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28" r:id="rId3"/>
    <p:sldId id="331" r:id="rId4"/>
    <p:sldId id="315" r:id="rId5"/>
    <p:sldId id="316" r:id="rId6"/>
    <p:sldId id="317" r:id="rId7"/>
    <p:sldId id="318" r:id="rId8"/>
    <p:sldId id="332" r:id="rId9"/>
    <p:sldId id="321" r:id="rId10"/>
    <p:sldId id="326" r:id="rId11"/>
    <p:sldId id="330" r:id="rId12"/>
    <p:sldId id="329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F8B6B-7BD9-4E84-B9DB-C9D2B258C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F59418-0CAD-42AC-9E08-C9A1EAAEC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F50CC0-B760-43C7-BD2B-C494E6CA6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FD9F0-0AB5-40EF-BD7C-1500444C7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85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2CA53A-E12C-485B-9AA7-89869C8BB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2E1052-3A5F-428A-939E-CD1AC7FCF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04E09-B845-46DC-8485-AE5D7D71E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23257-6319-4428-8EA2-2D8AC62931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1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9F9E39-0A9E-4A3E-907F-55022C3D6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D6075-2DC7-4EAE-BE3E-D05972179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C9BEB2-F51E-4EF1-A7F7-C1F820019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AD965-87E2-4FAD-960A-5C0150E1F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57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82091-5B3E-46DD-97DC-8740245A4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398F4E-35A5-434E-A7F4-296FFB3CA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DCA3C-F0E2-47A9-ACDC-1DEF505DE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2AFBE-8F26-4E13-BEDD-76E97EDA7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5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C6F13-9024-42CF-A491-E5BDFBE3D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E3C1E-8188-4B64-81D9-B4687ED5E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97661E-B709-4C1A-8DE2-D24536EDA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02CC1-BBB7-441B-B9DD-A91210CFA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56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713D9B-9E02-46AF-8BD7-CBBA5CF32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CA23CD-5F57-4EC4-ADAC-B5065F9CA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4057B-C1A0-414F-BD26-83D4E1E68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8F928-F046-44BA-B5C5-517E1E4F1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6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6E011-E0C3-4CF3-9959-5E002F60A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72193-C202-49D1-B61E-FACCFF8BA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2798C-925D-4E38-9C6A-625C0B5AF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B11D4-1D85-4475-BBEE-511DFBE24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64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86B9D6-A390-4137-9C62-F68B9BE44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50DD93-F11A-455C-ADFA-ED45238EB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CA50C9-9EF0-4597-8D19-D98FB3CE7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B56D4-BC56-4543-A355-61B07F262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D459C6-404B-4790-9D00-89208E5D8C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2DA206-8A84-4C4D-8141-523B7E47E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5F9CD-75D7-48F3-A1DB-8D071E9A3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C862B-874C-426D-8144-B1E5610E6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4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17AD88-E64E-40C8-B390-9C8DEE3FD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BF35D8-B183-4E54-9C78-5DF7CE793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2F67BE-EEE3-42B9-8AB7-0588D9C97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8D79D-6D5A-40C9-94A5-A5B566E1E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0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A1043-10D9-4F15-B515-7C045954B3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6A33F-BF36-41A5-B937-23B5C56CF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A9944-31DE-4522-962D-85D90593E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EE283-45A4-4F95-A6EA-EAE50125B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069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88B3D-A582-4DBF-8D28-32F89756B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A2A2D-2281-433A-B84E-70D7A8B51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C4E3C-D1C2-40B0-8918-B7F830644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ABB8B-6A12-49C2-9108-BBDDD0CFD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5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05173A3-CA6E-4B88-B380-588057D34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3D93782-7353-4E9C-BEFA-5096C799F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E7E1B7-FEEE-457A-BD67-0C98F96097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F526D5-E2AE-49E8-96D3-986309AB46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EFCDA7-E420-42B1-A284-B445F143A8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DFC671-0CBC-4386-912A-5667875CF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8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lieu.vn/skill/d1f0e308-d9bb-4dcc-9f25-0fd1ddcaa4c0?lessonId=08db7099-1cdd-480d-8562-e17afa9eb7d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EF56-E3DC-4DD4-A8F1-B40542F77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05409"/>
            <a:ext cx="11847444" cy="64140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E71E8D-5DA7-4DBE-BD59-BD194EAAE4F8}"/>
              </a:ext>
            </a:extLst>
          </p:cNvPr>
          <p:cNvSpPr/>
          <p:nvPr/>
        </p:nvSpPr>
        <p:spPr>
          <a:xfrm>
            <a:off x="5173844" y="1524104"/>
            <a:ext cx="39226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WELCOME TO OUR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9A8679-B895-4038-A001-DAD95E0A9520}"/>
              </a:ext>
            </a:extLst>
          </p:cNvPr>
          <p:cNvSpPr/>
          <p:nvPr/>
        </p:nvSpPr>
        <p:spPr>
          <a:xfrm>
            <a:off x="5580091" y="2472460"/>
            <a:ext cx="3110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CLASS:4/1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F6CE4-F301-4CA6-BE77-ACAAE8B41406}"/>
              </a:ext>
            </a:extLst>
          </p:cNvPr>
          <p:cNvSpPr/>
          <p:nvPr/>
        </p:nvSpPr>
        <p:spPr>
          <a:xfrm>
            <a:off x="4632766" y="3828756"/>
            <a:ext cx="44637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TEACHER: Ho Lam Tuyen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phic 10" descr="Send with solid fill">
            <a:extLst>
              <a:ext uri="{FF2B5EF4-FFF2-40B4-BE49-F238E27FC236}">
                <a16:creationId xmlns:a16="http://schemas.microsoft.com/office/drawing/2014/main" id="{D353DD91-5F62-48AB-9B1A-8D4534454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357" y="1847270"/>
            <a:ext cx="914400" cy="914400"/>
          </a:xfrm>
          <a:prstGeom prst="rect">
            <a:avLst/>
          </a:prstGeom>
        </p:spPr>
      </p:pic>
      <p:pic>
        <p:nvPicPr>
          <p:cNvPr id="2" name="Am-thanh-vo-tay-powerpoint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B1C84C4-16B6-475D-97BF-8BDECE5B4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6870" y="6042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F0921-A519-443D-9141-972DC16E6669}"/>
              </a:ext>
            </a:extLst>
          </p:cNvPr>
          <p:cNvSpPr txBox="1"/>
          <p:nvPr/>
        </p:nvSpPr>
        <p:spPr>
          <a:xfrm>
            <a:off x="136702" y="416122"/>
            <a:ext cx="83039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he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on + 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….?)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+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chốn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EECD9-AE85-45C4-A931-2196D23EB114}"/>
              </a:ext>
            </a:extLst>
          </p:cNvPr>
          <p:cNvSpPr txBox="1"/>
          <p:nvPr/>
        </p:nvSpPr>
        <p:spPr>
          <a:xfrm>
            <a:off x="353657" y="3305908"/>
            <a:ext cx="8480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on +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….?)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+</a:t>
            </a:r>
            <a:r>
              <a:rPr lang="vi-VN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chốn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68790-A7CD-433B-AA00-FFD6B517B2DC}"/>
              </a:ext>
            </a:extLst>
          </p:cNvPr>
          <p:cNvSpPr txBox="1"/>
          <p:nvPr/>
        </p:nvSpPr>
        <p:spPr>
          <a:xfrm>
            <a:off x="5339738" y="1059139"/>
            <a:ext cx="652832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Ex:  Where does he go on </a:t>
            </a:r>
            <a:r>
              <a:rPr lang="vi-VN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43FA0-84D2-48D1-AA6D-5CFD64986428}"/>
              </a:ext>
            </a:extLst>
          </p:cNvPr>
          <p:cNvSpPr txBox="1"/>
          <p:nvPr/>
        </p:nvSpPr>
        <p:spPr>
          <a:xfrm>
            <a:off x="6302629" y="1748910"/>
            <a:ext cx="444224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go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vi-VN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vi-VN" sz="32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35934-2633-4DA3-AD7C-ED78CC35DE5A}"/>
              </a:ext>
            </a:extLst>
          </p:cNvPr>
          <p:cNvSpPr txBox="1"/>
          <p:nvPr/>
        </p:nvSpPr>
        <p:spPr>
          <a:xfrm>
            <a:off x="5339738" y="3942890"/>
            <a:ext cx="668862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Ex: Where does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go on </a:t>
            </a:r>
            <a:r>
              <a:rPr lang="vi-VN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FA967-DEED-4BBD-AA3C-31EEEEBEA97A}"/>
              </a:ext>
            </a:extLst>
          </p:cNvPr>
          <p:cNvSpPr txBox="1"/>
          <p:nvPr/>
        </p:nvSpPr>
        <p:spPr>
          <a:xfrm>
            <a:off x="6567125" y="4684868"/>
            <a:ext cx="4578497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go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vi-VN" sz="32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95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3AB9A4-7C0E-4CE4-A562-B6023B2E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02" y="2038031"/>
            <a:ext cx="3670794" cy="2252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8A5000-045D-4F0D-83AF-0432E59E6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4" y="4399721"/>
            <a:ext cx="4160894" cy="2275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31B7F0-4242-4B46-9715-A00C01002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4" y="2038031"/>
            <a:ext cx="4160894" cy="2252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DE83FD-CF92-4922-98E5-80B5DA370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80" y="2038032"/>
            <a:ext cx="3379016" cy="2252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3E57-2BE4-4900-A2F6-A906A4C01F08}"/>
              </a:ext>
            </a:extLst>
          </p:cNvPr>
          <p:cNvSpPr txBox="1"/>
          <p:nvPr/>
        </p:nvSpPr>
        <p:spPr>
          <a:xfrm>
            <a:off x="166280" y="359551"/>
            <a:ext cx="11763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weekend, my father goes to the……………….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goes to the ………………. And I go to the …………………………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D3A53-62FF-4437-8271-31EA50B91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1" y="4399721"/>
            <a:ext cx="3684105" cy="225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60A15-D5E7-4DB2-AD1E-147CEEFB2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81" y="4399721"/>
            <a:ext cx="3617496" cy="2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AE1CF-A6CF-4F56-8142-6731507F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9DD72-734B-4DA3-806A-9E2D15205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5DF5C-CBA0-4D84-8885-9C0BCAA0D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84" y="2035943"/>
            <a:ext cx="9778832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oi dong">
            <a:hlinkClick r:id="" action="ppaction://media"/>
            <a:extLst>
              <a:ext uri="{FF2B5EF4-FFF2-40B4-BE49-F238E27FC236}">
                <a16:creationId xmlns:a16="http://schemas.microsoft.com/office/drawing/2014/main" id="{87E9CEFC-8FC7-477A-B342-A01EE10C0C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015" y="263123"/>
            <a:ext cx="11704320" cy="58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AFF840C-D95F-43F0-A209-CF5DCB651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839237"/>
            <a:ext cx="6427302" cy="935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7B1A0B-4FAC-4853-B862-AE06ABB25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239016"/>
            <a:ext cx="6427302" cy="614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1287A2-2909-4120-8BFC-2334EDE56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1772283"/>
            <a:ext cx="6427303" cy="935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1A3C99-C739-4851-9735-21C5EDACC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2684069"/>
            <a:ext cx="6427305" cy="8447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C3D0F3-2272-4811-A903-B680957A5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3528868"/>
            <a:ext cx="6427485" cy="7194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E5C4C9-E3A2-431F-8C4D-B1DA0F1BD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1" y="5181398"/>
            <a:ext cx="6427665" cy="823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73AECF-9F56-4130-BFB5-01D9A186F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9" y="4246028"/>
            <a:ext cx="6427664" cy="935370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41A96357-B5E6-439B-B058-0375B62599C3}"/>
              </a:ext>
            </a:extLst>
          </p:cNvPr>
          <p:cNvSpPr/>
          <p:nvPr/>
        </p:nvSpPr>
        <p:spPr bwMode="auto">
          <a:xfrm rot="16200000">
            <a:off x="6692346" y="2941921"/>
            <a:ext cx="795131" cy="742122"/>
          </a:xfrm>
          <a:prstGeom prst="downArrow">
            <a:avLst/>
          </a:prstGeom>
          <a:solidFill>
            <a:srgbClr val="FF0000">
              <a:alpha val="80000"/>
            </a:srgbClr>
          </a:solidFill>
          <a:ln w="3175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Southern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AC898-D39A-4135-8067-A2311B5D923F}"/>
              </a:ext>
            </a:extLst>
          </p:cNvPr>
          <p:cNvSpPr/>
          <p:nvPr/>
        </p:nvSpPr>
        <p:spPr>
          <a:xfrm>
            <a:off x="6003634" y="30175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22E35-C74F-45D3-A5DE-7333B2F194F5}"/>
              </a:ext>
            </a:extLst>
          </p:cNvPr>
          <p:cNvSpPr/>
          <p:nvPr/>
        </p:nvSpPr>
        <p:spPr>
          <a:xfrm>
            <a:off x="8318083" y="1398308"/>
            <a:ext cx="243368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DAYS</a:t>
            </a:r>
          </a:p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</a:p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</a:p>
          <a:p>
            <a:pPr algn="ctr"/>
            <a:r>
              <a:rPr lang="en-US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WEEK</a:t>
            </a:r>
          </a:p>
        </p:txBody>
      </p:sp>
    </p:spTree>
    <p:extLst>
      <p:ext uri="{BB962C8B-B14F-4D97-AF65-F5344CB8AC3E}">
        <p14:creationId xmlns:p14="http://schemas.microsoft.com/office/powerpoint/2010/main" val="31401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6719E-9661-4249-BA58-BCEDEECA4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251791"/>
            <a:ext cx="6718852" cy="57514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0C051E-0506-4622-80A6-9E5E55C3C6FC}"/>
              </a:ext>
            </a:extLst>
          </p:cNvPr>
          <p:cNvSpPr txBox="1"/>
          <p:nvPr/>
        </p:nvSpPr>
        <p:spPr>
          <a:xfrm>
            <a:off x="4081668" y="265043"/>
            <a:ext cx="7871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What do you do in the morning?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8D290-488C-4C74-9562-89061A8503D2}"/>
              </a:ext>
            </a:extLst>
          </p:cNvPr>
          <p:cNvSpPr txBox="1"/>
          <p:nvPr/>
        </p:nvSpPr>
        <p:spPr>
          <a:xfrm>
            <a:off x="1305339" y="4996070"/>
            <a:ext cx="893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 </a:t>
            </a:r>
            <a:r>
              <a:rPr lang="en-US" sz="4400" b="1" u="sng" dirty="0">
                <a:solidFill>
                  <a:srgbClr val="FF0000"/>
                </a:solidFill>
              </a:rPr>
              <a:t>wash the clothes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9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9FD07-50D4-479A-AB0B-1A2753D25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20370"/>
            <a:ext cx="6790149" cy="5629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7165A-5569-4EA0-ABDE-822DF9D48B11}"/>
              </a:ext>
            </a:extLst>
          </p:cNvPr>
          <p:cNvSpPr txBox="1"/>
          <p:nvPr/>
        </p:nvSpPr>
        <p:spPr>
          <a:xfrm>
            <a:off x="4373218" y="309436"/>
            <a:ext cx="7580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What do you do in the evening?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4A064-43A9-4221-94A2-BDA3D50A201F}"/>
              </a:ext>
            </a:extLst>
          </p:cNvPr>
          <p:cNvSpPr txBox="1"/>
          <p:nvPr/>
        </p:nvSpPr>
        <p:spPr>
          <a:xfrm>
            <a:off x="574877" y="5340626"/>
            <a:ext cx="1029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 </a:t>
            </a:r>
            <a:r>
              <a:rPr lang="en-US" sz="4400" b="1" u="sng" dirty="0">
                <a:solidFill>
                  <a:srgbClr val="FF0000"/>
                </a:solidFill>
              </a:rPr>
              <a:t>help with the cooking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6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1E3E0-8BF4-4B0C-95E9-26351F8F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91548"/>
            <a:ext cx="6891131" cy="5764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20532F-5B8B-41A1-9D39-A2BE97F56419}"/>
              </a:ext>
            </a:extLst>
          </p:cNvPr>
          <p:cNvSpPr txBox="1"/>
          <p:nvPr/>
        </p:nvSpPr>
        <p:spPr>
          <a:xfrm>
            <a:off x="2782958" y="417036"/>
            <a:ext cx="903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What do you do in the afternoon?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42FBF-3107-44B3-9965-6CDF037CEAF1}"/>
              </a:ext>
            </a:extLst>
          </p:cNvPr>
          <p:cNvSpPr txBox="1"/>
          <p:nvPr/>
        </p:nvSpPr>
        <p:spPr>
          <a:xfrm>
            <a:off x="1311964" y="5286802"/>
            <a:ext cx="7341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 </a:t>
            </a:r>
            <a:r>
              <a:rPr lang="en-US" sz="4400" b="1" u="sng" dirty="0">
                <a:solidFill>
                  <a:srgbClr val="FF0000"/>
                </a:solidFill>
              </a:rPr>
              <a:t>clean the floor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5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02762-62B2-4A0E-B3B7-FBBCAF341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283095"/>
            <a:ext cx="6815129" cy="5720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BFE872-DF49-4BDF-B758-D4F8CF915A58}"/>
              </a:ext>
            </a:extLst>
          </p:cNvPr>
          <p:cNvSpPr txBox="1"/>
          <p:nvPr/>
        </p:nvSpPr>
        <p:spPr>
          <a:xfrm>
            <a:off x="6400800" y="5233794"/>
            <a:ext cx="5685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I </a:t>
            </a:r>
            <a:r>
              <a:rPr lang="en-US" sz="4400" b="1" u="sng" dirty="0">
                <a:solidFill>
                  <a:srgbClr val="FF0000"/>
                </a:solidFill>
              </a:rPr>
              <a:t>wash the dishes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709DA-CD94-4397-92AF-76D27DB19B9F}"/>
              </a:ext>
            </a:extLst>
          </p:cNvPr>
          <p:cNvSpPr txBox="1"/>
          <p:nvPr/>
        </p:nvSpPr>
        <p:spPr>
          <a:xfrm>
            <a:off x="2411896" y="470044"/>
            <a:ext cx="9117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What do you do in the afternoon?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4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10B56-FB5F-4C34-8679-45F27C27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57102"/>
            <a:ext cx="6432481" cy="3071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CBA56-0148-41C7-837C-C3A2707C3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429000"/>
            <a:ext cx="6432481" cy="258748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C58FFA1-CDED-437A-8462-AE9B79F39216}"/>
              </a:ext>
            </a:extLst>
          </p:cNvPr>
          <p:cNvSpPr/>
          <p:nvPr/>
        </p:nvSpPr>
        <p:spPr bwMode="auto">
          <a:xfrm>
            <a:off x="6934759" y="2998304"/>
            <a:ext cx="874643" cy="861392"/>
          </a:xfrm>
          <a:prstGeom prst="rightArrow">
            <a:avLst/>
          </a:prstGeom>
          <a:solidFill>
            <a:srgbClr val="FF0000">
              <a:alpha val="80000"/>
            </a:srgbClr>
          </a:solidFill>
          <a:ln w="3175" cap="rnd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Southern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9BCAFF-A0FE-4034-B7C3-E014FFF4CDDD}"/>
              </a:ext>
            </a:extLst>
          </p:cNvPr>
          <p:cNvSpPr/>
          <p:nvPr/>
        </p:nvSpPr>
        <p:spPr>
          <a:xfrm>
            <a:off x="8078319" y="2751700"/>
            <a:ext cx="37481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WEEKEND</a:t>
            </a:r>
          </a:p>
        </p:txBody>
      </p:sp>
    </p:spTree>
    <p:extLst>
      <p:ext uri="{BB962C8B-B14F-4D97-AF65-F5344CB8AC3E}">
        <p14:creationId xmlns:p14="http://schemas.microsoft.com/office/powerpoint/2010/main" val="285591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50C12-3F1F-4A97-9124-3CD0113E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" y="202096"/>
            <a:ext cx="11860695" cy="6453808"/>
          </a:xfrm>
          <a:prstGeom prst="rect">
            <a:avLst/>
          </a:prstGeom>
        </p:spPr>
      </p:pic>
      <p:sp>
        <p:nvSpPr>
          <p:cNvPr id="6" name="Action Button: Go Home 5">
            <a:hlinkClick r:id="rId3"/>
            <a:extLst>
              <a:ext uri="{FF2B5EF4-FFF2-40B4-BE49-F238E27FC236}">
                <a16:creationId xmlns:a16="http://schemas.microsoft.com/office/drawing/2014/main" id="{3C9A57FF-036A-4A34-9677-721AD0B5B7B6}"/>
              </a:ext>
            </a:extLst>
          </p:cNvPr>
          <p:cNvSpPr/>
          <p:nvPr/>
        </p:nvSpPr>
        <p:spPr bwMode="auto">
          <a:xfrm>
            <a:off x="6879102" y="4994031"/>
            <a:ext cx="829993" cy="700811"/>
          </a:xfrm>
          <a:prstGeom prst="actionButtonHome">
            <a:avLst/>
          </a:prstGeom>
          <a:solidFill>
            <a:srgbClr val="00B050"/>
          </a:solidFill>
          <a:ln w="3175" cap="rnd" cmpd="sng" algn="ctr">
            <a:noFill/>
            <a:prstDash val="sysDot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Southern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375E94-528B-4387-8CA4-4D2C8493705D}"/>
              </a:ext>
            </a:extLst>
          </p:cNvPr>
          <p:cNvSpPr/>
          <p:nvPr/>
        </p:nvSpPr>
        <p:spPr>
          <a:xfrm flipH="1">
            <a:off x="10031894" y="950181"/>
            <a:ext cx="1060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34433079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Southern"/>
        <a:ea typeface=""/>
        <a:cs typeface=""/>
      </a:majorFont>
      <a:minorFont>
        <a:latin typeface=".VnSouther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80000"/>
          </a:srgbClr>
        </a:solidFill>
        <a:ln w="3175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Souther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80000"/>
          </a:srgbClr>
        </a:solidFill>
        <a:ln w="3175" cap="rnd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Southern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205</Words>
  <Application>Microsoft Office PowerPoint</Application>
  <PresentationFormat>Widescreen</PresentationFormat>
  <Paragraphs>33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.VnSouthern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7250</dc:creator>
  <cp:lastModifiedBy>Dell 7250</cp:lastModifiedBy>
  <cp:revision>21</cp:revision>
  <dcterms:created xsi:type="dcterms:W3CDTF">2024-02-29T04:39:39Z</dcterms:created>
  <dcterms:modified xsi:type="dcterms:W3CDTF">2024-03-05T04:06:49Z</dcterms:modified>
</cp:coreProperties>
</file>