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482" r:id="rId2"/>
    <p:sldId id="483" r:id="rId3"/>
    <p:sldId id="513" r:id="rId4"/>
    <p:sldId id="527" r:id="rId5"/>
    <p:sldId id="519" r:id="rId6"/>
    <p:sldId id="517" r:id="rId7"/>
    <p:sldId id="524" r:id="rId8"/>
    <p:sldId id="525" r:id="rId9"/>
    <p:sldId id="492" r:id="rId10"/>
    <p:sldId id="528" r:id="rId11"/>
    <p:sldId id="531" r:id="rId12"/>
    <p:sldId id="530" r:id="rId13"/>
    <p:sldId id="526" r:id="rId14"/>
  </p:sldIdLst>
  <p:sldSz cx="109728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569913" indent="-1127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141413" indent="-227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712913" indent="-3413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2844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00" autoAdjust="0"/>
    <p:restoredTop sz="94660"/>
  </p:normalViewPr>
  <p:slideViewPr>
    <p:cSldViewPr>
      <p:cViewPr>
        <p:scale>
          <a:sx n="50" d="100"/>
          <a:sy n="50" d="100"/>
        </p:scale>
        <p:origin x="-1036" y="-36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807020-7EA8-4D18-965D-1B1A9648E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90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06EB-C76E-4D2A-B104-B56406CC2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583D0-CF30-4BE0-AB10-B4F4722BC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765DD-0F62-4C12-917A-A6236C9D3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DCA3-208D-49C9-B0E5-969890051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54096-8C81-40F6-8D3D-244BB1658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E0393-1DAC-45AF-B871-2D18DA575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F9F6-0C93-483B-9A26-88287550A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7BD4-D672-40A0-B29F-2A0577C2C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40CB7-2488-4350-993D-68236AAB6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34B7-A83A-437C-9D79-A6C409F84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CAF2-8136-45A9-9623-03B8BFB2B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1054D-51D4-48AC-870F-724804114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8C42-2FFC-4903-B778-9827E6CA6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EA37EDD-65A7-43DC-B1A7-B7A6B5171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8" descr="000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000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000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000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pcp_download_1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/>
            <a:r>
              <a:rPr lang="en-US" sz="3200" b="1" dirty="0" err="1">
                <a:solidFill>
                  <a:srgbClr val="1713CB"/>
                </a:solidFill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1713CB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1713CB"/>
                </a:solidFill>
                <a:cs typeface="Times New Roman" pitchFamily="18" charset="0"/>
              </a:rPr>
              <a:t> 2-TIẾT </a:t>
            </a:r>
            <a:r>
              <a:rPr lang="en-US" sz="3200" b="1" dirty="0" smtClean="0">
                <a:solidFill>
                  <a:srgbClr val="1713CB"/>
                </a:solidFill>
                <a:cs typeface="Times New Roman" pitchFamily="18" charset="0"/>
              </a:rPr>
              <a:t>6</a:t>
            </a:r>
            <a:endParaRPr lang="en-US" sz="3200" b="1" dirty="0">
              <a:solidFill>
                <a:srgbClr val="1713CB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4" y="260648"/>
            <a:ext cx="280831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8064" y="620391"/>
            <a:ext cx="6466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Nhạc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cụ</a:t>
            </a:r>
            <a:r>
              <a:rPr lang="en-US" sz="4000" dirty="0" smtClean="0">
                <a:solidFill>
                  <a:srgbClr val="FF0000"/>
                </a:solidFill>
              </a:rPr>
              <a:t> song loan </a:t>
            </a:r>
            <a:r>
              <a:rPr lang="en-US" sz="4000" dirty="0" err="1" smtClean="0">
                <a:solidFill>
                  <a:srgbClr val="FF0000"/>
                </a:solidFill>
              </a:rPr>
              <a:t>là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cụ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Việt</a:t>
            </a:r>
            <a:r>
              <a:rPr lang="en-US" sz="4000" dirty="0" smtClean="0">
                <a:solidFill>
                  <a:srgbClr val="FF0000"/>
                </a:solidFill>
              </a:rPr>
              <a:t> Nam, </a:t>
            </a:r>
            <a:r>
              <a:rPr lang="en-US" sz="4000" dirty="0" err="1" smtClean="0">
                <a:solidFill>
                  <a:srgbClr val="FF0000"/>
                </a:solidFill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làm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bằng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gỗ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hình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tròn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dẹp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984" y="3789040"/>
            <a:ext cx="6719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Khi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chơi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người</a:t>
            </a:r>
            <a:r>
              <a:rPr lang="en-US" sz="4000" dirty="0" smtClean="0">
                <a:solidFill>
                  <a:srgbClr val="00B050"/>
                </a:solidFill>
              </a:rPr>
              <a:t> ta </a:t>
            </a:r>
            <a:r>
              <a:rPr lang="en-US" sz="4000" dirty="0" err="1" smtClean="0">
                <a:solidFill>
                  <a:srgbClr val="00B050"/>
                </a:solidFill>
              </a:rPr>
              <a:t>dùng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tay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tác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động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vào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cần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gõ</a:t>
            </a:r>
            <a:r>
              <a:rPr lang="en-US" sz="4000" dirty="0" smtClean="0">
                <a:solidFill>
                  <a:srgbClr val="00B050"/>
                </a:solidFill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</a:rPr>
              <a:t>tạo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ra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âm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thanh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đanh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gọn</a:t>
            </a:r>
            <a:r>
              <a:rPr lang="en-US" sz="4000" dirty="0" smtClean="0">
                <a:solidFill>
                  <a:srgbClr val="00B050"/>
                </a:solidFill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</a:rPr>
              <a:t>vang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xa</a:t>
            </a:r>
            <a:r>
              <a:rPr lang="en-US" sz="4000" dirty="0" smtClean="0">
                <a:solidFill>
                  <a:srgbClr val="00B050"/>
                </a:solidFill>
              </a:rPr>
              <a:t>.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/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1651" b="44675"/>
          <a:stretch>
            <a:fillRect/>
          </a:stretch>
        </p:blipFill>
        <p:spPr bwMode="auto">
          <a:xfrm>
            <a:off x="1309936" y="980728"/>
            <a:ext cx="864096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3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0" y="1166044"/>
            <a:ext cx="9361040" cy="333434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890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1" descr="14"/>
          <p:cNvPicPr>
            <a:picLocks noChangeAspect="1" noChangeArrowheads="1"/>
          </p:cNvPicPr>
          <p:nvPr/>
        </p:nvPicPr>
        <p:blipFill>
          <a:blip r:embed="rId2"/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8666700" y="4091435"/>
            <a:ext cx="1932268" cy="17858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1850" y="784225"/>
            <a:ext cx="69135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276475"/>
            <a:ext cx="8023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298825"/>
            <a:ext cx="80232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2997200"/>
            <a:ext cx="24479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NHẠC CỤ: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1" descr="14"/>
          <p:cNvPicPr>
            <a:picLocks noChangeAspect="1" noChangeArrowheads="1"/>
          </p:cNvPicPr>
          <p:nvPr/>
        </p:nvPicPr>
        <p:blipFill>
          <a:blip r:embed="rId2"/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3462338"/>
            <a:ext cx="8023225" cy="282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CON </a:t>
            </a:r>
            <a:r>
              <a:rPr lang="en-US" sz="4400" b="1" dirty="0" err="1">
                <a:solidFill>
                  <a:srgbClr val="FF0000"/>
                </a:solidFill>
                <a:latin typeface="Cambria" pitchFamily="18" charset="0"/>
              </a:rPr>
              <a:t>CHIM</a:t>
            </a:r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itchFamily="18" charset="0"/>
              </a:rPr>
              <a:t>CHÍCH</a:t>
            </a:r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ambria" pitchFamily="18" charset="0"/>
              </a:rPr>
              <a:t>CHÒE</a:t>
            </a:r>
            <a:endParaRPr lang="en-US" sz="44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  <a:latin typeface="Cambria" pitchFamily="18" charset="0"/>
              </a:rPr>
              <a:t>NHẠC</a:t>
            </a:r>
            <a:r>
              <a:rPr lang="en-US" sz="4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ambria" pitchFamily="18" charset="0"/>
              </a:rPr>
              <a:t>CỤ</a:t>
            </a:r>
            <a:r>
              <a:rPr lang="en-US" sz="4400" b="1" dirty="0" smtClean="0">
                <a:solidFill>
                  <a:srgbClr val="FF0000"/>
                </a:solidFill>
                <a:latin typeface="Cambria" pitchFamily="18" charset="0"/>
              </a:rPr>
              <a:t>: SONG LOAN</a:t>
            </a:r>
          </a:p>
          <a:p>
            <a:pPr algn="ctr">
              <a:spcBef>
                <a:spcPct val="50000"/>
              </a:spcBef>
            </a:pPr>
            <a:endParaRPr lang="en-US" sz="4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6088" y="2714625"/>
            <a:ext cx="32480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HÁT</a:t>
            </a:r>
            <a:endParaRPr lang="en-US" sz="4000" b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8363" y="1052513"/>
            <a:ext cx="64801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438728" y="4019270"/>
            <a:ext cx="2130364" cy="15536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408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227959"/>
              </p:ext>
            </p:extLst>
          </p:nvPr>
        </p:nvGraphicFramePr>
        <p:xfrm>
          <a:off x="661864" y="620688"/>
          <a:ext cx="10009112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ackager Shell Object" showAsIcon="1" r:id="rId3" imgW="3997800" imgH="478800" progId="Package">
                  <p:embed/>
                </p:oleObj>
              </mc:Choice>
              <mc:Fallback>
                <p:oleObj name="Packager Shell Object" showAsIcon="1" r:id="rId3" imgW="3997800" imgH="47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864" y="620688"/>
                        <a:ext cx="10009112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0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/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944563" y="3121025"/>
            <a:ext cx="91503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291" tIns="57145" rIns="114291" bIns="57145">
            <a:spAutoFit/>
          </a:bodyPr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algn="ctr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PHÁCH</a:t>
            </a:r>
          </a:p>
        </p:txBody>
      </p:sp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8113" y="115888"/>
            <a:ext cx="7658100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9065568" y="5070301"/>
            <a:ext cx="1907232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408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71438"/>
            <a:ext cx="80867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408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" descr="14"/>
          <p:cNvPicPr>
            <a:picLocks noChangeAspect="1" noChangeArrowheads="1"/>
          </p:cNvPicPr>
          <p:nvPr/>
        </p:nvPicPr>
        <p:blipFill>
          <a:blip r:embed="rId3"/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06450" y="1916113"/>
            <a:ext cx="95043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HÁT KẾT HỢP VẬN ĐỘNG MINH HỌA</a:t>
            </a:r>
          </a:p>
        </p:txBody>
      </p:sp>
      <p:pic>
        <p:nvPicPr>
          <p:cNvPr id="28675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8" y="1125538"/>
            <a:ext cx="3025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 l="7518" t="33565" r="56206" b="47125"/>
          <a:stretch>
            <a:fillRect/>
          </a:stretch>
        </p:blipFill>
        <p:spPr bwMode="auto">
          <a:xfrm>
            <a:off x="2039938" y="2900363"/>
            <a:ext cx="73088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205413" y="11795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1" descr="14"/>
          <p:cNvPicPr>
            <a:picLocks noChangeAspect="1" noChangeArrowheads="1"/>
          </p:cNvPicPr>
          <p:nvPr/>
        </p:nvPicPr>
        <p:blipFill>
          <a:blip r:embed="rId2"/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8460685" y="3685009"/>
            <a:ext cx="2138283" cy="19762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8363" y="1033463"/>
            <a:ext cx="64801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Song lo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Song lo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28" y="1033462"/>
            <a:ext cx="5040560" cy="433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7315</TotalTime>
  <Words>104</Words>
  <Application>Microsoft Office PowerPoint</Application>
  <PresentationFormat>Custom</PresentationFormat>
  <Paragraphs>16</Paragraphs>
  <Slides>13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Asus</cp:lastModifiedBy>
  <cp:revision>609</cp:revision>
  <dcterms:created xsi:type="dcterms:W3CDTF">2010-04-30T18:19:48Z</dcterms:created>
  <dcterms:modified xsi:type="dcterms:W3CDTF">2024-10-15T07:39:28Z</dcterms:modified>
</cp:coreProperties>
</file>