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61" r:id="rId4"/>
    <p:sldId id="256" r:id="rId5"/>
    <p:sldId id="257" r:id="rId6"/>
    <p:sldId id="258" r:id="rId7"/>
    <p:sldId id="259" r:id="rId8"/>
    <p:sldId id="260" r:id="rId9"/>
    <p:sldId id="26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2" autoAdjust="0"/>
  </p:normalViewPr>
  <p:slideViewPr>
    <p:cSldViewPr>
      <p:cViewPr>
        <p:scale>
          <a:sx n="75" d="100"/>
          <a:sy n="75" d="100"/>
        </p:scale>
        <p:origin x="-122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9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3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9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0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5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79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114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87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22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56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684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88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52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97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9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4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2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0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1290-254F-4B91-AE53-6584B9789583}" type="datetimeFigureOut">
              <a:rPr lang="en-US" smtClean="0"/>
              <a:t>10/05/2021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CC0A-3B52-4708-8FC3-4811CE0D4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4F11-A935-4C90-A5A0-7F18E04846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C8C12-71E1-4971-B948-627E9A632C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4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b\Downloads\NhacNen.mid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12292" name="Picture 4" descr="SLGG_2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WordArt 6"/>
          <p:cNvSpPr>
            <a:spLocks noChangeArrowheads="1" noChangeShapeType="1" noTextEdit="1"/>
          </p:cNvSpPr>
          <p:nvPr/>
        </p:nvSpPr>
        <p:spPr bwMode="auto">
          <a:xfrm>
            <a:off x="609600" y="1371600"/>
            <a:ext cx="8077200" cy="4876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 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1219200" y="3870327"/>
            <a:ext cx="6858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660066"/>
                </a:solidFill>
              </a:rPr>
              <a:t>MÔN: </a:t>
            </a:r>
            <a:r>
              <a:rPr lang="en-US" sz="4000" b="1" dirty="0" smtClean="0">
                <a:solidFill>
                  <a:srgbClr val="660066"/>
                </a:solidFill>
              </a:rPr>
              <a:t>HỌC VẦN </a:t>
            </a:r>
            <a:r>
              <a:rPr lang="en-US" sz="4000" b="1" dirty="0">
                <a:solidFill>
                  <a:srgbClr val="660066"/>
                </a:solidFill>
              </a:rPr>
              <a:t>– LỚP 1</a:t>
            </a: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685800" y="4800602"/>
            <a:ext cx="7772400" cy="61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</a:rPr>
              <a:t>BÀI</a:t>
            </a:r>
            <a:r>
              <a:rPr lang="en-US" sz="3400" b="1" dirty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3400" b="1" dirty="0" smtClean="0">
                <a:solidFill>
                  <a:srgbClr val="FF0000"/>
                </a:solidFill>
                <a:latin typeface="VNI-Avo" pitchFamily="2" charset="0"/>
              </a:rPr>
              <a:t>111: 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NhacNen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1190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5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5000" fill="hold"/>
                                        <p:tgtEl>
                                          <p:spTgt spid="12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Thứ 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ngày  </a:t>
            </a:r>
            <a:r>
              <a:rPr lang="en-US" sz="2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tháng 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năm </a:t>
            </a:r>
            <a:r>
              <a:rPr lang="en-US" sz="2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2021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24200" y="6959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2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131576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111: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Ôn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Tập</a:t>
            </a:r>
            <a:endParaRPr lang="en-US" sz="2800" b="1" dirty="0" smtClean="0">
              <a:solidFill>
                <a:srgbClr val="0070C0"/>
              </a:solidFill>
              <a:latin typeface="UTM Avo" panose="02040603050506020204" pitchFamily="18" charset="0"/>
            </a:endParaRPr>
          </a:p>
        </p:txBody>
      </p:sp>
      <p:pic>
        <p:nvPicPr>
          <p:cNvPr id="5" name="Picture 4" descr="http://edujet.org/wp-content/uploads/2020/09/2020-10-06_13h46_1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144000" cy="441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622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edujet.org/wp-content/uploads/2020/09/2020-10-06_13h46_1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52400" y="152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1.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Tập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đọc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:</a:t>
            </a:r>
            <a:endParaRPr lang="en-US" sz="2800" b="1" dirty="0">
              <a:solidFill>
                <a:schemeClr val="tx2"/>
              </a:solidFill>
              <a:latin typeface="UTM Avo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381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Điều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990600"/>
            <a:ext cx="883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latin typeface="UTM Avo" panose="02040603050506020204" pitchFamily="18" charset="0"/>
              </a:rPr>
              <a:t>  Có bác đánh cá nghèo câu được con cá bé xíu. Cá van xin: </a:t>
            </a:r>
          </a:p>
          <a:p>
            <a:pPr algn="just"/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latin typeface="UTM Avo" panose="02040603050506020204" pitchFamily="18" charset="0"/>
              </a:rPr>
              <a:t>  -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thần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ra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tặng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một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điều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.  </a:t>
            </a:r>
          </a:p>
          <a:p>
            <a:pPr algn="just"/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latin typeface="UTM Avo" panose="02040603050506020204" pitchFamily="18" charset="0"/>
              </a:rPr>
              <a:t> 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liền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nói</a:t>
            </a:r>
            <a:r>
              <a:rPr lang="en-US" sz="2400" dirty="0" smtClean="0">
                <a:latin typeface="UTM Avo" panose="02040603050506020204" pitchFamily="18" charset="0"/>
              </a:rPr>
              <a:t>: 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latin typeface="UTM Avo" panose="02040603050506020204" pitchFamily="18" charset="0"/>
              </a:rPr>
              <a:t>Cảm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ơn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nào</a:t>
            </a:r>
            <a:r>
              <a:rPr lang="en-US" sz="2400" dirty="0" smtClean="0">
                <a:latin typeface="UTM Avo" panose="02040603050506020204" pitchFamily="18" charset="0"/>
              </a:rPr>
              <a:t>?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nói</a:t>
            </a:r>
            <a:r>
              <a:rPr lang="en-US" sz="2400" dirty="0" smtClean="0">
                <a:latin typeface="UTM Avo" panose="02040603050506020204" pitchFamily="18" charset="0"/>
              </a:rPr>
              <a:t>: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muốn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nấy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trả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lời</a:t>
            </a:r>
            <a:r>
              <a:rPr lang="en-US" sz="2400" dirty="0" smtClean="0">
                <a:latin typeface="UTM Avo" panose="02040603050506020204" pitchFamily="18" charset="0"/>
              </a:rPr>
              <a:t>: 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tham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quá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nên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chẳng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đâu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latin typeface="UTM Avo" panose="02040603050506020204" pitchFamily="18" charset="0"/>
              </a:rPr>
              <a:t>Thế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vẫn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nghèo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như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xưa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dirty="0" smtClean="0">
                <a:latin typeface="UTM Avo" panose="02040603050506020204" pitchFamily="18" charset="0"/>
              </a:rPr>
              <a:t>                                                              </a:t>
            </a:r>
            <a:r>
              <a:rPr lang="en-US" i="1" dirty="0" smtClean="0">
                <a:latin typeface="UTM Avo" panose="02040603050506020204" pitchFamily="18" charset="0"/>
              </a:rPr>
              <a:t>Theo 365 </a:t>
            </a:r>
            <a:r>
              <a:rPr lang="en-US" i="1" dirty="0" err="1" smtClean="0">
                <a:latin typeface="UTM Avo" panose="02040603050506020204" pitchFamily="18" charset="0"/>
              </a:rPr>
              <a:t>chuyện</a:t>
            </a:r>
            <a:r>
              <a:rPr lang="en-US" i="1" dirty="0" smtClean="0"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latin typeface="UTM Avo" panose="02040603050506020204" pitchFamily="18" charset="0"/>
              </a:rPr>
              <a:t>kể</a:t>
            </a:r>
            <a:r>
              <a:rPr lang="en-US" i="1" dirty="0" smtClean="0"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latin typeface="UTM Avo" panose="02040603050506020204" pitchFamily="18" charset="0"/>
              </a:rPr>
              <a:t>hằng</a:t>
            </a:r>
            <a:r>
              <a:rPr lang="en-US" i="1" dirty="0" smtClean="0"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latin typeface="UTM Avo" panose="02040603050506020204" pitchFamily="18" charset="0"/>
              </a:rPr>
              <a:t>đêm</a:t>
            </a:r>
            <a:endParaRPr lang="en-US" i="1" dirty="0"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2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Thứ   ngày  tháng năm 2021 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7721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128522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Điều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905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Có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nghèo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câu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latin typeface="UTM Avo" panose="02040603050506020204" pitchFamily="18" charset="0"/>
              </a:rPr>
              <a:t> con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bé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xíu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23622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van </a:t>
            </a:r>
            <a:r>
              <a:rPr lang="en-US" sz="2400" dirty="0" err="1" smtClean="0">
                <a:latin typeface="UTM Avo" panose="02040603050506020204" pitchFamily="18" charset="0"/>
              </a:rPr>
              <a:t>xin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" name="Heptagon 1"/>
          <p:cNvSpPr/>
          <p:nvPr/>
        </p:nvSpPr>
        <p:spPr>
          <a:xfrm>
            <a:off x="228600" y="19050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9" name="Heptagon 8"/>
          <p:cNvSpPr/>
          <p:nvPr/>
        </p:nvSpPr>
        <p:spPr>
          <a:xfrm>
            <a:off x="0" y="23622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2738735"/>
            <a:ext cx="2507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-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thần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15" name="Heptagon 14"/>
          <p:cNvSpPr/>
          <p:nvPr/>
        </p:nvSpPr>
        <p:spPr>
          <a:xfrm>
            <a:off x="228600" y="28194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6" name="Heptagon 15"/>
          <p:cNvSpPr/>
          <p:nvPr/>
        </p:nvSpPr>
        <p:spPr>
          <a:xfrm>
            <a:off x="2971800" y="28194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35927" y="2743200"/>
            <a:ext cx="2279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ra</a:t>
            </a:r>
            <a:r>
              <a:rPr lang="en-US" sz="2400" dirty="0" smtClean="0">
                <a:latin typeface="UTM Avo" panose="02040603050506020204" pitchFamily="18" charset="0"/>
              </a:rPr>
              <a:t>,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18" name="Heptagon 17"/>
          <p:cNvSpPr/>
          <p:nvPr/>
        </p:nvSpPr>
        <p:spPr>
          <a:xfrm>
            <a:off x="5638800" y="28194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26727" y="2743200"/>
            <a:ext cx="3117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tặng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một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3124200"/>
            <a:ext cx="1693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điều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4964" y="3500735"/>
            <a:ext cx="3399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liền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dirty="0" err="1">
                <a:latin typeface="UTM Avo" panose="02040603050506020204" pitchFamily="18" charset="0"/>
              </a:rPr>
              <a:t>Cá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nói</a:t>
            </a:r>
            <a:r>
              <a:rPr lang="en-US" dirty="0" smtClean="0">
                <a:latin typeface="UTM Avo" panose="02040603050506020204" pitchFamily="18" charset="0"/>
              </a:rPr>
              <a:t>: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2" name="Heptagon 21"/>
          <p:cNvSpPr/>
          <p:nvPr/>
        </p:nvSpPr>
        <p:spPr>
          <a:xfrm>
            <a:off x="152400" y="35052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4964" y="3881735"/>
            <a:ext cx="262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- </a:t>
            </a:r>
            <a:r>
              <a:rPr lang="en-US" sz="2400" dirty="0" err="1" smtClean="0">
                <a:latin typeface="UTM Avo" panose="02040603050506020204" pitchFamily="18" charset="0"/>
              </a:rPr>
              <a:t>Cảm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ơn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18164" y="3886200"/>
            <a:ext cx="2930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nào</a:t>
            </a:r>
            <a:r>
              <a:rPr lang="en-US" sz="2400" dirty="0" smtClean="0">
                <a:latin typeface="UTM Avo" panose="02040603050506020204" pitchFamily="18" charset="0"/>
              </a:rPr>
              <a:t>?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27" name="Heptagon 26"/>
          <p:cNvSpPr/>
          <p:nvPr/>
        </p:nvSpPr>
        <p:spPr>
          <a:xfrm>
            <a:off x="152400" y="39624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8" name="Heptagon 27"/>
          <p:cNvSpPr/>
          <p:nvPr/>
        </p:nvSpPr>
        <p:spPr>
          <a:xfrm>
            <a:off x="2971800" y="3962400"/>
            <a:ext cx="3810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3400" y="4262735"/>
            <a:ext cx="2930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nói</a:t>
            </a:r>
            <a:r>
              <a:rPr lang="en-US" sz="2400" dirty="0" smtClean="0">
                <a:latin typeface="UTM Avo" panose="02040603050506020204" pitchFamily="18" charset="0"/>
              </a:rPr>
              <a:t>: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" y="4643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- </a:t>
            </a:r>
            <a:r>
              <a:rPr lang="en-US" sz="2400" dirty="0" err="1" smtClean="0"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muốn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nấy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5024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trả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lời</a:t>
            </a:r>
            <a:r>
              <a:rPr lang="en-US" sz="2400" dirty="0" smtClean="0">
                <a:latin typeface="UTM Avo" panose="02040603050506020204" pitchFamily="18" charset="0"/>
              </a:rPr>
              <a:t>: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2" name="Heptagon 31"/>
          <p:cNvSpPr/>
          <p:nvPr/>
        </p:nvSpPr>
        <p:spPr>
          <a:xfrm>
            <a:off x="152400" y="4343400"/>
            <a:ext cx="4572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33" name="Heptagon 32"/>
          <p:cNvSpPr/>
          <p:nvPr/>
        </p:nvSpPr>
        <p:spPr>
          <a:xfrm>
            <a:off x="152400" y="4684067"/>
            <a:ext cx="4572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10</a:t>
            </a:r>
            <a:endParaRPr lang="en-US" sz="1400" b="1" dirty="0"/>
          </a:p>
        </p:txBody>
      </p:sp>
      <p:sp>
        <p:nvSpPr>
          <p:cNvPr id="34" name="Heptagon 33"/>
          <p:cNvSpPr/>
          <p:nvPr/>
        </p:nvSpPr>
        <p:spPr>
          <a:xfrm>
            <a:off x="152400" y="5105400"/>
            <a:ext cx="4572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11</a:t>
            </a:r>
            <a:endParaRPr 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540796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-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tham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quá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nên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chẳng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đâu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4964" y="5786735"/>
            <a:ext cx="651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UTM Avo" panose="02040603050506020204" pitchFamily="18" charset="0"/>
              </a:rPr>
              <a:t>Thế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vẫn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nghèo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như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xưa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11040" y="6248400"/>
            <a:ext cx="375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UTM Avo" panose="02040603050506020204" pitchFamily="18" charset="0"/>
              </a:rPr>
              <a:t>Theo 365 </a:t>
            </a:r>
            <a:r>
              <a:rPr lang="en-US" dirty="0" err="1" smtClean="0">
                <a:latin typeface="UTM Avo" panose="02040603050506020204" pitchFamily="18" charset="0"/>
              </a:rPr>
              <a:t>chuyện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kể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hằng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đêm</a:t>
            </a:r>
            <a:endParaRPr lang="en-US" i="1" dirty="0">
              <a:latin typeface="UTM Avo" panose="02040603050506020204" pitchFamily="18" charset="0"/>
            </a:endParaRPr>
          </a:p>
        </p:txBody>
      </p:sp>
      <p:sp>
        <p:nvSpPr>
          <p:cNvPr id="38" name="Heptagon 37"/>
          <p:cNvSpPr/>
          <p:nvPr/>
        </p:nvSpPr>
        <p:spPr>
          <a:xfrm>
            <a:off x="152400" y="5488632"/>
            <a:ext cx="4572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12</a:t>
            </a:r>
            <a:endParaRPr lang="en-US" sz="1400" b="1" dirty="0"/>
          </a:p>
        </p:txBody>
      </p:sp>
      <p:sp>
        <p:nvSpPr>
          <p:cNvPr id="39" name="Heptagon 38"/>
          <p:cNvSpPr/>
          <p:nvPr/>
        </p:nvSpPr>
        <p:spPr>
          <a:xfrm>
            <a:off x="190500" y="5867400"/>
            <a:ext cx="457200" cy="381000"/>
          </a:xfrm>
          <a:prstGeom prst="heptag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13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995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2" grpId="0" animBg="1"/>
      <p:bldP spid="9" grpId="0" animBg="1"/>
      <p:bldP spid="10" grpId="0"/>
      <p:bldP spid="15" grpId="0" animBg="1"/>
      <p:bldP spid="16" grpId="0" animBg="1"/>
      <p:bldP spid="17" grpId="0"/>
      <p:bldP spid="18" grpId="0" animBg="1"/>
      <p:bldP spid="19" grpId="0"/>
      <p:bldP spid="20" grpId="0"/>
      <p:bldP spid="21" grpId="0"/>
      <p:bldP spid="22" grpId="0" animBg="1"/>
      <p:bldP spid="25" grpId="0"/>
      <p:bldP spid="26" grpId="0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Thứ  , ngày   tháng   năm 2021 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6959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29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Điều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828800"/>
            <a:ext cx="883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Có bác đánh cá nghèo câu được con cá bé xíu.   Cá van xin: </a:t>
            </a: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-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thần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tặng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điều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  </a:t>
            </a: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liền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thả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nói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: 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Cảm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ơn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nào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?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nói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Tôi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ước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muốn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nấy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trả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lời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: 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-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tham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quá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nên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sẽ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chẳng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gì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đâu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Thế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bác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đánh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cá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vẫn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nghèo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như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xưa</a:t>
            </a:r>
            <a:r>
              <a:rPr lang="en-US" sz="2400" dirty="0" smtClean="0">
                <a:solidFill>
                  <a:srgbClr val="0070C0"/>
                </a:solidFill>
                <a:latin typeface="UTM Avo" panose="02040603050506020204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rgbClr val="0070C0"/>
                </a:solidFill>
                <a:latin typeface="UTM Avo" panose="02040603050506020204" pitchFamily="18" charset="0"/>
              </a:rPr>
              <a:t>                                                                                </a:t>
            </a:r>
            <a:r>
              <a:rPr lang="en-US" i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Theo 365 </a:t>
            </a:r>
            <a:r>
              <a:rPr lang="en-US" i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chuyện</a:t>
            </a:r>
            <a:r>
              <a:rPr lang="en-US" i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kể</a:t>
            </a:r>
            <a:r>
              <a:rPr lang="en-US" i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hằng</a:t>
            </a:r>
            <a:r>
              <a:rPr lang="en-US" i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đêm</a:t>
            </a:r>
            <a:endParaRPr lang="en-US" i="1" dirty="0">
              <a:solidFill>
                <a:srgbClr val="0070C0"/>
              </a:solidFill>
              <a:latin typeface="UTM Avo" panose="020406030505060202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267200" y="1905000"/>
            <a:ext cx="76200" cy="33781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33600" y="2242810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29400" y="2227329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95400" y="2590800"/>
            <a:ext cx="99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4038600"/>
            <a:ext cx="1600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8006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38400" y="5181600"/>
            <a:ext cx="2095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" y="33528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47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24200" y="6959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2800" b="1" dirty="0" smtClean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91518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Em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thích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ý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kiến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nào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nhất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? </a:t>
            </a:r>
            <a:endParaRPr lang="en-US" sz="2800" b="1" dirty="0">
              <a:solidFill>
                <a:schemeClr val="tx2"/>
              </a:solidFill>
              <a:latin typeface="UTM Avo" panose="02040603050506020204" pitchFamily="18" charset="0"/>
            </a:endParaRPr>
          </a:p>
        </p:txBody>
      </p:sp>
      <p:sp>
        <p:nvSpPr>
          <p:cNvPr id="5" name="Heptagon 4"/>
          <p:cNvSpPr/>
          <p:nvPr/>
        </p:nvSpPr>
        <p:spPr>
          <a:xfrm>
            <a:off x="228600" y="1915180"/>
            <a:ext cx="533400" cy="52322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31576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111: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Ôn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Tập</a:t>
            </a:r>
            <a:endParaRPr lang="en-US" sz="2800" b="1" dirty="0" smtClean="0">
              <a:solidFill>
                <a:srgbClr val="0070C0"/>
              </a:solidFill>
              <a:latin typeface="UTM Avo" panose="020406030505060202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66800" y="2819400"/>
            <a:ext cx="7620000" cy="1524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a.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Tôi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ước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muốn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gì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được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nấy</a:t>
            </a:r>
            <a:endParaRPr lang="en-US" sz="3200" dirty="0">
              <a:solidFill>
                <a:schemeClr val="bg1"/>
              </a:solidFill>
              <a:latin typeface="UTM Avo" panose="020406030505060202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66800" y="4572000"/>
            <a:ext cx="7620000" cy="1524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b.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Tham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quá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sẽ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chẳng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được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gì</a:t>
            </a:r>
            <a:r>
              <a:rPr lang="en-US" sz="3200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endParaRPr lang="en-US" sz="3200" dirty="0">
              <a:solidFill>
                <a:srgbClr val="00B050"/>
              </a:solidFill>
              <a:latin typeface="UTM Avo" panose="020406030505060202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66800" y="4572000"/>
            <a:ext cx="7620000" cy="15240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b.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Tham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quá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sẽ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chẳng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được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UTM Avo" panose="02040603050506020204" pitchFamily="18" charset="0"/>
              </a:rPr>
              <a:t>gì</a:t>
            </a:r>
            <a:r>
              <a:rPr lang="en-US" sz="3200" dirty="0" smtClean="0">
                <a:solidFill>
                  <a:schemeClr val="bg1"/>
                </a:solidFill>
                <a:latin typeface="UTM Avo" panose="020406030505060202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UTM Avo" panose="02040603050506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Thứ  , ngày   tháng   năm 2021 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7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25" accel="100000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 animBg="1"/>
      <p:bldP spid="8" grpId="0" animBg="1"/>
      <p:bldP spid="9" grpId="0" animBg="1"/>
      <p:bldP spid="9" grpId="1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81973" y="3886200"/>
            <a:ext cx="10182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ẳng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6959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Tiếng</a:t>
            </a:r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Việt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12192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111: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Ôn</a:t>
            </a:r>
            <a:r>
              <a:rPr lang="en-US" sz="2800" b="1" dirty="0" smtClean="0">
                <a:solidFill>
                  <a:srgbClr val="0070C0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UTM Avo" panose="02040603050506020204" pitchFamily="18" charset="0"/>
              </a:rPr>
              <a:t>Tập</a:t>
            </a:r>
            <a:endParaRPr lang="en-US" sz="2800" b="1" dirty="0" smtClean="0">
              <a:solidFill>
                <a:srgbClr val="0070C0"/>
              </a:solidFill>
              <a:latin typeface="UTM Avo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83898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Tìm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vần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hợp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với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chỗ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trống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(</a:t>
            </a:r>
            <a:r>
              <a:rPr lang="en-US" sz="28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am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hay </a:t>
            </a:r>
            <a:r>
              <a:rPr lang="en-US" sz="2800" b="1" dirty="0" err="1" smtClean="0">
                <a:solidFill>
                  <a:srgbClr val="FF0000"/>
                </a:solidFill>
                <a:latin typeface="UTM Avo" panose="02040603050506020204" pitchFamily="18" charset="0"/>
              </a:rPr>
              <a:t>ăng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)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rồi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chép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lại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câu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UTM Avo" panose="02040603050506020204" pitchFamily="18" charset="0"/>
              </a:rPr>
              <a:t>sau</a:t>
            </a:r>
            <a:r>
              <a:rPr lang="en-US" sz="2800" b="1" dirty="0" smtClean="0">
                <a:solidFill>
                  <a:schemeClr val="tx2"/>
                </a:solidFill>
                <a:latin typeface="UTM Avo" panose="02040603050506020204" pitchFamily="18" charset="0"/>
              </a:rPr>
              <a:t>:</a:t>
            </a:r>
            <a:endParaRPr lang="en-US" sz="2800" b="1" dirty="0">
              <a:solidFill>
                <a:schemeClr val="tx2"/>
              </a:solidFill>
              <a:latin typeface="UTM Avo" panose="02040603050506020204" pitchFamily="18" charset="0"/>
            </a:endParaRPr>
          </a:p>
        </p:txBody>
      </p:sp>
      <p:sp>
        <p:nvSpPr>
          <p:cNvPr id="6" name="Heptagon 5"/>
          <p:cNvSpPr/>
          <p:nvPr/>
        </p:nvSpPr>
        <p:spPr>
          <a:xfrm>
            <a:off x="228600" y="1838980"/>
            <a:ext cx="533400" cy="52322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UTM Avo" panose="02040603050506020204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836" y="330961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   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nào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th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…… lam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quá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thì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sẻ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ch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………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HP001 4 hàng" panose="020B0603050302020204" pitchFamily="34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HP001 4 hàng" panose="020B0603050302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800" y="3276600"/>
            <a:ext cx="931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am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09600" y="3886200"/>
            <a:ext cx="990600" cy="838200"/>
            <a:chOff x="609600" y="3886200"/>
            <a:chExt cx="990600" cy="838200"/>
          </a:xfrm>
        </p:grpSpPr>
        <p:sp>
          <p:nvSpPr>
            <p:cNvPr id="11" name="Rectangle 10"/>
            <p:cNvSpPr/>
            <p:nvPr/>
          </p:nvSpPr>
          <p:spPr>
            <a:xfrm>
              <a:off x="609600" y="3886200"/>
              <a:ext cx="9906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4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" y="4034135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accent1"/>
                  </a:solidFill>
                </a:rPr>
                <a:t>…….....</a:t>
              </a:r>
              <a:endParaRPr lang="en-US" sz="24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90999" y="3276600"/>
            <a:ext cx="855465" cy="762000"/>
            <a:chOff x="4813300" y="5181600"/>
            <a:chExt cx="749300" cy="762000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4813300" y="5181600"/>
              <a:ext cx="749300" cy="76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400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13300" y="5316086"/>
              <a:ext cx="749300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accent1"/>
                  </a:solidFill>
                </a:rPr>
                <a:t>…….</a:t>
              </a:r>
              <a:endParaRPr lang="en-US" sz="24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2400" y="76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Thứ  , ngày   tháng   năm 2021 </a:t>
            </a:r>
            <a:endParaRPr lang="en-US" sz="2800" b="1" dirty="0">
              <a:solidFill>
                <a:srgbClr val="0070C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7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25" accel="100000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5" accel="100000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5" grpId="0"/>
      <p:bldP spid="6" grpId="0" animBg="1"/>
      <p:bldP spid="8" grpId="0"/>
      <p:bldP spid="7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-85725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-76200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0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-85725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" y="3409950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419475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3495675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n\Desktop\hình ảnh soạn bài ung uc\HÌNH ĐÔNG NỀN POWERPOINT\HÌNH ẢNH ĐỘNG\[BlogCongDong.Com] Hinh dong (205)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09950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9355" y="1361751"/>
            <a:ext cx="7620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Giờ</a:t>
            </a:r>
            <a:r>
              <a:rPr lang="en-US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học</a:t>
            </a:r>
            <a:r>
              <a:rPr lang="en-US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kết</a:t>
            </a:r>
            <a:r>
              <a:rPr lang="en-US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Isadora" pitchFamily="18" charset="0"/>
              </a:rPr>
              <a:t>thúc</a:t>
            </a:r>
            <a:endParaRPr lang="en-US" sz="54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UTM Isador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9355" y="2667000"/>
            <a:ext cx="7669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Chúc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thầy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cô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vui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khỏe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6944" y="3808274"/>
            <a:ext cx="84449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Chúc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các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em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chăm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ngoan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,</a:t>
            </a:r>
          </a:p>
          <a:p>
            <a:pPr algn="ctr"/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Học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giỏi</a:t>
            </a:r>
            <a:r>
              <a:rPr lang="en-US" sz="54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UTM Azuki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4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2&quot; unique_id=&quot;10279&quot;&gt;&lt;object type=&quot;3&quot; unique_id=&quot;10281&quot;&gt;&lt;property id=&quot;20148&quot; value=&quot;5&quot;/&gt;&lt;property id=&quot;20300&quot; value=&quot;Slide 2&quot;/&gt;&lt;property id=&quot;20307&quot; value=&quot;261&quot;/&gt;&lt;/object&gt;&lt;object type=&quot;3&quot; unique_id=&quot;10282&quot;&gt;&lt;property id=&quot;20148&quot; value=&quot;5&quot;/&gt;&lt;property id=&quot;20300&quot; value=&quot;Slide 3&quot;/&gt;&lt;property id=&quot;20307&quot; value=&quot;256&quot;/&gt;&lt;/object&gt;&lt;object type=&quot;3&quot; unique_id=&quot;10283&quot;&gt;&lt;property id=&quot;20148&quot; value=&quot;5&quot;/&gt;&lt;property id=&quot;20300&quot; value=&quot;Slide 4&quot;/&gt;&lt;property id=&quot;20307&quot; value=&quot;257&quot;/&gt;&lt;/object&gt;&lt;object type=&quot;3&quot; unique_id=&quot;10284&quot;&gt;&lt;property id=&quot;20148&quot; value=&quot;5&quot;/&gt;&lt;property id=&quot;20300&quot; value=&quot;Slide 5&quot;/&gt;&lt;property id=&quot;20307&quot; value=&quot;258&quot;/&gt;&lt;/object&gt;&lt;object type=&quot;3&quot; unique_id=&quot;10285&quot;&gt;&lt;property id=&quot;20148&quot; value=&quot;5&quot;/&gt;&lt;property id=&quot;20300&quot; value=&quot;Slide 6&quot;/&gt;&lt;property id=&quot;20307&quot; value=&quot;259&quot;/&gt;&lt;/object&gt;&lt;object type=&quot;3&quot; unique_id=&quot;10286&quot;&gt;&lt;property id=&quot;20148&quot; value=&quot;5&quot;/&gt;&lt;property id=&quot;20300&quot; value=&quot;Slide 7&quot;/&gt;&lt;property id=&quot;20307&quot; value=&quot;260&quot;/&gt;&lt;/object&gt;&lt;object type=&quot;3&quot; unique_id=&quot;10287&quot;&gt;&lt;property id=&quot;20148&quot; value=&quot;5&quot;/&gt;&lt;property id=&quot;20300&quot; value=&quot;Slide 8&quot;/&gt;&lt;property id=&quot;20307&quot; value=&quot;263&quot;/&gt;&lt;/object&gt;&lt;object type=&quot;3&quot; unique_id=&quot;10318&quot;&gt;&lt;property id=&quot;20148&quot; value=&quot;5&quot;/&gt;&lt;property id=&quot;20300&quot; value=&quot;Slide 1&quot;/&gt;&lt;property id=&quot;20307&quot; value=&quot;264&quot;/&gt;&lt;/object&gt;&lt;/object&gt;&lt;object type=&quot;8&quot; unique_id=&quot;1029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489</Words>
  <Application>Microsoft Office PowerPoint</Application>
  <PresentationFormat>On-screen Show (4:3)</PresentationFormat>
  <Paragraphs>84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52</cp:revision>
  <dcterms:created xsi:type="dcterms:W3CDTF">2021-01-28T12:24:01Z</dcterms:created>
  <dcterms:modified xsi:type="dcterms:W3CDTF">2021-05-11T00:15:28Z</dcterms:modified>
</cp:coreProperties>
</file>