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78" r:id="rId5"/>
    <p:sldId id="275" r:id="rId6"/>
    <p:sldId id="261" r:id="rId7"/>
    <p:sldId id="263" r:id="rId8"/>
    <p:sldId id="272" r:id="rId9"/>
    <p:sldId id="266" r:id="rId10"/>
  </p:sldIdLst>
  <p:sldSz cx="9144000" cy="6858000" type="screen4x3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97032-ECA0-45CD-AB8D-70A7E64612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02882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0DB9B-2AA9-4636-BFED-8003B8DD7B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39424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C7852-A5BB-4934-BD8A-7158D39972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40222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26B5-A7AA-49D4-B173-8BC96AB5A4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AD00-336E-49DE-8DDB-0291B6FDB3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931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26B5-A7AA-49D4-B173-8BC96AB5A4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AD00-336E-49DE-8DDB-0291B6FDB3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072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26B5-A7AA-49D4-B173-8BC96AB5A4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AD00-336E-49DE-8DDB-0291B6FDB3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478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26B5-A7AA-49D4-B173-8BC96AB5A4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AD00-336E-49DE-8DDB-0291B6FDB3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376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26B5-A7AA-49D4-B173-8BC96AB5A4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AD00-336E-49DE-8DDB-0291B6FDB3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05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26B5-A7AA-49D4-B173-8BC96AB5A4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AD00-336E-49DE-8DDB-0291B6FDB3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169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26B5-A7AA-49D4-B173-8BC96AB5A4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AD00-336E-49DE-8DDB-0291B6FDB3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367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26B5-A7AA-49D4-B173-8BC96AB5A4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AD00-336E-49DE-8DDB-0291B6FDB3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046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6B99A-AEEB-48FF-BA39-4A8077E288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099627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26B5-A7AA-49D4-B173-8BC96AB5A4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AD00-336E-49DE-8DDB-0291B6FDB3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844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26B5-A7AA-49D4-B173-8BC96AB5A4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AD00-336E-49DE-8DDB-0291B6FDB3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332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26B5-A7AA-49D4-B173-8BC96AB5A4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AD00-336E-49DE-8DDB-0291B6FDB3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35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BF231-253D-4894-A1D4-7EEFA33A67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650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81173-7932-44CC-94DA-F4877C5C06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11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90DB5-D0EA-4A40-B91A-308E441833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4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9CCC5-DB31-413D-96C4-5CC4504BAE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1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2C238-E64E-4F90-A6A8-5D135451E3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59047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243AA-5397-42D2-AECB-83CE6E631B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53062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61CFE-0EF0-45D4-BBCD-6DA57F7E0D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9645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D077A-C4E2-4881-8179-066F5C1D7A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7531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71886-3082-4CEE-A27E-01645BB852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2607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28F02-CB8F-4502-8E9E-20C21E38F6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5387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39514-105B-4DCB-9890-C8F85DB3A5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2145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5D6D6A-6117-463B-B848-A3DD57670631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61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F26B5-A7AA-49D4-B173-8BC96AB5A4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CAD00-336E-49DE-8DDB-0291B6FDB3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01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AAAD40-DE4A-4638-96F3-F9BC816F17A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41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5102010141657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WordArt 3"/>
          <p:cNvSpPr>
            <a:spLocks noChangeArrowheads="1" noChangeShapeType="1" noTextEdit="1"/>
          </p:cNvSpPr>
          <p:nvPr/>
        </p:nvSpPr>
        <p:spPr bwMode="auto">
          <a:xfrm>
            <a:off x="2667000" y="3439180"/>
            <a:ext cx="3581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Chính</a:t>
            </a:r>
            <a:r>
              <a:rPr lang="en-US" sz="36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tả</a:t>
            </a:r>
            <a:endParaRPr lang="en-US" sz="3600" b="1" i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1446" name="WordArt 6"/>
          <p:cNvSpPr>
            <a:spLocks noChangeArrowheads="1" noChangeShapeType="1" noTextEdit="1"/>
          </p:cNvSpPr>
          <p:nvPr/>
        </p:nvSpPr>
        <p:spPr bwMode="auto">
          <a:xfrm>
            <a:off x="558800" y="1651000"/>
            <a:ext cx="7962900" cy="47498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0"/>
                <a:gd name="adj2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Chào mừng các thầy, cô giáo về dự giờ thăm lớp 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1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/3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6002124"/>
            <a:ext cx="5674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Plantagenet Cherokee" pitchFamily="18" charset="0"/>
              </a:rPr>
              <a:t>Giáo</a:t>
            </a:r>
            <a:r>
              <a:rPr lang="en-US" sz="2800" b="1" dirty="0">
                <a:solidFill>
                  <a:srgbClr val="FF0000"/>
                </a:solidFill>
                <a:latin typeface="Plantagenet Cherokee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Plantagenet Cherokee" pitchFamily="18" charset="0"/>
              </a:rPr>
              <a:t>viên</a:t>
            </a:r>
            <a:r>
              <a:rPr lang="en-US" sz="2800" b="1" dirty="0">
                <a:solidFill>
                  <a:srgbClr val="FF0000"/>
                </a:solidFill>
                <a:latin typeface="Plantagenet Cherokee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Plantagenet Cherokee" pitchFamily="18" charset="0"/>
              </a:rPr>
              <a:t>VÕ THỊ KIM PHƯỢNG</a:t>
            </a:r>
            <a:endParaRPr lang="vi-VN" sz="2800" b="1" dirty="0">
              <a:solidFill>
                <a:srgbClr val="FF0000"/>
              </a:solidFill>
              <a:latin typeface="HP001 4 hàng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0591" y="4941168"/>
            <a:ext cx="2294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44546A"/>
                </a:solidFill>
              </a:rPr>
              <a:t>BÀI : Chuyện ở lớp</a:t>
            </a:r>
          </a:p>
        </p:txBody>
      </p:sp>
    </p:spTree>
    <p:extLst>
      <p:ext uri="{BB962C8B-B14F-4D97-AF65-F5344CB8AC3E}">
        <p14:creationId xmlns:p14="http://schemas.microsoft.com/office/powerpoint/2010/main" val="25177271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62204" y="1219208"/>
            <a:ext cx="44478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23728" y="1938010"/>
            <a:ext cx="626469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Vuốt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endParaRPr lang="en-US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362204" y="2492896"/>
            <a:ext cx="7696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636514" y="4756088"/>
            <a:ext cx="1022242" cy="151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2307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62"/>
    </mc:Choice>
    <mc:Fallback xmlns="">
      <p:transition spd="slow" advTm="84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ình nền powerpoint chủ đề hoa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0658" y="990608"/>
            <a:ext cx="55774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Hướng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19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ình nền powerpoint chủ đề hoa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418" y="3267579"/>
            <a:ext cx="2971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18" y="3496179"/>
            <a:ext cx="152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0661" y="990608"/>
            <a:ext cx="4302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Hướng dẫn viết:</a:t>
            </a:r>
            <a:endParaRPr lang="en-US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92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652510" cy="1143000"/>
          </a:xfrm>
        </p:spPr>
        <p:txBody>
          <a:bodyPr/>
          <a:lstStyle/>
          <a:p>
            <a:r>
              <a:rPr lang="en-US" smtClean="0"/>
              <a:t>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739"/>
          <p:cNvGrpSpPr/>
          <p:nvPr/>
        </p:nvGrpSpPr>
        <p:grpSpPr>
          <a:xfrm>
            <a:off x="388326" y="8"/>
            <a:ext cx="8713470" cy="1495425"/>
            <a:chOff x="1206" y="3709"/>
            <a:chExt cx="10184" cy="1440"/>
          </a:xfrm>
        </p:grpSpPr>
        <p:grpSp>
          <p:nvGrpSpPr>
            <p:cNvPr id="6" name="Group 740"/>
            <p:cNvGrpSpPr/>
            <p:nvPr/>
          </p:nvGrpSpPr>
          <p:grpSpPr>
            <a:xfrm>
              <a:off x="1206" y="3709"/>
              <a:ext cx="1484" cy="720"/>
              <a:chOff x="10064" y="12958"/>
              <a:chExt cx="1575" cy="720"/>
            </a:xfrm>
          </p:grpSpPr>
          <p:sp>
            <p:nvSpPr>
              <p:cNvPr id="742" name="Rectangle 741"/>
              <p:cNvSpPr/>
              <p:nvPr/>
            </p:nvSpPr>
            <p:spPr>
              <a:xfrm>
                <a:off x="10064" y="12958"/>
                <a:ext cx="1575" cy="719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000000"/>
                  </a:solidFill>
                  <a:latin typeface="HP001 4 hàng" panose="020B0603050302020204" charset="0"/>
                  <a:cs typeface="HP001 4 hàng" panose="020B0603050302020204" charset="0"/>
                </a:endParaRPr>
              </a:p>
            </p:txBody>
          </p:sp>
          <p:sp>
            <p:nvSpPr>
              <p:cNvPr id="743" name="Straight Connector 742"/>
              <p:cNvSpPr/>
              <p:nvPr/>
            </p:nvSpPr>
            <p:spPr>
              <a:xfrm flipV="1">
                <a:off x="10067" y="13102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744" name="Straight Connector 743"/>
              <p:cNvSpPr/>
              <p:nvPr/>
            </p:nvSpPr>
            <p:spPr>
              <a:xfrm flipH="1">
                <a:off x="10067" y="13245"/>
                <a:ext cx="1572" cy="2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745" name="Straight Connector 744"/>
              <p:cNvSpPr/>
              <p:nvPr/>
            </p:nvSpPr>
            <p:spPr>
              <a:xfrm flipH="1">
                <a:off x="10067" y="13389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746" name="Straight Connector 745"/>
              <p:cNvSpPr/>
              <p:nvPr/>
            </p:nvSpPr>
            <p:spPr>
              <a:xfrm flipV="1">
                <a:off x="10067" y="13533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747" name="Straight Connector 746"/>
              <p:cNvSpPr/>
              <p:nvPr/>
            </p:nvSpPr>
            <p:spPr>
              <a:xfrm>
                <a:off x="10264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748" name="Straight Connector 747"/>
              <p:cNvSpPr/>
              <p:nvPr/>
            </p:nvSpPr>
            <p:spPr>
              <a:xfrm>
                <a:off x="10461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749" name="Straight Connector 748"/>
              <p:cNvSpPr/>
              <p:nvPr/>
            </p:nvSpPr>
            <p:spPr>
              <a:xfrm>
                <a:off x="1065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750" name="Straight Connector 749"/>
              <p:cNvSpPr/>
              <p:nvPr/>
            </p:nvSpPr>
            <p:spPr>
              <a:xfrm>
                <a:off x="10855" y="12960"/>
                <a:ext cx="0" cy="71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51" name="Straight Connector 750"/>
              <p:cNvSpPr/>
              <p:nvPr/>
            </p:nvSpPr>
            <p:spPr>
              <a:xfrm>
                <a:off x="11052" y="12959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752" name="Straight Connector 751"/>
              <p:cNvSpPr/>
              <p:nvPr/>
            </p:nvSpPr>
            <p:spPr>
              <a:xfrm>
                <a:off x="1124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753" name="Straight Connector 752"/>
              <p:cNvSpPr/>
              <p:nvPr/>
            </p:nvSpPr>
            <p:spPr>
              <a:xfrm>
                <a:off x="11445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</p:grpSp>
        <p:grpSp>
          <p:nvGrpSpPr>
            <p:cNvPr id="7" name="Group 753"/>
            <p:cNvGrpSpPr/>
            <p:nvPr/>
          </p:nvGrpSpPr>
          <p:grpSpPr>
            <a:xfrm>
              <a:off x="2656" y="3709"/>
              <a:ext cx="1484" cy="720"/>
              <a:chOff x="10064" y="12958"/>
              <a:chExt cx="1575" cy="720"/>
            </a:xfrm>
          </p:grpSpPr>
          <p:sp>
            <p:nvSpPr>
              <p:cNvPr id="755" name="Rectangle 754"/>
              <p:cNvSpPr/>
              <p:nvPr/>
            </p:nvSpPr>
            <p:spPr>
              <a:xfrm>
                <a:off x="10064" y="12958"/>
                <a:ext cx="1575" cy="719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000000"/>
                  </a:solidFill>
                  <a:latin typeface="HP001 4 hàng" panose="020B0603050302020204" charset="0"/>
                  <a:cs typeface="HP001 4 hàng" panose="020B0603050302020204" charset="0"/>
                </a:endParaRPr>
              </a:p>
            </p:txBody>
          </p:sp>
          <p:sp>
            <p:nvSpPr>
              <p:cNvPr id="756" name="Straight Connector 755"/>
              <p:cNvSpPr/>
              <p:nvPr/>
            </p:nvSpPr>
            <p:spPr>
              <a:xfrm flipV="1">
                <a:off x="10067" y="13102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757" name="Straight Connector 756"/>
              <p:cNvSpPr/>
              <p:nvPr/>
            </p:nvSpPr>
            <p:spPr>
              <a:xfrm flipH="1">
                <a:off x="10067" y="13245"/>
                <a:ext cx="1572" cy="2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758" name="Straight Connector 757"/>
              <p:cNvSpPr/>
              <p:nvPr/>
            </p:nvSpPr>
            <p:spPr>
              <a:xfrm flipH="1">
                <a:off x="10067" y="13389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759" name="Straight Connector 758"/>
              <p:cNvSpPr/>
              <p:nvPr/>
            </p:nvSpPr>
            <p:spPr>
              <a:xfrm flipV="1">
                <a:off x="10067" y="13533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760" name="Straight Connector 759"/>
              <p:cNvSpPr/>
              <p:nvPr/>
            </p:nvSpPr>
            <p:spPr>
              <a:xfrm>
                <a:off x="10264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761" name="Straight Connector 760"/>
              <p:cNvSpPr/>
              <p:nvPr/>
            </p:nvSpPr>
            <p:spPr>
              <a:xfrm>
                <a:off x="10461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762" name="Straight Connector 761"/>
              <p:cNvSpPr/>
              <p:nvPr/>
            </p:nvSpPr>
            <p:spPr>
              <a:xfrm>
                <a:off x="1065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763" name="Straight Connector 762"/>
              <p:cNvSpPr/>
              <p:nvPr/>
            </p:nvSpPr>
            <p:spPr>
              <a:xfrm>
                <a:off x="10855" y="12960"/>
                <a:ext cx="0" cy="71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64" name="Straight Connector 763"/>
              <p:cNvSpPr/>
              <p:nvPr/>
            </p:nvSpPr>
            <p:spPr>
              <a:xfrm>
                <a:off x="11052" y="12959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765" name="Straight Connector 764"/>
              <p:cNvSpPr/>
              <p:nvPr/>
            </p:nvSpPr>
            <p:spPr>
              <a:xfrm>
                <a:off x="1124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766" name="Straight Connector 765"/>
              <p:cNvSpPr/>
              <p:nvPr/>
            </p:nvSpPr>
            <p:spPr>
              <a:xfrm>
                <a:off x="11445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</p:grpSp>
        <p:grpSp>
          <p:nvGrpSpPr>
            <p:cNvPr id="8" name="Group 766"/>
            <p:cNvGrpSpPr/>
            <p:nvPr/>
          </p:nvGrpSpPr>
          <p:grpSpPr>
            <a:xfrm>
              <a:off x="4106" y="3709"/>
              <a:ext cx="1484" cy="720"/>
              <a:chOff x="10064" y="12958"/>
              <a:chExt cx="1575" cy="720"/>
            </a:xfrm>
          </p:grpSpPr>
          <p:sp>
            <p:nvSpPr>
              <p:cNvPr id="768" name="Rectangle 767"/>
              <p:cNvSpPr/>
              <p:nvPr/>
            </p:nvSpPr>
            <p:spPr>
              <a:xfrm>
                <a:off x="10064" y="12958"/>
                <a:ext cx="1575" cy="719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000000"/>
                  </a:solidFill>
                  <a:latin typeface="HP001 4 hàng" panose="020B0603050302020204" charset="0"/>
                  <a:cs typeface="HP001 4 hàng" panose="020B0603050302020204" charset="0"/>
                </a:endParaRPr>
              </a:p>
            </p:txBody>
          </p:sp>
          <p:sp>
            <p:nvSpPr>
              <p:cNvPr id="769" name="Straight Connector 768"/>
              <p:cNvSpPr/>
              <p:nvPr/>
            </p:nvSpPr>
            <p:spPr>
              <a:xfrm flipV="1">
                <a:off x="10067" y="13102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770" name="Straight Connector 769"/>
              <p:cNvSpPr/>
              <p:nvPr/>
            </p:nvSpPr>
            <p:spPr>
              <a:xfrm flipH="1">
                <a:off x="10067" y="13245"/>
                <a:ext cx="1572" cy="2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771" name="Straight Connector 770"/>
              <p:cNvSpPr/>
              <p:nvPr/>
            </p:nvSpPr>
            <p:spPr>
              <a:xfrm flipH="1">
                <a:off x="10067" y="13389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772" name="Straight Connector 771"/>
              <p:cNvSpPr/>
              <p:nvPr/>
            </p:nvSpPr>
            <p:spPr>
              <a:xfrm flipV="1">
                <a:off x="10067" y="13533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773" name="Straight Connector 772"/>
              <p:cNvSpPr/>
              <p:nvPr/>
            </p:nvSpPr>
            <p:spPr>
              <a:xfrm>
                <a:off x="10264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774" name="Straight Connector 773"/>
              <p:cNvSpPr/>
              <p:nvPr/>
            </p:nvSpPr>
            <p:spPr>
              <a:xfrm>
                <a:off x="10461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775" name="Straight Connector 774"/>
              <p:cNvSpPr/>
              <p:nvPr/>
            </p:nvSpPr>
            <p:spPr>
              <a:xfrm>
                <a:off x="1065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776" name="Straight Connector 775"/>
              <p:cNvSpPr/>
              <p:nvPr/>
            </p:nvSpPr>
            <p:spPr>
              <a:xfrm>
                <a:off x="10855" y="12960"/>
                <a:ext cx="0" cy="71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77" name="Straight Connector 776"/>
              <p:cNvSpPr/>
              <p:nvPr/>
            </p:nvSpPr>
            <p:spPr>
              <a:xfrm>
                <a:off x="11052" y="12959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778" name="Straight Connector 777"/>
              <p:cNvSpPr/>
              <p:nvPr/>
            </p:nvSpPr>
            <p:spPr>
              <a:xfrm>
                <a:off x="1124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779" name="Straight Connector 778"/>
              <p:cNvSpPr/>
              <p:nvPr/>
            </p:nvSpPr>
            <p:spPr>
              <a:xfrm>
                <a:off x="11445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</p:grpSp>
        <p:grpSp>
          <p:nvGrpSpPr>
            <p:cNvPr id="9" name="Group 779"/>
            <p:cNvGrpSpPr/>
            <p:nvPr/>
          </p:nvGrpSpPr>
          <p:grpSpPr>
            <a:xfrm>
              <a:off x="5556" y="3709"/>
              <a:ext cx="1484" cy="720"/>
              <a:chOff x="10064" y="12958"/>
              <a:chExt cx="1575" cy="720"/>
            </a:xfrm>
          </p:grpSpPr>
          <p:sp>
            <p:nvSpPr>
              <p:cNvPr id="781" name="Rectangle 780"/>
              <p:cNvSpPr/>
              <p:nvPr/>
            </p:nvSpPr>
            <p:spPr>
              <a:xfrm>
                <a:off x="10064" y="12958"/>
                <a:ext cx="1575" cy="719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000000"/>
                  </a:solidFill>
                  <a:latin typeface="HP001 4 hàng" panose="020B0603050302020204" charset="0"/>
                  <a:cs typeface="HP001 4 hàng" panose="020B0603050302020204" charset="0"/>
                </a:endParaRPr>
              </a:p>
            </p:txBody>
          </p:sp>
          <p:sp>
            <p:nvSpPr>
              <p:cNvPr id="782" name="Straight Connector 781"/>
              <p:cNvSpPr/>
              <p:nvPr/>
            </p:nvSpPr>
            <p:spPr>
              <a:xfrm flipV="1">
                <a:off x="10067" y="13102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783" name="Straight Connector 782"/>
              <p:cNvSpPr/>
              <p:nvPr/>
            </p:nvSpPr>
            <p:spPr>
              <a:xfrm flipH="1">
                <a:off x="10067" y="13245"/>
                <a:ext cx="1572" cy="2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784" name="Straight Connector 783"/>
              <p:cNvSpPr/>
              <p:nvPr/>
            </p:nvSpPr>
            <p:spPr>
              <a:xfrm flipH="1">
                <a:off x="10067" y="13389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785" name="Straight Connector 784"/>
              <p:cNvSpPr/>
              <p:nvPr/>
            </p:nvSpPr>
            <p:spPr>
              <a:xfrm flipV="1">
                <a:off x="10067" y="13533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786" name="Straight Connector 785"/>
              <p:cNvSpPr/>
              <p:nvPr/>
            </p:nvSpPr>
            <p:spPr>
              <a:xfrm>
                <a:off x="10264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787" name="Straight Connector 786"/>
              <p:cNvSpPr/>
              <p:nvPr/>
            </p:nvSpPr>
            <p:spPr>
              <a:xfrm>
                <a:off x="10461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788" name="Straight Connector 787"/>
              <p:cNvSpPr/>
              <p:nvPr/>
            </p:nvSpPr>
            <p:spPr>
              <a:xfrm>
                <a:off x="1065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789" name="Straight Connector 788"/>
              <p:cNvSpPr/>
              <p:nvPr/>
            </p:nvSpPr>
            <p:spPr>
              <a:xfrm>
                <a:off x="10855" y="12960"/>
                <a:ext cx="0" cy="71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90" name="Straight Connector 789"/>
              <p:cNvSpPr/>
              <p:nvPr/>
            </p:nvSpPr>
            <p:spPr>
              <a:xfrm>
                <a:off x="11052" y="12959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791" name="Straight Connector 790"/>
              <p:cNvSpPr/>
              <p:nvPr/>
            </p:nvSpPr>
            <p:spPr>
              <a:xfrm>
                <a:off x="1124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792" name="Straight Connector 791"/>
              <p:cNvSpPr/>
              <p:nvPr/>
            </p:nvSpPr>
            <p:spPr>
              <a:xfrm>
                <a:off x="11445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</p:grpSp>
        <p:grpSp>
          <p:nvGrpSpPr>
            <p:cNvPr id="10" name="Group 792"/>
            <p:cNvGrpSpPr/>
            <p:nvPr/>
          </p:nvGrpSpPr>
          <p:grpSpPr>
            <a:xfrm>
              <a:off x="7006" y="3709"/>
              <a:ext cx="1484" cy="720"/>
              <a:chOff x="10064" y="12958"/>
              <a:chExt cx="1575" cy="720"/>
            </a:xfrm>
          </p:grpSpPr>
          <p:sp>
            <p:nvSpPr>
              <p:cNvPr id="794" name="Rectangle 793"/>
              <p:cNvSpPr/>
              <p:nvPr/>
            </p:nvSpPr>
            <p:spPr>
              <a:xfrm>
                <a:off x="10064" y="12958"/>
                <a:ext cx="1575" cy="719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000000"/>
                  </a:solidFill>
                  <a:latin typeface="HP001 4 hàng" panose="020B0603050302020204" charset="0"/>
                  <a:cs typeface="HP001 4 hàng" panose="020B0603050302020204" charset="0"/>
                </a:endParaRPr>
              </a:p>
            </p:txBody>
          </p:sp>
          <p:sp>
            <p:nvSpPr>
              <p:cNvPr id="795" name="Straight Connector 794"/>
              <p:cNvSpPr/>
              <p:nvPr/>
            </p:nvSpPr>
            <p:spPr>
              <a:xfrm flipV="1">
                <a:off x="10067" y="13102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796" name="Straight Connector 795"/>
              <p:cNvSpPr/>
              <p:nvPr/>
            </p:nvSpPr>
            <p:spPr>
              <a:xfrm flipH="1">
                <a:off x="10067" y="13245"/>
                <a:ext cx="1572" cy="2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797" name="Straight Connector 796"/>
              <p:cNvSpPr/>
              <p:nvPr/>
            </p:nvSpPr>
            <p:spPr>
              <a:xfrm flipH="1">
                <a:off x="10067" y="13389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798" name="Straight Connector 797"/>
              <p:cNvSpPr/>
              <p:nvPr/>
            </p:nvSpPr>
            <p:spPr>
              <a:xfrm flipV="1">
                <a:off x="10067" y="13533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799" name="Straight Connector 798"/>
              <p:cNvSpPr/>
              <p:nvPr/>
            </p:nvSpPr>
            <p:spPr>
              <a:xfrm>
                <a:off x="10264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800" name="Straight Connector 799"/>
              <p:cNvSpPr/>
              <p:nvPr/>
            </p:nvSpPr>
            <p:spPr>
              <a:xfrm>
                <a:off x="10461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801" name="Straight Connector 800"/>
              <p:cNvSpPr/>
              <p:nvPr/>
            </p:nvSpPr>
            <p:spPr>
              <a:xfrm>
                <a:off x="1065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802" name="Straight Connector 801"/>
              <p:cNvSpPr/>
              <p:nvPr/>
            </p:nvSpPr>
            <p:spPr>
              <a:xfrm>
                <a:off x="10855" y="12960"/>
                <a:ext cx="0" cy="71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03" name="Straight Connector 802"/>
              <p:cNvSpPr/>
              <p:nvPr/>
            </p:nvSpPr>
            <p:spPr>
              <a:xfrm>
                <a:off x="11052" y="12959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804" name="Straight Connector 803"/>
              <p:cNvSpPr/>
              <p:nvPr/>
            </p:nvSpPr>
            <p:spPr>
              <a:xfrm>
                <a:off x="1124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805" name="Straight Connector 804"/>
              <p:cNvSpPr/>
              <p:nvPr/>
            </p:nvSpPr>
            <p:spPr>
              <a:xfrm>
                <a:off x="11445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</p:grpSp>
        <p:grpSp>
          <p:nvGrpSpPr>
            <p:cNvPr id="11" name="Group 805"/>
            <p:cNvGrpSpPr/>
            <p:nvPr/>
          </p:nvGrpSpPr>
          <p:grpSpPr>
            <a:xfrm>
              <a:off x="8456" y="3709"/>
              <a:ext cx="1484" cy="720"/>
              <a:chOff x="10064" y="12958"/>
              <a:chExt cx="1575" cy="720"/>
            </a:xfrm>
          </p:grpSpPr>
          <p:sp>
            <p:nvSpPr>
              <p:cNvPr id="807" name="Rectangle 806"/>
              <p:cNvSpPr/>
              <p:nvPr/>
            </p:nvSpPr>
            <p:spPr>
              <a:xfrm>
                <a:off x="10064" y="12958"/>
                <a:ext cx="1575" cy="719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000000"/>
                  </a:solidFill>
                  <a:latin typeface="HP001 4 hàng" panose="020B0603050302020204" charset="0"/>
                  <a:cs typeface="HP001 4 hàng" panose="020B0603050302020204" charset="0"/>
                </a:endParaRPr>
              </a:p>
            </p:txBody>
          </p:sp>
          <p:sp>
            <p:nvSpPr>
              <p:cNvPr id="808" name="Straight Connector 807"/>
              <p:cNvSpPr/>
              <p:nvPr/>
            </p:nvSpPr>
            <p:spPr>
              <a:xfrm flipV="1">
                <a:off x="10067" y="13102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809" name="Straight Connector 808"/>
              <p:cNvSpPr/>
              <p:nvPr/>
            </p:nvSpPr>
            <p:spPr>
              <a:xfrm flipH="1">
                <a:off x="10067" y="13245"/>
                <a:ext cx="1572" cy="2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810" name="Straight Connector 809"/>
              <p:cNvSpPr/>
              <p:nvPr/>
            </p:nvSpPr>
            <p:spPr>
              <a:xfrm flipH="1">
                <a:off x="10067" y="13389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811" name="Straight Connector 810"/>
              <p:cNvSpPr/>
              <p:nvPr/>
            </p:nvSpPr>
            <p:spPr>
              <a:xfrm flipV="1">
                <a:off x="10067" y="13533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812" name="Straight Connector 811"/>
              <p:cNvSpPr/>
              <p:nvPr/>
            </p:nvSpPr>
            <p:spPr>
              <a:xfrm>
                <a:off x="10264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813" name="Straight Connector 812"/>
              <p:cNvSpPr/>
              <p:nvPr/>
            </p:nvSpPr>
            <p:spPr>
              <a:xfrm>
                <a:off x="10461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814" name="Straight Connector 813"/>
              <p:cNvSpPr/>
              <p:nvPr/>
            </p:nvSpPr>
            <p:spPr>
              <a:xfrm>
                <a:off x="1065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815" name="Straight Connector 814"/>
              <p:cNvSpPr/>
              <p:nvPr/>
            </p:nvSpPr>
            <p:spPr>
              <a:xfrm>
                <a:off x="10855" y="12960"/>
                <a:ext cx="0" cy="71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16" name="Straight Connector 815"/>
              <p:cNvSpPr/>
              <p:nvPr/>
            </p:nvSpPr>
            <p:spPr>
              <a:xfrm>
                <a:off x="11052" y="12959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817" name="Straight Connector 816"/>
              <p:cNvSpPr/>
              <p:nvPr/>
            </p:nvSpPr>
            <p:spPr>
              <a:xfrm>
                <a:off x="1124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818" name="Straight Connector 817"/>
              <p:cNvSpPr/>
              <p:nvPr/>
            </p:nvSpPr>
            <p:spPr>
              <a:xfrm>
                <a:off x="11445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</p:grpSp>
        <p:grpSp>
          <p:nvGrpSpPr>
            <p:cNvPr id="12" name="Group 818"/>
            <p:cNvGrpSpPr/>
            <p:nvPr/>
          </p:nvGrpSpPr>
          <p:grpSpPr>
            <a:xfrm>
              <a:off x="9906" y="3709"/>
              <a:ext cx="1484" cy="720"/>
              <a:chOff x="10064" y="12958"/>
              <a:chExt cx="1575" cy="720"/>
            </a:xfrm>
          </p:grpSpPr>
          <p:sp>
            <p:nvSpPr>
              <p:cNvPr id="820" name="Rectangle 819"/>
              <p:cNvSpPr/>
              <p:nvPr/>
            </p:nvSpPr>
            <p:spPr>
              <a:xfrm>
                <a:off x="10064" y="12958"/>
                <a:ext cx="1575" cy="719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000000"/>
                  </a:solidFill>
                  <a:latin typeface="HP001 4 hàng" panose="020B0603050302020204" charset="0"/>
                  <a:cs typeface="HP001 4 hàng" panose="020B0603050302020204" charset="0"/>
                </a:endParaRPr>
              </a:p>
            </p:txBody>
          </p:sp>
          <p:sp>
            <p:nvSpPr>
              <p:cNvPr id="821" name="Straight Connector 820"/>
              <p:cNvSpPr/>
              <p:nvPr/>
            </p:nvSpPr>
            <p:spPr>
              <a:xfrm flipV="1">
                <a:off x="10067" y="13102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822" name="Straight Connector 821"/>
              <p:cNvSpPr/>
              <p:nvPr/>
            </p:nvSpPr>
            <p:spPr>
              <a:xfrm flipH="1">
                <a:off x="10067" y="13245"/>
                <a:ext cx="1572" cy="2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823" name="Straight Connector 822"/>
              <p:cNvSpPr/>
              <p:nvPr/>
            </p:nvSpPr>
            <p:spPr>
              <a:xfrm flipH="1">
                <a:off x="10067" y="13389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824" name="Straight Connector 823"/>
              <p:cNvSpPr/>
              <p:nvPr/>
            </p:nvSpPr>
            <p:spPr>
              <a:xfrm flipV="1">
                <a:off x="10067" y="13533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825" name="Straight Connector 824"/>
              <p:cNvSpPr/>
              <p:nvPr/>
            </p:nvSpPr>
            <p:spPr>
              <a:xfrm>
                <a:off x="10264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826" name="Straight Connector 825"/>
              <p:cNvSpPr/>
              <p:nvPr/>
            </p:nvSpPr>
            <p:spPr>
              <a:xfrm>
                <a:off x="10461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827" name="Straight Connector 826"/>
              <p:cNvSpPr/>
              <p:nvPr/>
            </p:nvSpPr>
            <p:spPr>
              <a:xfrm>
                <a:off x="1065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828" name="Straight Connector 827"/>
              <p:cNvSpPr/>
              <p:nvPr/>
            </p:nvSpPr>
            <p:spPr>
              <a:xfrm>
                <a:off x="10855" y="12960"/>
                <a:ext cx="0" cy="71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29" name="Straight Connector 828"/>
              <p:cNvSpPr/>
              <p:nvPr/>
            </p:nvSpPr>
            <p:spPr>
              <a:xfrm>
                <a:off x="11052" y="12959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830" name="Straight Connector 829"/>
              <p:cNvSpPr/>
              <p:nvPr/>
            </p:nvSpPr>
            <p:spPr>
              <a:xfrm>
                <a:off x="1124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831" name="Straight Connector 830"/>
              <p:cNvSpPr/>
              <p:nvPr/>
            </p:nvSpPr>
            <p:spPr>
              <a:xfrm>
                <a:off x="11445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</p:grpSp>
        <p:grpSp>
          <p:nvGrpSpPr>
            <p:cNvPr id="13" name="Group 831"/>
            <p:cNvGrpSpPr/>
            <p:nvPr/>
          </p:nvGrpSpPr>
          <p:grpSpPr>
            <a:xfrm>
              <a:off x="1206" y="4429"/>
              <a:ext cx="10184" cy="720"/>
              <a:chOff x="1206" y="11340"/>
              <a:chExt cx="10184" cy="720"/>
            </a:xfrm>
          </p:grpSpPr>
          <p:grpSp>
            <p:nvGrpSpPr>
              <p:cNvPr id="14" name="Group 832"/>
              <p:cNvGrpSpPr/>
              <p:nvPr/>
            </p:nvGrpSpPr>
            <p:grpSpPr>
              <a:xfrm>
                <a:off x="1206" y="11340"/>
                <a:ext cx="1484" cy="720"/>
                <a:chOff x="10064" y="12958"/>
                <a:chExt cx="1575" cy="720"/>
              </a:xfrm>
            </p:grpSpPr>
            <p:sp>
              <p:nvSpPr>
                <p:cNvPr id="834" name="Rectangle 833"/>
                <p:cNvSpPr/>
                <p:nvPr/>
              </p:nvSpPr>
              <p:spPr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000000"/>
                    </a:solidFill>
                    <a:latin typeface="HP001 4 hàng" panose="020B0603050302020204" charset="0"/>
                    <a:cs typeface="HP001 4 hàng" panose="020B0603050302020204" charset="0"/>
                  </a:endParaRPr>
                </a:p>
              </p:txBody>
            </p:sp>
            <p:sp>
              <p:nvSpPr>
                <p:cNvPr id="835" name="Straight Connector 834"/>
                <p:cNvSpPr/>
                <p:nvPr/>
              </p:nvSpPr>
              <p:spPr>
                <a:xfrm flipV="1">
                  <a:off x="10067" y="13102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836" name="Straight Connector 835"/>
                <p:cNvSpPr/>
                <p:nvPr/>
              </p:nvSpPr>
              <p:spPr>
                <a:xfrm flipH="1">
                  <a:off x="10067" y="13245"/>
                  <a:ext cx="1572" cy="2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837" name="Straight Connector 836"/>
                <p:cNvSpPr/>
                <p:nvPr/>
              </p:nvSpPr>
              <p:spPr>
                <a:xfrm flipH="1">
                  <a:off x="10067" y="13389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838" name="Straight Connector 837"/>
                <p:cNvSpPr/>
                <p:nvPr/>
              </p:nvSpPr>
              <p:spPr>
                <a:xfrm flipV="1">
                  <a:off x="10067" y="13533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839" name="Straight Connector 838"/>
                <p:cNvSpPr/>
                <p:nvPr/>
              </p:nvSpPr>
              <p:spPr>
                <a:xfrm>
                  <a:off x="10264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840" name="Straight Connector 839"/>
                <p:cNvSpPr/>
                <p:nvPr/>
              </p:nvSpPr>
              <p:spPr>
                <a:xfrm>
                  <a:off x="10461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841" name="Straight Connector 840"/>
                <p:cNvSpPr/>
                <p:nvPr/>
              </p:nvSpPr>
              <p:spPr>
                <a:xfrm>
                  <a:off x="1065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842" name="Straight Connector 841"/>
                <p:cNvSpPr/>
                <p:nvPr/>
              </p:nvSpPr>
              <p:spPr>
                <a:xfrm>
                  <a:off x="10855" y="12960"/>
                  <a:ext cx="0" cy="71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43" name="Straight Connector 842"/>
                <p:cNvSpPr/>
                <p:nvPr/>
              </p:nvSpPr>
              <p:spPr>
                <a:xfrm>
                  <a:off x="11052" y="12959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844" name="Straight Connector 843"/>
                <p:cNvSpPr/>
                <p:nvPr/>
              </p:nvSpPr>
              <p:spPr>
                <a:xfrm>
                  <a:off x="1124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845" name="Straight Connector 844"/>
                <p:cNvSpPr/>
                <p:nvPr/>
              </p:nvSpPr>
              <p:spPr>
                <a:xfrm>
                  <a:off x="11445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5" name="Group 845"/>
              <p:cNvGrpSpPr/>
              <p:nvPr/>
            </p:nvGrpSpPr>
            <p:grpSpPr>
              <a:xfrm>
                <a:off x="2656" y="11340"/>
                <a:ext cx="1484" cy="720"/>
                <a:chOff x="10064" y="12958"/>
                <a:chExt cx="1575" cy="720"/>
              </a:xfrm>
            </p:grpSpPr>
            <p:sp>
              <p:nvSpPr>
                <p:cNvPr id="847" name="Rectangle 846"/>
                <p:cNvSpPr/>
                <p:nvPr/>
              </p:nvSpPr>
              <p:spPr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000000"/>
                    </a:solidFill>
                    <a:latin typeface="HP001 4 hàng" panose="020B0603050302020204" charset="0"/>
                    <a:cs typeface="HP001 4 hàng" panose="020B0603050302020204" charset="0"/>
                  </a:endParaRPr>
                </a:p>
              </p:txBody>
            </p:sp>
            <p:sp>
              <p:nvSpPr>
                <p:cNvPr id="848" name="Straight Connector 847"/>
                <p:cNvSpPr/>
                <p:nvPr/>
              </p:nvSpPr>
              <p:spPr>
                <a:xfrm flipV="1">
                  <a:off x="10067" y="13102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849" name="Straight Connector 848"/>
                <p:cNvSpPr/>
                <p:nvPr/>
              </p:nvSpPr>
              <p:spPr>
                <a:xfrm flipH="1">
                  <a:off x="10067" y="13245"/>
                  <a:ext cx="1572" cy="2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850" name="Straight Connector 849"/>
                <p:cNvSpPr/>
                <p:nvPr/>
              </p:nvSpPr>
              <p:spPr>
                <a:xfrm flipH="1">
                  <a:off x="10067" y="13389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851" name="Straight Connector 850"/>
                <p:cNvSpPr/>
                <p:nvPr/>
              </p:nvSpPr>
              <p:spPr>
                <a:xfrm flipV="1">
                  <a:off x="10067" y="13533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852" name="Straight Connector 851"/>
                <p:cNvSpPr/>
                <p:nvPr/>
              </p:nvSpPr>
              <p:spPr>
                <a:xfrm>
                  <a:off x="10264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853" name="Straight Connector 852"/>
                <p:cNvSpPr/>
                <p:nvPr/>
              </p:nvSpPr>
              <p:spPr>
                <a:xfrm>
                  <a:off x="10461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854" name="Straight Connector 853"/>
                <p:cNvSpPr/>
                <p:nvPr/>
              </p:nvSpPr>
              <p:spPr>
                <a:xfrm>
                  <a:off x="1065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855" name="Straight Connector 854"/>
                <p:cNvSpPr/>
                <p:nvPr/>
              </p:nvSpPr>
              <p:spPr>
                <a:xfrm>
                  <a:off x="10855" y="12960"/>
                  <a:ext cx="0" cy="71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56" name="Straight Connector 855"/>
                <p:cNvSpPr/>
                <p:nvPr/>
              </p:nvSpPr>
              <p:spPr>
                <a:xfrm>
                  <a:off x="11052" y="12959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857" name="Straight Connector 856"/>
                <p:cNvSpPr/>
                <p:nvPr/>
              </p:nvSpPr>
              <p:spPr>
                <a:xfrm>
                  <a:off x="1124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858" name="Straight Connector 857"/>
                <p:cNvSpPr/>
                <p:nvPr/>
              </p:nvSpPr>
              <p:spPr>
                <a:xfrm>
                  <a:off x="11445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9" name="Group 858"/>
              <p:cNvGrpSpPr/>
              <p:nvPr/>
            </p:nvGrpSpPr>
            <p:grpSpPr>
              <a:xfrm>
                <a:off x="4106" y="11340"/>
                <a:ext cx="1484" cy="720"/>
                <a:chOff x="10064" y="12958"/>
                <a:chExt cx="1575" cy="720"/>
              </a:xfrm>
            </p:grpSpPr>
            <p:sp>
              <p:nvSpPr>
                <p:cNvPr id="860" name="Rectangle 859"/>
                <p:cNvSpPr/>
                <p:nvPr/>
              </p:nvSpPr>
              <p:spPr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000000"/>
                    </a:solidFill>
                    <a:latin typeface="HP001 4 hàng" panose="020B0603050302020204" charset="0"/>
                    <a:cs typeface="HP001 4 hàng" panose="020B0603050302020204" charset="0"/>
                  </a:endParaRPr>
                </a:p>
              </p:txBody>
            </p:sp>
            <p:sp>
              <p:nvSpPr>
                <p:cNvPr id="861" name="Straight Connector 860"/>
                <p:cNvSpPr/>
                <p:nvPr/>
              </p:nvSpPr>
              <p:spPr>
                <a:xfrm flipV="1">
                  <a:off x="10067" y="13102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862" name="Straight Connector 861"/>
                <p:cNvSpPr/>
                <p:nvPr/>
              </p:nvSpPr>
              <p:spPr>
                <a:xfrm flipH="1">
                  <a:off x="10067" y="13245"/>
                  <a:ext cx="1572" cy="2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863" name="Straight Connector 862"/>
                <p:cNvSpPr/>
                <p:nvPr/>
              </p:nvSpPr>
              <p:spPr>
                <a:xfrm flipH="1">
                  <a:off x="10067" y="13389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864" name="Straight Connector 863"/>
                <p:cNvSpPr/>
                <p:nvPr/>
              </p:nvSpPr>
              <p:spPr>
                <a:xfrm flipV="1">
                  <a:off x="10067" y="13533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865" name="Straight Connector 864"/>
                <p:cNvSpPr/>
                <p:nvPr/>
              </p:nvSpPr>
              <p:spPr>
                <a:xfrm>
                  <a:off x="10264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866" name="Straight Connector 865"/>
                <p:cNvSpPr/>
                <p:nvPr/>
              </p:nvSpPr>
              <p:spPr>
                <a:xfrm>
                  <a:off x="10461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867" name="Straight Connector 866"/>
                <p:cNvSpPr/>
                <p:nvPr/>
              </p:nvSpPr>
              <p:spPr>
                <a:xfrm>
                  <a:off x="1065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868" name="Straight Connector 867"/>
                <p:cNvSpPr/>
                <p:nvPr/>
              </p:nvSpPr>
              <p:spPr>
                <a:xfrm>
                  <a:off x="10855" y="12960"/>
                  <a:ext cx="0" cy="71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69" name="Straight Connector 868"/>
                <p:cNvSpPr/>
                <p:nvPr/>
              </p:nvSpPr>
              <p:spPr>
                <a:xfrm>
                  <a:off x="11052" y="12959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870" name="Straight Connector 869"/>
                <p:cNvSpPr/>
                <p:nvPr/>
              </p:nvSpPr>
              <p:spPr>
                <a:xfrm>
                  <a:off x="1124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871" name="Straight Connector 870"/>
                <p:cNvSpPr/>
                <p:nvPr/>
              </p:nvSpPr>
              <p:spPr>
                <a:xfrm>
                  <a:off x="11445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20" name="Group 871"/>
              <p:cNvGrpSpPr/>
              <p:nvPr/>
            </p:nvGrpSpPr>
            <p:grpSpPr>
              <a:xfrm>
                <a:off x="5556" y="11340"/>
                <a:ext cx="1484" cy="720"/>
                <a:chOff x="10064" y="12958"/>
                <a:chExt cx="1575" cy="720"/>
              </a:xfrm>
            </p:grpSpPr>
            <p:sp>
              <p:nvSpPr>
                <p:cNvPr id="873" name="Rectangle 872"/>
                <p:cNvSpPr/>
                <p:nvPr/>
              </p:nvSpPr>
              <p:spPr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000000"/>
                    </a:solidFill>
                    <a:latin typeface="HP001 4 hàng" panose="020B0603050302020204" charset="0"/>
                    <a:cs typeface="HP001 4 hàng" panose="020B0603050302020204" charset="0"/>
                  </a:endParaRPr>
                </a:p>
              </p:txBody>
            </p:sp>
            <p:sp>
              <p:nvSpPr>
                <p:cNvPr id="874" name="Straight Connector 873"/>
                <p:cNvSpPr/>
                <p:nvPr/>
              </p:nvSpPr>
              <p:spPr>
                <a:xfrm flipV="1">
                  <a:off x="10067" y="13102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875" name="Straight Connector 874"/>
                <p:cNvSpPr/>
                <p:nvPr/>
              </p:nvSpPr>
              <p:spPr>
                <a:xfrm flipH="1">
                  <a:off x="10067" y="13245"/>
                  <a:ext cx="1572" cy="2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876" name="Straight Connector 875"/>
                <p:cNvSpPr/>
                <p:nvPr/>
              </p:nvSpPr>
              <p:spPr>
                <a:xfrm flipH="1">
                  <a:off x="10067" y="13389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877" name="Straight Connector 876"/>
                <p:cNvSpPr/>
                <p:nvPr/>
              </p:nvSpPr>
              <p:spPr>
                <a:xfrm flipV="1">
                  <a:off x="10067" y="13533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878" name="Straight Connector 877"/>
                <p:cNvSpPr/>
                <p:nvPr/>
              </p:nvSpPr>
              <p:spPr>
                <a:xfrm>
                  <a:off x="10264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879" name="Straight Connector 878"/>
                <p:cNvSpPr/>
                <p:nvPr/>
              </p:nvSpPr>
              <p:spPr>
                <a:xfrm>
                  <a:off x="10461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880" name="Straight Connector 879"/>
                <p:cNvSpPr/>
                <p:nvPr/>
              </p:nvSpPr>
              <p:spPr>
                <a:xfrm>
                  <a:off x="1065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881" name="Straight Connector 880"/>
                <p:cNvSpPr/>
                <p:nvPr/>
              </p:nvSpPr>
              <p:spPr>
                <a:xfrm>
                  <a:off x="10855" y="12960"/>
                  <a:ext cx="0" cy="71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82" name="Straight Connector 881"/>
                <p:cNvSpPr/>
                <p:nvPr/>
              </p:nvSpPr>
              <p:spPr>
                <a:xfrm>
                  <a:off x="11052" y="12959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883" name="Straight Connector 882"/>
                <p:cNvSpPr/>
                <p:nvPr/>
              </p:nvSpPr>
              <p:spPr>
                <a:xfrm>
                  <a:off x="1124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884" name="Straight Connector 883"/>
                <p:cNvSpPr/>
                <p:nvPr/>
              </p:nvSpPr>
              <p:spPr>
                <a:xfrm>
                  <a:off x="11445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22" name="Group 884"/>
              <p:cNvGrpSpPr/>
              <p:nvPr/>
            </p:nvGrpSpPr>
            <p:grpSpPr>
              <a:xfrm>
                <a:off x="7006" y="11340"/>
                <a:ext cx="1484" cy="720"/>
                <a:chOff x="10064" y="12958"/>
                <a:chExt cx="1575" cy="720"/>
              </a:xfrm>
            </p:grpSpPr>
            <p:sp>
              <p:nvSpPr>
                <p:cNvPr id="886" name="Rectangle 885"/>
                <p:cNvSpPr/>
                <p:nvPr/>
              </p:nvSpPr>
              <p:spPr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000000"/>
                    </a:solidFill>
                    <a:latin typeface="HP001 4 hàng" panose="020B0603050302020204" charset="0"/>
                    <a:cs typeface="HP001 4 hàng" panose="020B0603050302020204" charset="0"/>
                  </a:endParaRPr>
                </a:p>
              </p:txBody>
            </p:sp>
            <p:sp>
              <p:nvSpPr>
                <p:cNvPr id="887" name="Straight Connector 886"/>
                <p:cNvSpPr/>
                <p:nvPr/>
              </p:nvSpPr>
              <p:spPr>
                <a:xfrm flipV="1">
                  <a:off x="10067" y="13102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888" name="Straight Connector 887"/>
                <p:cNvSpPr/>
                <p:nvPr/>
              </p:nvSpPr>
              <p:spPr>
                <a:xfrm flipH="1">
                  <a:off x="10067" y="13245"/>
                  <a:ext cx="1572" cy="2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889" name="Straight Connector 888"/>
                <p:cNvSpPr/>
                <p:nvPr/>
              </p:nvSpPr>
              <p:spPr>
                <a:xfrm flipH="1">
                  <a:off x="10067" y="13389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890" name="Straight Connector 889"/>
                <p:cNvSpPr/>
                <p:nvPr/>
              </p:nvSpPr>
              <p:spPr>
                <a:xfrm flipV="1">
                  <a:off x="10067" y="13533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891" name="Straight Connector 890"/>
                <p:cNvSpPr/>
                <p:nvPr/>
              </p:nvSpPr>
              <p:spPr>
                <a:xfrm>
                  <a:off x="10264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892" name="Straight Connector 891"/>
                <p:cNvSpPr/>
                <p:nvPr/>
              </p:nvSpPr>
              <p:spPr>
                <a:xfrm>
                  <a:off x="10461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893" name="Straight Connector 892"/>
                <p:cNvSpPr/>
                <p:nvPr/>
              </p:nvSpPr>
              <p:spPr>
                <a:xfrm>
                  <a:off x="1065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894" name="Straight Connector 893"/>
                <p:cNvSpPr/>
                <p:nvPr/>
              </p:nvSpPr>
              <p:spPr>
                <a:xfrm>
                  <a:off x="10855" y="12960"/>
                  <a:ext cx="0" cy="71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95" name="Straight Connector 894"/>
                <p:cNvSpPr/>
                <p:nvPr/>
              </p:nvSpPr>
              <p:spPr>
                <a:xfrm>
                  <a:off x="11052" y="12959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896" name="Straight Connector 895"/>
                <p:cNvSpPr/>
                <p:nvPr/>
              </p:nvSpPr>
              <p:spPr>
                <a:xfrm>
                  <a:off x="1124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897" name="Straight Connector 896"/>
                <p:cNvSpPr/>
                <p:nvPr/>
              </p:nvSpPr>
              <p:spPr>
                <a:xfrm>
                  <a:off x="11445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23" name="Group 897"/>
              <p:cNvGrpSpPr/>
              <p:nvPr/>
            </p:nvGrpSpPr>
            <p:grpSpPr>
              <a:xfrm>
                <a:off x="8456" y="11340"/>
                <a:ext cx="1484" cy="720"/>
                <a:chOff x="10064" y="12958"/>
                <a:chExt cx="1575" cy="720"/>
              </a:xfrm>
            </p:grpSpPr>
            <p:sp>
              <p:nvSpPr>
                <p:cNvPr id="899" name="Rectangle 898"/>
                <p:cNvSpPr/>
                <p:nvPr/>
              </p:nvSpPr>
              <p:spPr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000000"/>
                    </a:solidFill>
                    <a:latin typeface="HP001 4 hàng" panose="020B0603050302020204" charset="0"/>
                    <a:cs typeface="HP001 4 hàng" panose="020B0603050302020204" charset="0"/>
                  </a:endParaRPr>
                </a:p>
              </p:txBody>
            </p:sp>
            <p:sp>
              <p:nvSpPr>
                <p:cNvPr id="900" name="Straight Connector 899"/>
                <p:cNvSpPr/>
                <p:nvPr/>
              </p:nvSpPr>
              <p:spPr>
                <a:xfrm flipV="1">
                  <a:off x="10067" y="13102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01" name="Straight Connector 900"/>
                <p:cNvSpPr/>
                <p:nvPr/>
              </p:nvSpPr>
              <p:spPr>
                <a:xfrm flipH="1">
                  <a:off x="10067" y="13245"/>
                  <a:ext cx="1572" cy="2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02" name="Straight Connector 901"/>
                <p:cNvSpPr/>
                <p:nvPr/>
              </p:nvSpPr>
              <p:spPr>
                <a:xfrm flipH="1">
                  <a:off x="10067" y="13389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03" name="Straight Connector 902"/>
                <p:cNvSpPr/>
                <p:nvPr/>
              </p:nvSpPr>
              <p:spPr>
                <a:xfrm flipV="1">
                  <a:off x="10067" y="13533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04" name="Straight Connector 903"/>
                <p:cNvSpPr/>
                <p:nvPr/>
              </p:nvSpPr>
              <p:spPr>
                <a:xfrm>
                  <a:off x="10264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05" name="Straight Connector 904"/>
                <p:cNvSpPr/>
                <p:nvPr/>
              </p:nvSpPr>
              <p:spPr>
                <a:xfrm>
                  <a:off x="10461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06" name="Straight Connector 905"/>
                <p:cNvSpPr/>
                <p:nvPr/>
              </p:nvSpPr>
              <p:spPr>
                <a:xfrm>
                  <a:off x="1065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07" name="Straight Connector 906"/>
                <p:cNvSpPr/>
                <p:nvPr/>
              </p:nvSpPr>
              <p:spPr>
                <a:xfrm>
                  <a:off x="10855" y="12960"/>
                  <a:ext cx="0" cy="71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08" name="Straight Connector 907"/>
                <p:cNvSpPr/>
                <p:nvPr/>
              </p:nvSpPr>
              <p:spPr>
                <a:xfrm>
                  <a:off x="11052" y="12959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09" name="Straight Connector 908"/>
                <p:cNvSpPr/>
                <p:nvPr/>
              </p:nvSpPr>
              <p:spPr>
                <a:xfrm>
                  <a:off x="1124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10" name="Straight Connector 909"/>
                <p:cNvSpPr/>
                <p:nvPr/>
              </p:nvSpPr>
              <p:spPr>
                <a:xfrm>
                  <a:off x="11445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24" name="Group 910"/>
              <p:cNvGrpSpPr/>
              <p:nvPr/>
            </p:nvGrpSpPr>
            <p:grpSpPr>
              <a:xfrm>
                <a:off x="9906" y="11340"/>
                <a:ext cx="1484" cy="720"/>
                <a:chOff x="10064" y="12958"/>
                <a:chExt cx="1575" cy="720"/>
              </a:xfrm>
            </p:grpSpPr>
            <p:sp>
              <p:nvSpPr>
                <p:cNvPr id="912" name="Rectangle 911"/>
                <p:cNvSpPr/>
                <p:nvPr/>
              </p:nvSpPr>
              <p:spPr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000000"/>
                    </a:solidFill>
                    <a:latin typeface="HP001 4 hàng" panose="020B0603050302020204" charset="0"/>
                    <a:cs typeface="HP001 4 hàng" panose="020B0603050302020204" charset="0"/>
                  </a:endParaRPr>
                </a:p>
              </p:txBody>
            </p:sp>
            <p:sp>
              <p:nvSpPr>
                <p:cNvPr id="913" name="Straight Connector 912"/>
                <p:cNvSpPr/>
                <p:nvPr/>
              </p:nvSpPr>
              <p:spPr>
                <a:xfrm flipV="1">
                  <a:off x="10067" y="13102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14" name="Straight Connector 913"/>
                <p:cNvSpPr/>
                <p:nvPr/>
              </p:nvSpPr>
              <p:spPr>
                <a:xfrm flipH="1">
                  <a:off x="10067" y="13245"/>
                  <a:ext cx="1572" cy="2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15" name="Straight Connector 914"/>
                <p:cNvSpPr/>
                <p:nvPr/>
              </p:nvSpPr>
              <p:spPr>
                <a:xfrm flipH="1">
                  <a:off x="10067" y="13389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16" name="Straight Connector 915"/>
                <p:cNvSpPr/>
                <p:nvPr/>
              </p:nvSpPr>
              <p:spPr>
                <a:xfrm flipV="1">
                  <a:off x="10067" y="13533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17" name="Straight Connector 916"/>
                <p:cNvSpPr/>
                <p:nvPr/>
              </p:nvSpPr>
              <p:spPr>
                <a:xfrm>
                  <a:off x="10264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18" name="Straight Connector 917"/>
                <p:cNvSpPr/>
                <p:nvPr/>
              </p:nvSpPr>
              <p:spPr>
                <a:xfrm>
                  <a:off x="10461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19" name="Straight Connector 918"/>
                <p:cNvSpPr/>
                <p:nvPr/>
              </p:nvSpPr>
              <p:spPr>
                <a:xfrm>
                  <a:off x="1065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20" name="Straight Connector 919"/>
                <p:cNvSpPr/>
                <p:nvPr/>
              </p:nvSpPr>
              <p:spPr>
                <a:xfrm>
                  <a:off x="10855" y="12960"/>
                  <a:ext cx="0" cy="71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21" name="Straight Connector 920"/>
                <p:cNvSpPr/>
                <p:nvPr/>
              </p:nvSpPr>
              <p:spPr>
                <a:xfrm>
                  <a:off x="11052" y="12959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22" name="Straight Connector 921"/>
                <p:cNvSpPr/>
                <p:nvPr/>
              </p:nvSpPr>
              <p:spPr>
                <a:xfrm>
                  <a:off x="1124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23" name="Straight Connector 922"/>
                <p:cNvSpPr/>
                <p:nvPr/>
              </p:nvSpPr>
              <p:spPr>
                <a:xfrm>
                  <a:off x="11445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</p:grpSp>
        </p:grpSp>
      </p:grpSp>
      <p:grpSp>
        <p:nvGrpSpPr>
          <p:cNvPr id="25" name="Group 1108"/>
          <p:cNvGrpSpPr/>
          <p:nvPr/>
        </p:nvGrpSpPr>
        <p:grpSpPr>
          <a:xfrm>
            <a:off x="394974" y="1360225"/>
            <a:ext cx="8714105" cy="1495425"/>
            <a:chOff x="1206" y="3709"/>
            <a:chExt cx="10184" cy="1440"/>
          </a:xfrm>
        </p:grpSpPr>
        <p:grpSp>
          <p:nvGrpSpPr>
            <p:cNvPr id="26" name="Group 1109"/>
            <p:cNvGrpSpPr/>
            <p:nvPr/>
          </p:nvGrpSpPr>
          <p:grpSpPr>
            <a:xfrm>
              <a:off x="1206" y="3709"/>
              <a:ext cx="1484" cy="720"/>
              <a:chOff x="10064" y="12958"/>
              <a:chExt cx="1575" cy="720"/>
            </a:xfrm>
          </p:grpSpPr>
          <p:sp>
            <p:nvSpPr>
              <p:cNvPr id="1111" name="Rectangle 1110"/>
              <p:cNvSpPr/>
              <p:nvPr/>
            </p:nvSpPr>
            <p:spPr>
              <a:xfrm>
                <a:off x="10064" y="12958"/>
                <a:ext cx="1575" cy="719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000000"/>
                  </a:solidFill>
                  <a:latin typeface="HP001 4 hàng" panose="020B0603050302020204" charset="0"/>
                  <a:cs typeface="HP001 4 hàng" panose="020B0603050302020204" charset="0"/>
                </a:endParaRPr>
              </a:p>
            </p:txBody>
          </p:sp>
          <p:sp>
            <p:nvSpPr>
              <p:cNvPr id="1112" name="Straight Connector 1111"/>
              <p:cNvSpPr/>
              <p:nvPr/>
            </p:nvSpPr>
            <p:spPr>
              <a:xfrm flipV="1">
                <a:off x="10067" y="13102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13" name="Straight Connector 1112"/>
              <p:cNvSpPr/>
              <p:nvPr/>
            </p:nvSpPr>
            <p:spPr>
              <a:xfrm flipH="1">
                <a:off x="10067" y="13245"/>
                <a:ext cx="1572" cy="2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14" name="Straight Connector 1113"/>
              <p:cNvSpPr/>
              <p:nvPr/>
            </p:nvSpPr>
            <p:spPr>
              <a:xfrm flipH="1">
                <a:off x="10067" y="13389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15" name="Straight Connector 1114"/>
              <p:cNvSpPr/>
              <p:nvPr/>
            </p:nvSpPr>
            <p:spPr>
              <a:xfrm flipV="1">
                <a:off x="10067" y="13533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16" name="Straight Connector 1115"/>
              <p:cNvSpPr/>
              <p:nvPr/>
            </p:nvSpPr>
            <p:spPr>
              <a:xfrm>
                <a:off x="10264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17" name="Straight Connector 1116"/>
              <p:cNvSpPr/>
              <p:nvPr/>
            </p:nvSpPr>
            <p:spPr>
              <a:xfrm>
                <a:off x="10461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18" name="Straight Connector 1117"/>
              <p:cNvSpPr/>
              <p:nvPr/>
            </p:nvSpPr>
            <p:spPr>
              <a:xfrm>
                <a:off x="1065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19" name="Straight Connector 1118"/>
              <p:cNvSpPr/>
              <p:nvPr/>
            </p:nvSpPr>
            <p:spPr>
              <a:xfrm>
                <a:off x="10855" y="12960"/>
                <a:ext cx="0" cy="71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20" name="Straight Connector 1119"/>
              <p:cNvSpPr/>
              <p:nvPr/>
            </p:nvSpPr>
            <p:spPr>
              <a:xfrm>
                <a:off x="11052" y="12959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21" name="Straight Connector 1120"/>
              <p:cNvSpPr/>
              <p:nvPr/>
            </p:nvSpPr>
            <p:spPr>
              <a:xfrm>
                <a:off x="1124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22" name="Straight Connector 1121"/>
              <p:cNvSpPr/>
              <p:nvPr/>
            </p:nvSpPr>
            <p:spPr>
              <a:xfrm>
                <a:off x="11445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</p:grpSp>
        <p:grpSp>
          <p:nvGrpSpPr>
            <p:cNvPr id="27" name="Group 1122"/>
            <p:cNvGrpSpPr/>
            <p:nvPr/>
          </p:nvGrpSpPr>
          <p:grpSpPr>
            <a:xfrm>
              <a:off x="2656" y="3709"/>
              <a:ext cx="1484" cy="720"/>
              <a:chOff x="10064" y="12958"/>
              <a:chExt cx="1575" cy="720"/>
            </a:xfrm>
          </p:grpSpPr>
          <p:sp>
            <p:nvSpPr>
              <p:cNvPr id="1124" name="Rectangle 1123"/>
              <p:cNvSpPr/>
              <p:nvPr/>
            </p:nvSpPr>
            <p:spPr>
              <a:xfrm>
                <a:off x="10064" y="12958"/>
                <a:ext cx="1575" cy="719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000000"/>
                  </a:solidFill>
                  <a:latin typeface="HP001 4 hàng" panose="020B0603050302020204" charset="0"/>
                  <a:cs typeface="HP001 4 hàng" panose="020B0603050302020204" charset="0"/>
                </a:endParaRPr>
              </a:p>
            </p:txBody>
          </p:sp>
          <p:sp>
            <p:nvSpPr>
              <p:cNvPr id="1125" name="Straight Connector 1124"/>
              <p:cNvSpPr/>
              <p:nvPr/>
            </p:nvSpPr>
            <p:spPr>
              <a:xfrm flipV="1">
                <a:off x="10067" y="13102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26" name="Straight Connector 1125"/>
              <p:cNvSpPr/>
              <p:nvPr/>
            </p:nvSpPr>
            <p:spPr>
              <a:xfrm flipH="1">
                <a:off x="10067" y="13245"/>
                <a:ext cx="1572" cy="2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27" name="Straight Connector 1126"/>
              <p:cNvSpPr/>
              <p:nvPr/>
            </p:nvSpPr>
            <p:spPr>
              <a:xfrm flipH="1">
                <a:off x="10067" y="13389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28" name="Straight Connector 1127"/>
              <p:cNvSpPr/>
              <p:nvPr/>
            </p:nvSpPr>
            <p:spPr>
              <a:xfrm flipV="1">
                <a:off x="10067" y="13533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29" name="Straight Connector 1128"/>
              <p:cNvSpPr/>
              <p:nvPr/>
            </p:nvSpPr>
            <p:spPr>
              <a:xfrm>
                <a:off x="10264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30" name="Straight Connector 1129"/>
              <p:cNvSpPr/>
              <p:nvPr/>
            </p:nvSpPr>
            <p:spPr>
              <a:xfrm>
                <a:off x="10461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31" name="Straight Connector 1130"/>
              <p:cNvSpPr/>
              <p:nvPr/>
            </p:nvSpPr>
            <p:spPr>
              <a:xfrm>
                <a:off x="1065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32" name="Straight Connector 1131"/>
              <p:cNvSpPr/>
              <p:nvPr/>
            </p:nvSpPr>
            <p:spPr>
              <a:xfrm>
                <a:off x="10855" y="12960"/>
                <a:ext cx="0" cy="71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3" name="Straight Connector 1132"/>
              <p:cNvSpPr/>
              <p:nvPr/>
            </p:nvSpPr>
            <p:spPr>
              <a:xfrm>
                <a:off x="11052" y="12959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34" name="Straight Connector 1133"/>
              <p:cNvSpPr/>
              <p:nvPr/>
            </p:nvSpPr>
            <p:spPr>
              <a:xfrm>
                <a:off x="1124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35" name="Straight Connector 1134"/>
              <p:cNvSpPr/>
              <p:nvPr/>
            </p:nvSpPr>
            <p:spPr>
              <a:xfrm>
                <a:off x="11445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</p:grpSp>
        <p:grpSp>
          <p:nvGrpSpPr>
            <p:cNvPr id="28" name="Group 1135"/>
            <p:cNvGrpSpPr/>
            <p:nvPr/>
          </p:nvGrpSpPr>
          <p:grpSpPr>
            <a:xfrm>
              <a:off x="4106" y="3709"/>
              <a:ext cx="1484" cy="720"/>
              <a:chOff x="10064" y="12958"/>
              <a:chExt cx="1575" cy="720"/>
            </a:xfrm>
          </p:grpSpPr>
          <p:sp>
            <p:nvSpPr>
              <p:cNvPr id="1137" name="Rectangle 1136"/>
              <p:cNvSpPr/>
              <p:nvPr/>
            </p:nvSpPr>
            <p:spPr>
              <a:xfrm>
                <a:off x="10064" y="12958"/>
                <a:ext cx="1575" cy="719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000000"/>
                  </a:solidFill>
                  <a:latin typeface="HP001 4 hàng" panose="020B0603050302020204" charset="0"/>
                  <a:cs typeface="HP001 4 hàng" panose="020B0603050302020204" charset="0"/>
                </a:endParaRPr>
              </a:p>
            </p:txBody>
          </p:sp>
          <p:sp>
            <p:nvSpPr>
              <p:cNvPr id="1138" name="Straight Connector 1137"/>
              <p:cNvSpPr/>
              <p:nvPr/>
            </p:nvSpPr>
            <p:spPr>
              <a:xfrm flipV="1">
                <a:off x="10067" y="13102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39" name="Straight Connector 1138"/>
              <p:cNvSpPr/>
              <p:nvPr/>
            </p:nvSpPr>
            <p:spPr>
              <a:xfrm flipH="1">
                <a:off x="10067" y="13245"/>
                <a:ext cx="1572" cy="2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40" name="Straight Connector 1139"/>
              <p:cNvSpPr/>
              <p:nvPr/>
            </p:nvSpPr>
            <p:spPr>
              <a:xfrm flipH="1">
                <a:off x="10067" y="13389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41" name="Straight Connector 1140"/>
              <p:cNvSpPr/>
              <p:nvPr/>
            </p:nvSpPr>
            <p:spPr>
              <a:xfrm flipV="1">
                <a:off x="10067" y="13533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42" name="Straight Connector 1141"/>
              <p:cNvSpPr/>
              <p:nvPr/>
            </p:nvSpPr>
            <p:spPr>
              <a:xfrm>
                <a:off x="10264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43" name="Straight Connector 1142"/>
              <p:cNvSpPr/>
              <p:nvPr/>
            </p:nvSpPr>
            <p:spPr>
              <a:xfrm>
                <a:off x="10461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44" name="Straight Connector 1143"/>
              <p:cNvSpPr/>
              <p:nvPr/>
            </p:nvSpPr>
            <p:spPr>
              <a:xfrm>
                <a:off x="1065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45" name="Straight Connector 1144"/>
              <p:cNvSpPr/>
              <p:nvPr/>
            </p:nvSpPr>
            <p:spPr>
              <a:xfrm>
                <a:off x="10855" y="12960"/>
                <a:ext cx="0" cy="71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46" name="Straight Connector 1145"/>
              <p:cNvSpPr/>
              <p:nvPr/>
            </p:nvSpPr>
            <p:spPr>
              <a:xfrm>
                <a:off x="11052" y="12959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47" name="Straight Connector 1146"/>
              <p:cNvSpPr/>
              <p:nvPr/>
            </p:nvSpPr>
            <p:spPr>
              <a:xfrm>
                <a:off x="1124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48" name="Straight Connector 1147"/>
              <p:cNvSpPr/>
              <p:nvPr/>
            </p:nvSpPr>
            <p:spPr>
              <a:xfrm>
                <a:off x="11445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</p:grpSp>
        <p:grpSp>
          <p:nvGrpSpPr>
            <p:cNvPr id="29" name="Group 1148"/>
            <p:cNvGrpSpPr/>
            <p:nvPr/>
          </p:nvGrpSpPr>
          <p:grpSpPr>
            <a:xfrm>
              <a:off x="5556" y="3709"/>
              <a:ext cx="1484" cy="720"/>
              <a:chOff x="10064" y="12958"/>
              <a:chExt cx="1575" cy="720"/>
            </a:xfrm>
          </p:grpSpPr>
          <p:sp>
            <p:nvSpPr>
              <p:cNvPr id="1150" name="Rectangle 1149"/>
              <p:cNvSpPr/>
              <p:nvPr/>
            </p:nvSpPr>
            <p:spPr>
              <a:xfrm>
                <a:off x="10064" y="12958"/>
                <a:ext cx="1575" cy="719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000000"/>
                  </a:solidFill>
                  <a:latin typeface="HP001 4 hàng" panose="020B0603050302020204" charset="0"/>
                  <a:cs typeface="HP001 4 hàng" panose="020B0603050302020204" charset="0"/>
                </a:endParaRPr>
              </a:p>
            </p:txBody>
          </p:sp>
          <p:sp>
            <p:nvSpPr>
              <p:cNvPr id="1151" name="Straight Connector 1150"/>
              <p:cNvSpPr/>
              <p:nvPr/>
            </p:nvSpPr>
            <p:spPr>
              <a:xfrm flipV="1">
                <a:off x="10067" y="13102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52" name="Straight Connector 1151"/>
              <p:cNvSpPr/>
              <p:nvPr/>
            </p:nvSpPr>
            <p:spPr>
              <a:xfrm flipH="1">
                <a:off x="10067" y="13245"/>
                <a:ext cx="1572" cy="2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53" name="Straight Connector 1152"/>
              <p:cNvSpPr/>
              <p:nvPr/>
            </p:nvSpPr>
            <p:spPr>
              <a:xfrm flipH="1">
                <a:off x="10067" y="13389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54" name="Straight Connector 1153"/>
              <p:cNvSpPr/>
              <p:nvPr/>
            </p:nvSpPr>
            <p:spPr>
              <a:xfrm flipV="1">
                <a:off x="10067" y="13533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55" name="Straight Connector 1154"/>
              <p:cNvSpPr/>
              <p:nvPr/>
            </p:nvSpPr>
            <p:spPr>
              <a:xfrm>
                <a:off x="10264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56" name="Straight Connector 1155"/>
              <p:cNvSpPr/>
              <p:nvPr/>
            </p:nvSpPr>
            <p:spPr>
              <a:xfrm>
                <a:off x="10461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57" name="Straight Connector 1156"/>
              <p:cNvSpPr/>
              <p:nvPr/>
            </p:nvSpPr>
            <p:spPr>
              <a:xfrm>
                <a:off x="1065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58" name="Straight Connector 1157"/>
              <p:cNvSpPr/>
              <p:nvPr/>
            </p:nvSpPr>
            <p:spPr>
              <a:xfrm>
                <a:off x="10855" y="12960"/>
                <a:ext cx="0" cy="71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59" name="Straight Connector 1158"/>
              <p:cNvSpPr/>
              <p:nvPr/>
            </p:nvSpPr>
            <p:spPr>
              <a:xfrm>
                <a:off x="11052" y="12959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60" name="Straight Connector 1159"/>
              <p:cNvSpPr/>
              <p:nvPr/>
            </p:nvSpPr>
            <p:spPr>
              <a:xfrm>
                <a:off x="1124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61" name="Straight Connector 1160"/>
              <p:cNvSpPr/>
              <p:nvPr/>
            </p:nvSpPr>
            <p:spPr>
              <a:xfrm>
                <a:off x="11445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</p:grpSp>
        <p:grpSp>
          <p:nvGrpSpPr>
            <p:cNvPr id="30" name="Group 1161"/>
            <p:cNvGrpSpPr/>
            <p:nvPr/>
          </p:nvGrpSpPr>
          <p:grpSpPr>
            <a:xfrm>
              <a:off x="7006" y="3709"/>
              <a:ext cx="1484" cy="720"/>
              <a:chOff x="10064" y="12958"/>
              <a:chExt cx="1575" cy="720"/>
            </a:xfrm>
          </p:grpSpPr>
          <p:sp>
            <p:nvSpPr>
              <p:cNvPr id="1163" name="Rectangle 1162"/>
              <p:cNvSpPr/>
              <p:nvPr/>
            </p:nvSpPr>
            <p:spPr>
              <a:xfrm>
                <a:off x="10064" y="12958"/>
                <a:ext cx="1575" cy="719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000000"/>
                  </a:solidFill>
                  <a:latin typeface="HP001 4 hàng" panose="020B0603050302020204" charset="0"/>
                  <a:cs typeface="HP001 4 hàng" panose="020B0603050302020204" charset="0"/>
                </a:endParaRPr>
              </a:p>
            </p:txBody>
          </p:sp>
          <p:sp>
            <p:nvSpPr>
              <p:cNvPr id="1164" name="Straight Connector 1163"/>
              <p:cNvSpPr/>
              <p:nvPr/>
            </p:nvSpPr>
            <p:spPr>
              <a:xfrm flipV="1">
                <a:off x="10067" y="13102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65" name="Straight Connector 1164"/>
              <p:cNvSpPr/>
              <p:nvPr/>
            </p:nvSpPr>
            <p:spPr>
              <a:xfrm flipH="1">
                <a:off x="10067" y="13245"/>
                <a:ext cx="1572" cy="2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66" name="Straight Connector 1165"/>
              <p:cNvSpPr/>
              <p:nvPr/>
            </p:nvSpPr>
            <p:spPr>
              <a:xfrm flipH="1">
                <a:off x="10067" y="13389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67" name="Straight Connector 1166"/>
              <p:cNvSpPr/>
              <p:nvPr/>
            </p:nvSpPr>
            <p:spPr>
              <a:xfrm flipV="1">
                <a:off x="10067" y="13533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68" name="Straight Connector 1167"/>
              <p:cNvSpPr/>
              <p:nvPr/>
            </p:nvSpPr>
            <p:spPr>
              <a:xfrm>
                <a:off x="10264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69" name="Straight Connector 1168"/>
              <p:cNvSpPr/>
              <p:nvPr/>
            </p:nvSpPr>
            <p:spPr>
              <a:xfrm>
                <a:off x="10461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70" name="Straight Connector 1169"/>
              <p:cNvSpPr/>
              <p:nvPr/>
            </p:nvSpPr>
            <p:spPr>
              <a:xfrm>
                <a:off x="1065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71" name="Straight Connector 1170"/>
              <p:cNvSpPr/>
              <p:nvPr/>
            </p:nvSpPr>
            <p:spPr>
              <a:xfrm>
                <a:off x="10855" y="12960"/>
                <a:ext cx="0" cy="71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72" name="Straight Connector 1171"/>
              <p:cNvSpPr/>
              <p:nvPr/>
            </p:nvSpPr>
            <p:spPr>
              <a:xfrm>
                <a:off x="11052" y="12959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73" name="Straight Connector 1172"/>
              <p:cNvSpPr/>
              <p:nvPr/>
            </p:nvSpPr>
            <p:spPr>
              <a:xfrm>
                <a:off x="1124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74" name="Straight Connector 1173"/>
              <p:cNvSpPr/>
              <p:nvPr/>
            </p:nvSpPr>
            <p:spPr>
              <a:xfrm>
                <a:off x="11445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</p:grpSp>
        <p:grpSp>
          <p:nvGrpSpPr>
            <p:cNvPr id="31" name="Group 1174"/>
            <p:cNvGrpSpPr/>
            <p:nvPr/>
          </p:nvGrpSpPr>
          <p:grpSpPr>
            <a:xfrm>
              <a:off x="8456" y="3709"/>
              <a:ext cx="1484" cy="720"/>
              <a:chOff x="10064" y="12958"/>
              <a:chExt cx="1575" cy="720"/>
            </a:xfrm>
          </p:grpSpPr>
          <p:sp>
            <p:nvSpPr>
              <p:cNvPr id="1176" name="Rectangle 1175"/>
              <p:cNvSpPr/>
              <p:nvPr/>
            </p:nvSpPr>
            <p:spPr>
              <a:xfrm>
                <a:off x="10064" y="12958"/>
                <a:ext cx="1575" cy="719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000000"/>
                  </a:solidFill>
                  <a:latin typeface="HP001 4 hàng" panose="020B0603050302020204" charset="0"/>
                  <a:cs typeface="HP001 4 hàng" panose="020B0603050302020204" charset="0"/>
                </a:endParaRPr>
              </a:p>
            </p:txBody>
          </p:sp>
          <p:sp>
            <p:nvSpPr>
              <p:cNvPr id="1177" name="Straight Connector 1176"/>
              <p:cNvSpPr/>
              <p:nvPr/>
            </p:nvSpPr>
            <p:spPr>
              <a:xfrm flipV="1">
                <a:off x="10067" y="13102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78" name="Straight Connector 1177"/>
              <p:cNvSpPr/>
              <p:nvPr/>
            </p:nvSpPr>
            <p:spPr>
              <a:xfrm flipH="1">
                <a:off x="10067" y="13245"/>
                <a:ext cx="1572" cy="2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79" name="Straight Connector 1178"/>
              <p:cNvSpPr/>
              <p:nvPr/>
            </p:nvSpPr>
            <p:spPr>
              <a:xfrm flipH="1">
                <a:off x="10067" y="13389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80" name="Straight Connector 1179"/>
              <p:cNvSpPr/>
              <p:nvPr/>
            </p:nvSpPr>
            <p:spPr>
              <a:xfrm flipV="1">
                <a:off x="10067" y="13533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81" name="Straight Connector 1180"/>
              <p:cNvSpPr/>
              <p:nvPr/>
            </p:nvSpPr>
            <p:spPr>
              <a:xfrm>
                <a:off x="10264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82" name="Straight Connector 1181"/>
              <p:cNvSpPr/>
              <p:nvPr/>
            </p:nvSpPr>
            <p:spPr>
              <a:xfrm>
                <a:off x="10461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83" name="Straight Connector 1182"/>
              <p:cNvSpPr/>
              <p:nvPr/>
            </p:nvSpPr>
            <p:spPr>
              <a:xfrm>
                <a:off x="1065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84" name="Straight Connector 1183"/>
              <p:cNvSpPr/>
              <p:nvPr/>
            </p:nvSpPr>
            <p:spPr>
              <a:xfrm>
                <a:off x="10855" y="12960"/>
                <a:ext cx="0" cy="71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85" name="Straight Connector 1184"/>
              <p:cNvSpPr/>
              <p:nvPr/>
            </p:nvSpPr>
            <p:spPr>
              <a:xfrm>
                <a:off x="11052" y="12959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86" name="Straight Connector 1185"/>
              <p:cNvSpPr/>
              <p:nvPr/>
            </p:nvSpPr>
            <p:spPr>
              <a:xfrm>
                <a:off x="1124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87" name="Straight Connector 1186"/>
              <p:cNvSpPr/>
              <p:nvPr/>
            </p:nvSpPr>
            <p:spPr>
              <a:xfrm>
                <a:off x="11445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</p:grpSp>
        <p:grpSp>
          <p:nvGrpSpPr>
            <p:cNvPr id="736" name="Group 1187"/>
            <p:cNvGrpSpPr/>
            <p:nvPr/>
          </p:nvGrpSpPr>
          <p:grpSpPr>
            <a:xfrm>
              <a:off x="9906" y="3709"/>
              <a:ext cx="1484" cy="720"/>
              <a:chOff x="10064" y="12958"/>
              <a:chExt cx="1575" cy="720"/>
            </a:xfrm>
          </p:grpSpPr>
          <p:sp>
            <p:nvSpPr>
              <p:cNvPr id="1189" name="Rectangle 1188"/>
              <p:cNvSpPr/>
              <p:nvPr/>
            </p:nvSpPr>
            <p:spPr>
              <a:xfrm>
                <a:off x="10064" y="12958"/>
                <a:ext cx="1575" cy="719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000000"/>
                  </a:solidFill>
                  <a:latin typeface="HP001 4 hàng" panose="020B0603050302020204" charset="0"/>
                  <a:cs typeface="HP001 4 hàng" panose="020B0603050302020204" charset="0"/>
                </a:endParaRPr>
              </a:p>
            </p:txBody>
          </p:sp>
          <p:sp>
            <p:nvSpPr>
              <p:cNvPr id="1190" name="Straight Connector 1189"/>
              <p:cNvSpPr/>
              <p:nvPr/>
            </p:nvSpPr>
            <p:spPr>
              <a:xfrm flipV="1">
                <a:off x="10067" y="13102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91" name="Straight Connector 1190"/>
              <p:cNvSpPr/>
              <p:nvPr/>
            </p:nvSpPr>
            <p:spPr>
              <a:xfrm flipH="1">
                <a:off x="10067" y="13245"/>
                <a:ext cx="1572" cy="2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92" name="Straight Connector 1191"/>
              <p:cNvSpPr/>
              <p:nvPr/>
            </p:nvSpPr>
            <p:spPr>
              <a:xfrm flipH="1">
                <a:off x="10067" y="13389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93" name="Straight Connector 1192"/>
              <p:cNvSpPr/>
              <p:nvPr/>
            </p:nvSpPr>
            <p:spPr>
              <a:xfrm flipV="1">
                <a:off x="10067" y="13533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94" name="Straight Connector 1193"/>
              <p:cNvSpPr/>
              <p:nvPr/>
            </p:nvSpPr>
            <p:spPr>
              <a:xfrm>
                <a:off x="10264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95" name="Straight Connector 1194"/>
              <p:cNvSpPr/>
              <p:nvPr/>
            </p:nvSpPr>
            <p:spPr>
              <a:xfrm>
                <a:off x="10461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96" name="Straight Connector 1195"/>
              <p:cNvSpPr/>
              <p:nvPr/>
            </p:nvSpPr>
            <p:spPr>
              <a:xfrm>
                <a:off x="1065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97" name="Straight Connector 1196"/>
              <p:cNvSpPr/>
              <p:nvPr/>
            </p:nvSpPr>
            <p:spPr>
              <a:xfrm>
                <a:off x="10855" y="12960"/>
                <a:ext cx="0" cy="71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98" name="Straight Connector 1197"/>
              <p:cNvSpPr/>
              <p:nvPr/>
            </p:nvSpPr>
            <p:spPr>
              <a:xfrm>
                <a:off x="11052" y="12959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99" name="Straight Connector 1198"/>
              <p:cNvSpPr/>
              <p:nvPr/>
            </p:nvSpPr>
            <p:spPr>
              <a:xfrm>
                <a:off x="1124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200" name="Straight Connector 1199"/>
              <p:cNvSpPr/>
              <p:nvPr/>
            </p:nvSpPr>
            <p:spPr>
              <a:xfrm>
                <a:off x="11445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</p:grpSp>
        <p:grpSp>
          <p:nvGrpSpPr>
            <p:cNvPr id="737" name="Group 1200"/>
            <p:cNvGrpSpPr/>
            <p:nvPr/>
          </p:nvGrpSpPr>
          <p:grpSpPr>
            <a:xfrm>
              <a:off x="1206" y="4429"/>
              <a:ext cx="10184" cy="720"/>
              <a:chOff x="1206" y="11340"/>
              <a:chExt cx="10184" cy="720"/>
            </a:xfrm>
          </p:grpSpPr>
          <p:grpSp>
            <p:nvGrpSpPr>
              <p:cNvPr id="738" name="Group 1201"/>
              <p:cNvGrpSpPr/>
              <p:nvPr/>
            </p:nvGrpSpPr>
            <p:grpSpPr>
              <a:xfrm>
                <a:off x="1206" y="11340"/>
                <a:ext cx="1484" cy="720"/>
                <a:chOff x="10064" y="12958"/>
                <a:chExt cx="1575" cy="720"/>
              </a:xfrm>
            </p:grpSpPr>
            <p:sp>
              <p:nvSpPr>
                <p:cNvPr id="1203" name="Rectangle 1202"/>
                <p:cNvSpPr/>
                <p:nvPr/>
              </p:nvSpPr>
              <p:spPr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000000"/>
                    </a:solidFill>
                    <a:latin typeface="HP001 4 hàng" panose="020B0603050302020204" charset="0"/>
                    <a:cs typeface="HP001 4 hàng" panose="020B0603050302020204" charset="0"/>
                  </a:endParaRPr>
                </a:p>
              </p:txBody>
            </p:sp>
            <p:sp>
              <p:nvSpPr>
                <p:cNvPr id="1204" name="Straight Connector 1203"/>
                <p:cNvSpPr/>
                <p:nvPr/>
              </p:nvSpPr>
              <p:spPr>
                <a:xfrm flipV="1">
                  <a:off x="10067" y="13102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05" name="Straight Connector 1204"/>
                <p:cNvSpPr/>
                <p:nvPr/>
              </p:nvSpPr>
              <p:spPr>
                <a:xfrm flipH="1">
                  <a:off x="10067" y="13245"/>
                  <a:ext cx="1572" cy="2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06" name="Straight Connector 1205"/>
                <p:cNvSpPr/>
                <p:nvPr/>
              </p:nvSpPr>
              <p:spPr>
                <a:xfrm flipH="1">
                  <a:off x="10067" y="13389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07" name="Straight Connector 1206"/>
                <p:cNvSpPr/>
                <p:nvPr/>
              </p:nvSpPr>
              <p:spPr>
                <a:xfrm flipV="1">
                  <a:off x="10067" y="13533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08" name="Straight Connector 1207"/>
                <p:cNvSpPr/>
                <p:nvPr/>
              </p:nvSpPr>
              <p:spPr>
                <a:xfrm>
                  <a:off x="10264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09" name="Straight Connector 1208"/>
                <p:cNvSpPr/>
                <p:nvPr/>
              </p:nvSpPr>
              <p:spPr>
                <a:xfrm>
                  <a:off x="10461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10" name="Straight Connector 1209"/>
                <p:cNvSpPr/>
                <p:nvPr/>
              </p:nvSpPr>
              <p:spPr>
                <a:xfrm>
                  <a:off x="1065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11" name="Straight Connector 1210"/>
                <p:cNvSpPr/>
                <p:nvPr/>
              </p:nvSpPr>
              <p:spPr>
                <a:xfrm>
                  <a:off x="10855" y="12960"/>
                  <a:ext cx="0" cy="71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12" name="Straight Connector 1211"/>
                <p:cNvSpPr/>
                <p:nvPr/>
              </p:nvSpPr>
              <p:spPr>
                <a:xfrm>
                  <a:off x="11052" y="12959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13" name="Straight Connector 1212"/>
                <p:cNvSpPr/>
                <p:nvPr/>
              </p:nvSpPr>
              <p:spPr>
                <a:xfrm>
                  <a:off x="1124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14" name="Straight Connector 1213"/>
                <p:cNvSpPr/>
                <p:nvPr/>
              </p:nvSpPr>
              <p:spPr>
                <a:xfrm>
                  <a:off x="11445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739" name="Group 1214"/>
              <p:cNvGrpSpPr/>
              <p:nvPr/>
            </p:nvGrpSpPr>
            <p:grpSpPr>
              <a:xfrm>
                <a:off x="2656" y="11340"/>
                <a:ext cx="1484" cy="720"/>
                <a:chOff x="10064" y="12958"/>
                <a:chExt cx="1575" cy="720"/>
              </a:xfrm>
            </p:grpSpPr>
            <p:sp>
              <p:nvSpPr>
                <p:cNvPr id="1216" name="Rectangle 1215"/>
                <p:cNvSpPr/>
                <p:nvPr/>
              </p:nvSpPr>
              <p:spPr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000000"/>
                    </a:solidFill>
                    <a:latin typeface="HP001 4 hàng" panose="020B0603050302020204" charset="0"/>
                    <a:cs typeface="HP001 4 hàng" panose="020B0603050302020204" charset="0"/>
                  </a:endParaRPr>
                </a:p>
              </p:txBody>
            </p:sp>
            <p:sp>
              <p:nvSpPr>
                <p:cNvPr id="1217" name="Straight Connector 1216"/>
                <p:cNvSpPr/>
                <p:nvPr/>
              </p:nvSpPr>
              <p:spPr>
                <a:xfrm flipV="1">
                  <a:off x="10067" y="13102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18" name="Straight Connector 1217"/>
                <p:cNvSpPr/>
                <p:nvPr/>
              </p:nvSpPr>
              <p:spPr>
                <a:xfrm flipH="1">
                  <a:off x="10067" y="13245"/>
                  <a:ext cx="1572" cy="2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19" name="Straight Connector 1218"/>
                <p:cNvSpPr/>
                <p:nvPr/>
              </p:nvSpPr>
              <p:spPr>
                <a:xfrm flipH="1">
                  <a:off x="10067" y="13389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20" name="Straight Connector 1219"/>
                <p:cNvSpPr/>
                <p:nvPr/>
              </p:nvSpPr>
              <p:spPr>
                <a:xfrm flipV="1">
                  <a:off x="10067" y="13533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21" name="Straight Connector 1220"/>
                <p:cNvSpPr/>
                <p:nvPr/>
              </p:nvSpPr>
              <p:spPr>
                <a:xfrm>
                  <a:off x="10264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22" name="Straight Connector 1221"/>
                <p:cNvSpPr/>
                <p:nvPr/>
              </p:nvSpPr>
              <p:spPr>
                <a:xfrm>
                  <a:off x="10461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23" name="Straight Connector 1222"/>
                <p:cNvSpPr/>
                <p:nvPr/>
              </p:nvSpPr>
              <p:spPr>
                <a:xfrm>
                  <a:off x="1065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24" name="Straight Connector 1223"/>
                <p:cNvSpPr/>
                <p:nvPr/>
              </p:nvSpPr>
              <p:spPr>
                <a:xfrm>
                  <a:off x="10855" y="12960"/>
                  <a:ext cx="0" cy="71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25" name="Straight Connector 1224"/>
                <p:cNvSpPr/>
                <p:nvPr/>
              </p:nvSpPr>
              <p:spPr>
                <a:xfrm>
                  <a:off x="11052" y="12959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26" name="Straight Connector 1225"/>
                <p:cNvSpPr/>
                <p:nvPr/>
              </p:nvSpPr>
              <p:spPr>
                <a:xfrm>
                  <a:off x="1124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27" name="Straight Connector 1226"/>
                <p:cNvSpPr/>
                <p:nvPr/>
              </p:nvSpPr>
              <p:spPr>
                <a:xfrm>
                  <a:off x="11445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740" name="Group 1227"/>
              <p:cNvGrpSpPr/>
              <p:nvPr/>
            </p:nvGrpSpPr>
            <p:grpSpPr>
              <a:xfrm>
                <a:off x="4106" y="11340"/>
                <a:ext cx="1484" cy="720"/>
                <a:chOff x="10064" y="12958"/>
                <a:chExt cx="1575" cy="720"/>
              </a:xfrm>
            </p:grpSpPr>
            <p:sp>
              <p:nvSpPr>
                <p:cNvPr id="1229" name="Rectangle 1228"/>
                <p:cNvSpPr/>
                <p:nvPr/>
              </p:nvSpPr>
              <p:spPr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000000"/>
                    </a:solidFill>
                    <a:latin typeface="HP001 4 hàng" panose="020B0603050302020204" charset="0"/>
                    <a:cs typeface="HP001 4 hàng" panose="020B0603050302020204" charset="0"/>
                  </a:endParaRPr>
                </a:p>
              </p:txBody>
            </p:sp>
            <p:sp>
              <p:nvSpPr>
                <p:cNvPr id="1230" name="Straight Connector 1229"/>
                <p:cNvSpPr/>
                <p:nvPr/>
              </p:nvSpPr>
              <p:spPr>
                <a:xfrm flipV="1">
                  <a:off x="10067" y="13102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31" name="Straight Connector 1230"/>
                <p:cNvSpPr/>
                <p:nvPr/>
              </p:nvSpPr>
              <p:spPr>
                <a:xfrm flipH="1">
                  <a:off x="10067" y="13245"/>
                  <a:ext cx="1572" cy="2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32" name="Straight Connector 1231"/>
                <p:cNvSpPr/>
                <p:nvPr/>
              </p:nvSpPr>
              <p:spPr>
                <a:xfrm flipH="1">
                  <a:off x="10067" y="13389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33" name="Straight Connector 1232"/>
                <p:cNvSpPr/>
                <p:nvPr/>
              </p:nvSpPr>
              <p:spPr>
                <a:xfrm flipV="1">
                  <a:off x="10067" y="13533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34" name="Straight Connector 1233"/>
                <p:cNvSpPr/>
                <p:nvPr/>
              </p:nvSpPr>
              <p:spPr>
                <a:xfrm>
                  <a:off x="10264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35" name="Straight Connector 1234"/>
                <p:cNvSpPr/>
                <p:nvPr/>
              </p:nvSpPr>
              <p:spPr>
                <a:xfrm>
                  <a:off x="10461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36" name="Straight Connector 1235"/>
                <p:cNvSpPr/>
                <p:nvPr/>
              </p:nvSpPr>
              <p:spPr>
                <a:xfrm>
                  <a:off x="1065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37" name="Straight Connector 1236"/>
                <p:cNvSpPr/>
                <p:nvPr/>
              </p:nvSpPr>
              <p:spPr>
                <a:xfrm>
                  <a:off x="10855" y="12960"/>
                  <a:ext cx="0" cy="71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38" name="Straight Connector 1237"/>
                <p:cNvSpPr/>
                <p:nvPr/>
              </p:nvSpPr>
              <p:spPr>
                <a:xfrm>
                  <a:off x="11052" y="12959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39" name="Straight Connector 1238"/>
                <p:cNvSpPr/>
                <p:nvPr/>
              </p:nvSpPr>
              <p:spPr>
                <a:xfrm>
                  <a:off x="1124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40" name="Straight Connector 1239"/>
                <p:cNvSpPr/>
                <p:nvPr/>
              </p:nvSpPr>
              <p:spPr>
                <a:xfrm>
                  <a:off x="11445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741" name="Group 1240"/>
              <p:cNvGrpSpPr/>
              <p:nvPr/>
            </p:nvGrpSpPr>
            <p:grpSpPr>
              <a:xfrm>
                <a:off x="5556" y="11340"/>
                <a:ext cx="1484" cy="720"/>
                <a:chOff x="10064" y="12958"/>
                <a:chExt cx="1575" cy="720"/>
              </a:xfrm>
            </p:grpSpPr>
            <p:sp>
              <p:nvSpPr>
                <p:cNvPr id="1242" name="Rectangle 1241"/>
                <p:cNvSpPr/>
                <p:nvPr/>
              </p:nvSpPr>
              <p:spPr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000000"/>
                    </a:solidFill>
                    <a:latin typeface="HP001 4 hàng" panose="020B0603050302020204" charset="0"/>
                    <a:cs typeface="HP001 4 hàng" panose="020B0603050302020204" charset="0"/>
                  </a:endParaRPr>
                </a:p>
              </p:txBody>
            </p:sp>
            <p:sp>
              <p:nvSpPr>
                <p:cNvPr id="1243" name="Straight Connector 1242"/>
                <p:cNvSpPr/>
                <p:nvPr/>
              </p:nvSpPr>
              <p:spPr>
                <a:xfrm flipV="1">
                  <a:off x="10067" y="13102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44" name="Straight Connector 1243"/>
                <p:cNvSpPr/>
                <p:nvPr/>
              </p:nvSpPr>
              <p:spPr>
                <a:xfrm flipH="1">
                  <a:off x="10067" y="13245"/>
                  <a:ext cx="1572" cy="2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45" name="Straight Connector 1244"/>
                <p:cNvSpPr/>
                <p:nvPr/>
              </p:nvSpPr>
              <p:spPr>
                <a:xfrm flipH="1">
                  <a:off x="10067" y="13389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46" name="Straight Connector 1245"/>
                <p:cNvSpPr/>
                <p:nvPr/>
              </p:nvSpPr>
              <p:spPr>
                <a:xfrm flipV="1">
                  <a:off x="10067" y="13533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47" name="Straight Connector 1246"/>
                <p:cNvSpPr/>
                <p:nvPr/>
              </p:nvSpPr>
              <p:spPr>
                <a:xfrm>
                  <a:off x="10264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48" name="Straight Connector 1247"/>
                <p:cNvSpPr/>
                <p:nvPr/>
              </p:nvSpPr>
              <p:spPr>
                <a:xfrm>
                  <a:off x="10461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49" name="Straight Connector 1248"/>
                <p:cNvSpPr/>
                <p:nvPr/>
              </p:nvSpPr>
              <p:spPr>
                <a:xfrm>
                  <a:off x="1065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50" name="Straight Connector 1249"/>
                <p:cNvSpPr/>
                <p:nvPr/>
              </p:nvSpPr>
              <p:spPr>
                <a:xfrm>
                  <a:off x="10855" y="12960"/>
                  <a:ext cx="0" cy="71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51" name="Straight Connector 1250"/>
                <p:cNvSpPr/>
                <p:nvPr/>
              </p:nvSpPr>
              <p:spPr>
                <a:xfrm>
                  <a:off x="11052" y="12959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52" name="Straight Connector 1251"/>
                <p:cNvSpPr/>
                <p:nvPr/>
              </p:nvSpPr>
              <p:spPr>
                <a:xfrm>
                  <a:off x="1124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53" name="Straight Connector 1252"/>
                <p:cNvSpPr/>
                <p:nvPr/>
              </p:nvSpPr>
              <p:spPr>
                <a:xfrm>
                  <a:off x="11445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754" name="Group 1253"/>
              <p:cNvGrpSpPr/>
              <p:nvPr/>
            </p:nvGrpSpPr>
            <p:grpSpPr>
              <a:xfrm>
                <a:off x="7006" y="11340"/>
                <a:ext cx="1484" cy="720"/>
                <a:chOff x="10064" y="12958"/>
                <a:chExt cx="1575" cy="720"/>
              </a:xfrm>
            </p:grpSpPr>
            <p:sp>
              <p:nvSpPr>
                <p:cNvPr id="1255" name="Rectangle 1254"/>
                <p:cNvSpPr/>
                <p:nvPr/>
              </p:nvSpPr>
              <p:spPr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000000"/>
                    </a:solidFill>
                    <a:latin typeface="HP001 4 hàng" panose="020B0603050302020204" charset="0"/>
                    <a:cs typeface="HP001 4 hàng" panose="020B0603050302020204" charset="0"/>
                  </a:endParaRPr>
                </a:p>
              </p:txBody>
            </p:sp>
            <p:sp>
              <p:nvSpPr>
                <p:cNvPr id="1256" name="Straight Connector 1255"/>
                <p:cNvSpPr/>
                <p:nvPr/>
              </p:nvSpPr>
              <p:spPr>
                <a:xfrm flipV="1">
                  <a:off x="10067" y="13102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57" name="Straight Connector 1256"/>
                <p:cNvSpPr/>
                <p:nvPr/>
              </p:nvSpPr>
              <p:spPr>
                <a:xfrm flipH="1">
                  <a:off x="10067" y="13245"/>
                  <a:ext cx="1572" cy="2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58" name="Straight Connector 1257"/>
                <p:cNvSpPr/>
                <p:nvPr/>
              </p:nvSpPr>
              <p:spPr>
                <a:xfrm flipH="1">
                  <a:off x="10067" y="13389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59" name="Straight Connector 1258"/>
                <p:cNvSpPr/>
                <p:nvPr/>
              </p:nvSpPr>
              <p:spPr>
                <a:xfrm flipV="1">
                  <a:off x="10067" y="13533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60" name="Straight Connector 1259"/>
                <p:cNvSpPr/>
                <p:nvPr/>
              </p:nvSpPr>
              <p:spPr>
                <a:xfrm>
                  <a:off x="10264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61" name="Straight Connector 1260"/>
                <p:cNvSpPr/>
                <p:nvPr/>
              </p:nvSpPr>
              <p:spPr>
                <a:xfrm>
                  <a:off x="10461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62" name="Straight Connector 1261"/>
                <p:cNvSpPr/>
                <p:nvPr/>
              </p:nvSpPr>
              <p:spPr>
                <a:xfrm>
                  <a:off x="1065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63" name="Straight Connector 1262"/>
                <p:cNvSpPr/>
                <p:nvPr/>
              </p:nvSpPr>
              <p:spPr>
                <a:xfrm>
                  <a:off x="10855" y="12960"/>
                  <a:ext cx="0" cy="71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64" name="Straight Connector 1263"/>
                <p:cNvSpPr/>
                <p:nvPr/>
              </p:nvSpPr>
              <p:spPr>
                <a:xfrm>
                  <a:off x="11052" y="12959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65" name="Straight Connector 1264"/>
                <p:cNvSpPr/>
                <p:nvPr/>
              </p:nvSpPr>
              <p:spPr>
                <a:xfrm>
                  <a:off x="1124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66" name="Straight Connector 1265"/>
                <p:cNvSpPr/>
                <p:nvPr/>
              </p:nvSpPr>
              <p:spPr>
                <a:xfrm>
                  <a:off x="11445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767" name="Group 1266"/>
              <p:cNvGrpSpPr/>
              <p:nvPr/>
            </p:nvGrpSpPr>
            <p:grpSpPr>
              <a:xfrm>
                <a:off x="8456" y="11340"/>
                <a:ext cx="1484" cy="720"/>
                <a:chOff x="10064" y="12958"/>
                <a:chExt cx="1575" cy="720"/>
              </a:xfrm>
            </p:grpSpPr>
            <p:sp>
              <p:nvSpPr>
                <p:cNvPr id="1268" name="Rectangle 1267"/>
                <p:cNvSpPr/>
                <p:nvPr/>
              </p:nvSpPr>
              <p:spPr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000000"/>
                    </a:solidFill>
                    <a:latin typeface="HP001 4 hàng" panose="020B0603050302020204" charset="0"/>
                    <a:cs typeface="HP001 4 hàng" panose="020B0603050302020204" charset="0"/>
                  </a:endParaRPr>
                </a:p>
              </p:txBody>
            </p:sp>
            <p:sp>
              <p:nvSpPr>
                <p:cNvPr id="1269" name="Straight Connector 1268"/>
                <p:cNvSpPr/>
                <p:nvPr/>
              </p:nvSpPr>
              <p:spPr>
                <a:xfrm flipV="1">
                  <a:off x="10067" y="13102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70" name="Straight Connector 1269"/>
                <p:cNvSpPr/>
                <p:nvPr/>
              </p:nvSpPr>
              <p:spPr>
                <a:xfrm flipH="1">
                  <a:off x="10067" y="13245"/>
                  <a:ext cx="1572" cy="2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71" name="Straight Connector 1270"/>
                <p:cNvSpPr/>
                <p:nvPr/>
              </p:nvSpPr>
              <p:spPr>
                <a:xfrm flipH="1">
                  <a:off x="10067" y="13389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72" name="Straight Connector 1271"/>
                <p:cNvSpPr/>
                <p:nvPr/>
              </p:nvSpPr>
              <p:spPr>
                <a:xfrm flipV="1">
                  <a:off x="10067" y="13533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73" name="Straight Connector 1272"/>
                <p:cNvSpPr/>
                <p:nvPr/>
              </p:nvSpPr>
              <p:spPr>
                <a:xfrm>
                  <a:off x="10264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74" name="Straight Connector 1273"/>
                <p:cNvSpPr/>
                <p:nvPr/>
              </p:nvSpPr>
              <p:spPr>
                <a:xfrm>
                  <a:off x="10461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75" name="Straight Connector 1274"/>
                <p:cNvSpPr/>
                <p:nvPr/>
              </p:nvSpPr>
              <p:spPr>
                <a:xfrm>
                  <a:off x="1065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76" name="Straight Connector 1275"/>
                <p:cNvSpPr/>
                <p:nvPr/>
              </p:nvSpPr>
              <p:spPr>
                <a:xfrm>
                  <a:off x="10855" y="12960"/>
                  <a:ext cx="0" cy="71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77" name="Straight Connector 1276"/>
                <p:cNvSpPr/>
                <p:nvPr/>
              </p:nvSpPr>
              <p:spPr>
                <a:xfrm>
                  <a:off x="11052" y="12959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78" name="Straight Connector 1277"/>
                <p:cNvSpPr/>
                <p:nvPr/>
              </p:nvSpPr>
              <p:spPr>
                <a:xfrm>
                  <a:off x="1124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79" name="Straight Connector 1278"/>
                <p:cNvSpPr/>
                <p:nvPr/>
              </p:nvSpPr>
              <p:spPr>
                <a:xfrm>
                  <a:off x="11445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477" name="Group 1279"/>
              <p:cNvGrpSpPr/>
              <p:nvPr/>
            </p:nvGrpSpPr>
            <p:grpSpPr>
              <a:xfrm>
                <a:off x="9906" y="11340"/>
                <a:ext cx="1484" cy="720"/>
                <a:chOff x="10064" y="12958"/>
                <a:chExt cx="1575" cy="720"/>
              </a:xfrm>
            </p:grpSpPr>
            <p:sp>
              <p:nvSpPr>
                <p:cNvPr id="1281" name="Rectangle 1280"/>
                <p:cNvSpPr/>
                <p:nvPr/>
              </p:nvSpPr>
              <p:spPr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000000"/>
                    </a:solidFill>
                    <a:latin typeface="HP001 4 hàng" panose="020B0603050302020204" charset="0"/>
                    <a:cs typeface="HP001 4 hàng" panose="020B0603050302020204" charset="0"/>
                  </a:endParaRPr>
                </a:p>
              </p:txBody>
            </p:sp>
            <p:sp>
              <p:nvSpPr>
                <p:cNvPr id="1282" name="Straight Connector 1281"/>
                <p:cNvSpPr/>
                <p:nvPr/>
              </p:nvSpPr>
              <p:spPr>
                <a:xfrm flipV="1">
                  <a:off x="10067" y="13102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83" name="Straight Connector 1282"/>
                <p:cNvSpPr/>
                <p:nvPr/>
              </p:nvSpPr>
              <p:spPr>
                <a:xfrm flipH="1">
                  <a:off x="10067" y="13245"/>
                  <a:ext cx="1572" cy="2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84" name="Straight Connector 1283"/>
                <p:cNvSpPr/>
                <p:nvPr/>
              </p:nvSpPr>
              <p:spPr>
                <a:xfrm flipH="1">
                  <a:off x="10067" y="13389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85" name="Straight Connector 1284"/>
                <p:cNvSpPr/>
                <p:nvPr/>
              </p:nvSpPr>
              <p:spPr>
                <a:xfrm flipV="1">
                  <a:off x="10067" y="13533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86" name="Straight Connector 1285"/>
                <p:cNvSpPr/>
                <p:nvPr/>
              </p:nvSpPr>
              <p:spPr>
                <a:xfrm>
                  <a:off x="10264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87" name="Straight Connector 1286"/>
                <p:cNvSpPr/>
                <p:nvPr/>
              </p:nvSpPr>
              <p:spPr>
                <a:xfrm>
                  <a:off x="10461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88" name="Straight Connector 1287"/>
                <p:cNvSpPr/>
                <p:nvPr/>
              </p:nvSpPr>
              <p:spPr>
                <a:xfrm>
                  <a:off x="1065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89" name="Straight Connector 1288"/>
                <p:cNvSpPr/>
                <p:nvPr/>
              </p:nvSpPr>
              <p:spPr>
                <a:xfrm>
                  <a:off x="10855" y="12960"/>
                  <a:ext cx="0" cy="71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90" name="Straight Connector 1289"/>
                <p:cNvSpPr/>
                <p:nvPr/>
              </p:nvSpPr>
              <p:spPr>
                <a:xfrm>
                  <a:off x="11052" y="12959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91" name="Straight Connector 1290"/>
                <p:cNvSpPr/>
                <p:nvPr/>
              </p:nvSpPr>
              <p:spPr>
                <a:xfrm>
                  <a:off x="1124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292" name="Straight Connector 1291"/>
                <p:cNvSpPr/>
                <p:nvPr/>
              </p:nvSpPr>
              <p:spPr>
                <a:xfrm>
                  <a:off x="11445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</p:grpSp>
        </p:grpSp>
      </p:grpSp>
      <p:grpSp>
        <p:nvGrpSpPr>
          <p:cNvPr id="1478" name="Group 1292"/>
          <p:cNvGrpSpPr/>
          <p:nvPr/>
        </p:nvGrpSpPr>
        <p:grpSpPr>
          <a:xfrm>
            <a:off x="394974" y="2856285"/>
            <a:ext cx="8712835" cy="1495425"/>
            <a:chOff x="1206" y="3709"/>
            <a:chExt cx="10184" cy="1440"/>
          </a:xfrm>
        </p:grpSpPr>
        <p:grpSp>
          <p:nvGrpSpPr>
            <p:cNvPr id="1491" name="Group 1293"/>
            <p:cNvGrpSpPr/>
            <p:nvPr/>
          </p:nvGrpSpPr>
          <p:grpSpPr>
            <a:xfrm>
              <a:off x="1206" y="3709"/>
              <a:ext cx="1484" cy="720"/>
              <a:chOff x="10064" y="12958"/>
              <a:chExt cx="1575" cy="720"/>
            </a:xfrm>
          </p:grpSpPr>
          <p:sp>
            <p:nvSpPr>
              <p:cNvPr id="1295" name="Rectangle 1294"/>
              <p:cNvSpPr/>
              <p:nvPr/>
            </p:nvSpPr>
            <p:spPr>
              <a:xfrm>
                <a:off x="10064" y="12958"/>
                <a:ext cx="1575" cy="719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6" name="Straight Connector 1295"/>
              <p:cNvSpPr/>
              <p:nvPr/>
            </p:nvSpPr>
            <p:spPr>
              <a:xfrm flipV="1">
                <a:off x="10067" y="13102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297" name="Straight Connector 1296"/>
              <p:cNvSpPr/>
              <p:nvPr/>
            </p:nvSpPr>
            <p:spPr>
              <a:xfrm flipH="1">
                <a:off x="10067" y="13245"/>
                <a:ext cx="1572" cy="2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298" name="Straight Connector 1297"/>
              <p:cNvSpPr/>
              <p:nvPr/>
            </p:nvSpPr>
            <p:spPr>
              <a:xfrm flipH="1">
                <a:off x="10067" y="13389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299" name="Straight Connector 1298"/>
              <p:cNvSpPr/>
              <p:nvPr/>
            </p:nvSpPr>
            <p:spPr>
              <a:xfrm flipV="1">
                <a:off x="10067" y="13533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00" name="Straight Connector 1299"/>
              <p:cNvSpPr/>
              <p:nvPr/>
            </p:nvSpPr>
            <p:spPr>
              <a:xfrm>
                <a:off x="10264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01" name="Straight Connector 1300"/>
              <p:cNvSpPr/>
              <p:nvPr/>
            </p:nvSpPr>
            <p:spPr>
              <a:xfrm>
                <a:off x="10461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02" name="Straight Connector 1301"/>
              <p:cNvSpPr/>
              <p:nvPr/>
            </p:nvSpPr>
            <p:spPr>
              <a:xfrm>
                <a:off x="1065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03" name="Straight Connector 1302"/>
              <p:cNvSpPr/>
              <p:nvPr/>
            </p:nvSpPr>
            <p:spPr>
              <a:xfrm>
                <a:off x="10855" y="12960"/>
                <a:ext cx="0" cy="71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04" name="Straight Connector 1303"/>
              <p:cNvSpPr/>
              <p:nvPr/>
            </p:nvSpPr>
            <p:spPr>
              <a:xfrm>
                <a:off x="11052" y="12959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05" name="Straight Connector 1304"/>
              <p:cNvSpPr/>
              <p:nvPr/>
            </p:nvSpPr>
            <p:spPr>
              <a:xfrm>
                <a:off x="1124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06" name="Straight Connector 1305"/>
              <p:cNvSpPr/>
              <p:nvPr/>
            </p:nvSpPr>
            <p:spPr>
              <a:xfrm>
                <a:off x="11445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</p:grpSp>
        <p:grpSp>
          <p:nvGrpSpPr>
            <p:cNvPr id="1504" name="Group 1306"/>
            <p:cNvGrpSpPr/>
            <p:nvPr/>
          </p:nvGrpSpPr>
          <p:grpSpPr>
            <a:xfrm>
              <a:off x="2656" y="3709"/>
              <a:ext cx="1484" cy="720"/>
              <a:chOff x="10064" y="12958"/>
              <a:chExt cx="1575" cy="720"/>
            </a:xfrm>
          </p:grpSpPr>
          <p:sp>
            <p:nvSpPr>
              <p:cNvPr id="1308" name="Rectangle 1307"/>
              <p:cNvSpPr/>
              <p:nvPr/>
            </p:nvSpPr>
            <p:spPr>
              <a:xfrm>
                <a:off x="10064" y="12958"/>
                <a:ext cx="1575" cy="719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09" name="Straight Connector 1308"/>
              <p:cNvSpPr/>
              <p:nvPr/>
            </p:nvSpPr>
            <p:spPr>
              <a:xfrm flipV="1">
                <a:off x="10067" y="13102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10" name="Straight Connector 1309"/>
              <p:cNvSpPr/>
              <p:nvPr/>
            </p:nvSpPr>
            <p:spPr>
              <a:xfrm flipH="1">
                <a:off x="10067" y="13245"/>
                <a:ext cx="1572" cy="2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11" name="Straight Connector 1310"/>
              <p:cNvSpPr/>
              <p:nvPr/>
            </p:nvSpPr>
            <p:spPr>
              <a:xfrm flipH="1">
                <a:off x="10067" y="13389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12" name="Straight Connector 1311"/>
              <p:cNvSpPr/>
              <p:nvPr/>
            </p:nvSpPr>
            <p:spPr>
              <a:xfrm flipV="1">
                <a:off x="10067" y="13533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13" name="Straight Connector 1312"/>
              <p:cNvSpPr/>
              <p:nvPr/>
            </p:nvSpPr>
            <p:spPr>
              <a:xfrm>
                <a:off x="10264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14" name="Straight Connector 1313"/>
              <p:cNvSpPr/>
              <p:nvPr/>
            </p:nvSpPr>
            <p:spPr>
              <a:xfrm>
                <a:off x="10461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15" name="Straight Connector 1314"/>
              <p:cNvSpPr/>
              <p:nvPr/>
            </p:nvSpPr>
            <p:spPr>
              <a:xfrm>
                <a:off x="1065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16" name="Straight Connector 1315"/>
              <p:cNvSpPr/>
              <p:nvPr/>
            </p:nvSpPr>
            <p:spPr>
              <a:xfrm>
                <a:off x="10855" y="12960"/>
                <a:ext cx="0" cy="71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17" name="Straight Connector 1316"/>
              <p:cNvSpPr/>
              <p:nvPr/>
            </p:nvSpPr>
            <p:spPr>
              <a:xfrm>
                <a:off x="11052" y="12959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18" name="Straight Connector 1317"/>
              <p:cNvSpPr/>
              <p:nvPr/>
            </p:nvSpPr>
            <p:spPr>
              <a:xfrm>
                <a:off x="1124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19" name="Straight Connector 1318"/>
              <p:cNvSpPr/>
              <p:nvPr/>
            </p:nvSpPr>
            <p:spPr>
              <a:xfrm>
                <a:off x="11445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</p:grpSp>
        <p:grpSp>
          <p:nvGrpSpPr>
            <p:cNvPr id="1517" name="Group 1319"/>
            <p:cNvGrpSpPr/>
            <p:nvPr/>
          </p:nvGrpSpPr>
          <p:grpSpPr>
            <a:xfrm>
              <a:off x="4106" y="3709"/>
              <a:ext cx="1484" cy="720"/>
              <a:chOff x="10064" y="12958"/>
              <a:chExt cx="1575" cy="720"/>
            </a:xfrm>
          </p:grpSpPr>
          <p:sp>
            <p:nvSpPr>
              <p:cNvPr id="1321" name="Rectangle 1320"/>
              <p:cNvSpPr/>
              <p:nvPr/>
            </p:nvSpPr>
            <p:spPr>
              <a:xfrm>
                <a:off x="10064" y="12958"/>
                <a:ext cx="1575" cy="719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" name="Straight Connector 1321"/>
              <p:cNvSpPr/>
              <p:nvPr/>
            </p:nvSpPr>
            <p:spPr>
              <a:xfrm flipV="1">
                <a:off x="10067" y="13102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23" name="Straight Connector 1322"/>
              <p:cNvSpPr/>
              <p:nvPr/>
            </p:nvSpPr>
            <p:spPr>
              <a:xfrm flipH="1">
                <a:off x="10067" y="13245"/>
                <a:ext cx="1572" cy="2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24" name="Straight Connector 1323"/>
              <p:cNvSpPr/>
              <p:nvPr/>
            </p:nvSpPr>
            <p:spPr>
              <a:xfrm flipH="1">
                <a:off x="10067" y="13389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25" name="Straight Connector 1324"/>
              <p:cNvSpPr/>
              <p:nvPr/>
            </p:nvSpPr>
            <p:spPr>
              <a:xfrm flipV="1">
                <a:off x="10067" y="13533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26" name="Straight Connector 1325"/>
              <p:cNvSpPr/>
              <p:nvPr/>
            </p:nvSpPr>
            <p:spPr>
              <a:xfrm>
                <a:off x="10264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27" name="Straight Connector 1326"/>
              <p:cNvSpPr/>
              <p:nvPr/>
            </p:nvSpPr>
            <p:spPr>
              <a:xfrm>
                <a:off x="10461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28" name="Straight Connector 1327"/>
              <p:cNvSpPr/>
              <p:nvPr/>
            </p:nvSpPr>
            <p:spPr>
              <a:xfrm>
                <a:off x="1065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29" name="Straight Connector 1328"/>
              <p:cNvSpPr/>
              <p:nvPr/>
            </p:nvSpPr>
            <p:spPr>
              <a:xfrm>
                <a:off x="10855" y="12960"/>
                <a:ext cx="0" cy="71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0" name="Straight Connector 1329"/>
              <p:cNvSpPr/>
              <p:nvPr/>
            </p:nvSpPr>
            <p:spPr>
              <a:xfrm>
                <a:off x="11052" y="12959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31" name="Straight Connector 1330"/>
              <p:cNvSpPr/>
              <p:nvPr/>
            </p:nvSpPr>
            <p:spPr>
              <a:xfrm>
                <a:off x="1124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32" name="Straight Connector 1331"/>
              <p:cNvSpPr/>
              <p:nvPr/>
            </p:nvSpPr>
            <p:spPr>
              <a:xfrm>
                <a:off x="11445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</p:grpSp>
        <p:grpSp>
          <p:nvGrpSpPr>
            <p:cNvPr id="1530" name="Group 1332"/>
            <p:cNvGrpSpPr/>
            <p:nvPr/>
          </p:nvGrpSpPr>
          <p:grpSpPr>
            <a:xfrm>
              <a:off x="5556" y="3709"/>
              <a:ext cx="1484" cy="720"/>
              <a:chOff x="10064" y="12958"/>
              <a:chExt cx="1575" cy="720"/>
            </a:xfrm>
          </p:grpSpPr>
          <p:sp>
            <p:nvSpPr>
              <p:cNvPr id="1334" name="Rectangle 1333"/>
              <p:cNvSpPr/>
              <p:nvPr/>
            </p:nvSpPr>
            <p:spPr>
              <a:xfrm>
                <a:off x="10064" y="12958"/>
                <a:ext cx="1575" cy="719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" name="Straight Connector 1334"/>
              <p:cNvSpPr/>
              <p:nvPr/>
            </p:nvSpPr>
            <p:spPr>
              <a:xfrm flipV="1">
                <a:off x="10067" y="13102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36" name="Straight Connector 1335"/>
              <p:cNvSpPr/>
              <p:nvPr/>
            </p:nvSpPr>
            <p:spPr>
              <a:xfrm flipH="1">
                <a:off x="10067" y="13245"/>
                <a:ext cx="1572" cy="2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37" name="Straight Connector 1336"/>
              <p:cNvSpPr/>
              <p:nvPr/>
            </p:nvSpPr>
            <p:spPr>
              <a:xfrm flipH="1">
                <a:off x="10067" y="13389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38" name="Straight Connector 1337"/>
              <p:cNvSpPr/>
              <p:nvPr/>
            </p:nvSpPr>
            <p:spPr>
              <a:xfrm flipV="1">
                <a:off x="10067" y="13533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39" name="Straight Connector 1338"/>
              <p:cNvSpPr/>
              <p:nvPr/>
            </p:nvSpPr>
            <p:spPr>
              <a:xfrm>
                <a:off x="10264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40" name="Straight Connector 1339"/>
              <p:cNvSpPr/>
              <p:nvPr/>
            </p:nvSpPr>
            <p:spPr>
              <a:xfrm>
                <a:off x="10461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41" name="Straight Connector 1340"/>
              <p:cNvSpPr/>
              <p:nvPr/>
            </p:nvSpPr>
            <p:spPr>
              <a:xfrm>
                <a:off x="1065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42" name="Straight Connector 1341"/>
              <p:cNvSpPr/>
              <p:nvPr/>
            </p:nvSpPr>
            <p:spPr>
              <a:xfrm>
                <a:off x="10855" y="12960"/>
                <a:ext cx="0" cy="71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43" name="Straight Connector 1342"/>
              <p:cNvSpPr/>
              <p:nvPr/>
            </p:nvSpPr>
            <p:spPr>
              <a:xfrm>
                <a:off x="11052" y="12959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44" name="Straight Connector 1343"/>
              <p:cNvSpPr/>
              <p:nvPr/>
            </p:nvSpPr>
            <p:spPr>
              <a:xfrm>
                <a:off x="1124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45" name="Straight Connector 1344"/>
              <p:cNvSpPr/>
              <p:nvPr/>
            </p:nvSpPr>
            <p:spPr>
              <a:xfrm>
                <a:off x="11445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</p:grpSp>
        <p:grpSp>
          <p:nvGrpSpPr>
            <p:cNvPr id="780" name="Group 1345"/>
            <p:cNvGrpSpPr/>
            <p:nvPr/>
          </p:nvGrpSpPr>
          <p:grpSpPr>
            <a:xfrm>
              <a:off x="7006" y="3709"/>
              <a:ext cx="1484" cy="720"/>
              <a:chOff x="10064" y="12958"/>
              <a:chExt cx="1575" cy="720"/>
            </a:xfrm>
          </p:grpSpPr>
          <p:sp>
            <p:nvSpPr>
              <p:cNvPr id="1347" name="Rectangle 1346"/>
              <p:cNvSpPr/>
              <p:nvPr/>
            </p:nvSpPr>
            <p:spPr>
              <a:xfrm>
                <a:off x="10064" y="12958"/>
                <a:ext cx="1575" cy="719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8" name="Straight Connector 1347"/>
              <p:cNvSpPr/>
              <p:nvPr/>
            </p:nvSpPr>
            <p:spPr>
              <a:xfrm flipV="1">
                <a:off x="10067" y="13102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49" name="Straight Connector 1348"/>
              <p:cNvSpPr/>
              <p:nvPr/>
            </p:nvSpPr>
            <p:spPr>
              <a:xfrm flipH="1">
                <a:off x="10067" y="13245"/>
                <a:ext cx="1572" cy="2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50" name="Straight Connector 1349"/>
              <p:cNvSpPr/>
              <p:nvPr/>
            </p:nvSpPr>
            <p:spPr>
              <a:xfrm flipH="1">
                <a:off x="10067" y="13389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51" name="Straight Connector 1350"/>
              <p:cNvSpPr/>
              <p:nvPr/>
            </p:nvSpPr>
            <p:spPr>
              <a:xfrm flipV="1">
                <a:off x="10067" y="13533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52" name="Straight Connector 1351"/>
              <p:cNvSpPr/>
              <p:nvPr/>
            </p:nvSpPr>
            <p:spPr>
              <a:xfrm>
                <a:off x="10264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53" name="Straight Connector 1352"/>
              <p:cNvSpPr/>
              <p:nvPr/>
            </p:nvSpPr>
            <p:spPr>
              <a:xfrm>
                <a:off x="10461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54" name="Straight Connector 1353"/>
              <p:cNvSpPr/>
              <p:nvPr/>
            </p:nvSpPr>
            <p:spPr>
              <a:xfrm>
                <a:off x="1065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55" name="Straight Connector 1354"/>
              <p:cNvSpPr/>
              <p:nvPr/>
            </p:nvSpPr>
            <p:spPr>
              <a:xfrm>
                <a:off x="10855" y="12960"/>
                <a:ext cx="0" cy="71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56" name="Straight Connector 1355"/>
              <p:cNvSpPr/>
              <p:nvPr/>
            </p:nvSpPr>
            <p:spPr>
              <a:xfrm>
                <a:off x="11052" y="12959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57" name="Straight Connector 1356"/>
              <p:cNvSpPr/>
              <p:nvPr/>
            </p:nvSpPr>
            <p:spPr>
              <a:xfrm>
                <a:off x="1124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58" name="Straight Connector 1357"/>
              <p:cNvSpPr/>
              <p:nvPr/>
            </p:nvSpPr>
            <p:spPr>
              <a:xfrm>
                <a:off x="11445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</p:grpSp>
        <p:grpSp>
          <p:nvGrpSpPr>
            <p:cNvPr id="793" name="Group 1358"/>
            <p:cNvGrpSpPr/>
            <p:nvPr/>
          </p:nvGrpSpPr>
          <p:grpSpPr>
            <a:xfrm>
              <a:off x="8456" y="3709"/>
              <a:ext cx="1484" cy="720"/>
              <a:chOff x="10064" y="12958"/>
              <a:chExt cx="1575" cy="720"/>
            </a:xfrm>
          </p:grpSpPr>
          <p:sp>
            <p:nvSpPr>
              <p:cNvPr id="1360" name="Rectangle 1359"/>
              <p:cNvSpPr/>
              <p:nvPr/>
            </p:nvSpPr>
            <p:spPr>
              <a:xfrm>
                <a:off x="10064" y="12958"/>
                <a:ext cx="1575" cy="719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1" name="Straight Connector 1360"/>
              <p:cNvSpPr/>
              <p:nvPr/>
            </p:nvSpPr>
            <p:spPr>
              <a:xfrm flipV="1">
                <a:off x="10067" y="13102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62" name="Straight Connector 1361"/>
              <p:cNvSpPr/>
              <p:nvPr/>
            </p:nvSpPr>
            <p:spPr>
              <a:xfrm flipH="1">
                <a:off x="10067" y="13245"/>
                <a:ext cx="1572" cy="2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63" name="Straight Connector 1362"/>
              <p:cNvSpPr/>
              <p:nvPr/>
            </p:nvSpPr>
            <p:spPr>
              <a:xfrm flipH="1">
                <a:off x="10067" y="13389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64" name="Straight Connector 1363"/>
              <p:cNvSpPr/>
              <p:nvPr/>
            </p:nvSpPr>
            <p:spPr>
              <a:xfrm flipV="1">
                <a:off x="10067" y="13533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65" name="Straight Connector 1364"/>
              <p:cNvSpPr/>
              <p:nvPr/>
            </p:nvSpPr>
            <p:spPr>
              <a:xfrm>
                <a:off x="10264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66" name="Straight Connector 1365"/>
              <p:cNvSpPr/>
              <p:nvPr/>
            </p:nvSpPr>
            <p:spPr>
              <a:xfrm>
                <a:off x="10461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67" name="Straight Connector 1366"/>
              <p:cNvSpPr/>
              <p:nvPr/>
            </p:nvSpPr>
            <p:spPr>
              <a:xfrm>
                <a:off x="1065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68" name="Straight Connector 1367"/>
              <p:cNvSpPr/>
              <p:nvPr/>
            </p:nvSpPr>
            <p:spPr>
              <a:xfrm>
                <a:off x="10855" y="12960"/>
                <a:ext cx="0" cy="71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69" name="Straight Connector 1368"/>
              <p:cNvSpPr/>
              <p:nvPr/>
            </p:nvSpPr>
            <p:spPr>
              <a:xfrm>
                <a:off x="11052" y="12959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70" name="Straight Connector 1369"/>
              <p:cNvSpPr/>
              <p:nvPr/>
            </p:nvSpPr>
            <p:spPr>
              <a:xfrm>
                <a:off x="1124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71" name="Straight Connector 1370"/>
              <p:cNvSpPr/>
              <p:nvPr/>
            </p:nvSpPr>
            <p:spPr>
              <a:xfrm>
                <a:off x="11445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</p:grpSp>
        <p:grpSp>
          <p:nvGrpSpPr>
            <p:cNvPr id="1543" name="Group 1371"/>
            <p:cNvGrpSpPr/>
            <p:nvPr/>
          </p:nvGrpSpPr>
          <p:grpSpPr>
            <a:xfrm>
              <a:off x="9906" y="3709"/>
              <a:ext cx="1484" cy="720"/>
              <a:chOff x="10064" y="12958"/>
              <a:chExt cx="1575" cy="720"/>
            </a:xfrm>
          </p:grpSpPr>
          <p:sp>
            <p:nvSpPr>
              <p:cNvPr id="1373" name="Rectangle 1372"/>
              <p:cNvSpPr/>
              <p:nvPr/>
            </p:nvSpPr>
            <p:spPr>
              <a:xfrm>
                <a:off x="10064" y="12958"/>
                <a:ext cx="1575" cy="719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74" name="Straight Connector 1373"/>
              <p:cNvSpPr/>
              <p:nvPr/>
            </p:nvSpPr>
            <p:spPr>
              <a:xfrm flipV="1">
                <a:off x="10067" y="13102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75" name="Straight Connector 1374"/>
              <p:cNvSpPr/>
              <p:nvPr/>
            </p:nvSpPr>
            <p:spPr>
              <a:xfrm flipH="1">
                <a:off x="10067" y="13245"/>
                <a:ext cx="1572" cy="2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76" name="Straight Connector 1375"/>
              <p:cNvSpPr/>
              <p:nvPr/>
            </p:nvSpPr>
            <p:spPr>
              <a:xfrm flipH="1">
                <a:off x="10067" y="13389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77" name="Straight Connector 1376"/>
              <p:cNvSpPr/>
              <p:nvPr/>
            </p:nvSpPr>
            <p:spPr>
              <a:xfrm flipV="1">
                <a:off x="10067" y="13533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78" name="Straight Connector 1377"/>
              <p:cNvSpPr/>
              <p:nvPr/>
            </p:nvSpPr>
            <p:spPr>
              <a:xfrm>
                <a:off x="10264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79" name="Straight Connector 1378"/>
              <p:cNvSpPr/>
              <p:nvPr/>
            </p:nvSpPr>
            <p:spPr>
              <a:xfrm>
                <a:off x="10461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80" name="Straight Connector 1379"/>
              <p:cNvSpPr/>
              <p:nvPr/>
            </p:nvSpPr>
            <p:spPr>
              <a:xfrm>
                <a:off x="1065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81" name="Straight Connector 1380"/>
              <p:cNvSpPr/>
              <p:nvPr/>
            </p:nvSpPr>
            <p:spPr>
              <a:xfrm>
                <a:off x="10855" y="12960"/>
                <a:ext cx="0" cy="71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82" name="Straight Connector 1381"/>
              <p:cNvSpPr/>
              <p:nvPr/>
            </p:nvSpPr>
            <p:spPr>
              <a:xfrm>
                <a:off x="11052" y="12959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83" name="Straight Connector 1382"/>
              <p:cNvSpPr/>
              <p:nvPr/>
            </p:nvSpPr>
            <p:spPr>
              <a:xfrm>
                <a:off x="1124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384" name="Straight Connector 1383"/>
              <p:cNvSpPr/>
              <p:nvPr/>
            </p:nvSpPr>
            <p:spPr>
              <a:xfrm>
                <a:off x="11445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</p:grpSp>
        <p:grpSp>
          <p:nvGrpSpPr>
            <p:cNvPr id="1556" name="Group 1384"/>
            <p:cNvGrpSpPr/>
            <p:nvPr/>
          </p:nvGrpSpPr>
          <p:grpSpPr>
            <a:xfrm>
              <a:off x="1206" y="4429"/>
              <a:ext cx="10184" cy="720"/>
              <a:chOff x="1206" y="11340"/>
              <a:chExt cx="10184" cy="720"/>
            </a:xfrm>
          </p:grpSpPr>
          <p:grpSp>
            <p:nvGrpSpPr>
              <p:cNvPr id="806" name="Group 1385"/>
              <p:cNvGrpSpPr/>
              <p:nvPr/>
            </p:nvGrpSpPr>
            <p:grpSpPr>
              <a:xfrm>
                <a:off x="1206" y="11340"/>
                <a:ext cx="1484" cy="720"/>
                <a:chOff x="10064" y="12958"/>
                <a:chExt cx="1575" cy="720"/>
              </a:xfrm>
            </p:grpSpPr>
            <p:sp>
              <p:nvSpPr>
                <p:cNvPr id="1387" name="Rectangle 1386"/>
                <p:cNvSpPr/>
                <p:nvPr/>
              </p:nvSpPr>
              <p:spPr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88" name="Straight Connector 1387"/>
                <p:cNvSpPr/>
                <p:nvPr/>
              </p:nvSpPr>
              <p:spPr>
                <a:xfrm flipV="1">
                  <a:off x="10067" y="13102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389" name="Straight Connector 1388"/>
                <p:cNvSpPr/>
                <p:nvPr/>
              </p:nvSpPr>
              <p:spPr>
                <a:xfrm flipH="1">
                  <a:off x="10067" y="13245"/>
                  <a:ext cx="1572" cy="2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390" name="Straight Connector 1389"/>
                <p:cNvSpPr/>
                <p:nvPr/>
              </p:nvSpPr>
              <p:spPr>
                <a:xfrm flipH="1">
                  <a:off x="10067" y="13389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391" name="Straight Connector 1390"/>
                <p:cNvSpPr/>
                <p:nvPr/>
              </p:nvSpPr>
              <p:spPr>
                <a:xfrm flipV="1">
                  <a:off x="10067" y="13533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392" name="Straight Connector 1391"/>
                <p:cNvSpPr/>
                <p:nvPr/>
              </p:nvSpPr>
              <p:spPr>
                <a:xfrm>
                  <a:off x="10264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393" name="Straight Connector 1392"/>
                <p:cNvSpPr/>
                <p:nvPr/>
              </p:nvSpPr>
              <p:spPr>
                <a:xfrm>
                  <a:off x="10461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394" name="Straight Connector 1393"/>
                <p:cNvSpPr/>
                <p:nvPr/>
              </p:nvSpPr>
              <p:spPr>
                <a:xfrm>
                  <a:off x="1065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395" name="Straight Connector 1394"/>
                <p:cNvSpPr/>
                <p:nvPr/>
              </p:nvSpPr>
              <p:spPr>
                <a:xfrm>
                  <a:off x="10855" y="12960"/>
                  <a:ext cx="0" cy="71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96" name="Straight Connector 1395"/>
                <p:cNvSpPr/>
                <p:nvPr/>
              </p:nvSpPr>
              <p:spPr>
                <a:xfrm>
                  <a:off x="11052" y="12959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397" name="Straight Connector 1396"/>
                <p:cNvSpPr/>
                <p:nvPr/>
              </p:nvSpPr>
              <p:spPr>
                <a:xfrm>
                  <a:off x="1124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398" name="Straight Connector 1397"/>
                <p:cNvSpPr/>
                <p:nvPr/>
              </p:nvSpPr>
              <p:spPr>
                <a:xfrm>
                  <a:off x="11445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819" name="Group 1398"/>
              <p:cNvGrpSpPr/>
              <p:nvPr/>
            </p:nvGrpSpPr>
            <p:grpSpPr>
              <a:xfrm>
                <a:off x="2656" y="11340"/>
                <a:ext cx="1484" cy="720"/>
                <a:chOff x="10064" y="12958"/>
                <a:chExt cx="1575" cy="720"/>
              </a:xfrm>
            </p:grpSpPr>
            <p:sp>
              <p:nvSpPr>
                <p:cNvPr id="1400" name="Rectangle 1399"/>
                <p:cNvSpPr/>
                <p:nvPr/>
              </p:nvSpPr>
              <p:spPr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01" name="Straight Connector 1400"/>
                <p:cNvSpPr/>
                <p:nvPr/>
              </p:nvSpPr>
              <p:spPr>
                <a:xfrm flipV="1">
                  <a:off x="10067" y="13102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02" name="Straight Connector 1401"/>
                <p:cNvSpPr/>
                <p:nvPr/>
              </p:nvSpPr>
              <p:spPr>
                <a:xfrm flipH="1">
                  <a:off x="10067" y="13245"/>
                  <a:ext cx="1572" cy="2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03" name="Straight Connector 1402"/>
                <p:cNvSpPr/>
                <p:nvPr/>
              </p:nvSpPr>
              <p:spPr>
                <a:xfrm flipH="1">
                  <a:off x="10067" y="13389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04" name="Straight Connector 1403"/>
                <p:cNvSpPr/>
                <p:nvPr/>
              </p:nvSpPr>
              <p:spPr>
                <a:xfrm flipV="1">
                  <a:off x="10067" y="13533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05" name="Straight Connector 1404"/>
                <p:cNvSpPr/>
                <p:nvPr/>
              </p:nvSpPr>
              <p:spPr>
                <a:xfrm>
                  <a:off x="10264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06" name="Straight Connector 1405"/>
                <p:cNvSpPr/>
                <p:nvPr/>
              </p:nvSpPr>
              <p:spPr>
                <a:xfrm>
                  <a:off x="10461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07" name="Straight Connector 1406"/>
                <p:cNvSpPr/>
                <p:nvPr/>
              </p:nvSpPr>
              <p:spPr>
                <a:xfrm>
                  <a:off x="1065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08" name="Straight Connector 1407"/>
                <p:cNvSpPr/>
                <p:nvPr/>
              </p:nvSpPr>
              <p:spPr>
                <a:xfrm>
                  <a:off x="10855" y="12960"/>
                  <a:ext cx="0" cy="71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409" name="Straight Connector 1408"/>
                <p:cNvSpPr/>
                <p:nvPr/>
              </p:nvSpPr>
              <p:spPr>
                <a:xfrm>
                  <a:off x="11052" y="12959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10" name="Straight Connector 1409"/>
                <p:cNvSpPr/>
                <p:nvPr/>
              </p:nvSpPr>
              <p:spPr>
                <a:xfrm>
                  <a:off x="1124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11" name="Straight Connector 1410"/>
                <p:cNvSpPr/>
                <p:nvPr/>
              </p:nvSpPr>
              <p:spPr>
                <a:xfrm>
                  <a:off x="11445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569" name="Group 1411"/>
              <p:cNvGrpSpPr/>
              <p:nvPr/>
            </p:nvGrpSpPr>
            <p:grpSpPr>
              <a:xfrm>
                <a:off x="4106" y="11340"/>
                <a:ext cx="1484" cy="720"/>
                <a:chOff x="10064" y="12958"/>
                <a:chExt cx="1575" cy="720"/>
              </a:xfrm>
            </p:grpSpPr>
            <p:sp>
              <p:nvSpPr>
                <p:cNvPr id="1413" name="Rectangle 1412"/>
                <p:cNvSpPr/>
                <p:nvPr/>
              </p:nvSpPr>
              <p:spPr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14" name="Straight Connector 1413"/>
                <p:cNvSpPr/>
                <p:nvPr/>
              </p:nvSpPr>
              <p:spPr>
                <a:xfrm flipV="1">
                  <a:off x="10067" y="13102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15" name="Straight Connector 1414"/>
                <p:cNvSpPr/>
                <p:nvPr/>
              </p:nvSpPr>
              <p:spPr>
                <a:xfrm flipH="1">
                  <a:off x="10067" y="13245"/>
                  <a:ext cx="1572" cy="2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16" name="Straight Connector 1415"/>
                <p:cNvSpPr/>
                <p:nvPr/>
              </p:nvSpPr>
              <p:spPr>
                <a:xfrm flipH="1">
                  <a:off x="10067" y="13389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17" name="Straight Connector 1416"/>
                <p:cNvSpPr/>
                <p:nvPr/>
              </p:nvSpPr>
              <p:spPr>
                <a:xfrm flipV="1">
                  <a:off x="10067" y="13533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18" name="Straight Connector 1417"/>
                <p:cNvSpPr/>
                <p:nvPr/>
              </p:nvSpPr>
              <p:spPr>
                <a:xfrm>
                  <a:off x="10264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19" name="Straight Connector 1418"/>
                <p:cNvSpPr/>
                <p:nvPr/>
              </p:nvSpPr>
              <p:spPr>
                <a:xfrm>
                  <a:off x="10461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20" name="Straight Connector 1419"/>
                <p:cNvSpPr/>
                <p:nvPr/>
              </p:nvSpPr>
              <p:spPr>
                <a:xfrm>
                  <a:off x="1065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21" name="Straight Connector 1420"/>
                <p:cNvSpPr/>
                <p:nvPr/>
              </p:nvSpPr>
              <p:spPr>
                <a:xfrm>
                  <a:off x="10855" y="12960"/>
                  <a:ext cx="0" cy="71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422" name="Straight Connector 1421"/>
                <p:cNvSpPr/>
                <p:nvPr/>
              </p:nvSpPr>
              <p:spPr>
                <a:xfrm>
                  <a:off x="11052" y="12959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23" name="Straight Connector 1422"/>
                <p:cNvSpPr/>
                <p:nvPr/>
              </p:nvSpPr>
              <p:spPr>
                <a:xfrm>
                  <a:off x="1124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24" name="Straight Connector 1423"/>
                <p:cNvSpPr/>
                <p:nvPr/>
              </p:nvSpPr>
              <p:spPr>
                <a:xfrm>
                  <a:off x="11445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570" name="Group 1424"/>
              <p:cNvGrpSpPr/>
              <p:nvPr/>
            </p:nvGrpSpPr>
            <p:grpSpPr>
              <a:xfrm>
                <a:off x="5556" y="11340"/>
                <a:ext cx="1484" cy="720"/>
                <a:chOff x="10064" y="12958"/>
                <a:chExt cx="1575" cy="720"/>
              </a:xfrm>
            </p:grpSpPr>
            <p:sp>
              <p:nvSpPr>
                <p:cNvPr id="1426" name="Rectangle 1425"/>
                <p:cNvSpPr/>
                <p:nvPr/>
              </p:nvSpPr>
              <p:spPr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27" name="Straight Connector 1426"/>
                <p:cNvSpPr/>
                <p:nvPr/>
              </p:nvSpPr>
              <p:spPr>
                <a:xfrm flipV="1">
                  <a:off x="10067" y="13102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28" name="Straight Connector 1427"/>
                <p:cNvSpPr/>
                <p:nvPr/>
              </p:nvSpPr>
              <p:spPr>
                <a:xfrm flipH="1">
                  <a:off x="10067" y="13245"/>
                  <a:ext cx="1572" cy="2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29" name="Straight Connector 1428"/>
                <p:cNvSpPr/>
                <p:nvPr/>
              </p:nvSpPr>
              <p:spPr>
                <a:xfrm flipH="1">
                  <a:off x="10067" y="13389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30" name="Straight Connector 1429"/>
                <p:cNvSpPr/>
                <p:nvPr/>
              </p:nvSpPr>
              <p:spPr>
                <a:xfrm flipV="1">
                  <a:off x="10067" y="13533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31" name="Straight Connector 1430"/>
                <p:cNvSpPr/>
                <p:nvPr/>
              </p:nvSpPr>
              <p:spPr>
                <a:xfrm>
                  <a:off x="10264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32" name="Straight Connector 1431"/>
                <p:cNvSpPr/>
                <p:nvPr/>
              </p:nvSpPr>
              <p:spPr>
                <a:xfrm>
                  <a:off x="10461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33" name="Straight Connector 1432"/>
                <p:cNvSpPr/>
                <p:nvPr/>
              </p:nvSpPr>
              <p:spPr>
                <a:xfrm>
                  <a:off x="1065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34" name="Straight Connector 1433"/>
                <p:cNvSpPr/>
                <p:nvPr/>
              </p:nvSpPr>
              <p:spPr>
                <a:xfrm>
                  <a:off x="10855" y="12960"/>
                  <a:ext cx="0" cy="71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435" name="Straight Connector 1434"/>
                <p:cNvSpPr/>
                <p:nvPr/>
              </p:nvSpPr>
              <p:spPr>
                <a:xfrm>
                  <a:off x="11052" y="12959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36" name="Straight Connector 1435"/>
                <p:cNvSpPr/>
                <p:nvPr/>
              </p:nvSpPr>
              <p:spPr>
                <a:xfrm>
                  <a:off x="1124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37" name="Straight Connector 1436"/>
                <p:cNvSpPr/>
                <p:nvPr/>
              </p:nvSpPr>
              <p:spPr>
                <a:xfrm>
                  <a:off x="11445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583" name="Group 1437"/>
              <p:cNvGrpSpPr/>
              <p:nvPr/>
            </p:nvGrpSpPr>
            <p:grpSpPr>
              <a:xfrm>
                <a:off x="7006" y="11340"/>
                <a:ext cx="1484" cy="720"/>
                <a:chOff x="10064" y="12958"/>
                <a:chExt cx="1575" cy="720"/>
              </a:xfrm>
            </p:grpSpPr>
            <p:sp>
              <p:nvSpPr>
                <p:cNvPr id="1439" name="Rectangle 1438"/>
                <p:cNvSpPr/>
                <p:nvPr/>
              </p:nvSpPr>
              <p:spPr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0" name="Straight Connector 1439"/>
                <p:cNvSpPr/>
                <p:nvPr/>
              </p:nvSpPr>
              <p:spPr>
                <a:xfrm flipV="1">
                  <a:off x="10067" y="13102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41" name="Straight Connector 1440"/>
                <p:cNvSpPr/>
                <p:nvPr/>
              </p:nvSpPr>
              <p:spPr>
                <a:xfrm flipH="1">
                  <a:off x="10067" y="13245"/>
                  <a:ext cx="1572" cy="2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42" name="Straight Connector 1441"/>
                <p:cNvSpPr/>
                <p:nvPr/>
              </p:nvSpPr>
              <p:spPr>
                <a:xfrm flipH="1">
                  <a:off x="10067" y="13389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43" name="Straight Connector 1442"/>
                <p:cNvSpPr/>
                <p:nvPr/>
              </p:nvSpPr>
              <p:spPr>
                <a:xfrm flipV="1">
                  <a:off x="10067" y="13533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44" name="Straight Connector 1443"/>
                <p:cNvSpPr/>
                <p:nvPr/>
              </p:nvSpPr>
              <p:spPr>
                <a:xfrm>
                  <a:off x="10264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45" name="Straight Connector 1444"/>
                <p:cNvSpPr/>
                <p:nvPr/>
              </p:nvSpPr>
              <p:spPr>
                <a:xfrm>
                  <a:off x="10461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46" name="Straight Connector 1445"/>
                <p:cNvSpPr/>
                <p:nvPr/>
              </p:nvSpPr>
              <p:spPr>
                <a:xfrm>
                  <a:off x="1065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47" name="Straight Connector 1446"/>
                <p:cNvSpPr/>
                <p:nvPr/>
              </p:nvSpPr>
              <p:spPr>
                <a:xfrm>
                  <a:off x="10855" y="12960"/>
                  <a:ext cx="0" cy="71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448" name="Straight Connector 1447"/>
                <p:cNvSpPr/>
                <p:nvPr/>
              </p:nvSpPr>
              <p:spPr>
                <a:xfrm>
                  <a:off x="11052" y="12959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49" name="Straight Connector 1448"/>
                <p:cNvSpPr/>
                <p:nvPr/>
              </p:nvSpPr>
              <p:spPr>
                <a:xfrm>
                  <a:off x="1124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50" name="Straight Connector 1449"/>
                <p:cNvSpPr/>
                <p:nvPr/>
              </p:nvSpPr>
              <p:spPr>
                <a:xfrm>
                  <a:off x="11445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596" name="Group 1450"/>
              <p:cNvGrpSpPr/>
              <p:nvPr/>
            </p:nvGrpSpPr>
            <p:grpSpPr>
              <a:xfrm>
                <a:off x="8456" y="11340"/>
                <a:ext cx="1484" cy="720"/>
                <a:chOff x="10064" y="12958"/>
                <a:chExt cx="1575" cy="720"/>
              </a:xfrm>
            </p:grpSpPr>
            <p:sp>
              <p:nvSpPr>
                <p:cNvPr id="1452" name="Rectangle 1451"/>
                <p:cNvSpPr/>
                <p:nvPr/>
              </p:nvSpPr>
              <p:spPr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53" name="Straight Connector 1452"/>
                <p:cNvSpPr/>
                <p:nvPr/>
              </p:nvSpPr>
              <p:spPr>
                <a:xfrm flipV="1">
                  <a:off x="10067" y="13102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54" name="Straight Connector 1453"/>
                <p:cNvSpPr/>
                <p:nvPr/>
              </p:nvSpPr>
              <p:spPr>
                <a:xfrm flipH="1">
                  <a:off x="10067" y="13245"/>
                  <a:ext cx="1572" cy="2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55" name="Straight Connector 1454"/>
                <p:cNvSpPr/>
                <p:nvPr/>
              </p:nvSpPr>
              <p:spPr>
                <a:xfrm flipH="1">
                  <a:off x="10067" y="13389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56" name="Straight Connector 1455"/>
                <p:cNvSpPr/>
                <p:nvPr/>
              </p:nvSpPr>
              <p:spPr>
                <a:xfrm flipV="1">
                  <a:off x="10067" y="13533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57" name="Straight Connector 1456"/>
                <p:cNvSpPr/>
                <p:nvPr/>
              </p:nvSpPr>
              <p:spPr>
                <a:xfrm>
                  <a:off x="10264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58" name="Straight Connector 1457"/>
                <p:cNvSpPr/>
                <p:nvPr/>
              </p:nvSpPr>
              <p:spPr>
                <a:xfrm>
                  <a:off x="10461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59" name="Straight Connector 1458"/>
                <p:cNvSpPr/>
                <p:nvPr/>
              </p:nvSpPr>
              <p:spPr>
                <a:xfrm>
                  <a:off x="1065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60" name="Straight Connector 1459"/>
                <p:cNvSpPr/>
                <p:nvPr/>
              </p:nvSpPr>
              <p:spPr>
                <a:xfrm>
                  <a:off x="10855" y="12960"/>
                  <a:ext cx="0" cy="71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461" name="Straight Connector 1460"/>
                <p:cNvSpPr/>
                <p:nvPr/>
              </p:nvSpPr>
              <p:spPr>
                <a:xfrm>
                  <a:off x="11052" y="12959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62" name="Straight Connector 1461"/>
                <p:cNvSpPr/>
                <p:nvPr/>
              </p:nvSpPr>
              <p:spPr>
                <a:xfrm>
                  <a:off x="1124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63" name="Straight Connector 1462"/>
                <p:cNvSpPr/>
                <p:nvPr/>
              </p:nvSpPr>
              <p:spPr>
                <a:xfrm>
                  <a:off x="11445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832" name="Group 1463"/>
              <p:cNvGrpSpPr/>
              <p:nvPr/>
            </p:nvGrpSpPr>
            <p:grpSpPr>
              <a:xfrm>
                <a:off x="9906" y="11340"/>
                <a:ext cx="1484" cy="720"/>
                <a:chOff x="10064" y="12958"/>
                <a:chExt cx="1575" cy="720"/>
              </a:xfrm>
            </p:grpSpPr>
            <p:sp>
              <p:nvSpPr>
                <p:cNvPr id="1465" name="Rectangle 1464"/>
                <p:cNvSpPr/>
                <p:nvPr/>
              </p:nvSpPr>
              <p:spPr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66" name="Straight Connector 1465"/>
                <p:cNvSpPr/>
                <p:nvPr/>
              </p:nvSpPr>
              <p:spPr>
                <a:xfrm flipV="1">
                  <a:off x="10067" y="13102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67" name="Straight Connector 1466"/>
                <p:cNvSpPr/>
                <p:nvPr/>
              </p:nvSpPr>
              <p:spPr>
                <a:xfrm flipH="1">
                  <a:off x="10067" y="13245"/>
                  <a:ext cx="1572" cy="2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68" name="Straight Connector 1467"/>
                <p:cNvSpPr/>
                <p:nvPr/>
              </p:nvSpPr>
              <p:spPr>
                <a:xfrm flipH="1">
                  <a:off x="10067" y="13389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69" name="Straight Connector 1468"/>
                <p:cNvSpPr/>
                <p:nvPr/>
              </p:nvSpPr>
              <p:spPr>
                <a:xfrm flipV="1">
                  <a:off x="10067" y="13533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70" name="Straight Connector 1469"/>
                <p:cNvSpPr/>
                <p:nvPr/>
              </p:nvSpPr>
              <p:spPr>
                <a:xfrm>
                  <a:off x="10264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71" name="Straight Connector 1470"/>
                <p:cNvSpPr/>
                <p:nvPr/>
              </p:nvSpPr>
              <p:spPr>
                <a:xfrm>
                  <a:off x="10461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72" name="Straight Connector 1471"/>
                <p:cNvSpPr/>
                <p:nvPr/>
              </p:nvSpPr>
              <p:spPr>
                <a:xfrm>
                  <a:off x="1065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73" name="Straight Connector 1472"/>
                <p:cNvSpPr/>
                <p:nvPr/>
              </p:nvSpPr>
              <p:spPr>
                <a:xfrm>
                  <a:off x="10855" y="12960"/>
                  <a:ext cx="0" cy="71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474" name="Straight Connector 1473"/>
                <p:cNvSpPr/>
                <p:nvPr/>
              </p:nvSpPr>
              <p:spPr>
                <a:xfrm>
                  <a:off x="11052" y="12959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75" name="Straight Connector 1474"/>
                <p:cNvSpPr/>
                <p:nvPr/>
              </p:nvSpPr>
              <p:spPr>
                <a:xfrm>
                  <a:off x="1124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76" name="Straight Connector 1475"/>
                <p:cNvSpPr/>
                <p:nvPr/>
              </p:nvSpPr>
              <p:spPr>
                <a:xfrm>
                  <a:off x="11445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</p:grpSp>
        </p:grpSp>
      </p:grpSp>
      <p:grpSp>
        <p:nvGrpSpPr>
          <p:cNvPr id="833" name="Group 1476"/>
          <p:cNvGrpSpPr/>
          <p:nvPr/>
        </p:nvGrpSpPr>
        <p:grpSpPr>
          <a:xfrm>
            <a:off x="390867" y="4335200"/>
            <a:ext cx="8710930" cy="1495425"/>
            <a:chOff x="1206" y="3709"/>
            <a:chExt cx="10184" cy="1440"/>
          </a:xfrm>
        </p:grpSpPr>
        <p:grpSp>
          <p:nvGrpSpPr>
            <p:cNvPr id="846" name="Group 1477"/>
            <p:cNvGrpSpPr/>
            <p:nvPr/>
          </p:nvGrpSpPr>
          <p:grpSpPr>
            <a:xfrm>
              <a:off x="1206" y="3709"/>
              <a:ext cx="1484" cy="720"/>
              <a:chOff x="10064" y="12958"/>
              <a:chExt cx="1575" cy="720"/>
            </a:xfrm>
          </p:grpSpPr>
          <p:sp>
            <p:nvSpPr>
              <p:cNvPr id="1479" name="Rectangle 1478"/>
              <p:cNvSpPr/>
              <p:nvPr/>
            </p:nvSpPr>
            <p:spPr>
              <a:xfrm>
                <a:off x="10064" y="12958"/>
                <a:ext cx="1575" cy="719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80" name="Straight Connector 1479"/>
              <p:cNvSpPr/>
              <p:nvPr/>
            </p:nvSpPr>
            <p:spPr>
              <a:xfrm flipV="1">
                <a:off x="10067" y="13102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481" name="Straight Connector 1480"/>
              <p:cNvSpPr/>
              <p:nvPr/>
            </p:nvSpPr>
            <p:spPr>
              <a:xfrm flipH="1">
                <a:off x="10067" y="13245"/>
                <a:ext cx="1572" cy="2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482" name="Straight Connector 1481"/>
              <p:cNvSpPr/>
              <p:nvPr/>
            </p:nvSpPr>
            <p:spPr>
              <a:xfrm flipH="1">
                <a:off x="10067" y="13389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483" name="Straight Connector 1482"/>
              <p:cNvSpPr/>
              <p:nvPr/>
            </p:nvSpPr>
            <p:spPr>
              <a:xfrm flipV="1">
                <a:off x="10067" y="13533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484" name="Straight Connector 1483"/>
              <p:cNvSpPr/>
              <p:nvPr/>
            </p:nvSpPr>
            <p:spPr>
              <a:xfrm>
                <a:off x="10264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485" name="Straight Connector 1484"/>
              <p:cNvSpPr/>
              <p:nvPr/>
            </p:nvSpPr>
            <p:spPr>
              <a:xfrm>
                <a:off x="10461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486" name="Straight Connector 1485"/>
              <p:cNvSpPr/>
              <p:nvPr/>
            </p:nvSpPr>
            <p:spPr>
              <a:xfrm>
                <a:off x="1065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487" name="Straight Connector 1486"/>
              <p:cNvSpPr/>
              <p:nvPr/>
            </p:nvSpPr>
            <p:spPr>
              <a:xfrm>
                <a:off x="10855" y="12960"/>
                <a:ext cx="0" cy="71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88" name="Straight Connector 1487"/>
              <p:cNvSpPr/>
              <p:nvPr/>
            </p:nvSpPr>
            <p:spPr>
              <a:xfrm>
                <a:off x="11052" y="12959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489" name="Straight Connector 1488"/>
              <p:cNvSpPr/>
              <p:nvPr/>
            </p:nvSpPr>
            <p:spPr>
              <a:xfrm>
                <a:off x="1124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490" name="Straight Connector 1489"/>
              <p:cNvSpPr/>
              <p:nvPr/>
            </p:nvSpPr>
            <p:spPr>
              <a:xfrm>
                <a:off x="11445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</p:grpSp>
        <p:grpSp>
          <p:nvGrpSpPr>
            <p:cNvPr id="859" name="Group 1490"/>
            <p:cNvGrpSpPr/>
            <p:nvPr/>
          </p:nvGrpSpPr>
          <p:grpSpPr>
            <a:xfrm>
              <a:off x="2656" y="3709"/>
              <a:ext cx="1484" cy="720"/>
              <a:chOff x="10064" y="12958"/>
              <a:chExt cx="1575" cy="720"/>
            </a:xfrm>
          </p:grpSpPr>
          <p:sp>
            <p:nvSpPr>
              <p:cNvPr id="1492" name="Rectangle 1491"/>
              <p:cNvSpPr/>
              <p:nvPr/>
            </p:nvSpPr>
            <p:spPr>
              <a:xfrm>
                <a:off x="10064" y="12958"/>
                <a:ext cx="1575" cy="719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93" name="Straight Connector 1492"/>
              <p:cNvSpPr/>
              <p:nvPr/>
            </p:nvSpPr>
            <p:spPr>
              <a:xfrm flipV="1">
                <a:off x="10067" y="13102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494" name="Straight Connector 1493"/>
              <p:cNvSpPr/>
              <p:nvPr/>
            </p:nvSpPr>
            <p:spPr>
              <a:xfrm flipH="1">
                <a:off x="10067" y="13245"/>
                <a:ext cx="1572" cy="2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495" name="Straight Connector 1494"/>
              <p:cNvSpPr/>
              <p:nvPr/>
            </p:nvSpPr>
            <p:spPr>
              <a:xfrm flipH="1">
                <a:off x="10067" y="13389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496" name="Straight Connector 1495"/>
              <p:cNvSpPr/>
              <p:nvPr/>
            </p:nvSpPr>
            <p:spPr>
              <a:xfrm flipV="1">
                <a:off x="10067" y="13533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497" name="Straight Connector 1496"/>
              <p:cNvSpPr/>
              <p:nvPr/>
            </p:nvSpPr>
            <p:spPr>
              <a:xfrm>
                <a:off x="10264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498" name="Straight Connector 1497"/>
              <p:cNvSpPr/>
              <p:nvPr/>
            </p:nvSpPr>
            <p:spPr>
              <a:xfrm>
                <a:off x="10461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499" name="Straight Connector 1498"/>
              <p:cNvSpPr/>
              <p:nvPr/>
            </p:nvSpPr>
            <p:spPr>
              <a:xfrm>
                <a:off x="1065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500" name="Straight Connector 1499"/>
              <p:cNvSpPr/>
              <p:nvPr/>
            </p:nvSpPr>
            <p:spPr>
              <a:xfrm>
                <a:off x="10855" y="12960"/>
                <a:ext cx="0" cy="71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01" name="Straight Connector 1500"/>
              <p:cNvSpPr/>
              <p:nvPr/>
            </p:nvSpPr>
            <p:spPr>
              <a:xfrm>
                <a:off x="11052" y="12959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502" name="Straight Connector 1501"/>
              <p:cNvSpPr/>
              <p:nvPr/>
            </p:nvSpPr>
            <p:spPr>
              <a:xfrm>
                <a:off x="1124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503" name="Straight Connector 1502"/>
              <p:cNvSpPr/>
              <p:nvPr/>
            </p:nvSpPr>
            <p:spPr>
              <a:xfrm>
                <a:off x="11445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</p:grpSp>
        <p:grpSp>
          <p:nvGrpSpPr>
            <p:cNvPr id="1609" name="Group 1503"/>
            <p:cNvGrpSpPr/>
            <p:nvPr/>
          </p:nvGrpSpPr>
          <p:grpSpPr>
            <a:xfrm>
              <a:off x="4106" y="3709"/>
              <a:ext cx="1484" cy="720"/>
              <a:chOff x="10064" y="12958"/>
              <a:chExt cx="1575" cy="720"/>
            </a:xfrm>
          </p:grpSpPr>
          <p:sp>
            <p:nvSpPr>
              <p:cNvPr id="1505" name="Rectangle 1504"/>
              <p:cNvSpPr/>
              <p:nvPr/>
            </p:nvSpPr>
            <p:spPr>
              <a:xfrm>
                <a:off x="10064" y="12958"/>
                <a:ext cx="1575" cy="719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06" name="Straight Connector 1505"/>
              <p:cNvSpPr/>
              <p:nvPr/>
            </p:nvSpPr>
            <p:spPr>
              <a:xfrm flipV="1">
                <a:off x="10067" y="13102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507" name="Straight Connector 1506"/>
              <p:cNvSpPr/>
              <p:nvPr/>
            </p:nvSpPr>
            <p:spPr>
              <a:xfrm flipH="1">
                <a:off x="10067" y="13245"/>
                <a:ext cx="1572" cy="2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508" name="Straight Connector 1507"/>
              <p:cNvSpPr/>
              <p:nvPr/>
            </p:nvSpPr>
            <p:spPr>
              <a:xfrm flipH="1">
                <a:off x="10067" y="13389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509" name="Straight Connector 1508"/>
              <p:cNvSpPr/>
              <p:nvPr/>
            </p:nvSpPr>
            <p:spPr>
              <a:xfrm flipV="1">
                <a:off x="10067" y="13533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510" name="Straight Connector 1509"/>
              <p:cNvSpPr/>
              <p:nvPr/>
            </p:nvSpPr>
            <p:spPr>
              <a:xfrm>
                <a:off x="10264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511" name="Straight Connector 1510"/>
              <p:cNvSpPr/>
              <p:nvPr/>
            </p:nvSpPr>
            <p:spPr>
              <a:xfrm>
                <a:off x="10461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512" name="Straight Connector 1511"/>
              <p:cNvSpPr/>
              <p:nvPr/>
            </p:nvSpPr>
            <p:spPr>
              <a:xfrm>
                <a:off x="1065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513" name="Straight Connector 1512"/>
              <p:cNvSpPr/>
              <p:nvPr/>
            </p:nvSpPr>
            <p:spPr>
              <a:xfrm>
                <a:off x="10855" y="12960"/>
                <a:ext cx="0" cy="71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14" name="Straight Connector 1513"/>
              <p:cNvSpPr/>
              <p:nvPr/>
            </p:nvSpPr>
            <p:spPr>
              <a:xfrm>
                <a:off x="11052" y="12959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515" name="Straight Connector 1514"/>
              <p:cNvSpPr/>
              <p:nvPr/>
            </p:nvSpPr>
            <p:spPr>
              <a:xfrm>
                <a:off x="1124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516" name="Straight Connector 1515"/>
              <p:cNvSpPr/>
              <p:nvPr/>
            </p:nvSpPr>
            <p:spPr>
              <a:xfrm>
                <a:off x="11445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</p:grpSp>
        <p:grpSp>
          <p:nvGrpSpPr>
            <p:cNvPr id="1622" name="Group 1516"/>
            <p:cNvGrpSpPr/>
            <p:nvPr/>
          </p:nvGrpSpPr>
          <p:grpSpPr>
            <a:xfrm>
              <a:off x="5556" y="3709"/>
              <a:ext cx="1484" cy="720"/>
              <a:chOff x="10064" y="12958"/>
              <a:chExt cx="1575" cy="720"/>
            </a:xfrm>
          </p:grpSpPr>
          <p:sp>
            <p:nvSpPr>
              <p:cNvPr id="1518" name="Rectangle 1517"/>
              <p:cNvSpPr/>
              <p:nvPr/>
            </p:nvSpPr>
            <p:spPr>
              <a:xfrm>
                <a:off x="10064" y="12958"/>
                <a:ext cx="1575" cy="719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19" name="Straight Connector 1518"/>
              <p:cNvSpPr/>
              <p:nvPr/>
            </p:nvSpPr>
            <p:spPr>
              <a:xfrm flipV="1">
                <a:off x="10067" y="13102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520" name="Straight Connector 1519"/>
              <p:cNvSpPr/>
              <p:nvPr/>
            </p:nvSpPr>
            <p:spPr>
              <a:xfrm flipH="1">
                <a:off x="10067" y="13245"/>
                <a:ext cx="1572" cy="2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521" name="Straight Connector 1520"/>
              <p:cNvSpPr/>
              <p:nvPr/>
            </p:nvSpPr>
            <p:spPr>
              <a:xfrm flipH="1">
                <a:off x="10067" y="13389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522" name="Straight Connector 1521"/>
              <p:cNvSpPr/>
              <p:nvPr/>
            </p:nvSpPr>
            <p:spPr>
              <a:xfrm flipV="1">
                <a:off x="10067" y="13533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523" name="Straight Connector 1522"/>
              <p:cNvSpPr/>
              <p:nvPr/>
            </p:nvSpPr>
            <p:spPr>
              <a:xfrm>
                <a:off x="10264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524" name="Straight Connector 1523"/>
              <p:cNvSpPr/>
              <p:nvPr/>
            </p:nvSpPr>
            <p:spPr>
              <a:xfrm>
                <a:off x="10461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525" name="Straight Connector 1524"/>
              <p:cNvSpPr/>
              <p:nvPr/>
            </p:nvSpPr>
            <p:spPr>
              <a:xfrm>
                <a:off x="1065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526" name="Straight Connector 1525"/>
              <p:cNvSpPr/>
              <p:nvPr/>
            </p:nvSpPr>
            <p:spPr>
              <a:xfrm>
                <a:off x="10855" y="12960"/>
                <a:ext cx="0" cy="71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27" name="Straight Connector 1526"/>
              <p:cNvSpPr/>
              <p:nvPr/>
            </p:nvSpPr>
            <p:spPr>
              <a:xfrm>
                <a:off x="11052" y="12959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528" name="Straight Connector 1527"/>
              <p:cNvSpPr/>
              <p:nvPr/>
            </p:nvSpPr>
            <p:spPr>
              <a:xfrm>
                <a:off x="1124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529" name="Straight Connector 1528"/>
              <p:cNvSpPr/>
              <p:nvPr/>
            </p:nvSpPr>
            <p:spPr>
              <a:xfrm>
                <a:off x="11445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</p:grpSp>
        <p:grpSp>
          <p:nvGrpSpPr>
            <p:cNvPr id="872" name="Group 1529"/>
            <p:cNvGrpSpPr/>
            <p:nvPr/>
          </p:nvGrpSpPr>
          <p:grpSpPr>
            <a:xfrm>
              <a:off x="7006" y="3709"/>
              <a:ext cx="1484" cy="720"/>
              <a:chOff x="10064" y="12958"/>
              <a:chExt cx="1575" cy="720"/>
            </a:xfrm>
          </p:grpSpPr>
          <p:sp>
            <p:nvSpPr>
              <p:cNvPr id="1531" name="Rectangle 1530"/>
              <p:cNvSpPr/>
              <p:nvPr/>
            </p:nvSpPr>
            <p:spPr>
              <a:xfrm>
                <a:off x="10064" y="12958"/>
                <a:ext cx="1575" cy="719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2" name="Straight Connector 1531"/>
              <p:cNvSpPr/>
              <p:nvPr/>
            </p:nvSpPr>
            <p:spPr>
              <a:xfrm flipV="1">
                <a:off x="10067" y="13102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533" name="Straight Connector 1532"/>
              <p:cNvSpPr/>
              <p:nvPr/>
            </p:nvSpPr>
            <p:spPr>
              <a:xfrm flipH="1">
                <a:off x="10067" y="13245"/>
                <a:ext cx="1572" cy="2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534" name="Straight Connector 1533"/>
              <p:cNvSpPr/>
              <p:nvPr/>
            </p:nvSpPr>
            <p:spPr>
              <a:xfrm flipH="1">
                <a:off x="10067" y="13389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535" name="Straight Connector 1534"/>
              <p:cNvSpPr/>
              <p:nvPr/>
            </p:nvSpPr>
            <p:spPr>
              <a:xfrm flipV="1">
                <a:off x="10067" y="13533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536" name="Straight Connector 1535"/>
              <p:cNvSpPr/>
              <p:nvPr/>
            </p:nvSpPr>
            <p:spPr>
              <a:xfrm>
                <a:off x="10264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537" name="Straight Connector 1536"/>
              <p:cNvSpPr/>
              <p:nvPr/>
            </p:nvSpPr>
            <p:spPr>
              <a:xfrm>
                <a:off x="10461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538" name="Straight Connector 1537"/>
              <p:cNvSpPr/>
              <p:nvPr/>
            </p:nvSpPr>
            <p:spPr>
              <a:xfrm>
                <a:off x="1065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539" name="Straight Connector 1538"/>
              <p:cNvSpPr/>
              <p:nvPr/>
            </p:nvSpPr>
            <p:spPr>
              <a:xfrm>
                <a:off x="10855" y="12960"/>
                <a:ext cx="0" cy="71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0" name="Straight Connector 1539"/>
              <p:cNvSpPr/>
              <p:nvPr/>
            </p:nvSpPr>
            <p:spPr>
              <a:xfrm>
                <a:off x="11052" y="12959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541" name="Straight Connector 1540"/>
              <p:cNvSpPr/>
              <p:nvPr/>
            </p:nvSpPr>
            <p:spPr>
              <a:xfrm>
                <a:off x="1124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542" name="Straight Connector 1541"/>
              <p:cNvSpPr/>
              <p:nvPr/>
            </p:nvSpPr>
            <p:spPr>
              <a:xfrm>
                <a:off x="11445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</p:grpSp>
        <p:grpSp>
          <p:nvGrpSpPr>
            <p:cNvPr id="885" name="Group 1542"/>
            <p:cNvGrpSpPr/>
            <p:nvPr/>
          </p:nvGrpSpPr>
          <p:grpSpPr>
            <a:xfrm>
              <a:off x="8456" y="3709"/>
              <a:ext cx="1484" cy="720"/>
              <a:chOff x="10064" y="12958"/>
              <a:chExt cx="1575" cy="720"/>
            </a:xfrm>
          </p:grpSpPr>
          <p:sp>
            <p:nvSpPr>
              <p:cNvPr id="1544" name="Rectangle 1543"/>
              <p:cNvSpPr/>
              <p:nvPr/>
            </p:nvSpPr>
            <p:spPr>
              <a:xfrm>
                <a:off x="10064" y="12958"/>
                <a:ext cx="1575" cy="719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45" name="Straight Connector 1544"/>
              <p:cNvSpPr/>
              <p:nvPr/>
            </p:nvSpPr>
            <p:spPr>
              <a:xfrm flipV="1">
                <a:off x="10067" y="13102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546" name="Straight Connector 1545"/>
              <p:cNvSpPr/>
              <p:nvPr/>
            </p:nvSpPr>
            <p:spPr>
              <a:xfrm flipH="1">
                <a:off x="10067" y="13245"/>
                <a:ext cx="1572" cy="2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547" name="Straight Connector 1546"/>
              <p:cNvSpPr/>
              <p:nvPr/>
            </p:nvSpPr>
            <p:spPr>
              <a:xfrm flipH="1">
                <a:off x="10067" y="13389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548" name="Straight Connector 1547"/>
              <p:cNvSpPr/>
              <p:nvPr/>
            </p:nvSpPr>
            <p:spPr>
              <a:xfrm flipV="1">
                <a:off x="10067" y="13533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549" name="Straight Connector 1548"/>
              <p:cNvSpPr/>
              <p:nvPr/>
            </p:nvSpPr>
            <p:spPr>
              <a:xfrm>
                <a:off x="10264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550" name="Straight Connector 1549"/>
              <p:cNvSpPr/>
              <p:nvPr/>
            </p:nvSpPr>
            <p:spPr>
              <a:xfrm>
                <a:off x="10461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551" name="Straight Connector 1550"/>
              <p:cNvSpPr/>
              <p:nvPr/>
            </p:nvSpPr>
            <p:spPr>
              <a:xfrm>
                <a:off x="1065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552" name="Straight Connector 1551"/>
              <p:cNvSpPr/>
              <p:nvPr/>
            </p:nvSpPr>
            <p:spPr>
              <a:xfrm>
                <a:off x="10855" y="12960"/>
                <a:ext cx="0" cy="71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53" name="Straight Connector 1552"/>
              <p:cNvSpPr/>
              <p:nvPr/>
            </p:nvSpPr>
            <p:spPr>
              <a:xfrm>
                <a:off x="11052" y="12959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554" name="Straight Connector 1553"/>
              <p:cNvSpPr/>
              <p:nvPr/>
            </p:nvSpPr>
            <p:spPr>
              <a:xfrm>
                <a:off x="1124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555" name="Straight Connector 1554"/>
              <p:cNvSpPr/>
              <p:nvPr/>
            </p:nvSpPr>
            <p:spPr>
              <a:xfrm>
                <a:off x="11445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</p:grpSp>
        <p:grpSp>
          <p:nvGrpSpPr>
            <p:cNvPr id="1635" name="Group 1555"/>
            <p:cNvGrpSpPr/>
            <p:nvPr/>
          </p:nvGrpSpPr>
          <p:grpSpPr>
            <a:xfrm>
              <a:off x="9906" y="3709"/>
              <a:ext cx="1484" cy="720"/>
              <a:chOff x="10064" y="12958"/>
              <a:chExt cx="1575" cy="720"/>
            </a:xfrm>
          </p:grpSpPr>
          <p:sp>
            <p:nvSpPr>
              <p:cNvPr id="1557" name="Rectangle 1556"/>
              <p:cNvSpPr/>
              <p:nvPr/>
            </p:nvSpPr>
            <p:spPr>
              <a:xfrm>
                <a:off x="10064" y="12958"/>
                <a:ext cx="1575" cy="719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58" name="Straight Connector 1557"/>
              <p:cNvSpPr/>
              <p:nvPr/>
            </p:nvSpPr>
            <p:spPr>
              <a:xfrm flipV="1">
                <a:off x="10067" y="13102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559" name="Straight Connector 1558"/>
              <p:cNvSpPr/>
              <p:nvPr/>
            </p:nvSpPr>
            <p:spPr>
              <a:xfrm flipH="1">
                <a:off x="10067" y="13245"/>
                <a:ext cx="1572" cy="2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560" name="Straight Connector 1559"/>
              <p:cNvSpPr/>
              <p:nvPr/>
            </p:nvSpPr>
            <p:spPr>
              <a:xfrm flipH="1">
                <a:off x="10067" y="13389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561" name="Straight Connector 1560"/>
              <p:cNvSpPr/>
              <p:nvPr/>
            </p:nvSpPr>
            <p:spPr>
              <a:xfrm flipV="1">
                <a:off x="10067" y="13533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562" name="Straight Connector 1561"/>
              <p:cNvSpPr/>
              <p:nvPr/>
            </p:nvSpPr>
            <p:spPr>
              <a:xfrm>
                <a:off x="10264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563" name="Straight Connector 1562"/>
              <p:cNvSpPr/>
              <p:nvPr/>
            </p:nvSpPr>
            <p:spPr>
              <a:xfrm>
                <a:off x="10461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564" name="Straight Connector 1563"/>
              <p:cNvSpPr/>
              <p:nvPr/>
            </p:nvSpPr>
            <p:spPr>
              <a:xfrm>
                <a:off x="1065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565" name="Straight Connector 1564"/>
              <p:cNvSpPr/>
              <p:nvPr/>
            </p:nvSpPr>
            <p:spPr>
              <a:xfrm>
                <a:off x="10855" y="12960"/>
                <a:ext cx="0" cy="71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66" name="Straight Connector 1565"/>
              <p:cNvSpPr/>
              <p:nvPr/>
            </p:nvSpPr>
            <p:spPr>
              <a:xfrm>
                <a:off x="11052" y="12959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567" name="Straight Connector 1566"/>
              <p:cNvSpPr/>
              <p:nvPr/>
            </p:nvSpPr>
            <p:spPr>
              <a:xfrm>
                <a:off x="1124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568" name="Straight Connector 1567"/>
              <p:cNvSpPr/>
              <p:nvPr/>
            </p:nvSpPr>
            <p:spPr>
              <a:xfrm>
                <a:off x="11445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</p:grpSp>
        <p:grpSp>
          <p:nvGrpSpPr>
            <p:cNvPr id="1648" name="Group 1568"/>
            <p:cNvGrpSpPr/>
            <p:nvPr/>
          </p:nvGrpSpPr>
          <p:grpSpPr>
            <a:xfrm>
              <a:off x="1206" y="4429"/>
              <a:ext cx="10184" cy="720"/>
              <a:chOff x="1206" y="11340"/>
              <a:chExt cx="10184" cy="720"/>
            </a:xfrm>
          </p:grpSpPr>
          <p:grpSp>
            <p:nvGrpSpPr>
              <p:cNvPr id="1662" name="Group 1569"/>
              <p:cNvGrpSpPr/>
              <p:nvPr/>
            </p:nvGrpSpPr>
            <p:grpSpPr>
              <a:xfrm>
                <a:off x="1206" y="11340"/>
                <a:ext cx="1484" cy="720"/>
                <a:chOff x="10064" y="12958"/>
                <a:chExt cx="1575" cy="720"/>
              </a:xfrm>
            </p:grpSpPr>
            <p:sp>
              <p:nvSpPr>
                <p:cNvPr id="1571" name="Rectangle 1570"/>
                <p:cNvSpPr/>
                <p:nvPr/>
              </p:nvSpPr>
              <p:spPr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72" name="Straight Connector 1571"/>
                <p:cNvSpPr/>
                <p:nvPr/>
              </p:nvSpPr>
              <p:spPr>
                <a:xfrm flipV="1">
                  <a:off x="10067" y="13102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573" name="Straight Connector 1572"/>
                <p:cNvSpPr/>
                <p:nvPr/>
              </p:nvSpPr>
              <p:spPr>
                <a:xfrm flipH="1">
                  <a:off x="10067" y="13245"/>
                  <a:ext cx="1572" cy="2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574" name="Straight Connector 1573"/>
                <p:cNvSpPr/>
                <p:nvPr/>
              </p:nvSpPr>
              <p:spPr>
                <a:xfrm flipH="1">
                  <a:off x="10067" y="13389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575" name="Straight Connector 1574"/>
                <p:cNvSpPr/>
                <p:nvPr/>
              </p:nvSpPr>
              <p:spPr>
                <a:xfrm flipV="1">
                  <a:off x="10067" y="13533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576" name="Straight Connector 1575"/>
                <p:cNvSpPr/>
                <p:nvPr/>
              </p:nvSpPr>
              <p:spPr>
                <a:xfrm>
                  <a:off x="10264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577" name="Straight Connector 1576"/>
                <p:cNvSpPr/>
                <p:nvPr/>
              </p:nvSpPr>
              <p:spPr>
                <a:xfrm>
                  <a:off x="10461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578" name="Straight Connector 1577"/>
                <p:cNvSpPr/>
                <p:nvPr/>
              </p:nvSpPr>
              <p:spPr>
                <a:xfrm>
                  <a:off x="1065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579" name="Straight Connector 1578"/>
                <p:cNvSpPr/>
                <p:nvPr/>
              </p:nvSpPr>
              <p:spPr>
                <a:xfrm>
                  <a:off x="10855" y="12960"/>
                  <a:ext cx="0" cy="71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580" name="Straight Connector 1579"/>
                <p:cNvSpPr/>
                <p:nvPr/>
              </p:nvSpPr>
              <p:spPr>
                <a:xfrm>
                  <a:off x="11052" y="12959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581" name="Straight Connector 1580"/>
                <p:cNvSpPr/>
                <p:nvPr/>
              </p:nvSpPr>
              <p:spPr>
                <a:xfrm>
                  <a:off x="1124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582" name="Straight Connector 1581"/>
                <p:cNvSpPr/>
                <p:nvPr/>
              </p:nvSpPr>
              <p:spPr>
                <a:xfrm>
                  <a:off x="11445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663" name="Group 1582"/>
              <p:cNvGrpSpPr/>
              <p:nvPr/>
            </p:nvGrpSpPr>
            <p:grpSpPr>
              <a:xfrm>
                <a:off x="2656" y="11340"/>
                <a:ext cx="1484" cy="720"/>
                <a:chOff x="10064" y="12958"/>
                <a:chExt cx="1575" cy="720"/>
              </a:xfrm>
            </p:grpSpPr>
            <p:sp>
              <p:nvSpPr>
                <p:cNvPr id="1584" name="Rectangle 1583"/>
                <p:cNvSpPr/>
                <p:nvPr/>
              </p:nvSpPr>
              <p:spPr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85" name="Straight Connector 1584"/>
                <p:cNvSpPr/>
                <p:nvPr/>
              </p:nvSpPr>
              <p:spPr>
                <a:xfrm flipV="1">
                  <a:off x="10067" y="13102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586" name="Straight Connector 1585"/>
                <p:cNvSpPr/>
                <p:nvPr/>
              </p:nvSpPr>
              <p:spPr>
                <a:xfrm flipH="1">
                  <a:off x="10067" y="13245"/>
                  <a:ext cx="1572" cy="2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587" name="Straight Connector 1586"/>
                <p:cNvSpPr/>
                <p:nvPr/>
              </p:nvSpPr>
              <p:spPr>
                <a:xfrm flipH="1">
                  <a:off x="10067" y="13389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588" name="Straight Connector 1587"/>
                <p:cNvSpPr/>
                <p:nvPr/>
              </p:nvSpPr>
              <p:spPr>
                <a:xfrm flipV="1">
                  <a:off x="10067" y="13533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589" name="Straight Connector 1588"/>
                <p:cNvSpPr/>
                <p:nvPr/>
              </p:nvSpPr>
              <p:spPr>
                <a:xfrm>
                  <a:off x="10264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590" name="Straight Connector 1589"/>
                <p:cNvSpPr/>
                <p:nvPr/>
              </p:nvSpPr>
              <p:spPr>
                <a:xfrm>
                  <a:off x="10461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591" name="Straight Connector 1590"/>
                <p:cNvSpPr/>
                <p:nvPr/>
              </p:nvSpPr>
              <p:spPr>
                <a:xfrm>
                  <a:off x="1065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592" name="Straight Connector 1591"/>
                <p:cNvSpPr/>
                <p:nvPr/>
              </p:nvSpPr>
              <p:spPr>
                <a:xfrm>
                  <a:off x="10855" y="12960"/>
                  <a:ext cx="0" cy="71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593" name="Straight Connector 1592"/>
                <p:cNvSpPr/>
                <p:nvPr/>
              </p:nvSpPr>
              <p:spPr>
                <a:xfrm>
                  <a:off x="11052" y="12959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594" name="Straight Connector 1593"/>
                <p:cNvSpPr/>
                <p:nvPr/>
              </p:nvSpPr>
              <p:spPr>
                <a:xfrm>
                  <a:off x="1124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595" name="Straight Connector 1594"/>
                <p:cNvSpPr/>
                <p:nvPr/>
              </p:nvSpPr>
              <p:spPr>
                <a:xfrm>
                  <a:off x="11445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898" name="Group 1595"/>
              <p:cNvGrpSpPr/>
              <p:nvPr/>
            </p:nvGrpSpPr>
            <p:grpSpPr>
              <a:xfrm>
                <a:off x="4106" y="11340"/>
                <a:ext cx="1484" cy="720"/>
                <a:chOff x="10064" y="12958"/>
                <a:chExt cx="1575" cy="720"/>
              </a:xfrm>
            </p:grpSpPr>
            <p:sp>
              <p:nvSpPr>
                <p:cNvPr id="1597" name="Rectangle 1596"/>
                <p:cNvSpPr/>
                <p:nvPr/>
              </p:nvSpPr>
              <p:spPr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98" name="Straight Connector 1597"/>
                <p:cNvSpPr/>
                <p:nvPr/>
              </p:nvSpPr>
              <p:spPr>
                <a:xfrm flipV="1">
                  <a:off x="10067" y="13102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599" name="Straight Connector 1598"/>
                <p:cNvSpPr/>
                <p:nvPr/>
              </p:nvSpPr>
              <p:spPr>
                <a:xfrm flipH="1">
                  <a:off x="10067" y="13245"/>
                  <a:ext cx="1572" cy="2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600" name="Straight Connector 1599"/>
                <p:cNvSpPr/>
                <p:nvPr/>
              </p:nvSpPr>
              <p:spPr>
                <a:xfrm flipH="1">
                  <a:off x="10067" y="13389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601" name="Straight Connector 1600"/>
                <p:cNvSpPr/>
                <p:nvPr/>
              </p:nvSpPr>
              <p:spPr>
                <a:xfrm flipV="1">
                  <a:off x="10067" y="13533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602" name="Straight Connector 1601"/>
                <p:cNvSpPr/>
                <p:nvPr/>
              </p:nvSpPr>
              <p:spPr>
                <a:xfrm>
                  <a:off x="10264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603" name="Straight Connector 1602"/>
                <p:cNvSpPr/>
                <p:nvPr/>
              </p:nvSpPr>
              <p:spPr>
                <a:xfrm>
                  <a:off x="10461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604" name="Straight Connector 1603"/>
                <p:cNvSpPr/>
                <p:nvPr/>
              </p:nvSpPr>
              <p:spPr>
                <a:xfrm>
                  <a:off x="1065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605" name="Straight Connector 1604"/>
                <p:cNvSpPr/>
                <p:nvPr/>
              </p:nvSpPr>
              <p:spPr>
                <a:xfrm>
                  <a:off x="10855" y="12960"/>
                  <a:ext cx="0" cy="71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606" name="Straight Connector 1605"/>
                <p:cNvSpPr/>
                <p:nvPr/>
              </p:nvSpPr>
              <p:spPr>
                <a:xfrm>
                  <a:off x="11052" y="12959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607" name="Straight Connector 1606"/>
                <p:cNvSpPr/>
                <p:nvPr/>
              </p:nvSpPr>
              <p:spPr>
                <a:xfrm>
                  <a:off x="1124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608" name="Straight Connector 1607"/>
                <p:cNvSpPr/>
                <p:nvPr/>
              </p:nvSpPr>
              <p:spPr>
                <a:xfrm>
                  <a:off x="11445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911" name="Group 1608"/>
              <p:cNvGrpSpPr/>
              <p:nvPr/>
            </p:nvGrpSpPr>
            <p:grpSpPr>
              <a:xfrm>
                <a:off x="5556" y="11340"/>
                <a:ext cx="1484" cy="720"/>
                <a:chOff x="10064" y="12958"/>
                <a:chExt cx="1575" cy="720"/>
              </a:xfrm>
            </p:grpSpPr>
            <p:sp>
              <p:nvSpPr>
                <p:cNvPr id="1610" name="Rectangle 1609"/>
                <p:cNvSpPr/>
                <p:nvPr/>
              </p:nvSpPr>
              <p:spPr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11" name="Straight Connector 1610"/>
                <p:cNvSpPr/>
                <p:nvPr/>
              </p:nvSpPr>
              <p:spPr>
                <a:xfrm flipV="1">
                  <a:off x="10067" y="13102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612" name="Straight Connector 1611"/>
                <p:cNvSpPr/>
                <p:nvPr/>
              </p:nvSpPr>
              <p:spPr>
                <a:xfrm flipH="1">
                  <a:off x="10067" y="13245"/>
                  <a:ext cx="1572" cy="2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613" name="Straight Connector 1612"/>
                <p:cNvSpPr/>
                <p:nvPr/>
              </p:nvSpPr>
              <p:spPr>
                <a:xfrm flipH="1">
                  <a:off x="10067" y="13389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614" name="Straight Connector 1613"/>
                <p:cNvSpPr/>
                <p:nvPr/>
              </p:nvSpPr>
              <p:spPr>
                <a:xfrm flipV="1">
                  <a:off x="10067" y="13533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615" name="Straight Connector 1614"/>
                <p:cNvSpPr/>
                <p:nvPr/>
              </p:nvSpPr>
              <p:spPr>
                <a:xfrm>
                  <a:off x="10264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616" name="Straight Connector 1615"/>
                <p:cNvSpPr/>
                <p:nvPr/>
              </p:nvSpPr>
              <p:spPr>
                <a:xfrm>
                  <a:off x="10461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617" name="Straight Connector 1616"/>
                <p:cNvSpPr/>
                <p:nvPr/>
              </p:nvSpPr>
              <p:spPr>
                <a:xfrm>
                  <a:off x="1065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618" name="Straight Connector 1617"/>
                <p:cNvSpPr/>
                <p:nvPr/>
              </p:nvSpPr>
              <p:spPr>
                <a:xfrm>
                  <a:off x="10855" y="12960"/>
                  <a:ext cx="0" cy="71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619" name="Straight Connector 1618"/>
                <p:cNvSpPr/>
                <p:nvPr/>
              </p:nvSpPr>
              <p:spPr>
                <a:xfrm>
                  <a:off x="11052" y="12959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620" name="Straight Connector 1619"/>
                <p:cNvSpPr/>
                <p:nvPr/>
              </p:nvSpPr>
              <p:spPr>
                <a:xfrm>
                  <a:off x="1124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621" name="Straight Connector 1620"/>
                <p:cNvSpPr/>
                <p:nvPr/>
              </p:nvSpPr>
              <p:spPr>
                <a:xfrm>
                  <a:off x="11445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924" name="Group 1621"/>
              <p:cNvGrpSpPr/>
              <p:nvPr/>
            </p:nvGrpSpPr>
            <p:grpSpPr>
              <a:xfrm>
                <a:off x="7006" y="11340"/>
                <a:ext cx="1484" cy="720"/>
                <a:chOff x="10064" y="12958"/>
                <a:chExt cx="1575" cy="720"/>
              </a:xfrm>
            </p:grpSpPr>
            <p:sp>
              <p:nvSpPr>
                <p:cNvPr id="1623" name="Rectangle 1622"/>
                <p:cNvSpPr/>
                <p:nvPr/>
              </p:nvSpPr>
              <p:spPr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24" name="Straight Connector 1623"/>
                <p:cNvSpPr/>
                <p:nvPr/>
              </p:nvSpPr>
              <p:spPr>
                <a:xfrm flipV="1">
                  <a:off x="10067" y="13102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625" name="Straight Connector 1624"/>
                <p:cNvSpPr/>
                <p:nvPr/>
              </p:nvSpPr>
              <p:spPr>
                <a:xfrm flipH="1">
                  <a:off x="10067" y="13245"/>
                  <a:ext cx="1572" cy="2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626" name="Straight Connector 1625"/>
                <p:cNvSpPr/>
                <p:nvPr/>
              </p:nvSpPr>
              <p:spPr>
                <a:xfrm flipH="1">
                  <a:off x="10067" y="13389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627" name="Straight Connector 1626"/>
                <p:cNvSpPr/>
                <p:nvPr/>
              </p:nvSpPr>
              <p:spPr>
                <a:xfrm flipV="1">
                  <a:off x="10067" y="13533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628" name="Straight Connector 1627"/>
                <p:cNvSpPr/>
                <p:nvPr/>
              </p:nvSpPr>
              <p:spPr>
                <a:xfrm>
                  <a:off x="10264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629" name="Straight Connector 1628"/>
                <p:cNvSpPr/>
                <p:nvPr/>
              </p:nvSpPr>
              <p:spPr>
                <a:xfrm>
                  <a:off x="10461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630" name="Straight Connector 1629"/>
                <p:cNvSpPr/>
                <p:nvPr/>
              </p:nvSpPr>
              <p:spPr>
                <a:xfrm>
                  <a:off x="1065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631" name="Straight Connector 1630"/>
                <p:cNvSpPr/>
                <p:nvPr/>
              </p:nvSpPr>
              <p:spPr>
                <a:xfrm>
                  <a:off x="10855" y="12960"/>
                  <a:ext cx="0" cy="71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632" name="Straight Connector 1631"/>
                <p:cNvSpPr/>
                <p:nvPr/>
              </p:nvSpPr>
              <p:spPr>
                <a:xfrm>
                  <a:off x="11052" y="12959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633" name="Straight Connector 1632"/>
                <p:cNvSpPr/>
                <p:nvPr/>
              </p:nvSpPr>
              <p:spPr>
                <a:xfrm>
                  <a:off x="1124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634" name="Straight Connector 1633"/>
                <p:cNvSpPr/>
                <p:nvPr/>
              </p:nvSpPr>
              <p:spPr>
                <a:xfrm>
                  <a:off x="11445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925" name="Group 1634"/>
              <p:cNvGrpSpPr/>
              <p:nvPr/>
            </p:nvGrpSpPr>
            <p:grpSpPr>
              <a:xfrm>
                <a:off x="8456" y="11340"/>
                <a:ext cx="1484" cy="720"/>
                <a:chOff x="10064" y="12958"/>
                <a:chExt cx="1575" cy="720"/>
              </a:xfrm>
            </p:grpSpPr>
            <p:sp>
              <p:nvSpPr>
                <p:cNvPr id="1636" name="Rectangle 1635"/>
                <p:cNvSpPr/>
                <p:nvPr/>
              </p:nvSpPr>
              <p:spPr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37" name="Straight Connector 1636"/>
                <p:cNvSpPr/>
                <p:nvPr/>
              </p:nvSpPr>
              <p:spPr>
                <a:xfrm flipV="1">
                  <a:off x="10067" y="13102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638" name="Straight Connector 1637"/>
                <p:cNvSpPr/>
                <p:nvPr/>
              </p:nvSpPr>
              <p:spPr>
                <a:xfrm flipH="1">
                  <a:off x="10067" y="13245"/>
                  <a:ext cx="1572" cy="2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639" name="Straight Connector 1638"/>
                <p:cNvSpPr/>
                <p:nvPr/>
              </p:nvSpPr>
              <p:spPr>
                <a:xfrm flipH="1">
                  <a:off x="10067" y="13389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640" name="Straight Connector 1639"/>
                <p:cNvSpPr/>
                <p:nvPr/>
              </p:nvSpPr>
              <p:spPr>
                <a:xfrm flipV="1">
                  <a:off x="10067" y="13533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641" name="Straight Connector 1640"/>
                <p:cNvSpPr/>
                <p:nvPr/>
              </p:nvSpPr>
              <p:spPr>
                <a:xfrm>
                  <a:off x="10264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642" name="Straight Connector 1641"/>
                <p:cNvSpPr/>
                <p:nvPr/>
              </p:nvSpPr>
              <p:spPr>
                <a:xfrm>
                  <a:off x="10461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643" name="Straight Connector 1642"/>
                <p:cNvSpPr/>
                <p:nvPr/>
              </p:nvSpPr>
              <p:spPr>
                <a:xfrm>
                  <a:off x="1065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644" name="Straight Connector 1643"/>
                <p:cNvSpPr/>
                <p:nvPr/>
              </p:nvSpPr>
              <p:spPr>
                <a:xfrm>
                  <a:off x="10855" y="12960"/>
                  <a:ext cx="0" cy="71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645" name="Straight Connector 1644"/>
                <p:cNvSpPr/>
                <p:nvPr/>
              </p:nvSpPr>
              <p:spPr>
                <a:xfrm>
                  <a:off x="11052" y="12959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646" name="Straight Connector 1645"/>
                <p:cNvSpPr/>
                <p:nvPr/>
              </p:nvSpPr>
              <p:spPr>
                <a:xfrm>
                  <a:off x="1124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647" name="Straight Connector 1646"/>
                <p:cNvSpPr/>
                <p:nvPr/>
              </p:nvSpPr>
              <p:spPr>
                <a:xfrm>
                  <a:off x="11445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926" name="Group 1647"/>
              <p:cNvGrpSpPr/>
              <p:nvPr/>
            </p:nvGrpSpPr>
            <p:grpSpPr>
              <a:xfrm>
                <a:off x="9906" y="11340"/>
                <a:ext cx="1484" cy="720"/>
                <a:chOff x="10064" y="12958"/>
                <a:chExt cx="1575" cy="720"/>
              </a:xfrm>
            </p:grpSpPr>
            <p:sp>
              <p:nvSpPr>
                <p:cNvPr id="1649" name="Rectangle 1648"/>
                <p:cNvSpPr/>
                <p:nvPr/>
              </p:nvSpPr>
              <p:spPr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0" name="Straight Connector 1649"/>
                <p:cNvSpPr/>
                <p:nvPr/>
              </p:nvSpPr>
              <p:spPr>
                <a:xfrm flipV="1">
                  <a:off x="10067" y="13102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651" name="Straight Connector 1650"/>
                <p:cNvSpPr/>
                <p:nvPr/>
              </p:nvSpPr>
              <p:spPr>
                <a:xfrm flipH="1">
                  <a:off x="10067" y="13245"/>
                  <a:ext cx="1572" cy="2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652" name="Straight Connector 1651"/>
                <p:cNvSpPr/>
                <p:nvPr/>
              </p:nvSpPr>
              <p:spPr>
                <a:xfrm flipH="1">
                  <a:off x="10067" y="13389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653" name="Straight Connector 1652"/>
                <p:cNvSpPr/>
                <p:nvPr/>
              </p:nvSpPr>
              <p:spPr>
                <a:xfrm flipV="1">
                  <a:off x="10067" y="13533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654" name="Straight Connector 1653"/>
                <p:cNvSpPr/>
                <p:nvPr/>
              </p:nvSpPr>
              <p:spPr>
                <a:xfrm>
                  <a:off x="10264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655" name="Straight Connector 1654"/>
                <p:cNvSpPr/>
                <p:nvPr/>
              </p:nvSpPr>
              <p:spPr>
                <a:xfrm>
                  <a:off x="10461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656" name="Straight Connector 1655"/>
                <p:cNvSpPr/>
                <p:nvPr/>
              </p:nvSpPr>
              <p:spPr>
                <a:xfrm>
                  <a:off x="1065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657" name="Straight Connector 1656"/>
                <p:cNvSpPr/>
                <p:nvPr/>
              </p:nvSpPr>
              <p:spPr>
                <a:xfrm>
                  <a:off x="10855" y="12960"/>
                  <a:ext cx="0" cy="71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658" name="Straight Connector 1657"/>
                <p:cNvSpPr/>
                <p:nvPr/>
              </p:nvSpPr>
              <p:spPr>
                <a:xfrm>
                  <a:off x="11052" y="12959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659" name="Straight Connector 1658"/>
                <p:cNvSpPr/>
                <p:nvPr/>
              </p:nvSpPr>
              <p:spPr>
                <a:xfrm>
                  <a:off x="1124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660" name="Straight Connector 1659"/>
                <p:cNvSpPr/>
                <p:nvPr/>
              </p:nvSpPr>
              <p:spPr>
                <a:xfrm>
                  <a:off x="11445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</p:grpSp>
        </p:grpSp>
      </p:grpSp>
      <p:sp>
        <p:nvSpPr>
          <p:cNvPr id="1661" name="Text Box 1660"/>
          <p:cNvSpPr txBox="1"/>
          <p:nvPr/>
        </p:nvSpPr>
        <p:spPr>
          <a:xfrm>
            <a:off x="974439" y="381008"/>
            <a:ext cx="82759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200" b="1" dirty="0" smtClean="0">
                <a:solidFill>
                  <a:srgbClr val="0000FF"/>
                </a:solidFill>
                <a:latin typeface="HP001 4 hàng" panose="020B0603050302020204" charset="0"/>
                <a:cs typeface="HP001 4 hàng" panose="020B0603050302020204" charset="0"/>
              </a:rPr>
              <a:t>Thứ ba </a:t>
            </a:r>
            <a:r>
              <a:rPr lang="vi-VN" altLang="en-US" sz="3200" b="1" dirty="0">
                <a:solidFill>
                  <a:srgbClr val="0000FF"/>
                </a:solidFill>
                <a:latin typeface="HP001 4 hàng" panose="020B0603050302020204" charset="0"/>
                <a:cs typeface="HP001 4 hàng" panose="020B0603050302020204" charset="0"/>
              </a:rPr>
              <a:t>ngày </a:t>
            </a:r>
            <a:r>
              <a:rPr lang="vi-VN" altLang="en-US" sz="3200" b="1" dirty="0" smtClean="0">
                <a:solidFill>
                  <a:srgbClr val="0000FF"/>
                </a:solidFill>
                <a:latin typeface="HP001 4 hàng" panose="020B0603050302020204" charset="0"/>
                <a:cs typeface="HP001 4 hàng" panose="020B0603050302020204" charset="0"/>
              </a:rPr>
              <a:t>9 </a:t>
            </a:r>
            <a:r>
              <a:rPr lang="vi-VN" altLang="en-US" sz="3200" b="1" dirty="0">
                <a:solidFill>
                  <a:srgbClr val="0000FF"/>
                </a:solidFill>
                <a:latin typeface="HP001 4 hàng" panose="020B0603050302020204" charset="0"/>
                <a:cs typeface="HP001 4 hàng" panose="020B0603050302020204" charset="0"/>
              </a:rPr>
              <a:t>tháng </a:t>
            </a:r>
            <a:r>
              <a:rPr lang="vi-VN" altLang="en-US" sz="3200" b="1" dirty="0" smtClean="0">
                <a:solidFill>
                  <a:srgbClr val="0000FF"/>
                </a:solidFill>
                <a:latin typeface="HP001 4 hàng" panose="020B0603050302020204" charset="0"/>
                <a:cs typeface="HP001 4 hàng" panose="020B0603050302020204" charset="0"/>
              </a:rPr>
              <a:t>6 </a:t>
            </a:r>
            <a:r>
              <a:rPr lang="vi-VN" altLang="en-US" sz="3200" b="1" dirty="0">
                <a:solidFill>
                  <a:srgbClr val="0000FF"/>
                </a:solidFill>
                <a:latin typeface="HP001 4 hàng" panose="020B0603050302020204" charset="0"/>
                <a:cs typeface="HP001 4 hàng" panose="020B0603050302020204" charset="0"/>
              </a:rPr>
              <a:t>năm 2020</a:t>
            </a:r>
          </a:p>
        </p:txBody>
      </p:sp>
      <p:sp>
        <p:nvSpPr>
          <p:cNvPr id="1668" name="Text Box 1667"/>
          <p:cNvSpPr txBox="1"/>
          <p:nvPr/>
        </p:nvSpPr>
        <p:spPr>
          <a:xfrm>
            <a:off x="5836921" y="2869573"/>
            <a:ext cx="17437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 sz="3200" b="1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669" name="Text Box 1668"/>
          <p:cNvSpPr txBox="1"/>
          <p:nvPr/>
        </p:nvSpPr>
        <p:spPr>
          <a:xfrm>
            <a:off x="2203094" y="3239270"/>
            <a:ext cx="5501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 smtClean="0">
                <a:solidFill>
                  <a:srgbClr val="0000FF"/>
                </a:solidFill>
                <a:latin typeface="HP001 4 hàng" panose="020B0603050302020204" charset="0"/>
                <a:cs typeface="HP001 4 hàng" panose="020B0603050302020204" charset="0"/>
              </a:rPr>
              <a:t>Vuốt</a:t>
            </a:r>
            <a:r>
              <a:rPr lang="en-US" altLang="en-US" sz="3200" b="1" dirty="0" smtClean="0">
                <a:solidFill>
                  <a:srgbClr val="0000FF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HP001 4 hàng" panose="020B0603050302020204" charset="0"/>
                <a:cs typeface="HP001 4 hàng" panose="020B0603050302020204" charset="0"/>
              </a:rPr>
              <a:t>tóc</a:t>
            </a:r>
            <a:r>
              <a:rPr lang="en-US" altLang="en-US" sz="3200" b="1" dirty="0" smtClean="0">
                <a:solidFill>
                  <a:srgbClr val="0000FF"/>
                </a:solidFill>
                <a:latin typeface="HP001 4 hàng" panose="020B0603050302020204" charset="0"/>
                <a:cs typeface="HP001 4 hàng" panose="020B0603050302020204" charset="0"/>
              </a:rPr>
              <a:t> con,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HP001 4 hàng" panose="020B0603050302020204" charset="0"/>
                <a:cs typeface="HP001 4 hàng" panose="020B0603050302020204" charset="0"/>
              </a:rPr>
              <a:t>mẹ</a:t>
            </a:r>
            <a:r>
              <a:rPr lang="en-US" altLang="en-US" sz="3200" b="1" dirty="0" smtClean="0">
                <a:solidFill>
                  <a:srgbClr val="0000FF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HP001 4 hàng" panose="020B0603050302020204" charset="0"/>
                <a:cs typeface="HP001 4 hàng" panose="020B0603050302020204" charset="0"/>
              </a:rPr>
              <a:t>bảo</a:t>
            </a:r>
            <a:r>
              <a:rPr lang="en-US" altLang="en-US" sz="3200" b="1" dirty="0" smtClean="0">
                <a:solidFill>
                  <a:srgbClr val="0000FF"/>
                </a:solidFill>
                <a:latin typeface="HP001 4 hàng" panose="020B0603050302020204" charset="0"/>
                <a:cs typeface="HP001 4 hàng" panose="020B0603050302020204" charset="0"/>
              </a:rPr>
              <a:t>:</a:t>
            </a:r>
          </a:p>
        </p:txBody>
      </p:sp>
      <p:sp>
        <p:nvSpPr>
          <p:cNvPr id="1670" name="Text Box 1669"/>
          <p:cNvSpPr txBox="1"/>
          <p:nvPr/>
        </p:nvSpPr>
        <p:spPr>
          <a:xfrm>
            <a:off x="5953126" y="3571247"/>
            <a:ext cx="17437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 sz="3200" b="1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928" name="TextBox 3"/>
          <p:cNvSpPr txBox="1">
            <a:spLocks noChangeArrowheads="1"/>
          </p:cNvSpPr>
          <p:nvPr/>
        </p:nvSpPr>
        <p:spPr bwMode="auto">
          <a:xfrm>
            <a:off x="2297322" y="978594"/>
            <a:ext cx="35700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FF"/>
                </a:solidFill>
                <a:latin typeface="HP001 4 hàng" pitchFamily="34" charset="0"/>
              </a:rPr>
              <a:t>      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itchFamily="34" charset="0"/>
              </a:rPr>
              <a:t>Chính</a:t>
            </a:r>
            <a:r>
              <a:rPr lang="en-US" altLang="en-US" sz="3200" b="1" dirty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itchFamily="34" charset="0"/>
              </a:rPr>
              <a:t>tả</a:t>
            </a:r>
            <a:endParaRPr lang="en-US" altLang="en-US" sz="3200" b="1" dirty="0">
              <a:solidFill>
                <a:srgbClr val="0000FF"/>
              </a:solidFill>
              <a:latin typeface="HP001 4 hàng" pitchFamily="34" charset="0"/>
            </a:endParaRPr>
          </a:p>
        </p:txBody>
      </p:sp>
      <p:sp>
        <p:nvSpPr>
          <p:cNvPr id="939" name="Text Box 3"/>
          <p:cNvSpPr txBox="1"/>
          <p:nvPr/>
        </p:nvSpPr>
        <p:spPr>
          <a:xfrm>
            <a:off x="2913064" y="1759498"/>
            <a:ext cx="3027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 smtClean="0">
                <a:solidFill>
                  <a:srgbClr val="0000FF"/>
                </a:solidFill>
                <a:latin typeface="HP001 4 hàng" panose="020B0603050302020204" charset="0"/>
                <a:cs typeface="HP001 4 hàng" panose="020B0603050302020204" charset="0"/>
              </a:rPr>
              <a:t>Chuyện</a:t>
            </a:r>
            <a:r>
              <a:rPr lang="en-US" altLang="en-US" sz="3200" b="1" dirty="0" smtClean="0">
                <a:solidFill>
                  <a:srgbClr val="0000FF"/>
                </a:solidFill>
                <a:latin typeface="HP001 4 hàng" panose="020B0603050302020204" charset="0"/>
                <a:cs typeface="HP001 4 hàng" panose="020B0603050302020204" charset="0"/>
              </a:rPr>
              <a:t> ở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HP001 4 hàng" panose="020B0603050302020204" charset="0"/>
                <a:cs typeface="HP001 4 hàng" panose="020B0603050302020204" charset="0"/>
              </a:rPr>
              <a:t>lớp</a:t>
            </a:r>
            <a:endParaRPr lang="vi-VN" altLang="en-US" sz="3200" b="1" dirty="0">
              <a:solidFill>
                <a:srgbClr val="0000FF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cxnSp>
        <p:nvCxnSpPr>
          <p:cNvPr id="16" name="Straight Connector 15"/>
          <p:cNvCxnSpPr>
            <a:stCxn id="743" idx="0"/>
          </p:cNvCxnSpPr>
          <p:nvPr/>
        </p:nvCxnSpPr>
        <p:spPr>
          <a:xfrm>
            <a:off x="390747" y="149547"/>
            <a:ext cx="3322" cy="7013257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71539" y="3962558"/>
            <a:ext cx="7917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0000FF"/>
                </a:solidFill>
                <a:latin typeface="HP001 4 hàng" panose="020B0603050302020204" charset="0"/>
                <a:cs typeface="HP001 4 hàng" panose="020B0603050302020204" charset="0"/>
              </a:rPr>
              <a:t>-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HP001 4 hàng" panose="020B0603050302020204" charset="0"/>
                <a:cs typeface="HP001 4 hàng" panose="020B0603050302020204" charset="0"/>
              </a:rPr>
              <a:t>Mẹ</a:t>
            </a:r>
            <a:r>
              <a:rPr lang="en-US" altLang="en-US" sz="3200" b="1" dirty="0" smtClean="0">
                <a:solidFill>
                  <a:srgbClr val="0000FF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HP001 4 hàng" panose="020B0603050302020204" charset="0"/>
                <a:cs typeface="HP001 4 hàng" panose="020B0603050302020204" charset="0"/>
              </a:rPr>
              <a:t>chẳng</a:t>
            </a:r>
            <a:r>
              <a:rPr lang="en-US" altLang="en-US" sz="3200" b="1" dirty="0" smtClean="0">
                <a:solidFill>
                  <a:srgbClr val="0000FF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HP001 4 hàng" panose="020B0603050302020204" charset="0"/>
                <a:cs typeface="HP001 4 hàng" panose="020B0603050302020204" charset="0"/>
              </a:rPr>
              <a:t>nhớ</a:t>
            </a:r>
            <a:r>
              <a:rPr lang="en-US" altLang="en-US" sz="3200" b="1" dirty="0" smtClean="0">
                <a:solidFill>
                  <a:srgbClr val="0000FF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HP001 4 hàng" panose="020B0603050302020204" charset="0"/>
                <a:cs typeface="HP001 4 hàng" panose="020B0603050302020204" charset="0"/>
              </a:rPr>
              <a:t>được</a:t>
            </a:r>
            <a:r>
              <a:rPr lang="en-US" altLang="en-US" sz="3200" b="1" dirty="0" smtClean="0">
                <a:solidFill>
                  <a:srgbClr val="0000FF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HP001 4 hàng" panose="020B0603050302020204" charset="0"/>
                <a:cs typeface="HP001 4 hàng" panose="020B0603050302020204" charset="0"/>
              </a:rPr>
              <a:t>đâu</a:t>
            </a:r>
            <a:endParaRPr lang="vi-VN" altLang="en-US" sz="3200" b="1" dirty="0">
              <a:solidFill>
                <a:srgbClr val="0000FF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927" name="Text Box 1668"/>
          <p:cNvSpPr txBox="1"/>
          <p:nvPr/>
        </p:nvSpPr>
        <p:spPr>
          <a:xfrm>
            <a:off x="2271448" y="4722960"/>
            <a:ext cx="6044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 smtClean="0">
                <a:solidFill>
                  <a:srgbClr val="0000FF"/>
                </a:solidFill>
                <a:latin typeface="HP001 4 hàng" panose="020B0603050302020204" charset="0"/>
                <a:cs typeface="HP001 4 hàng" panose="020B0603050302020204" charset="0"/>
              </a:rPr>
              <a:t>Nói</a:t>
            </a:r>
            <a:r>
              <a:rPr lang="en-US" altLang="en-US" sz="3200" b="1" dirty="0" smtClean="0">
                <a:solidFill>
                  <a:srgbClr val="0000FF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HP001 4 hàng" panose="020B0603050302020204" charset="0"/>
                <a:cs typeface="HP001 4 hàng" panose="020B0603050302020204" charset="0"/>
              </a:rPr>
              <a:t>mẹ</a:t>
            </a:r>
            <a:r>
              <a:rPr lang="en-US" altLang="en-US" sz="3200" b="1" dirty="0" smtClean="0">
                <a:solidFill>
                  <a:srgbClr val="0000FF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HP001 4 hàng" panose="020B0603050302020204" charset="0"/>
                <a:cs typeface="HP001 4 hàng" panose="020B0603050302020204" charset="0"/>
              </a:rPr>
              <a:t>nghe</a:t>
            </a:r>
            <a:r>
              <a:rPr lang="en-US" altLang="en-US" sz="3200" b="1" dirty="0" smtClean="0">
                <a:solidFill>
                  <a:srgbClr val="0000FF"/>
                </a:solidFill>
                <a:latin typeface="HP001 4 hàng" panose="020B0603050302020204" charset="0"/>
                <a:cs typeface="HP001 4 hàng" panose="020B0603050302020204" charset="0"/>
              </a:rPr>
              <a:t> ở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HP001 4 hàng" panose="020B0603050302020204" charset="0"/>
                <a:cs typeface="HP001 4 hàng" panose="020B0603050302020204" charset="0"/>
              </a:rPr>
              <a:t>lớp</a:t>
            </a:r>
            <a:endParaRPr lang="vi-VN" altLang="en-US" sz="3200" b="1" dirty="0">
              <a:solidFill>
                <a:srgbClr val="0000FF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grpSp>
        <p:nvGrpSpPr>
          <p:cNvPr id="930" name="Group 1476"/>
          <p:cNvGrpSpPr/>
          <p:nvPr/>
        </p:nvGrpSpPr>
        <p:grpSpPr>
          <a:xfrm>
            <a:off x="403454" y="5716827"/>
            <a:ext cx="8710930" cy="1495425"/>
            <a:chOff x="1206" y="3709"/>
            <a:chExt cx="10184" cy="1440"/>
          </a:xfrm>
        </p:grpSpPr>
        <p:grpSp>
          <p:nvGrpSpPr>
            <p:cNvPr id="931" name="Group 1477"/>
            <p:cNvGrpSpPr/>
            <p:nvPr/>
          </p:nvGrpSpPr>
          <p:grpSpPr>
            <a:xfrm>
              <a:off x="1206" y="3709"/>
              <a:ext cx="1484" cy="720"/>
              <a:chOff x="10064" y="12958"/>
              <a:chExt cx="1575" cy="720"/>
            </a:xfrm>
          </p:grpSpPr>
          <p:sp>
            <p:nvSpPr>
              <p:cNvPr id="1103" name="Rectangle 1102"/>
              <p:cNvSpPr/>
              <p:nvPr/>
            </p:nvSpPr>
            <p:spPr>
              <a:xfrm>
                <a:off x="10064" y="12958"/>
                <a:ext cx="1575" cy="719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04" name="Straight Connector 1103"/>
              <p:cNvSpPr/>
              <p:nvPr/>
            </p:nvSpPr>
            <p:spPr>
              <a:xfrm flipV="1">
                <a:off x="10067" y="13102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05" name="Straight Connector 1104"/>
              <p:cNvSpPr/>
              <p:nvPr/>
            </p:nvSpPr>
            <p:spPr>
              <a:xfrm flipH="1">
                <a:off x="10067" y="13245"/>
                <a:ext cx="1572" cy="2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06" name="Straight Connector 1105"/>
              <p:cNvSpPr/>
              <p:nvPr/>
            </p:nvSpPr>
            <p:spPr>
              <a:xfrm flipH="1">
                <a:off x="10067" y="13389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07" name="Straight Connector 1106"/>
              <p:cNvSpPr/>
              <p:nvPr/>
            </p:nvSpPr>
            <p:spPr>
              <a:xfrm flipV="1">
                <a:off x="10067" y="13533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08" name="Straight Connector 1107"/>
              <p:cNvSpPr/>
              <p:nvPr/>
            </p:nvSpPr>
            <p:spPr>
              <a:xfrm>
                <a:off x="10264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09" name="Straight Connector 1108"/>
              <p:cNvSpPr/>
              <p:nvPr/>
            </p:nvSpPr>
            <p:spPr>
              <a:xfrm>
                <a:off x="10461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10" name="Straight Connector 1109"/>
              <p:cNvSpPr/>
              <p:nvPr/>
            </p:nvSpPr>
            <p:spPr>
              <a:xfrm>
                <a:off x="1065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23" name="Straight Connector 1122"/>
              <p:cNvSpPr/>
              <p:nvPr/>
            </p:nvSpPr>
            <p:spPr>
              <a:xfrm>
                <a:off x="10855" y="12960"/>
                <a:ext cx="0" cy="71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6" name="Straight Connector 1135"/>
              <p:cNvSpPr/>
              <p:nvPr/>
            </p:nvSpPr>
            <p:spPr>
              <a:xfrm>
                <a:off x="11052" y="12959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49" name="Straight Connector 1148"/>
              <p:cNvSpPr/>
              <p:nvPr/>
            </p:nvSpPr>
            <p:spPr>
              <a:xfrm>
                <a:off x="1124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62" name="Straight Connector 1161"/>
              <p:cNvSpPr/>
              <p:nvPr/>
            </p:nvSpPr>
            <p:spPr>
              <a:xfrm>
                <a:off x="11445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</p:grpSp>
        <p:grpSp>
          <p:nvGrpSpPr>
            <p:cNvPr id="932" name="Group 1490"/>
            <p:cNvGrpSpPr/>
            <p:nvPr/>
          </p:nvGrpSpPr>
          <p:grpSpPr>
            <a:xfrm>
              <a:off x="2656" y="3709"/>
              <a:ext cx="1484" cy="720"/>
              <a:chOff x="10064" y="12958"/>
              <a:chExt cx="1575" cy="720"/>
            </a:xfrm>
          </p:grpSpPr>
          <p:sp>
            <p:nvSpPr>
              <p:cNvPr id="1091" name="Rectangle 1090"/>
              <p:cNvSpPr/>
              <p:nvPr/>
            </p:nvSpPr>
            <p:spPr>
              <a:xfrm>
                <a:off x="10064" y="12958"/>
                <a:ext cx="1575" cy="719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92" name="Straight Connector 1091"/>
              <p:cNvSpPr/>
              <p:nvPr/>
            </p:nvSpPr>
            <p:spPr>
              <a:xfrm flipV="1">
                <a:off x="10067" y="13102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93" name="Straight Connector 1092"/>
              <p:cNvSpPr/>
              <p:nvPr/>
            </p:nvSpPr>
            <p:spPr>
              <a:xfrm flipH="1">
                <a:off x="10067" y="13245"/>
                <a:ext cx="1572" cy="2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94" name="Straight Connector 1093"/>
              <p:cNvSpPr/>
              <p:nvPr/>
            </p:nvSpPr>
            <p:spPr>
              <a:xfrm flipH="1">
                <a:off x="10067" y="13389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95" name="Straight Connector 1094"/>
              <p:cNvSpPr/>
              <p:nvPr/>
            </p:nvSpPr>
            <p:spPr>
              <a:xfrm flipV="1">
                <a:off x="10067" y="13533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96" name="Straight Connector 1095"/>
              <p:cNvSpPr/>
              <p:nvPr/>
            </p:nvSpPr>
            <p:spPr>
              <a:xfrm>
                <a:off x="10264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97" name="Straight Connector 1096"/>
              <p:cNvSpPr/>
              <p:nvPr/>
            </p:nvSpPr>
            <p:spPr>
              <a:xfrm>
                <a:off x="10461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98" name="Straight Connector 1097"/>
              <p:cNvSpPr/>
              <p:nvPr/>
            </p:nvSpPr>
            <p:spPr>
              <a:xfrm>
                <a:off x="1065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99" name="Straight Connector 1098"/>
              <p:cNvSpPr/>
              <p:nvPr/>
            </p:nvSpPr>
            <p:spPr>
              <a:xfrm>
                <a:off x="10855" y="12960"/>
                <a:ext cx="0" cy="71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00" name="Straight Connector 1099"/>
              <p:cNvSpPr/>
              <p:nvPr/>
            </p:nvSpPr>
            <p:spPr>
              <a:xfrm>
                <a:off x="11052" y="12959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01" name="Straight Connector 1100"/>
              <p:cNvSpPr/>
              <p:nvPr/>
            </p:nvSpPr>
            <p:spPr>
              <a:xfrm>
                <a:off x="1124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102" name="Straight Connector 1101"/>
              <p:cNvSpPr/>
              <p:nvPr/>
            </p:nvSpPr>
            <p:spPr>
              <a:xfrm>
                <a:off x="11445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</p:grpSp>
        <p:grpSp>
          <p:nvGrpSpPr>
            <p:cNvPr id="933" name="Group 1503"/>
            <p:cNvGrpSpPr/>
            <p:nvPr/>
          </p:nvGrpSpPr>
          <p:grpSpPr>
            <a:xfrm>
              <a:off x="4106" y="3709"/>
              <a:ext cx="1484" cy="720"/>
              <a:chOff x="10064" y="12958"/>
              <a:chExt cx="1575" cy="720"/>
            </a:xfrm>
          </p:grpSpPr>
          <p:sp>
            <p:nvSpPr>
              <p:cNvPr id="1079" name="Rectangle 1078"/>
              <p:cNvSpPr/>
              <p:nvPr/>
            </p:nvSpPr>
            <p:spPr>
              <a:xfrm>
                <a:off x="10064" y="12958"/>
                <a:ext cx="1575" cy="719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80" name="Straight Connector 1079"/>
              <p:cNvSpPr/>
              <p:nvPr/>
            </p:nvSpPr>
            <p:spPr>
              <a:xfrm flipV="1">
                <a:off x="10067" y="13102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81" name="Straight Connector 1080"/>
              <p:cNvSpPr/>
              <p:nvPr/>
            </p:nvSpPr>
            <p:spPr>
              <a:xfrm flipH="1">
                <a:off x="10067" y="13245"/>
                <a:ext cx="1572" cy="2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82" name="Straight Connector 1081"/>
              <p:cNvSpPr/>
              <p:nvPr/>
            </p:nvSpPr>
            <p:spPr>
              <a:xfrm flipH="1">
                <a:off x="10067" y="13389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83" name="Straight Connector 1082"/>
              <p:cNvSpPr/>
              <p:nvPr/>
            </p:nvSpPr>
            <p:spPr>
              <a:xfrm flipV="1">
                <a:off x="10067" y="13533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84" name="Straight Connector 1083"/>
              <p:cNvSpPr/>
              <p:nvPr/>
            </p:nvSpPr>
            <p:spPr>
              <a:xfrm>
                <a:off x="10264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85" name="Straight Connector 1084"/>
              <p:cNvSpPr/>
              <p:nvPr/>
            </p:nvSpPr>
            <p:spPr>
              <a:xfrm>
                <a:off x="10461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86" name="Straight Connector 1085"/>
              <p:cNvSpPr/>
              <p:nvPr/>
            </p:nvSpPr>
            <p:spPr>
              <a:xfrm>
                <a:off x="1065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87" name="Straight Connector 1086"/>
              <p:cNvSpPr/>
              <p:nvPr/>
            </p:nvSpPr>
            <p:spPr>
              <a:xfrm>
                <a:off x="10855" y="12960"/>
                <a:ext cx="0" cy="71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88" name="Straight Connector 1087"/>
              <p:cNvSpPr/>
              <p:nvPr/>
            </p:nvSpPr>
            <p:spPr>
              <a:xfrm>
                <a:off x="11052" y="12959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89" name="Straight Connector 1088"/>
              <p:cNvSpPr/>
              <p:nvPr/>
            </p:nvSpPr>
            <p:spPr>
              <a:xfrm>
                <a:off x="1124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90" name="Straight Connector 1089"/>
              <p:cNvSpPr/>
              <p:nvPr/>
            </p:nvSpPr>
            <p:spPr>
              <a:xfrm>
                <a:off x="11445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</p:grpSp>
        <p:grpSp>
          <p:nvGrpSpPr>
            <p:cNvPr id="934" name="Group 1516"/>
            <p:cNvGrpSpPr/>
            <p:nvPr/>
          </p:nvGrpSpPr>
          <p:grpSpPr>
            <a:xfrm>
              <a:off x="5556" y="3709"/>
              <a:ext cx="1484" cy="742"/>
              <a:chOff x="10064" y="12958"/>
              <a:chExt cx="1575" cy="742"/>
            </a:xfrm>
          </p:grpSpPr>
          <p:sp>
            <p:nvSpPr>
              <p:cNvPr id="1067" name="Rectangle 1066"/>
              <p:cNvSpPr/>
              <p:nvPr/>
            </p:nvSpPr>
            <p:spPr>
              <a:xfrm>
                <a:off x="10064" y="12958"/>
                <a:ext cx="1575" cy="719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68" name="Straight Connector 1067"/>
              <p:cNvSpPr/>
              <p:nvPr/>
            </p:nvSpPr>
            <p:spPr>
              <a:xfrm flipV="1">
                <a:off x="10067" y="13102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69" name="Straight Connector 1068"/>
              <p:cNvSpPr/>
              <p:nvPr/>
            </p:nvSpPr>
            <p:spPr>
              <a:xfrm flipH="1">
                <a:off x="10067" y="13245"/>
                <a:ext cx="1572" cy="2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70" name="Straight Connector 1069"/>
              <p:cNvSpPr/>
              <p:nvPr/>
            </p:nvSpPr>
            <p:spPr>
              <a:xfrm flipH="1">
                <a:off x="10067" y="13389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71" name="Straight Connector 1070"/>
              <p:cNvSpPr/>
              <p:nvPr/>
            </p:nvSpPr>
            <p:spPr>
              <a:xfrm flipV="1">
                <a:off x="10067" y="13533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72" name="Straight Connector 1071"/>
              <p:cNvSpPr/>
              <p:nvPr/>
            </p:nvSpPr>
            <p:spPr>
              <a:xfrm>
                <a:off x="10264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73" name="Straight Connector 1072"/>
              <p:cNvSpPr/>
              <p:nvPr/>
            </p:nvSpPr>
            <p:spPr>
              <a:xfrm>
                <a:off x="10461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74" name="Straight Connector 1073"/>
              <p:cNvSpPr/>
              <p:nvPr/>
            </p:nvSpPr>
            <p:spPr>
              <a:xfrm>
                <a:off x="1065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75" name="Straight Connector 1074"/>
              <p:cNvSpPr/>
              <p:nvPr/>
            </p:nvSpPr>
            <p:spPr>
              <a:xfrm>
                <a:off x="10855" y="12960"/>
                <a:ext cx="0" cy="71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76" name="Straight Connector 1075"/>
              <p:cNvSpPr/>
              <p:nvPr/>
            </p:nvSpPr>
            <p:spPr>
              <a:xfrm>
                <a:off x="11052" y="12959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77" name="Straight Connector 1076"/>
              <p:cNvSpPr/>
              <p:nvPr/>
            </p:nvSpPr>
            <p:spPr>
              <a:xfrm>
                <a:off x="11248" y="12982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78" name="Straight Connector 1077"/>
              <p:cNvSpPr/>
              <p:nvPr/>
            </p:nvSpPr>
            <p:spPr>
              <a:xfrm>
                <a:off x="11445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</p:grpSp>
        <p:grpSp>
          <p:nvGrpSpPr>
            <p:cNvPr id="935" name="Group 1529"/>
            <p:cNvGrpSpPr/>
            <p:nvPr/>
          </p:nvGrpSpPr>
          <p:grpSpPr>
            <a:xfrm>
              <a:off x="7006" y="3709"/>
              <a:ext cx="1484" cy="720"/>
              <a:chOff x="10064" y="12958"/>
              <a:chExt cx="1575" cy="720"/>
            </a:xfrm>
          </p:grpSpPr>
          <p:sp>
            <p:nvSpPr>
              <p:cNvPr id="1055" name="Rectangle 1054"/>
              <p:cNvSpPr/>
              <p:nvPr/>
            </p:nvSpPr>
            <p:spPr>
              <a:xfrm>
                <a:off x="10064" y="12958"/>
                <a:ext cx="1575" cy="719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56" name="Straight Connector 1055"/>
              <p:cNvSpPr/>
              <p:nvPr/>
            </p:nvSpPr>
            <p:spPr>
              <a:xfrm flipV="1">
                <a:off x="10067" y="13102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57" name="Straight Connector 1056"/>
              <p:cNvSpPr/>
              <p:nvPr/>
            </p:nvSpPr>
            <p:spPr>
              <a:xfrm flipH="1">
                <a:off x="10067" y="13245"/>
                <a:ext cx="1572" cy="2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58" name="Straight Connector 1057"/>
              <p:cNvSpPr/>
              <p:nvPr/>
            </p:nvSpPr>
            <p:spPr>
              <a:xfrm flipH="1">
                <a:off x="10067" y="13389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59" name="Straight Connector 1058"/>
              <p:cNvSpPr/>
              <p:nvPr/>
            </p:nvSpPr>
            <p:spPr>
              <a:xfrm flipV="1">
                <a:off x="10067" y="13533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60" name="Straight Connector 1059"/>
              <p:cNvSpPr/>
              <p:nvPr/>
            </p:nvSpPr>
            <p:spPr>
              <a:xfrm>
                <a:off x="10264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61" name="Straight Connector 1060"/>
              <p:cNvSpPr/>
              <p:nvPr/>
            </p:nvSpPr>
            <p:spPr>
              <a:xfrm>
                <a:off x="10461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62" name="Straight Connector 1061"/>
              <p:cNvSpPr/>
              <p:nvPr/>
            </p:nvSpPr>
            <p:spPr>
              <a:xfrm>
                <a:off x="1065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63" name="Straight Connector 1062"/>
              <p:cNvSpPr/>
              <p:nvPr/>
            </p:nvSpPr>
            <p:spPr>
              <a:xfrm>
                <a:off x="10855" y="12960"/>
                <a:ext cx="0" cy="71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64" name="Straight Connector 1063"/>
              <p:cNvSpPr/>
              <p:nvPr/>
            </p:nvSpPr>
            <p:spPr>
              <a:xfrm>
                <a:off x="11052" y="12959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65" name="Straight Connector 1064"/>
              <p:cNvSpPr/>
              <p:nvPr/>
            </p:nvSpPr>
            <p:spPr>
              <a:xfrm>
                <a:off x="1124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66" name="Straight Connector 1065"/>
              <p:cNvSpPr/>
              <p:nvPr/>
            </p:nvSpPr>
            <p:spPr>
              <a:xfrm>
                <a:off x="11445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</p:grpSp>
        <p:grpSp>
          <p:nvGrpSpPr>
            <p:cNvPr id="936" name="Group 1542"/>
            <p:cNvGrpSpPr/>
            <p:nvPr/>
          </p:nvGrpSpPr>
          <p:grpSpPr>
            <a:xfrm>
              <a:off x="8456" y="3709"/>
              <a:ext cx="1484" cy="720"/>
              <a:chOff x="10064" y="12958"/>
              <a:chExt cx="1575" cy="720"/>
            </a:xfrm>
          </p:grpSpPr>
          <p:sp>
            <p:nvSpPr>
              <p:cNvPr id="1043" name="Rectangle 1042"/>
              <p:cNvSpPr/>
              <p:nvPr/>
            </p:nvSpPr>
            <p:spPr>
              <a:xfrm>
                <a:off x="10064" y="12958"/>
                <a:ext cx="1575" cy="719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" name="Straight Connector 1043"/>
              <p:cNvSpPr/>
              <p:nvPr/>
            </p:nvSpPr>
            <p:spPr>
              <a:xfrm flipV="1">
                <a:off x="10067" y="13102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45" name="Straight Connector 1044"/>
              <p:cNvSpPr/>
              <p:nvPr/>
            </p:nvSpPr>
            <p:spPr>
              <a:xfrm flipH="1">
                <a:off x="10067" y="13245"/>
                <a:ext cx="1572" cy="2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46" name="Straight Connector 1045"/>
              <p:cNvSpPr/>
              <p:nvPr/>
            </p:nvSpPr>
            <p:spPr>
              <a:xfrm flipH="1">
                <a:off x="10067" y="13389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47" name="Straight Connector 1046"/>
              <p:cNvSpPr/>
              <p:nvPr/>
            </p:nvSpPr>
            <p:spPr>
              <a:xfrm flipV="1">
                <a:off x="10067" y="13533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48" name="Straight Connector 1047"/>
              <p:cNvSpPr/>
              <p:nvPr/>
            </p:nvSpPr>
            <p:spPr>
              <a:xfrm>
                <a:off x="10264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49" name="Straight Connector 1048"/>
              <p:cNvSpPr/>
              <p:nvPr/>
            </p:nvSpPr>
            <p:spPr>
              <a:xfrm>
                <a:off x="10461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50" name="Straight Connector 1049"/>
              <p:cNvSpPr/>
              <p:nvPr/>
            </p:nvSpPr>
            <p:spPr>
              <a:xfrm>
                <a:off x="1065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51" name="Straight Connector 1050"/>
              <p:cNvSpPr/>
              <p:nvPr/>
            </p:nvSpPr>
            <p:spPr>
              <a:xfrm>
                <a:off x="10855" y="12960"/>
                <a:ext cx="0" cy="71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52" name="Straight Connector 1051"/>
              <p:cNvSpPr/>
              <p:nvPr/>
            </p:nvSpPr>
            <p:spPr>
              <a:xfrm>
                <a:off x="11052" y="12959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53" name="Straight Connector 1052"/>
              <p:cNvSpPr/>
              <p:nvPr/>
            </p:nvSpPr>
            <p:spPr>
              <a:xfrm>
                <a:off x="1124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54" name="Straight Connector 1053"/>
              <p:cNvSpPr/>
              <p:nvPr/>
            </p:nvSpPr>
            <p:spPr>
              <a:xfrm>
                <a:off x="11445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</p:grpSp>
        <p:grpSp>
          <p:nvGrpSpPr>
            <p:cNvPr id="937" name="Group 1555"/>
            <p:cNvGrpSpPr/>
            <p:nvPr/>
          </p:nvGrpSpPr>
          <p:grpSpPr>
            <a:xfrm>
              <a:off x="9906" y="3709"/>
              <a:ext cx="1484" cy="720"/>
              <a:chOff x="10064" y="12958"/>
              <a:chExt cx="1575" cy="720"/>
            </a:xfrm>
          </p:grpSpPr>
          <p:sp>
            <p:nvSpPr>
              <p:cNvPr id="1031" name="Rectangle 1030"/>
              <p:cNvSpPr/>
              <p:nvPr/>
            </p:nvSpPr>
            <p:spPr>
              <a:xfrm>
                <a:off x="10064" y="12958"/>
                <a:ext cx="1575" cy="719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32" name="Straight Connector 1031"/>
              <p:cNvSpPr/>
              <p:nvPr/>
            </p:nvSpPr>
            <p:spPr>
              <a:xfrm flipV="1">
                <a:off x="10067" y="13102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33" name="Straight Connector 1032"/>
              <p:cNvSpPr/>
              <p:nvPr/>
            </p:nvSpPr>
            <p:spPr>
              <a:xfrm flipH="1">
                <a:off x="10067" y="13245"/>
                <a:ext cx="1572" cy="2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34" name="Straight Connector 1033"/>
              <p:cNvSpPr/>
              <p:nvPr/>
            </p:nvSpPr>
            <p:spPr>
              <a:xfrm flipH="1">
                <a:off x="10067" y="13389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35" name="Straight Connector 1034"/>
              <p:cNvSpPr/>
              <p:nvPr/>
            </p:nvSpPr>
            <p:spPr>
              <a:xfrm flipV="1">
                <a:off x="10067" y="13533"/>
                <a:ext cx="1572" cy="0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36" name="Straight Connector 1035"/>
              <p:cNvSpPr/>
              <p:nvPr/>
            </p:nvSpPr>
            <p:spPr>
              <a:xfrm>
                <a:off x="10264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37" name="Straight Connector 1036"/>
              <p:cNvSpPr/>
              <p:nvPr/>
            </p:nvSpPr>
            <p:spPr>
              <a:xfrm>
                <a:off x="10461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38" name="Straight Connector 1037"/>
              <p:cNvSpPr/>
              <p:nvPr/>
            </p:nvSpPr>
            <p:spPr>
              <a:xfrm>
                <a:off x="1065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39" name="Straight Connector 1038"/>
              <p:cNvSpPr/>
              <p:nvPr/>
            </p:nvSpPr>
            <p:spPr>
              <a:xfrm>
                <a:off x="10855" y="12960"/>
                <a:ext cx="0" cy="71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40" name="Straight Connector 1039"/>
              <p:cNvSpPr/>
              <p:nvPr/>
            </p:nvSpPr>
            <p:spPr>
              <a:xfrm>
                <a:off x="11052" y="12959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41" name="Straight Connector 1040"/>
              <p:cNvSpPr/>
              <p:nvPr/>
            </p:nvSpPr>
            <p:spPr>
              <a:xfrm>
                <a:off x="11248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042" name="Straight Connector 1041"/>
              <p:cNvSpPr/>
              <p:nvPr/>
            </p:nvSpPr>
            <p:spPr>
              <a:xfrm>
                <a:off x="11445" y="12958"/>
                <a:ext cx="0" cy="718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</p:sp>
        </p:grpSp>
        <p:grpSp>
          <p:nvGrpSpPr>
            <p:cNvPr id="938" name="Group 1568"/>
            <p:cNvGrpSpPr/>
            <p:nvPr/>
          </p:nvGrpSpPr>
          <p:grpSpPr>
            <a:xfrm>
              <a:off x="1206" y="4429"/>
              <a:ext cx="10184" cy="720"/>
              <a:chOff x="1206" y="11340"/>
              <a:chExt cx="10184" cy="720"/>
            </a:xfrm>
          </p:grpSpPr>
          <p:grpSp>
            <p:nvGrpSpPr>
              <p:cNvPr id="940" name="Group 1569"/>
              <p:cNvGrpSpPr/>
              <p:nvPr/>
            </p:nvGrpSpPr>
            <p:grpSpPr>
              <a:xfrm>
                <a:off x="1206" y="11340"/>
                <a:ext cx="1484" cy="720"/>
                <a:chOff x="10064" y="12958"/>
                <a:chExt cx="1575" cy="720"/>
              </a:xfrm>
            </p:grpSpPr>
            <p:sp>
              <p:nvSpPr>
                <p:cNvPr id="1019" name="Rectangle 1018"/>
                <p:cNvSpPr/>
                <p:nvPr/>
              </p:nvSpPr>
              <p:spPr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20" name="Straight Connector 1019"/>
                <p:cNvSpPr/>
                <p:nvPr/>
              </p:nvSpPr>
              <p:spPr>
                <a:xfrm flipV="1">
                  <a:off x="10067" y="13102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021" name="Straight Connector 1020"/>
                <p:cNvSpPr/>
                <p:nvPr/>
              </p:nvSpPr>
              <p:spPr>
                <a:xfrm flipH="1">
                  <a:off x="10067" y="13245"/>
                  <a:ext cx="1572" cy="2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022" name="Straight Connector 1021"/>
                <p:cNvSpPr/>
                <p:nvPr/>
              </p:nvSpPr>
              <p:spPr>
                <a:xfrm flipH="1">
                  <a:off x="10067" y="13389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023" name="Straight Connector 1022"/>
                <p:cNvSpPr/>
                <p:nvPr/>
              </p:nvSpPr>
              <p:spPr>
                <a:xfrm flipV="1">
                  <a:off x="10067" y="13533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024" name="Straight Connector 1023"/>
                <p:cNvSpPr/>
                <p:nvPr/>
              </p:nvSpPr>
              <p:spPr>
                <a:xfrm>
                  <a:off x="10264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025" name="Straight Connector 1024"/>
                <p:cNvSpPr/>
                <p:nvPr/>
              </p:nvSpPr>
              <p:spPr>
                <a:xfrm>
                  <a:off x="10461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026" name="Straight Connector 1025"/>
                <p:cNvSpPr/>
                <p:nvPr/>
              </p:nvSpPr>
              <p:spPr>
                <a:xfrm>
                  <a:off x="1065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027" name="Straight Connector 1026"/>
                <p:cNvSpPr/>
                <p:nvPr/>
              </p:nvSpPr>
              <p:spPr>
                <a:xfrm>
                  <a:off x="10855" y="12960"/>
                  <a:ext cx="0" cy="71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28" name="Straight Connector 1027"/>
                <p:cNvSpPr/>
                <p:nvPr/>
              </p:nvSpPr>
              <p:spPr>
                <a:xfrm>
                  <a:off x="11052" y="12959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029" name="Straight Connector 1028"/>
                <p:cNvSpPr/>
                <p:nvPr/>
              </p:nvSpPr>
              <p:spPr>
                <a:xfrm>
                  <a:off x="1124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030" name="Straight Connector 1029"/>
                <p:cNvSpPr/>
                <p:nvPr/>
              </p:nvSpPr>
              <p:spPr>
                <a:xfrm>
                  <a:off x="11445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941" name="Group 1582"/>
              <p:cNvGrpSpPr/>
              <p:nvPr/>
            </p:nvGrpSpPr>
            <p:grpSpPr>
              <a:xfrm>
                <a:off x="2656" y="11340"/>
                <a:ext cx="1484" cy="720"/>
                <a:chOff x="10064" y="12958"/>
                <a:chExt cx="1575" cy="720"/>
              </a:xfrm>
            </p:grpSpPr>
            <p:sp>
              <p:nvSpPr>
                <p:cNvPr id="1007" name="Rectangle 1006"/>
                <p:cNvSpPr/>
                <p:nvPr/>
              </p:nvSpPr>
              <p:spPr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08" name="Straight Connector 1007"/>
                <p:cNvSpPr/>
                <p:nvPr/>
              </p:nvSpPr>
              <p:spPr>
                <a:xfrm flipV="1">
                  <a:off x="10067" y="13102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009" name="Straight Connector 1008"/>
                <p:cNvSpPr/>
                <p:nvPr/>
              </p:nvSpPr>
              <p:spPr>
                <a:xfrm flipH="1">
                  <a:off x="10067" y="13245"/>
                  <a:ext cx="1572" cy="2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010" name="Straight Connector 1009"/>
                <p:cNvSpPr/>
                <p:nvPr/>
              </p:nvSpPr>
              <p:spPr>
                <a:xfrm flipH="1">
                  <a:off x="10067" y="13389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011" name="Straight Connector 1010"/>
                <p:cNvSpPr/>
                <p:nvPr/>
              </p:nvSpPr>
              <p:spPr>
                <a:xfrm flipV="1">
                  <a:off x="10067" y="13533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012" name="Straight Connector 1011"/>
                <p:cNvSpPr/>
                <p:nvPr/>
              </p:nvSpPr>
              <p:spPr>
                <a:xfrm>
                  <a:off x="10264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013" name="Straight Connector 1012"/>
                <p:cNvSpPr/>
                <p:nvPr/>
              </p:nvSpPr>
              <p:spPr>
                <a:xfrm>
                  <a:off x="10461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014" name="Straight Connector 1013"/>
                <p:cNvSpPr/>
                <p:nvPr/>
              </p:nvSpPr>
              <p:spPr>
                <a:xfrm>
                  <a:off x="1065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015" name="Straight Connector 1014"/>
                <p:cNvSpPr/>
                <p:nvPr/>
              </p:nvSpPr>
              <p:spPr>
                <a:xfrm>
                  <a:off x="10855" y="12960"/>
                  <a:ext cx="0" cy="71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16" name="Straight Connector 1015"/>
                <p:cNvSpPr/>
                <p:nvPr/>
              </p:nvSpPr>
              <p:spPr>
                <a:xfrm>
                  <a:off x="11052" y="12959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017" name="Straight Connector 1016"/>
                <p:cNvSpPr/>
                <p:nvPr/>
              </p:nvSpPr>
              <p:spPr>
                <a:xfrm>
                  <a:off x="1124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018" name="Straight Connector 1017"/>
                <p:cNvSpPr/>
                <p:nvPr/>
              </p:nvSpPr>
              <p:spPr>
                <a:xfrm>
                  <a:off x="11445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942" name="Group 1595"/>
              <p:cNvGrpSpPr/>
              <p:nvPr/>
            </p:nvGrpSpPr>
            <p:grpSpPr>
              <a:xfrm>
                <a:off x="4106" y="11340"/>
                <a:ext cx="1484" cy="720"/>
                <a:chOff x="10064" y="12958"/>
                <a:chExt cx="1575" cy="720"/>
              </a:xfrm>
            </p:grpSpPr>
            <p:sp>
              <p:nvSpPr>
                <p:cNvPr id="995" name="Rectangle 994"/>
                <p:cNvSpPr/>
                <p:nvPr/>
              </p:nvSpPr>
              <p:spPr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96" name="Straight Connector 995"/>
                <p:cNvSpPr/>
                <p:nvPr/>
              </p:nvSpPr>
              <p:spPr>
                <a:xfrm flipV="1">
                  <a:off x="10067" y="13102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97" name="Straight Connector 996"/>
                <p:cNvSpPr/>
                <p:nvPr/>
              </p:nvSpPr>
              <p:spPr>
                <a:xfrm flipH="1">
                  <a:off x="10067" y="13245"/>
                  <a:ext cx="1572" cy="2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98" name="Straight Connector 997"/>
                <p:cNvSpPr/>
                <p:nvPr/>
              </p:nvSpPr>
              <p:spPr>
                <a:xfrm flipH="1">
                  <a:off x="10067" y="13389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99" name="Straight Connector 998"/>
                <p:cNvSpPr/>
                <p:nvPr/>
              </p:nvSpPr>
              <p:spPr>
                <a:xfrm flipV="1">
                  <a:off x="10067" y="13533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000" name="Straight Connector 999"/>
                <p:cNvSpPr/>
                <p:nvPr/>
              </p:nvSpPr>
              <p:spPr>
                <a:xfrm>
                  <a:off x="10264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001" name="Straight Connector 1000"/>
                <p:cNvSpPr/>
                <p:nvPr/>
              </p:nvSpPr>
              <p:spPr>
                <a:xfrm>
                  <a:off x="10461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002" name="Straight Connector 1001"/>
                <p:cNvSpPr/>
                <p:nvPr/>
              </p:nvSpPr>
              <p:spPr>
                <a:xfrm>
                  <a:off x="1065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003" name="Straight Connector 1002"/>
                <p:cNvSpPr/>
                <p:nvPr/>
              </p:nvSpPr>
              <p:spPr>
                <a:xfrm>
                  <a:off x="10855" y="12960"/>
                  <a:ext cx="0" cy="71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04" name="Straight Connector 1003"/>
                <p:cNvSpPr/>
                <p:nvPr/>
              </p:nvSpPr>
              <p:spPr>
                <a:xfrm>
                  <a:off x="11052" y="12959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005" name="Straight Connector 1004"/>
                <p:cNvSpPr/>
                <p:nvPr/>
              </p:nvSpPr>
              <p:spPr>
                <a:xfrm>
                  <a:off x="1124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006" name="Straight Connector 1005"/>
                <p:cNvSpPr/>
                <p:nvPr/>
              </p:nvSpPr>
              <p:spPr>
                <a:xfrm>
                  <a:off x="11445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943" name="Group 1608"/>
              <p:cNvGrpSpPr/>
              <p:nvPr/>
            </p:nvGrpSpPr>
            <p:grpSpPr>
              <a:xfrm>
                <a:off x="5556" y="11340"/>
                <a:ext cx="1484" cy="720"/>
                <a:chOff x="10064" y="12958"/>
                <a:chExt cx="1575" cy="720"/>
              </a:xfrm>
            </p:grpSpPr>
            <p:sp>
              <p:nvSpPr>
                <p:cNvPr id="983" name="Rectangle 982"/>
                <p:cNvSpPr/>
                <p:nvPr/>
              </p:nvSpPr>
              <p:spPr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84" name="Straight Connector 983"/>
                <p:cNvSpPr/>
                <p:nvPr/>
              </p:nvSpPr>
              <p:spPr>
                <a:xfrm flipV="1">
                  <a:off x="10067" y="13102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85" name="Straight Connector 984"/>
                <p:cNvSpPr/>
                <p:nvPr/>
              </p:nvSpPr>
              <p:spPr>
                <a:xfrm flipH="1">
                  <a:off x="10067" y="13245"/>
                  <a:ext cx="1572" cy="2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86" name="Straight Connector 985"/>
                <p:cNvSpPr/>
                <p:nvPr/>
              </p:nvSpPr>
              <p:spPr>
                <a:xfrm flipH="1">
                  <a:off x="10067" y="13389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87" name="Straight Connector 986"/>
                <p:cNvSpPr/>
                <p:nvPr/>
              </p:nvSpPr>
              <p:spPr>
                <a:xfrm flipV="1">
                  <a:off x="10067" y="13533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88" name="Straight Connector 987"/>
                <p:cNvSpPr/>
                <p:nvPr/>
              </p:nvSpPr>
              <p:spPr>
                <a:xfrm>
                  <a:off x="10264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89" name="Straight Connector 988"/>
                <p:cNvSpPr/>
                <p:nvPr/>
              </p:nvSpPr>
              <p:spPr>
                <a:xfrm>
                  <a:off x="10461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90" name="Straight Connector 989"/>
                <p:cNvSpPr/>
                <p:nvPr/>
              </p:nvSpPr>
              <p:spPr>
                <a:xfrm>
                  <a:off x="1065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91" name="Straight Connector 990"/>
                <p:cNvSpPr/>
                <p:nvPr/>
              </p:nvSpPr>
              <p:spPr>
                <a:xfrm>
                  <a:off x="10855" y="12960"/>
                  <a:ext cx="0" cy="71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92" name="Straight Connector 991"/>
                <p:cNvSpPr/>
                <p:nvPr/>
              </p:nvSpPr>
              <p:spPr>
                <a:xfrm>
                  <a:off x="11052" y="12959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93" name="Straight Connector 992"/>
                <p:cNvSpPr/>
                <p:nvPr/>
              </p:nvSpPr>
              <p:spPr>
                <a:xfrm>
                  <a:off x="1124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94" name="Straight Connector 993"/>
                <p:cNvSpPr/>
                <p:nvPr/>
              </p:nvSpPr>
              <p:spPr>
                <a:xfrm>
                  <a:off x="11445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944" name="Group 1621"/>
              <p:cNvGrpSpPr/>
              <p:nvPr/>
            </p:nvGrpSpPr>
            <p:grpSpPr>
              <a:xfrm>
                <a:off x="7006" y="11340"/>
                <a:ext cx="1484" cy="720"/>
                <a:chOff x="10064" y="12958"/>
                <a:chExt cx="1575" cy="720"/>
              </a:xfrm>
            </p:grpSpPr>
            <p:sp>
              <p:nvSpPr>
                <p:cNvPr id="971" name="Rectangle 970"/>
                <p:cNvSpPr/>
                <p:nvPr/>
              </p:nvSpPr>
              <p:spPr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72" name="Straight Connector 971"/>
                <p:cNvSpPr/>
                <p:nvPr/>
              </p:nvSpPr>
              <p:spPr>
                <a:xfrm flipV="1">
                  <a:off x="10067" y="13102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73" name="Straight Connector 972"/>
                <p:cNvSpPr/>
                <p:nvPr/>
              </p:nvSpPr>
              <p:spPr>
                <a:xfrm flipH="1">
                  <a:off x="10067" y="13245"/>
                  <a:ext cx="1572" cy="2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74" name="Straight Connector 973"/>
                <p:cNvSpPr/>
                <p:nvPr/>
              </p:nvSpPr>
              <p:spPr>
                <a:xfrm flipH="1">
                  <a:off x="10067" y="13389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75" name="Straight Connector 974"/>
                <p:cNvSpPr/>
                <p:nvPr/>
              </p:nvSpPr>
              <p:spPr>
                <a:xfrm flipV="1">
                  <a:off x="10067" y="13533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76" name="Straight Connector 975"/>
                <p:cNvSpPr/>
                <p:nvPr/>
              </p:nvSpPr>
              <p:spPr>
                <a:xfrm>
                  <a:off x="10264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77" name="Straight Connector 976"/>
                <p:cNvSpPr/>
                <p:nvPr/>
              </p:nvSpPr>
              <p:spPr>
                <a:xfrm>
                  <a:off x="10461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78" name="Straight Connector 977"/>
                <p:cNvSpPr/>
                <p:nvPr/>
              </p:nvSpPr>
              <p:spPr>
                <a:xfrm>
                  <a:off x="1065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79" name="Straight Connector 978"/>
                <p:cNvSpPr/>
                <p:nvPr/>
              </p:nvSpPr>
              <p:spPr>
                <a:xfrm>
                  <a:off x="10855" y="12960"/>
                  <a:ext cx="0" cy="71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80" name="Straight Connector 979"/>
                <p:cNvSpPr/>
                <p:nvPr/>
              </p:nvSpPr>
              <p:spPr>
                <a:xfrm>
                  <a:off x="11052" y="12959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81" name="Straight Connector 980"/>
                <p:cNvSpPr/>
                <p:nvPr/>
              </p:nvSpPr>
              <p:spPr>
                <a:xfrm>
                  <a:off x="1124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82" name="Straight Connector 981"/>
                <p:cNvSpPr/>
                <p:nvPr/>
              </p:nvSpPr>
              <p:spPr>
                <a:xfrm>
                  <a:off x="11445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945" name="Group 1634"/>
              <p:cNvGrpSpPr/>
              <p:nvPr/>
            </p:nvGrpSpPr>
            <p:grpSpPr>
              <a:xfrm>
                <a:off x="8456" y="11340"/>
                <a:ext cx="1484" cy="720"/>
                <a:chOff x="10064" y="12958"/>
                <a:chExt cx="1575" cy="720"/>
              </a:xfrm>
            </p:grpSpPr>
            <p:sp>
              <p:nvSpPr>
                <p:cNvPr id="959" name="Rectangle 958"/>
                <p:cNvSpPr/>
                <p:nvPr/>
              </p:nvSpPr>
              <p:spPr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60" name="Straight Connector 959"/>
                <p:cNvSpPr/>
                <p:nvPr/>
              </p:nvSpPr>
              <p:spPr>
                <a:xfrm flipV="1">
                  <a:off x="10067" y="13102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61" name="Straight Connector 960"/>
                <p:cNvSpPr/>
                <p:nvPr/>
              </p:nvSpPr>
              <p:spPr>
                <a:xfrm flipH="1">
                  <a:off x="10067" y="13245"/>
                  <a:ext cx="1572" cy="2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62" name="Straight Connector 961"/>
                <p:cNvSpPr/>
                <p:nvPr/>
              </p:nvSpPr>
              <p:spPr>
                <a:xfrm flipH="1">
                  <a:off x="10067" y="13389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63" name="Straight Connector 962"/>
                <p:cNvSpPr/>
                <p:nvPr/>
              </p:nvSpPr>
              <p:spPr>
                <a:xfrm flipV="1">
                  <a:off x="10067" y="13533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64" name="Straight Connector 963"/>
                <p:cNvSpPr/>
                <p:nvPr/>
              </p:nvSpPr>
              <p:spPr>
                <a:xfrm>
                  <a:off x="10264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65" name="Straight Connector 964"/>
                <p:cNvSpPr/>
                <p:nvPr/>
              </p:nvSpPr>
              <p:spPr>
                <a:xfrm>
                  <a:off x="10461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66" name="Straight Connector 965"/>
                <p:cNvSpPr/>
                <p:nvPr/>
              </p:nvSpPr>
              <p:spPr>
                <a:xfrm>
                  <a:off x="1065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67" name="Straight Connector 966"/>
                <p:cNvSpPr/>
                <p:nvPr/>
              </p:nvSpPr>
              <p:spPr>
                <a:xfrm>
                  <a:off x="10855" y="12960"/>
                  <a:ext cx="0" cy="71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68" name="Straight Connector 967"/>
                <p:cNvSpPr/>
                <p:nvPr/>
              </p:nvSpPr>
              <p:spPr>
                <a:xfrm>
                  <a:off x="11052" y="12959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69" name="Straight Connector 968"/>
                <p:cNvSpPr/>
                <p:nvPr/>
              </p:nvSpPr>
              <p:spPr>
                <a:xfrm>
                  <a:off x="1124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70" name="Straight Connector 969"/>
                <p:cNvSpPr/>
                <p:nvPr/>
              </p:nvSpPr>
              <p:spPr>
                <a:xfrm>
                  <a:off x="11445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946" name="Group 1647"/>
              <p:cNvGrpSpPr/>
              <p:nvPr/>
            </p:nvGrpSpPr>
            <p:grpSpPr>
              <a:xfrm>
                <a:off x="9906" y="11340"/>
                <a:ext cx="1484" cy="720"/>
                <a:chOff x="10064" y="12958"/>
                <a:chExt cx="1575" cy="720"/>
              </a:xfrm>
            </p:grpSpPr>
            <p:sp>
              <p:nvSpPr>
                <p:cNvPr id="947" name="Rectangle 946"/>
                <p:cNvSpPr/>
                <p:nvPr/>
              </p:nvSpPr>
              <p:spPr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48" name="Straight Connector 947"/>
                <p:cNvSpPr/>
                <p:nvPr/>
              </p:nvSpPr>
              <p:spPr>
                <a:xfrm flipV="1">
                  <a:off x="10067" y="13102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49" name="Straight Connector 948"/>
                <p:cNvSpPr/>
                <p:nvPr/>
              </p:nvSpPr>
              <p:spPr>
                <a:xfrm flipH="1">
                  <a:off x="10067" y="13245"/>
                  <a:ext cx="1572" cy="2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50" name="Straight Connector 949"/>
                <p:cNvSpPr/>
                <p:nvPr/>
              </p:nvSpPr>
              <p:spPr>
                <a:xfrm flipH="1">
                  <a:off x="10067" y="13389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51" name="Straight Connector 950"/>
                <p:cNvSpPr/>
                <p:nvPr/>
              </p:nvSpPr>
              <p:spPr>
                <a:xfrm flipV="1">
                  <a:off x="10067" y="13533"/>
                  <a:ext cx="1572" cy="0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52" name="Straight Connector 951"/>
                <p:cNvSpPr/>
                <p:nvPr/>
              </p:nvSpPr>
              <p:spPr>
                <a:xfrm>
                  <a:off x="10264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53" name="Straight Connector 952"/>
                <p:cNvSpPr/>
                <p:nvPr/>
              </p:nvSpPr>
              <p:spPr>
                <a:xfrm>
                  <a:off x="10461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54" name="Straight Connector 953"/>
                <p:cNvSpPr/>
                <p:nvPr/>
              </p:nvSpPr>
              <p:spPr>
                <a:xfrm>
                  <a:off x="1065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55" name="Straight Connector 954"/>
                <p:cNvSpPr/>
                <p:nvPr/>
              </p:nvSpPr>
              <p:spPr>
                <a:xfrm>
                  <a:off x="10855" y="12960"/>
                  <a:ext cx="0" cy="71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56" name="Straight Connector 955"/>
                <p:cNvSpPr/>
                <p:nvPr/>
              </p:nvSpPr>
              <p:spPr>
                <a:xfrm>
                  <a:off x="11052" y="12959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57" name="Straight Connector 956"/>
                <p:cNvSpPr/>
                <p:nvPr/>
              </p:nvSpPr>
              <p:spPr>
                <a:xfrm>
                  <a:off x="11248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958" name="Straight Connector 957"/>
                <p:cNvSpPr/>
                <p:nvPr/>
              </p:nvSpPr>
              <p:spPr>
                <a:xfrm>
                  <a:off x="11445" y="12958"/>
                  <a:ext cx="0" cy="718"/>
                </a:xfrm>
                <a:prstGeom prst="line">
                  <a:avLst/>
                </a:prstGeom>
                <a:ln w="9525" cap="rnd" cmpd="sng">
                  <a:solidFill>
                    <a:srgbClr val="000000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</p:grpSp>
        </p:grpSp>
      </p:grpSp>
      <p:sp>
        <p:nvSpPr>
          <p:cNvPr id="1188" name="Rectangle 1187"/>
          <p:cNvSpPr/>
          <p:nvPr/>
        </p:nvSpPr>
        <p:spPr>
          <a:xfrm>
            <a:off x="2267744" y="5350459"/>
            <a:ext cx="776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0000FF"/>
                </a:solidFill>
                <a:latin typeface="HP001 4 hàng" panose="020B0603050302020204" charset="0"/>
                <a:cs typeface="HP001 4 hàng" panose="020B0603050302020204" charset="0"/>
              </a:rPr>
              <a:t>Con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HP001 4 hàng" panose="020B0603050302020204" charset="0"/>
                <a:cs typeface="HP001 4 hàng" panose="020B0603050302020204" charset="0"/>
              </a:rPr>
              <a:t>đã</a:t>
            </a:r>
            <a:r>
              <a:rPr lang="en-US" altLang="en-US" sz="3200" b="1" dirty="0" smtClean="0">
                <a:solidFill>
                  <a:srgbClr val="0000FF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HP001 4 hàng" panose="020B0603050302020204" charset="0"/>
                <a:cs typeface="HP001 4 hàng" panose="020B0603050302020204" charset="0"/>
              </a:rPr>
              <a:t>ngoan</a:t>
            </a:r>
            <a:r>
              <a:rPr lang="en-US" altLang="en-US" sz="3200" b="1" dirty="0" smtClean="0">
                <a:solidFill>
                  <a:srgbClr val="0000FF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HP001 4 hàng" panose="020B0603050302020204" charset="0"/>
                <a:cs typeface="HP001 4 hàng" panose="020B0603050302020204" charset="0"/>
              </a:rPr>
              <a:t>thế</a:t>
            </a:r>
            <a:r>
              <a:rPr lang="en-US" altLang="en-US" sz="3200" b="1" dirty="0" smtClean="0">
                <a:solidFill>
                  <a:srgbClr val="0000FF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HP001 4 hàng" panose="020B0603050302020204" charset="0"/>
                <a:cs typeface="HP001 4 hàng" panose="020B0603050302020204" charset="0"/>
              </a:rPr>
              <a:t>nào</a:t>
            </a:r>
            <a:r>
              <a:rPr lang="en-US" altLang="en-US" sz="3200" b="1" dirty="0" smtClean="0">
                <a:solidFill>
                  <a:srgbClr val="0000FF"/>
                </a:solidFill>
                <a:latin typeface="HP001 4 hàng" panose="020B0603050302020204" charset="0"/>
                <a:cs typeface="HP001 4 hàng" panose="020B0603050302020204" charset="0"/>
              </a:rPr>
              <a:t>?</a:t>
            </a:r>
            <a:endParaRPr lang="vi-VN" altLang="en-US" sz="3200" b="1" dirty="0">
              <a:solidFill>
                <a:srgbClr val="0000FF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175" name="Text Box 3"/>
          <p:cNvSpPr txBox="1"/>
          <p:nvPr/>
        </p:nvSpPr>
        <p:spPr>
          <a:xfrm>
            <a:off x="4593910" y="6088612"/>
            <a:ext cx="1778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 smtClean="0">
                <a:solidFill>
                  <a:srgbClr val="0000FF"/>
                </a:solidFill>
                <a:latin typeface="HP001 4 hàng" panose="020B0603050302020204" charset="0"/>
                <a:cs typeface="HP001 4 hàng" panose="020B0603050302020204" charset="0"/>
              </a:rPr>
              <a:t>Tô</a:t>
            </a:r>
            <a:r>
              <a:rPr lang="en-US" altLang="en-US" sz="3200" b="1" dirty="0" smtClean="0">
                <a:solidFill>
                  <a:srgbClr val="0000FF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HP001 4 hàng" panose="020B0603050302020204" charset="0"/>
                <a:cs typeface="HP001 4 hàng" panose="020B0603050302020204" charset="0"/>
              </a:rPr>
              <a:t>Hà</a:t>
            </a:r>
            <a:endParaRPr lang="vi-VN" altLang="en-US" sz="3200" b="1" dirty="0">
              <a:solidFill>
                <a:srgbClr val="0000FF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61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1" grpId="0"/>
      <p:bldP spid="1669" grpId="0"/>
      <p:bldP spid="928" grpId="0"/>
      <p:bldP spid="939" grpId="0"/>
      <p:bldP spid="17" grpId="0"/>
      <p:bldP spid="927" grpId="0"/>
      <p:bldP spid="1188" grpId="0"/>
      <p:bldP spid="11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94" y="26507"/>
            <a:ext cx="9144000" cy="689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460379" y="244289"/>
            <a:ext cx="8614349" cy="1295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vi-VN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altLang="vi-VN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2. </a:t>
            </a:r>
            <a:r>
              <a:rPr lang="en-US" altLang="vi-VN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Điền</a:t>
            </a:r>
            <a:r>
              <a:rPr lang="en-US" altLang="vi-VN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vần</a:t>
            </a:r>
            <a:r>
              <a:rPr lang="en-US" altLang="vi-VN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vi-VN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uôt</a:t>
            </a:r>
            <a:r>
              <a:rPr lang="en-US" altLang="vi-V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hay </a:t>
            </a:r>
            <a:r>
              <a:rPr lang="en-US" altLang="vi-VN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uôc</a:t>
            </a:r>
            <a:r>
              <a:rPr lang="en-US" altLang="vi-V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altLang="vi-VN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971600" y="4149080"/>
            <a:ext cx="14985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uôc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5364089" y="4701685"/>
            <a:ext cx="11521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uôt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4" descr="Tả con trâu ( con nghé )văn lớp 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7851630" y="4802877"/>
            <a:ext cx="1039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6615" y="4142110"/>
            <a:ext cx="2462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b………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tóc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7553" y="4716433"/>
            <a:ext cx="4123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………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1318" y="4365104"/>
            <a:ext cx="386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.</a:t>
            </a:r>
            <a:endParaRPr lang="vi-VN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41796" y="4941168"/>
            <a:ext cx="386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.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274666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9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460379" y="244289"/>
            <a:ext cx="8614349" cy="1295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vi-VN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altLang="vi-VN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altLang="vi-VN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altLang="vi-VN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Điền</a:t>
            </a:r>
            <a:r>
              <a:rPr lang="en-US" altLang="vi-VN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altLang="vi-VN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vi-VN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altLang="vi-V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hay </a:t>
            </a:r>
            <a:r>
              <a:rPr lang="en-US" altLang="vi-VN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altLang="vi-V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altLang="vi-VN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79512" y="4839545"/>
            <a:ext cx="35283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Túi</a:t>
            </a: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…..</a:t>
            </a:r>
            <a:r>
              <a:rPr lang="en-US" sz="28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ẹo</a:t>
            </a:r>
            <a:endParaRPr lang="en-U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755576" y="4826648"/>
            <a:ext cx="10302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4389757" y="4850002"/>
            <a:ext cx="45027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……..am</a:t>
            </a:r>
            <a:endParaRPr lang="en-U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5796136" y="4850002"/>
            <a:ext cx="23734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4" descr="Tả con trâu ( con nghé )văn lớp 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341573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413" y="2257559"/>
            <a:ext cx="2675257" cy="2392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8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78&quot;/&gt;&lt;/object&gt;&lt;object type=&quot;3&quot; unique_id=&quot;10006&quot;&gt;&lt;property id=&quot;20148&quot; value=&quot;5&quot;/&gt;&lt;property id=&quot;20300&quot; value=&quot;Slide 3&quot;/&gt;&lt;property id=&quot;20307&quot; value=&quot;275&quot;/&gt;&lt;/object&gt;&lt;object type=&quot;3&quot; unique_id=&quot;10007&quot;&gt;&lt;property id=&quot;20148&quot; value=&quot;5&quot;/&gt;&lt;property id=&quot;20300&quot; value=&quot;Slide 4&quot;/&gt;&lt;property id=&quot;20307&quot; value=&quot;261&quot;/&gt;&lt;/object&gt;&lt;object type=&quot;3&quot; unique_id=&quot;10008&quot;&gt;&lt;property id=&quot;20148&quot; value=&quot;5&quot;/&gt;&lt;property id=&quot;20300&quot; value=&quot;Slide 5 - &amp;quot;S&amp;quot;&quot;/&gt;&lt;property id=&quot;20307&quot; value=&quot;263&quot;/&gt;&lt;/object&gt;&lt;object type=&quot;3&quot; unique_id=&quot;10010&quot;&gt;&lt;property id=&quot;20148&quot; value=&quot;5&quot;/&gt;&lt;property id=&quot;20300&quot; value=&quot;Slide 6&quot;/&gt;&lt;property id=&quot;20307&quot; value=&quot;272&quot;/&gt;&lt;/object&gt;&lt;object type=&quot;3&quot; unique_id=&quot;10011&quot;&gt;&lt;property id=&quot;20148&quot; value=&quot;5&quot;/&gt;&lt;property id=&quot;20300&quot; value=&quot;Slide 7&quot;/&gt;&lt;property id=&quot;20307&quot; value=&quot;266&quot;/&gt;&lt;/object&gt;&lt;/object&gt;&lt;object type=&quot;8&quot; unique_id=&quot;10024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"/>
</p:tagLst>
</file>

<file path=ppt/theme/theme1.xml><?xml version="1.0" encoding="utf-8"?>
<a:theme xmlns:a="http://schemas.openxmlformats.org/drawingml/2006/main" name="2_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145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2_Default Design</vt:lpstr>
      <vt:lpstr>1_Office Theme</vt:lpstr>
      <vt:lpstr>5_Default Design</vt:lpstr>
      <vt:lpstr>PowerPoint Presentation</vt:lpstr>
      <vt:lpstr>PowerPoint Presentation</vt:lpstr>
      <vt:lpstr>PowerPoint Presentation</vt:lpstr>
      <vt:lpstr>PowerPoint Presentation</vt:lpstr>
      <vt:lpstr>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van dai</dc:creator>
  <cp:lastModifiedBy>Windows User</cp:lastModifiedBy>
  <cp:revision>43</cp:revision>
  <dcterms:created xsi:type="dcterms:W3CDTF">2020-05-18T15:25:25Z</dcterms:created>
  <dcterms:modified xsi:type="dcterms:W3CDTF">2020-07-08T13:33:18Z</dcterms:modified>
</cp:coreProperties>
</file>