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73" r:id="rId5"/>
    <p:sldId id="257" r:id="rId6"/>
    <p:sldId id="264" r:id="rId7"/>
    <p:sldId id="275" r:id="rId8"/>
    <p:sldId id="276" r:id="rId9"/>
    <p:sldId id="259" r:id="rId10"/>
    <p:sldId id="263" r:id="rId11"/>
    <p:sldId id="277" r:id="rId12"/>
    <p:sldId id="280" r:id="rId13"/>
    <p:sldId id="287" r:id="rId14"/>
    <p:sldId id="26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>
        <p:scale>
          <a:sx n="81" d="100"/>
          <a:sy n="81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7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1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8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aF56mZ73FFM" TargetMode="Externa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04676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Bận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4A2BC0-3A7A-DF03-D858-B36063F32B4E}"/>
              </a:ext>
            </a:extLst>
          </p:cNvPr>
          <p:cNvSpPr txBox="1"/>
          <p:nvPr/>
        </p:nvSpPr>
        <p:spPr>
          <a:xfrm>
            <a:off x="592907" y="933280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NỘI DUNG CHÍNH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B567ED-A5A5-18A2-F987-510D6B226E8B}"/>
              </a:ext>
            </a:extLst>
          </p:cNvPr>
          <p:cNvGrpSpPr/>
          <p:nvPr/>
        </p:nvGrpSpPr>
        <p:grpSpPr>
          <a:xfrm>
            <a:off x="1558752" y="2235794"/>
            <a:ext cx="8787947" cy="3437144"/>
            <a:chOff x="2449186" y="2487576"/>
            <a:chExt cx="13171813" cy="51517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20C25CD-0317-CFB7-E01A-673646B3E235}"/>
                </a:ext>
              </a:extLst>
            </p:cNvPr>
            <p:cNvGrpSpPr/>
            <p:nvPr/>
          </p:nvGrpSpPr>
          <p:grpSpPr>
            <a:xfrm>
              <a:off x="2666999" y="3265296"/>
              <a:ext cx="12954000" cy="4374043"/>
              <a:chOff x="3200400" y="3131656"/>
              <a:chExt cx="12954000" cy="4374043"/>
            </a:xfrm>
          </p:grpSpPr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xmlns="" id="{45DD7490-C748-1E37-F86B-676C735C4F24}"/>
                  </a:ext>
                </a:extLst>
              </p:cNvPr>
              <p:cNvSpPr/>
              <p:nvPr/>
            </p:nvSpPr>
            <p:spPr>
              <a:xfrm>
                <a:off x="3200400" y="3131656"/>
                <a:ext cx="12954000" cy="437404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UTM Avo" panose="020406030505060202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5E0CAFE-A480-A088-0260-82FD5E4BB04E}"/>
                  </a:ext>
                </a:extLst>
              </p:cNvPr>
              <p:cNvSpPr txBox="1"/>
              <p:nvPr/>
            </p:nvSpPr>
            <p:spPr>
              <a:xfrm>
                <a:off x="4253490" y="3380546"/>
                <a:ext cx="10723038" cy="3876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vi-VN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Mọi người, mọi vật và em bé đều bận rộn làm những công việc có ích cho cuộc sống, đem niềm vui nhỏ góp vào cuộc đời chung.</a:t>
                </a:r>
              </a:p>
            </p:txBody>
          </p:sp>
        </p:grp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xmlns="" id="{5AC0ACF3-6211-476B-D1E5-4DD8FC5A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0878041">
              <a:off x="2449186" y="2487576"/>
              <a:ext cx="728737" cy="1632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2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xmlns="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5ADEC2-6003-30F1-F45C-8372529B5794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CE500A70-66E9-272D-FC1D-3A739C4D2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F318E22-B356-D3BF-617C-77DE605020C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>
              <a:ext uri="{FF2B5EF4-FFF2-40B4-BE49-F238E27FC236}">
                <a16:creationId xmlns:a16="http://schemas.microsoft.com/office/drawing/2014/main" xmlns="" id="{64B71C82-3C22-DA04-417D-DE490B978008}"/>
              </a:ext>
            </a:extLst>
          </p:cNvPr>
          <p:cNvSpPr/>
          <p:nvPr/>
        </p:nvSpPr>
        <p:spPr>
          <a:xfrm>
            <a:off x="2301948" y="4651670"/>
            <a:ext cx="7256721" cy="717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2301949" y="1993679"/>
            <a:ext cx="3573629" cy="224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400951-D49B-C936-2049-ED968187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450"/>
          <a:stretch/>
        </p:blipFill>
        <p:spPr>
          <a:xfrm>
            <a:off x="6308651" y="1993680"/>
            <a:ext cx="3250019" cy="22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3323560" y="1951992"/>
            <a:ext cx="5544879" cy="3489723"/>
          </a:xfrm>
          <a:prstGeom prst="rect">
            <a:avLst/>
          </a:prstGeom>
        </p:spPr>
      </p:pic>
      <p:sp>
        <p:nvSpPr>
          <p:cNvPr id="5" name="Rounded Rectangular Callout 1">
            <a:extLst>
              <a:ext uri="{FF2B5EF4-FFF2-40B4-BE49-F238E27FC236}">
                <a16:creationId xmlns:a16="http://schemas.microsoft.com/office/drawing/2014/main" xmlns="" id="{C5636F8C-28F3-1C40-D930-AA079435B82D}"/>
              </a:ext>
            </a:extLst>
          </p:cNvPr>
          <p:cNvSpPr/>
          <p:nvPr/>
        </p:nvSpPr>
        <p:spPr>
          <a:xfrm>
            <a:off x="1085471" y="4719943"/>
            <a:ext cx="2600946" cy="942944"/>
          </a:xfrm>
          <a:prstGeom prst="wedgeRoundRectCallout">
            <a:avLst>
              <a:gd name="adj1" fmla="val 72383"/>
              <a:gd name="adj2" fmla="val 260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chảy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xmlns="" id="{0F2376CB-4D5C-356C-8100-BDA7F20CDB3A}"/>
              </a:ext>
            </a:extLst>
          </p:cNvPr>
          <p:cNvSpPr/>
          <p:nvPr/>
        </p:nvSpPr>
        <p:spPr>
          <a:xfrm>
            <a:off x="722614" y="1930886"/>
            <a:ext cx="2600946" cy="942944"/>
          </a:xfrm>
          <a:prstGeom prst="wedgeRoundRectCallout">
            <a:avLst>
              <a:gd name="adj1" fmla="val 64764"/>
              <a:gd name="adj2" fmla="val 4415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nở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xmlns="" id="{10BD0D32-04E4-B12B-81EF-294F2F17A4F5}"/>
              </a:ext>
            </a:extLst>
          </p:cNvPr>
          <p:cNvSpPr/>
          <p:nvPr/>
        </p:nvSpPr>
        <p:spPr>
          <a:xfrm>
            <a:off x="8355962" y="1930886"/>
            <a:ext cx="2600946" cy="894026"/>
          </a:xfrm>
          <a:prstGeom prst="wedgeRoundRectCallout">
            <a:avLst>
              <a:gd name="adj1" fmla="val -61903"/>
              <a:gd name="adj2" fmla="val -685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lịch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xmlns="" id="{E8D115BD-E98A-6984-A76D-324A0D429A3D}"/>
              </a:ext>
            </a:extLst>
          </p:cNvPr>
          <p:cNvSpPr/>
          <p:nvPr/>
        </p:nvSpPr>
        <p:spPr>
          <a:xfrm>
            <a:off x="5755016" y="1036860"/>
            <a:ext cx="2600946" cy="894026"/>
          </a:xfrm>
          <a:prstGeom prst="wedgeRoundRectCallout">
            <a:avLst>
              <a:gd name="adj1" fmla="val -58093"/>
              <a:gd name="adj2" fmla="val -5602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lượn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051C23-52F5-483C-EAE6-1B38F84E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50"/>
          <a:stretch/>
        </p:blipFill>
        <p:spPr>
          <a:xfrm>
            <a:off x="1281920" y="1954721"/>
            <a:ext cx="5089852" cy="3561175"/>
          </a:xfrm>
          <a:prstGeom prst="rect">
            <a:avLst/>
          </a:prstGeom>
        </p:spPr>
      </p:pic>
      <p:sp>
        <p:nvSpPr>
          <p:cNvPr id="2" name="Cloud Callout 2">
            <a:extLst>
              <a:ext uri="{FF2B5EF4-FFF2-40B4-BE49-F238E27FC236}">
                <a16:creationId xmlns:a16="http://schemas.microsoft.com/office/drawing/2014/main" xmlns="" id="{9908CDDA-E0C2-4786-77AC-0286571E8ACC}"/>
              </a:ext>
            </a:extLst>
          </p:cNvPr>
          <p:cNvSpPr/>
          <p:nvPr/>
        </p:nvSpPr>
        <p:spPr>
          <a:xfrm>
            <a:off x="6371772" y="1648412"/>
            <a:ext cx="4853428" cy="3561176"/>
          </a:xfrm>
          <a:prstGeom prst="cloudCallout">
            <a:avLst>
              <a:gd name="adj1" fmla="val -64657"/>
              <a:gd name="adj2" fmla="val -2745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C30A82-04D5-9E2B-FEED-51D93DC48F48}"/>
              </a:ext>
            </a:extLst>
          </p:cNvPr>
          <p:cNvSpPr txBox="1"/>
          <p:nvPr/>
        </p:nvSpPr>
        <p:spPr>
          <a:xfrm>
            <a:off x="6899695" y="2459087"/>
            <a:ext cx="3797582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ru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DAE9B5-07E7-914D-9ADF-3991F6426A3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xmlns="" id="{6524F939-2D87-9ACB-1927-7D3B26C09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E1D09B0-CA04-6EBA-ABA2-6F4F2E6659C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6104AF-EE18-A27D-CD48-2CB37E9128BD}"/>
              </a:ext>
            </a:extLst>
          </p:cNvPr>
          <p:cNvSpPr/>
          <p:nvPr/>
        </p:nvSpPr>
        <p:spPr>
          <a:xfrm>
            <a:off x="696686" y="2046512"/>
            <a:ext cx="6894285" cy="1074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0BA660-8988-12F8-8E9E-9C4BDD1A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4948" y="1612418"/>
            <a:ext cx="3036308" cy="4674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897406-20E1-E86A-F929-55BA9ECF0636}"/>
              </a:ext>
            </a:extLst>
          </p:cNvPr>
          <p:cNvSpPr txBox="1"/>
          <p:nvPr/>
        </p:nvSpPr>
        <p:spPr>
          <a:xfrm>
            <a:off x="1319259" y="2354465"/>
            <a:ext cx="9101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UTM Avo" panose="02040603050506020204" pitchFamily="18" charset="0"/>
                <a:cs typeface="Arial" panose="020B0604020202020204" pitchFamily="34" charset="0"/>
              </a:rPr>
              <a:t>LUYỆN ĐỌC THÀNH TIẾNG </a:t>
            </a:r>
          </a:p>
        </p:txBody>
      </p:sp>
    </p:spTree>
    <p:extLst>
      <p:ext uri="{BB962C8B-B14F-4D97-AF65-F5344CB8AC3E}">
        <p14:creationId xmlns:p14="http://schemas.microsoft.com/office/powerpoint/2010/main" val="2847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9DFBA-7B0C-DB75-4464-56DFC00D7E40}"/>
              </a:ext>
            </a:extLst>
          </p:cNvPr>
          <p:cNvSpPr txBox="1"/>
          <p:nvPr/>
        </p:nvSpPr>
        <p:spPr>
          <a:xfrm>
            <a:off x="5417108" y="2469912"/>
            <a:ext cx="7500257" cy="30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Ngắt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2/2 </a:t>
            </a: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Hồng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chảy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chạy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99EC9DA-C623-D1BB-5C22-85B0B03D9988}"/>
              </a:ext>
            </a:extLst>
          </p:cNvPr>
          <p:cNvGrpSpPr/>
          <p:nvPr/>
        </p:nvGrpSpPr>
        <p:grpSpPr>
          <a:xfrm>
            <a:off x="1600200" y="4358220"/>
            <a:ext cx="3816908" cy="1452528"/>
            <a:chOff x="1600200" y="6160116"/>
            <a:chExt cx="6369543" cy="2423936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BE839D94-17C3-A637-FDE3-2113A9AAE13F}"/>
                </a:ext>
              </a:extLst>
            </p:cNvPr>
            <p:cNvSpPr/>
            <p:nvPr/>
          </p:nvSpPr>
          <p:spPr>
            <a:xfrm>
              <a:off x="1600200" y="6160116"/>
              <a:ext cx="58674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Khẩn</a:t>
              </a:r>
              <a:r>
                <a:rPr lang="en-US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trương</a:t>
              </a:r>
              <a:endPara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xmlns="" id="{BDCB388A-3D69-E149-37BC-1D04935FF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r="29382"/>
            <a:stretch/>
          </p:blipFill>
          <p:spPr>
            <a:xfrm>
              <a:off x="6355856" y="6286977"/>
              <a:ext cx="1613887" cy="12683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F9F582-86B4-C794-A351-65F9CD96C00E}"/>
              </a:ext>
            </a:extLst>
          </p:cNvPr>
          <p:cNvGrpSpPr/>
          <p:nvPr/>
        </p:nvGrpSpPr>
        <p:grpSpPr>
          <a:xfrm>
            <a:off x="1600200" y="2325474"/>
            <a:ext cx="3516001" cy="1596966"/>
            <a:chOff x="1600200" y="2713777"/>
            <a:chExt cx="5867400" cy="266497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9332C83-351E-6F49-3544-DD25E4962B78}"/>
                </a:ext>
              </a:extLst>
            </p:cNvPr>
            <p:cNvSpPr/>
            <p:nvPr/>
          </p:nvSpPr>
          <p:spPr>
            <a:xfrm>
              <a:off x="1600200" y="2954811"/>
              <a:ext cx="55626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Vui tươi</a:t>
              </a:r>
            </a:p>
          </p:txBody>
        </p:sp>
        <p:pic>
          <p:nvPicPr>
            <p:cNvPr id="12" name="Picture 21">
              <a:extLst>
                <a:ext uri="{FF2B5EF4-FFF2-40B4-BE49-F238E27FC236}">
                  <a16:creationId xmlns:a16="http://schemas.microsoft.com/office/drawing/2014/main" xmlns="" id="{CBA007B9-847B-A835-85BF-177F48DCE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r="29382"/>
            <a:stretch/>
          </p:blipFill>
          <p:spPr>
            <a:xfrm>
              <a:off x="5853713" y="2713777"/>
              <a:ext cx="1613887" cy="12683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4A2BC0-3A7A-DF03-D858-B36063F32B4E}"/>
              </a:ext>
            </a:extLst>
          </p:cNvPr>
          <p:cNvSpPr txBox="1"/>
          <p:nvPr/>
        </p:nvSpPr>
        <p:spPr>
          <a:xfrm>
            <a:off x="255426" y="104725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Giọng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endParaRPr lang="en-US" sz="2800" b="1" u="none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D5A3D0-912F-C493-0589-D145CC785EC0}"/>
              </a:ext>
            </a:extLst>
          </p:cNvPr>
          <p:cNvGrpSpPr/>
          <p:nvPr/>
        </p:nvGrpSpPr>
        <p:grpSpPr>
          <a:xfrm>
            <a:off x="9772054" y="889125"/>
            <a:ext cx="2374289" cy="1409396"/>
            <a:chOff x="9772054" y="889125"/>
            <a:chExt cx="2374289" cy="1409396"/>
          </a:xfrm>
        </p:grpSpPr>
        <p:pic>
          <p:nvPicPr>
            <p:cNvPr id="3" name="Picture 2">
              <a:hlinkClick r:id="rId5"/>
              <a:extLst>
                <a:ext uri="{FF2B5EF4-FFF2-40B4-BE49-F238E27FC236}">
                  <a16:creationId xmlns:a16="http://schemas.microsoft.com/office/drawing/2014/main" xmlns="" id="{F6B55EFB-C4D5-8CDC-8C8A-B8D9301A4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355C783-8756-A2EC-CEB4-280F023A2921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UTM Avo" panose="02040603050506020204" pitchFamily="18" charset="0"/>
                  <a:cs typeface="Arial" panose="020B0604020202020204" pitchFamily="34" charset="0"/>
                </a:rPr>
                <a:t>Ấn vào để đến </a:t>
              </a:r>
            </a:p>
            <a:p>
              <a:pPr algn="ctr"/>
              <a:r>
                <a:rPr lang="en-US" sz="1600" b="1">
                  <a:latin typeface="UTM Avo" panose="02040603050506020204" pitchFamily="18" charset="0"/>
                  <a:cs typeface="Arial" panose="020B0604020202020204" pitchFamily="34" charset="0"/>
                </a:rPr>
                <a:t>video bài đọc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4A2BC0-3A7A-DF03-D858-B36063F32B4E}"/>
              </a:ext>
            </a:extLst>
          </p:cNvPr>
          <p:cNvSpPr txBox="1"/>
          <p:nvPr/>
        </p:nvSpPr>
        <p:spPr>
          <a:xfrm>
            <a:off x="319314" y="94231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   Giải thích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FAB418-C7D3-BC84-FFA4-42B958F8BA0C}"/>
              </a:ext>
            </a:extLst>
          </p:cNvPr>
          <p:cNvGrpSpPr/>
          <p:nvPr/>
        </p:nvGrpSpPr>
        <p:grpSpPr>
          <a:xfrm>
            <a:off x="1144646" y="2311099"/>
            <a:ext cx="3450576" cy="1117901"/>
            <a:chOff x="841298" y="2746807"/>
            <a:chExt cx="6092902" cy="197394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xmlns="" id="{44B8D100-7B14-2AB8-9373-0CCC926B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1E7C21C-73CC-900A-E2CE-6AC888759BED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Sông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85CBB7EE-FD15-79C0-BD7E-390CF228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030D555-CB56-3A7E-C6F2-9C81BAA384D0}"/>
              </a:ext>
            </a:extLst>
          </p:cNvPr>
          <p:cNvGrpSpPr/>
          <p:nvPr/>
        </p:nvGrpSpPr>
        <p:grpSpPr>
          <a:xfrm>
            <a:off x="1144646" y="3509884"/>
            <a:ext cx="3450576" cy="1117901"/>
            <a:chOff x="841298" y="2746807"/>
            <a:chExt cx="6092902" cy="1973949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xmlns="" id="{6ED3F38D-CA68-5120-67C2-4313C4E8C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D2A6C77-3D3B-42D2-B01C-5E17783D21C7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Vào mùa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2448046F-F856-214F-D7EE-62317F4D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2F22DF-44A4-196A-5C41-55CEB6051FE8}"/>
              </a:ext>
            </a:extLst>
          </p:cNvPr>
          <p:cNvGrpSpPr/>
          <p:nvPr/>
        </p:nvGrpSpPr>
        <p:grpSpPr>
          <a:xfrm>
            <a:off x="1164966" y="4758010"/>
            <a:ext cx="3450576" cy="1117901"/>
            <a:chOff x="841298" y="2746807"/>
            <a:chExt cx="6092902" cy="1973949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EDC3AAE7-02B7-F7A2-8AC8-D4A0AFAB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4045175-7B51-E1C9-46B2-582D3759B77E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Đánh thù 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5D5A42DE-8973-BDF4-CFC5-EA4235BA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B25334-DA32-8F01-955B-88B858EC2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2517836"/>
            <a:ext cx="806366" cy="6986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FA290E1-E0FE-20CE-2284-3557918BE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5031328"/>
            <a:ext cx="806366" cy="698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6566B8-2D14-450D-68E7-F9D506181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3755295"/>
            <a:ext cx="806366" cy="698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003AE57-2276-E79C-357C-09CADB4414ED}"/>
              </a:ext>
            </a:extLst>
          </p:cNvPr>
          <p:cNvSpPr txBox="1"/>
          <p:nvPr/>
        </p:nvSpPr>
        <p:spPr>
          <a:xfrm>
            <a:off x="6030900" y="2144429"/>
            <a:ext cx="4658797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Con sông lớn nhất ở miền Bắc nước ta.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491AAE-32D2-F7C1-1DCE-5B95984D7CFF}"/>
              </a:ext>
            </a:extLst>
          </p:cNvPr>
          <p:cNvSpPr txBox="1"/>
          <p:nvPr/>
        </p:nvSpPr>
        <p:spPr>
          <a:xfrm>
            <a:off x="5965512" y="3571274"/>
            <a:ext cx="4658797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Bước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gặt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6311F34-CA85-51E6-B7DA-6FCED00D5697}"/>
              </a:ext>
            </a:extLst>
          </p:cNvPr>
          <p:cNvSpPr txBox="1"/>
          <p:nvPr/>
        </p:nvSpPr>
        <p:spPr>
          <a:xfrm>
            <a:off x="6010580" y="5010897"/>
            <a:ext cx="4658797" cy="57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giặc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vi-VN" sz="2400" dirty="0"/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216</Words>
  <Application>Microsoft Office PowerPoint</Application>
  <PresentationFormat>Custom</PresentationFormat>
  <Paragraphs>38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DELL</cp:lastModifiedBy>
  <cp:revision>16</cp:revision>
  <dcterms:created xsi:type="dcterms:W3CDTF">2023-10-19T01:35:13Z</dcterms:created>
  <dcterms:modified xsi:type="dcterms:W3CDTF">2023-11-08T12:02:00Z</dcterms:modified>
</cp:coreProperties>
</file>