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9" r:id="rId2"/>
    <p:sldId id="570" r:id="rId3"/>
    <p:sldId id="571" r:id="rId4"/>
    <p:sldId id="566" r:id="rId5"/>
    <p:sldId id="567" r:id="rId6"/>
    <p:sldId id="573" r:id="rId7"/>
    <p:sldId id="574" r:id="rId8"/>
    <p:sldId id="565" r:id="rId9"/>
    <p:sldId id="568" r:id="rId10"/>
    <p:sldId id="575" r:id="rId11"/>
    <p:sldId id="556" r:id="rId12"/>
    <p:sldId id="550" r:id="rId13"/>
    <p:sldId id="559" r:id="rId14"/>
    <p:sldId id="557" r:id="rId15"/>
    <p:sldId id="558" r:id="rId16"/>
    <p:sldId id="560" r:id="rId17"/>
    <p:sldId id="561" r:id="rId18"/>
    <p:sldId id="562" r:id="rId19"/>
    <p:sldId id="563" r:id="rId20"/>
    <p:sldId id="576" r:id="rId21"/>
    <p:sldId id="577" r:id="rId22"/>
    <p:sldId id="39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8000"/>
    <a:srgbClr val="66FF33"/>
    <a:srgbClr val="CC00CC"/>
    <a:srgbClr val="34023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9" autoAdjust="0"/>
    <p:restoredTop sz="95958" autoAdjust="0"/>
  </p:normalViewPr>
  <p:slideViewPr>
    <p:cSldViewPr>
      <p:cViewPr varScale="1">
        <p:scale>
          <a:sx n="73" d="100"/>
          <a:sy n="73" d="100"/>
        </p:scale>
        <p:origin x="6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1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Nhấn soạn thảo các kiểu văn bản trang cái</a:t>
            </a:r>
          </a:p>
          <a:p>
            <a:pPr lvl="1"/>
            <a:r>
              <a:rPr lang="en-US" noProof="0" smtClean="0"/>
              <a:t>Mức hai</a:t>
            </a:r>
          </a:p>
          <a:p>
            <a:pPr lvl="2"/>
            <a:r>
              <a:rPr lang="en-US" noProof="0" smtClean="0"/>
              <a:t>Mức ba</a:t>
            </a:r>
          </a:p>
          <a:p>
            <a:pPr lvl="3"/>
            <a:r>
              <a:rPr lang="en-US" noProof="0" smtClean="0"/>
              <a:t>Mức bốn</a:t>
            </a:r>
          </a:p>
          <a:p>
            <a:pPr lvl="4"/>
            <a:r>
              <a:rPr lang="en-US" noProof="0" smtClean="0"/>
              <a:t>Mức năm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38E9FF-D3F0-4204-8140-92645027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5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616B-5798-400E-A3A8-E7DB06B0D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8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8533-3DA5-48A7-B815-F369C495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4A79-8B8C-49CE-A9BA-CDCA8B8B8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B8BB-B4C6-4BFB-AC50-96EFE39B7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D727-5038-4C12-BA8B-9211FA8FB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0F98-703F-41B6-B00B-B5856774C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B596-B5D8-49CB-826F-1528DA0E7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9A89-282D-40EB-9444-747B25E6E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C932-58D3-482C-BE76-F92354B9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276DA-71A9-472E-8160-F649A56F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0207-8E3F-4DDB-B474-E654C98C4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B979-B67A-4718-AAA1-6FD99AE3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2F18D-9DC3-484C-9A52-C4908BEF6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5110-F0EA-4370-9B16-7FB4F09CC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kiểu tiêu đề trang cái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các kiểu văn bản trang cái</a:t>
            </a:r>
          </a:p>
          <a:p>
            <a:pPr lvl="1"/>
            <a:r>
              <a:rPr lang="en-US" smtClean="0"/>
              <a:t>Mức hai</a:t>
            </a:r>
          </a:p>
          <a:p>
            <a:pPr lvl="2"/>
            <a:r>
              <a:rPr lang="en-US" smtClean="0"/>
              <a:t>Mức ba</a:t>
            </a:r>
          </a:p>
          <a:p>
            <a:pPr lvl="3"/>
            <a:r>
              <a:rPr lang="en-US" smtClean="0"/>
              <a:t>Mức bốn</a:t>
            </a:r>
          </a:p>
          <a:p>
            <a:pPr lvl="4"/>
            <a:r>
              <a:rPr lang="en-US" smtClean="0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198593-0644-4809-80AE-F1E510C6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P3\Nhac%20thieu%20nhi\Thuong%20lam%20thay%20co%20oi%20-%20Jolie%20Quynh%20Anh.mp3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8" Type="http://schemas.openxmlformats.org/officeDocument/2006/relationships/image" Target="../media/image28.wmf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2.wmf"/><Relationship Id="rId21" Type="http://schemas.openxmlformats.org/officeDocument/2006/relationships/image" Target="../media/image29.wmf"/><Relationship Id="rId34" Type="http://schemas.openxmlformats.org/officeDocument/2006/relationships/image" Target="../media/image34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5.bin"/><Relationship Id="rId33" Type="http://schemas.openxmlformats.org/officeDocument/2006/relationships/oleObject" Target="../embeddings/oleObject30.bin"/><Relationship Id="rId38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2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wmf"/><Relationship Id="rId24" Type="http://schemas.openxmlformats.org/officeDocument/2006/relationships/image" Target="../media/image30.wmf"/><Relationship Id="rId32" Type="http://schemas.openxmlformats.org/officeDocument/2006/relationships/image" Target="../media/image33.wmf"/><Relationship Id="rId37" Type="http://schemas.openxmlformats.org/officeDocument/2006/relationships/oleObject" Target="../embeddings/oleObject32.bin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oleObject" Target="../embeddings/oleObject24.bin"/><Relationship Id="rId28" Type="http://schemas.openxmlformats.org/officeDocument/2006/relationships/oleObject" Target="../embeddings/oleObject27.bin"/><Relationship Id="rId36" Type="http://schemas.openxmlformats.org/officeDocument/2006/relationships/image" Target="../media/image35.wmf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9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1.wmf"/><Relationship Id="rId30" Type="http://schemas.openxmlformats.org/officeDocument/2006/relationships/image" Target="../media/image32.wmf"/><Relationship Id="rId35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.wmf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48.wmf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5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5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5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microsoft.com/office/2007/relationships/hdphoto" Target="../media/hdphoto1.wdp"/><Relationship Id="rId3" Type="http://schemas.openxmlformats.org/officeDocument/2006/relationships/image" Target="../media/image14.w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.wmf"/><Relationship Id="rId5" Type="http://schemas.openxmlformats.org/officeDocument/2006/relationships/image" Target="../media/image11.wmf"/><Relationship Id="rId15" Type="http://schemas.microsoft.com/office/2007/relationships/hdphoto" Target="../media/hdphoto2.wdp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1127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76200" y="-15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9" name="Rectangle 28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84" name="WordArt 21"/>
          <p:cNvSpPr>
            <a:spLocks noChangeArrowheads="1" noChangeShapeType="1" noTextEdit="1"/>
          </p:cNvSpPr>
          <p:nvPr/>
        </p:nvSpPr>
        <p:spPr bwMode="auto">
          <a:xfrm>
            <a:off x="2438399" y="896361"/>
            <a:ext cx="4384259" cy="5642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9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85" name="WordArt 23"/>
          <p:cNvSpPr>
            <a:spLocks noChangeArrowheads="1" noChangeShapeType="1" noTextEdit="1"/>
          </p:cNvSpPr>
          <p:nvPr/>
        </p:nvSpPr>
        <p:spPr bwMode="auto">
          <a:xfrm>
            <a:off x="454423" y="2059878"/>
            <a:ext cx="8458197" cy="11608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WordArt 23"/>
          <p:cNvSpPr>
            <a:spLocks noChangeArrowheads="1" noChangeShapeType="1" noTextEdit="1"/>
          </p:cNvSpPr>
          <p:nvPr/>
        </p:nvSpPr>
        <p:spPr bwMode="auto">
          <a:xfrm>
            <a:off x="2133600" y="3578954"/>
            <a:ext cx="4613967" cy="599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146)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2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81619" y="9914"/>
            <a:ext cx="588172" cy="5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8309" y="6142138"/>
            <a:ext cx="616803" cy="71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7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85800" cy="60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822" y="6156375"/>
            <a:ext cx="715860" cy="68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18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84" grpId="0"/>
      <p:bldP spid="308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22350"/>
            <a:ext cx="7467600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6200" y="46609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133350" y="1736725"/>
            <a:ext cx="89344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486614"/>
            <a:ext cx="9144000" cy="898708"/>
          </a:xfrm>
          <a:prstGeom prst="rect">
            <a:avLst/>
          </a:prstGeom>
          <a:blipFill>
            <a:blip r:embed="rId2"/>
            <a:stretch>
              <a:fillRect b="-204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50" y="5653642"/>
            <a:ext cx="9144000" cy="888961"/>
          </a:xfrm>
          <a:prstGeom prst="rect">
            <a:avLst/>
          </a:prstGeom>
          <a:blipFill>
            <a:blip r:embed="rId3"/>
            <a:stretch>
              <a:fillRect b="-205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276475" y="3486614"/>
            <a:ext cx="4648200" cy="954088"/>
          </a:xfrm>
          <a:prstGeom prst="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66950" y="5635625"/>
            <a:ext cx="4648200" cy="954088"/>
          </a:xfrm>
          <a:prstGeom prst="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0" name="Picture 12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40" grpId="0"/>
      <p:bldP spid="14341" grpId="0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88278" y="330706"/>
            <a:ext cx="19830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/>
            <a:r>
              <a:rPr lang="en-US" alt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altLang="en-US" sz="3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77096"/>
              </p:ext>
            </p:extLst>
          </p:nvPr>
        </p:nvGraphicFramePr>
        <p:xfrm>
          <a:off x="152400" y="1094143"/>
          <a:ext cx="8839200" cy="431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09" name="Rectangle 52"/>
          <p:cNvSpPr>
            <a:spLocks noChangeArrowheads="1"/>
          </p:cNvSpPr>
          <p:nvPr/>
        </p:nvSpPr>
        <p:spPr bwMode="auto">
          <a:xfrm>
            <a:off x="381000" y="1230668"/>
            <a:ext cx="197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thứ nhất</a:t>
            </a:r>
          </a:p>
        </p:txBody>
      </p:sp>
      <p:sp>
        <p:nvSpPr>
          <p:cNvPr id="16410" name="Rectangle 51"/>
          <p:cNvSpPr>
            <a:spLocks noChangeArrowheads="1"/>
          </p:cNvSpPr>
          <p:nvPr/>
        </p:nvSpPr>
        <p:spPr bwMode="auto">
          <a:xfrm>
            <a:off x="2895600" y="1232256"/>
            <a:ext cx="1757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thứ hai</a:t>
            </a:r>
          </a:p>
        </p:txBody>
      </p:sp>
      <p:sp>
        <p:nvSpPr>
          <p:cNvPr id="16411" name="Text Box 60"/>
          <p:cNvSpPr txBox="1">
            <a:spLocks noChangeArrowheads="1"/>
          </p:cNvSpPr>
          <p:nvPr/>
        </p:nvSpPr>
        <p:spPr bwMode="auto">
          <a:xfrm>
            <a:off x="5105400" y="1068743"/>
            <a:ext cx="373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của số thứ nhất và số thứ hai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1012825" y="2297468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3405188" y="2297468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1036638" y="3440468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405188" y="3391256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1036638" y="4497743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2957513" y="4573943"/>
            <a:ext cx="191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(khác 0)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10200" y="2143481"/>
            <a:ext cx="1933575" cy="831850"/>
            <a:chOff x="5486399" y="2598737"/>
            <a:chExt cx="1933573" cy="831850"/>
          </a:xfrm>
        </p:grpSpPr>
        <p:sp>
          <p:nvSpPr>
            <p:cNvPr id="16428" name="Text Box 39"/>
            <p:cNvSpPr txBox="1">
              <a:spLocks noChangeArrowheads="1"/>
            </p:cNvSpPr>
            <p:nvPr/>
          </p:nvSpPr>
          <p:spPr bwMode="auto">
            <a:xfrm>
              <a:off x="5486399" y="2752725"/>
              <a:ext cx="15620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: 7 hay</a:t>
              </a:r>
            </a:p>
          </p:txBody>
        </p:sp>
        <p:graphicFrame>
          <p:nvGraphicFramePr>
            <p:cNvPr id="16429" name="Object 8"/>
            <p:cNvGraphicFramePr>
              <a:graphicFrameLocks noChangeAspect="1"/>
            </p:cNvGraphicFramePr>
            <p:nvPr/>
          </p:nvGraphicFramePr>
          <p:xfrm>
            <a:off x="6972297" y="2598737"/>
            <a:ext cx="447675" cy="83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70" name="Equation" r:id="rId3" imgW="152334" imgH="393529" progId="Equation.3">
                    <p:embed/>
                  </p:oleObj>
                </mc:Choice>
                <mc:Fallback>
                  <p:oleObj name="Equation" r:id="rId3" imgW="152334" imgH="393529" progId="Equation.3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297" y="2598737"/>
                          <a:ext cx="447675" cy="831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410200" y="3284893"/>
            <a:ext cx="1933575" cy="831850"/>
            <a:chOff x="5486399" y="2598737"/>
            <a:chExt cx="1933573" cy="831850"/>
          </a:xfrm>
        </p:grpSpPr>
        <p:sp>
          <p:nvSpPr>
            <p:cNvPr id="16426" name="Text Box 39"/>
            <p:cNvSpPr txBox="1">
              <a:spLocks noChangeArrowheads="1"/>
            </p:cNvSpPr>
            <p:nvPr/>
          </p:nvSpPr>
          <p:spPr bwMode="auto">
            <a:xfrm>
              <a:off x="5486399" y="2752725"/>
              <a:ext cx="15620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: 6 hay</a:t>
              </a:r>
            </a:p>
          </p:txBody>
        </p:sp>
        <p:graphicFrame>
          <p:nvGraphicFramePr>
            <p:cNvPr id="16427" name="Object 50"/>
            <p:cNvGraphicFramePr>
              <a:graphicFrameLocks noChangeAspect="1"/>
            </p:cNvGraphicFramePr>
            <p:nvPr/>
          </p:nvGraphicFramePr>
          <p:xfrm>
            <a:off x="6972297" y="2598737"/>
            <a:ext cx="447675" cy="83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71" name="Equation" r:id="rId5" imgW="152334" imgH="393529" progId="Equation.3">
                    <p:embed/>
                  </p:oleObj>
                </mc:Choice>
                <mc:Fallback>
                  <p:oleObj name="Equation" r:id="rId5" imgW="152334" imgH="393529" progId="Equation.3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297" y="2598737"/>
                          <a:ext cx="447675" cy="831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410200" y="4345343"/>
            <a:ext cx="1933575" cy="831850"/>
            <a:chOff x="5486399" y="2598737"/>
            <a:chExt cx="1933573" cy="831850"/>
          </a:xfrm>
        </p:grpSpPr>
        <p:sp>
          <p:nvSpPr>
            <p:cNvPr id="16424" name="Text Box 39"/>
            <p:cNvSpPr txBox="1">
              <a:spLocks noChangeArrowheads="1"/>
            </p:cNvSpPr>
            <p:nvPr/>
          </p:nvSpPr>
          <p:spPr bwMode="auto">
            <a:xfrm>
              <a:off x="5486399" y="2752725"/>
              <a:ext cx="15620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: b hay</a:t>
              </a:r>
            </a:p>
          </p:txBody>
        </p:sp>
        <p:graphicFrame>
          <p:nvGraphicFramePr>
            <p:cNvPr id="16425" name="Object 53"/>
            <p:cNvGraphicFramePr>
              <a:graphicFrameLocks noChangeAspect="1"/>
            </p:cNvGraphicFramePr>
            <p:nvPr/>
          </p:nvGraphicFramePr>
          <p:xfrm>
            <a:off x="6972297" y="2598737"/>
            <a:ext cx="447675" cy="83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72" name="Equation" r:id="rId7" imgW="152334" imgH="393529" progId="Equation.3">
                    <p:embed/>
                  </p:oleObj>
                </mc:Choice>
                <mc:Fallback>
                  <p:oleObj name="Equation" r:id="rId7" imgW="152334" imgH="393529" progId="Equation.3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297" y="2598737"/>
                          <a:ext cx="447675" cy="831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0532" y="5519467"/>
            <a:ext cx="8424862" cy="831850"/>
            <a:chOff x="440532" y="5519466"/>
            <a:chExt cx="8424862" cy="831850"/>
          </a:xfrm>
        </p:grpSpPr>
        <p:sp>
          <p:nvSpPr>
            <p:cNvPr id="16422" name="Text Box 139"/>
            <p:cNvSpPr txBox="1">
              <a:spLocks noChangeArrowheads="1"/>
            </p:cNvSpPr>
            <p:nvPr/>
          </p:nvSpPr>
          <p:spPr bwMode="auto">
            <a:xfrm>
              <a:off x="440532" y="5673454"/>
              <a:ext cx="8424862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: b 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hay       (b </a:t>
              </a: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0)</a:t>
              </a:r>
            </a:p>
          </p:txBody>
        </p:sp>
        <p:graphicFrame>
          <p:nvGraphicFramePr>
            <p:cNvPr id="16423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488526"/>
                </p:ext>
              </p:extLst>
            </p:nvPr>
          </p:nvGraphicFramePr>
          <p:xfrm>
            <a:off x="4800600" y="5519466"/>
            <a:ext cx="447675" cy="83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73" name="Equation" r:id="rId9" imgW="152280" imgH="393480" progId="Equation.3">
                    <p:embed/>
                  </p:oleObj>
                </mc:Choice>
                <mc:Fallback>
                  <p:oleObj name="Equation" r:id="rId9" imgW="152280" imgH="393480" progId="Equation.3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5519466"/>
                          <a:ext cx="447675" cy="831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Picture 12" descr="POINSET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POINSET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POINSET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POINSET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85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  <p:bldP spid="38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50232" y="290801"/>
            <a:ext cx="5688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14509"/>
            <a:ext cx="59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a)</a:t>
            </a:r>
            <a:endParaRPr lang="vi-VN" sz="3200" dirty="0">
              <a:solidFill>
                <a:srgbClr val="0000CC"/>
              </a:solidFill>
            </a:endParaRPr>
          </a:p>
        </p:txBody>
      </p:sp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349759"/>
              </p:ext>
            </p:extLst>
          </p:nvPr>
        </p:nvGraphicFramePr>
        <p:xfrm>
          <a:off x="1175817" y="1466501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1" name="Equation" r:id="rId4" imgW="126720" imgH="101520" progId="Equation.3">
                  <p:embed/>
                </p:oleObj>
              </mc:Choice>
              <mc:Fallback>
                <p:oleObj name="Equation" r:id="rId4" imgW="126720" imgH="101520" progId="Equation.3">
                  <p:embed/>
                  <p:pic>
                    <p:nvPicPr>
                      <p:cNvPr id="0" name="Picture 1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817" y="1466501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2161" y="1175872"/>
            <a:ext cx="4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vi-VN" sz="3600" dirty="0"/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2397"/>
              </p:ext>
            </p:extLst>
          </p:nvPr>
        </p:nvGraphicFramePr>
        <p:xfrm>
          <a:off x="1593868" y="1267183"/>
          <a:ext cx="498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2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Picture 1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68" y="1267183"/>
                        <a:ext cx="49847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129860"/>
              </p:ext>
            </p:extLst>
          </p:nvPr>
        </p:nvGraphicFramePr>
        <p:xfrm>
          <a:off x="1175817" y="2043229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3" name="Equation" r:id="rId8" imgW="126720" imgH="101520" progId="Equation.3">
                  <p:embed/>
                </p:oleObj>
              </mc:Choice>
              <mc:Fallback>
                <p:oleObj name="Equation" r:id="rId8" imgW="126720" imgH="101520" progId="Equation.3">
                  <p:embed/>
                  <p:pic>
                    <p:nvPicPr>
                      <p:cNvPr id="0" name="Picture 1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817" y="2043229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2161" y="1752600"/>
            <a:ext cx="4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vi-VN" sz="3600" dirty="0"/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419508"/>
              </p:ext>
            </p:extLst>
          </p:nvPr>
        </p:nvGraphicFramePr>
        <p:xfrm>
          <a:off x="1656818" y="1862930"/>
          <a:ext cx="4492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4" name="Equation" r:id="rId10" imgW="114120" imgH="177480" progId="Equation.3">
                  <p:embed/>
                </p:oleObj>
              </mc:Choice>
              <mc:Fallback>
                <p:oleObj name="Equation" r:id="rId10" imgW="114120" imgH="177480" progId="Equation.3">
                  <p:embed/>
                  <p:pic>
                    <p:nvPicPr>
                      <p:cNvPr id="0" name="Picture 1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818" y="1862930"/>
                        <a:ext cx="449263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88477" y="1252017"/>
            <a:ext cx="59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b</a:t>
            </a:r>
            <a:r>
              <a:rPr lang="en-US" sz="3200" dirty="0" smtClean="0">
                <a:solidFill>
                  <a:srgbClr val="0000CC"/>
                </a:solidFill>
              </a:rPr>
              <a:t>)</a:t>
            </a:r>
            <a:endParaRPr lang="vi-VN" sz="3200" dirty="0">
              <a:solidFill>
                <a:srgbClr val="0000CC"/>
              </a:solidFill>
            </a:endParaRPr>
          </a:p>
        </p:txBody>
      </p:sp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384964"/>
              </p:ext>
            </p:extLst>
          </p:nvPr>
        </p:nvGraphicFramePr>
        <p:xfrm>
          <a:off x="3335694" y="1504009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5" name="Equation" r:id="rId12" imgW="126720" imgH="101520" progId="Equation.3">
                  <p:embed/>
                </p:oleObj>
              </mc:Choice>
              <mc:Fallback>
                <p:oleObj name="Equation" r:id="rId12" imgW="126720" imgH="101520" progId="Equation.3">
                  <p:embed/>
                  <p:pic>
                    <p:nvPicPr>
                      <p:cNvPr id="0" name="Picture 1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694" y="1504009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982038" y="1213380"/>
            <a:ext cx="4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vi-VN" sz="3600" dirty="0"/>
          </a:p>
        </p:txBody>
      </p:sp>
      <p:graphicFrame>
        <p:nvGraphicFramePr>
          <p:cNvPr id="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210957"/>
              </p:ext>
            </p:extLst>
          </p:nvPr>
        </p:nvGraphicFramePr>
        <p:xfrm>
          <a:off x="3767128" y="1323209"/>
          <a:ext cx="4984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6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0" name="Picture 1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28" y="1323209"/>
                        <a:ext cx="49847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013079"/>
              </p:ext>
            </p:extLst>
          </p:nvPr>
        </p:nvGraphicFramePr>
        <p:xfrm>
          <a:off x="3335694" y="2080737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7" name="Equation" r:id="rId16" imgW="126720" imgH="101520" progId="Equation.3">
                  <p:embed/>
                </p:oleObj>
              </mc:Choice>
              <mc:Fallback>
                <p:oleObj name="Equation" r:id="rId16" imgW="126720" imgH="101520" progId="Equation.3">
                  <p:embed/>
                  <p:pic>
                    <p:nvPicPr>
                      <p:cNvPr id="0" name="Picture 1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694" y="2080737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982038" y="1790108"/>
            <a:ext cx="4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vi-VN" sz="3600" dirty="0"/>
          </a:p>
        </p:txBody>
      </p:sp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29152"/>
              </p:ext>
            </p:extLst>
          </p:nvPr>
        </p:nvGraphicFramePr>
        <p:xfrm>
          <a:off x="3759799" y="1917919"/>
          <a:ext cx="5000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8" name="Equation" r:id="rId17" imgW="126720" imgH="164880" progId="Equation.3">
                  <p:embed/>
                </p:oleObj>
              </mc:Choice>
              <mc:Fallback>
                <p:oleObj name="Equation" r:id="rId17" imgW="126720" imgH="164880" progId="Equation.3">
                  <p:embed/>
                  <p:pic>
                    <p:nvPicPr>
                      <p:cNvPr id="0" name="Picture 1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799" y="1917919"/>
                        <a:ext cx="50006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558441" y="1252017"/>
            <a:ext cx="59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c</a:t>
            </a:r>
            <a:r>
              <a:rPr lang="en-US" sz="3200" dirty="0" smtClean="0">
                <a:solidFill>
                  <a:srgbClr val="0000CC"/>
                </a:solidFill>
              </a:rPr>
              <a:t>)</a:t>
            </a:r>
            <a:endParaRPr lang="vi-VN" sz="3200" dirty="0">
              <a:solidFill>
                <a:srgbClr val="0000CC"/>
              </a:solidFill>
            </a:endParaRPr>
          </a:p>
        </p:txBody>
      </p:sp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13297"/>
              </p:ext>
            </p:extLst>
          </p:nvPr>
        </p:nvGraphicFramePr>
        <p:xfrm>
          <a:off x="5505658" y="1504009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9" name="Equation" r:id="rId19" imgW="126720" imgH="101520" progId="Equation.3">
                  <p:embed/>
                </p:oleObj>
              </mc:Choice>
              <mc:Fallback>
                <p:oleObj name="Equation" r:id="rId19" imgW="126720" imgH="101520" progId="Equation.3">
                  <p:embed/>
                  <p:pic>
                    <p:nvPicPr>
                      <p:cNvPr id="0" name="Picture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658" y="1504009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152002" y="1213380"/>
            <a:ext cx="4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vi-VN" sz="3600" dirty="0"/>
          </a:p>
        </p:txBody>
      </p:sp>
      <p:graphicFrame>
        <p:nvGraphicFramePr>
          <p:cNvPr id="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439277"/>
              </p:ext>
            </p:extLst>
          </p:nvPr>
        </p:nvGraphicFramePr>
        <p:xfrm>
          <a:off x="5946383" y="1323209"/>
          <a:ext cx="4984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0" name="Equation" r:id="rId20" imgW="126720" imgH="177480" progId="Equation.3">
                  <p:embed/>
                </p:oleObj>
              </mc:Choice>
              <mc:Fallback>
                <p:oleObj name="Equation" r:id="rId20" imgW="126720" imgH="177480" progId="Equation.3">
                  <p:embed/>
                  <p:pic>
                    <p:nvPicPr>
                      <p:cNvPr id="0" name="Picture 1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383" y="1323209"/>
                        <a:ext cx="49847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95131"/>
              </p:ext>
            </p:extLst>
          </p:nvPr>
        </p:nvGraphicFramePr>
        <p:xfrm>
          <a:off x="5505658" y="2080737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1" name="Equation" r:id="rId22" imgW="126720" imgH="101520" progId="Equation.3">
                  <p:embed/>
                </p:oleObj>
              </mc:Choice>
              <mc:Fallback>
                <p:oleObj name="Equation" r:id="rId22" imgW="126720" imgH="101520" progId="Equation.3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658" y="2080737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152002" y="1790108"/>
            <a:ext cx="4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vi-VN" sz="3600" dirty="0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557596"/>
              </p:ext>
            </p:extLst>
          </p:nvPr>
        </p:nvGraphicFramePr>
        <p:xfrm>
          <a:off x="5921375" y="1857492"/>
          <a:ext cx="5000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2" name="Equation" r:id="rId23" imgW="126720" imgH="164880" progId="Equation.3">
                  <p:embed/>
                </p:oleObj>
              </mc:Choice>
              <mc:Fallback>
                <p:oleObj name="Equation" r:id="rId23" imgW="126720" imgH="164880" progId="Equation.3">
                  <p:embed/>
                  <p:pic>
                    <p:nvPicPr>
                      <p:cNvPr id="0" name="Picture 1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1857492"/>
                        <a:ext cx="50006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88706" y="1267183"/>
            <a:ext cx="59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d</a:t>
            </a:r>
            <a:r>
              <a:rPr lang="en-US" sz="3200" dirty="0" smtClean="0">
                <a:solidFill>
                  <a:srgbClr val="0000CC"/>
                </a:solidFill>
              </a:rPr>
              <a:t>)</a:t>
            </a:r>
            <a:endParaRPr lang="vi-VN" sz="3200" dirty="0">
              <a:solidFill>
                <a:srgbClr val="0000CC"/>
              </a:solidFill>
            </a:endParaRPr>
          </a:p>
        </p:txBody>
      </p:sp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603645"/>
              </p:ext>
            </p:extLst>
          </p:nvPr>
        </p:nvGraphicFramePr>
        <p:xfrm>
          <a:off x="8035923" y="1466501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3" name="Equation" r:id="rId25" imgW="126720" imgH="101520" progId="Equation.3">
                  <p:embed/>
                </p:oleObj>
              </mc:Choice>
              <mc:Fallback>
                <p:oleObj name="Equation" r:id="rId25" imgW="126720" imgH="101520" progId="Equation.3">
                  <p:embed/>
                  <p:pic>
                    <p:nvPicPr>
                      <p:cNvPr id="0" name="Picture 1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3" y="1466501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682267" y="1175872"/>
            <a:ext cx="4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vi-VN" sz="3600" dirty="0"/>
          </a:p>
        </p:txBody>
      </p:sp>
      <p:graphicFrame>
        <p:nvGraphicFramePr>
          <p:cNvPr id="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653871"/>
              </p:ext>
            </p:extLst>
          </p:nvPr>
        </p:nvGraphicFramePr>
        <p:xfrm>
          <a:off x="8488084" y="1293357"/>
          <a:ext cx="498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4" name="Equation" r:id="rId26" imgW="126720" imgH="164880" progId="Equation.3">
                  <p:embed/>
                </p:oleObj>
              </mc:Choice>
              <mc:Fallback>
                <p:oleObj name="Equation" r:id="rId26" imgW="126720" imgH="164880" progId="Equation.3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084" y="1293357"/>
                        <a:ext cx="49847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71077"/>
              </p:ext>
            </p:extLst>
          </p:nvPr>
        </p:nvGraphicFramePr>
        <p:xfrm>
          <a:off x="8035923" y="2043229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5" name="Equation" r:id="rId28" imgW="126720" imgH="101520" progId="Equation.3">
                  <p:embed/>
                </p:oleObj>
              </mc:Choice>
              <mc:Fallback>
                <p:oleObj name="Equation" r:id="rId28" imgW="126720" imgH="101520" progId="Equation.3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3" y="2043229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682267" y="1778358"/>
            <a:ext cx="4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vi-VN" sz="3600" dirty="0"/>
          </a:p>
        </p:txBody>
      </p:sp>
      <p:graphicFrame>
        <p:nvGraphicFramePr>
          <p:cNvPr id="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616061"/>
              </p:ext>
            </p:extLst>
          </p:nvPr>
        </p:nvGraphicFramePr>
        <p:xfrm>
          <a:off x="8441034" y="1862931"/>
          <a:ext cx="6985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6" name="Equation" r:id="rId29" imgW="177480" imgH="177480" progId="Equation.3">
                  <p:embed/>
                </p:oleObj>
              </mc:Choice>
              <mc:Fallback>
                <p:oleObj name="Equation" r:id="rId29" imgW="177480" imgH="177480" progId="Equation.3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034" y="1862931"/>
                        <a:ext cx="6985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068051" y="2736735"/>
            <a:ext cx="34975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5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39559"/>
              </p:ext>
            </p:extLst>
          </p:nvPr>
        </p:nvGraphicFramePr>
        <p:xfrm>
          <a:off x="6406375" y="2575017"/>
          <a:ext cx="447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7" name="Equation" r:id="rId31" imgW="152280" imgH="393480" progId="Equation.3">
                  <p:embed/>
                </p:oleObj>
              </mc:Choice>
              <mc:Fallback>
                <p:oleObj name="Equation" r:id="rId31" imgW="152280" imgH="393480" progId="Equation.3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375" y="2575017"/>
                        <a:ext cx="447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5546240" y="2751229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398616" y="2749891"/>
            <a:ext cx="1048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068051" y="3688944"/>
            <a:ext cx="34975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55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087804"/>
              </p:ext>
            </p:extLst>
          </p:nvPr>
        </p:nvGraphicFramePr>
        <p:xfrm>
          <a:off x="6406375" y="3527226"/>
          <a:ext cx="447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8" name="Equation" r:id="rId33" imgW="152280" imgH="393480" progId="Equation.3">
                  <p:embed/>
                </p:oleObj>
              </mc:Choice>
              <mc:Fallback>
                <p:oleObj name="Equation" r:id="rId33" imgW="152280" imgH="393480" progId="Equation.3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375" y="3527226"/>
                        <a:ext cx="447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5546240" y="3703438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4398616" y="3702100"/>
            <a:ext cx="1048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027112" y="4588362"/>
            <a:ext cx="34975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5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68166"/>
              </p:ext>
            </p:extLst>
          </p:nvPr>
        </p:nvGraphicFramePr>
        <p:xfrm>
          <a:off x="6365436" y="4426644"/>
          <a:ext cx="447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69" name="Equation" r:id="rId35" imgW="152280" imgH="393480" progId="Equation.3">
                  <p:embed/>
                </p:oleObj>
              </mc:Choice>
              <mc:Fallback>
                <p:oleObj name="Equation" r:id="rId35" imgW="152280" imgH="393480" progId="Equation.3">
                  <p:embed/>
                  <p:pic>
                    <p:nvPicPr>
                      <p:cNvPr id="0" name="Picture 1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436" y="4426644"/>
                        <a:ext cx="447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5505301" y="4602856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4357677" y="4601518"/>
            <a:ext cx="1048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997003" y="5665478"/>
            <a:ext cx="34975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5350"/>
              </p:ext>
            </p:extLst>
          </p:nvPr>
        </p:nvGraphicFramePr>
        <p:xfrm>
          <a:off x="6261100" y="5503863"/>
          <a:ext cx="5969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70" name="Equation" r:id="rId37" imgW="203040" imgH="393480" progId="Equation.3">
                  <p:embed/>
                </p:oleObj>
              </mc:Choice>
              <mc:Fallback>
                <p:oleObj name="Equation" r:id="rId37" imgW="203040" imgH="393480" progId="Equation.3">
                  <p:embed/>
                  <p:pic>
                    <p:nvPicPr>
                      <p:cNvPr id="0" name="Picture 1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5503863"/>
                        <a:ext cx="5969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5475192" y="5679972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272389" y="5690387"/>
            <a:ext cx="121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20" grpId="0"/>
      <p:bldP spid="23" grpId="0"/>
      <p:bldP spid="25" grpId="0"/>
      <p:bldP spid="27" grpId="0"/>
      <p:bldP spid="30" grpId="0"/>
      <p:bldP spid="32" grpId="0"/>
      <p:bldP spid="34" grpId="0"/>
      <p:bldP spid="37" grpId="0"/>
      <p:bldP spid="39" grpId="0"/>
      <p:bldP spid="41" grpId="0"/>
      <p:bldP spid="44" grpId="0"/>
      <p:bldP spid="49" grpId="0"/>
      <p:bldP spid="51" grpId="0"/>
      <p:bldP spid="52" grpId="0"/>
      <p:bldP spid="54" grpId="0"/>
      <p:bldP spid="56" grpId="0"/>
      <p:bldP spid="57" grpId="0"/>
      <p:bldP spid="58" grpId="0"/>
      <p:bldP spid="60" grpId="0"/>
      <p:bldP spid="61" grpId="0"/>
      <p:bldP spid="62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3640" y="287859"/>
            <a:ext cx="704087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/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" y="948606"/>
            <a:ext cx="853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b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600" y="1609725"/>
            <a:ext cx="822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24200" y="2362720"/>
            <a:ext cx="2058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altLang="en-US" b="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8802" y="3087623"/>
            <a:ext cx="58433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16430"/>
              </p:ext>
            </p:extLst>
          </p:nvPr>
        </p:nvGraphicFramePr>
        <p:xfrm>
          <a:off x="7783490" y="3011911"/>
          <a:ext cx="447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2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490" y="3011911"/>
                        <a:ext cx="447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949113" y="3123728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058793" y="3106714"/>
            <a:ext cx="1027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8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36314" y="4376121"/>
            <a:ext cx="5935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85575"/>
              </p:ext>
            </p:extLst>
          </p:nvPr>
        </p:nvGraphicFramePr>
        <p:xfrm>
          <a:off x="7791003" y="4300409"/>
          <a:ext cx="447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3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003" y="4300409"/>
                        <a:ext cx="447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956626" y="4412226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66306" y="4395212"/>
            <a:ext cx="1027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181664"/>
            <a:ext cx="762144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/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" y="856113"/>
            <a:ext cx="853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600" y="1517232"/>
            <a:ext cx="822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01157"/>
              </p:ext>
            </p:extLst>
          </p:nvPr>
        </p:nvGraphicFramePr>
        <p:xfrm>
          <a:off x="8196407" y="3484562"/>
          <a:ext cx="533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48" name="Equation" r:id="rId4" imgW="190417" imgH="393529" progId="Equation.3">
                  <p:embed/>
                </p:oleObj>
              </mc:Choice>
              <mc:Fallback>
                <p:oleObj name="Equation" r:id="rId4" imgW="190417" imgH="393529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407" y="3484562"/>
                        <a:ext cx="5334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66306" y="2048459"/>
            <a:ext cx="2058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7807" y="3627437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20971" y="2601912"/>
            <a:ext cx="4346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47807" y="4608512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>
              <a:buFontTx/>
              <a:buAutoNum type="alphaLcParenR" startAt="2"/>
            </a:pP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6:11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</a:p>
          <a:p>
            <a:pPr algn="ctr"/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55577"/>
              </p:ext>
            </p:extLst>
          </p:nvPr>
        </p:nvGraphicFramePr>
        <p:xfrm>
          <a:off x="8196407" y="4452937"/>
          <a:ext cx="381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49" name="Equation" r:id="rId6" imgW="190417" imgH="393529" progId="Equation.3">
                  <p:embed/>
                </p:oleObj>
              </mc:Choice>
              <mc:Fallback>
                <p:oleObj name="Equation" r:id="rId6" imgW="190417" imgH="393529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407" y="4452937"/>
                        <a:ext cx="3810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143000" y="3107819"/>
            <a:ext cx="3428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 + 6 = 11 (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8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560231" y="207764"/>
            <a:ext cx="78597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4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20 con </a:t>
            </a:r>
            <a:r>
              <a:rPr lang="en-US" sz="2800" b="1" dirty="0" err="1" smtClean="0"/>
              <a:t>bò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bằng</a:t>
            </a:r>
            <a:endParaRPr lang="vi-VN" sz="2800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23143"/>
              </p:ext>
            </p:extLst>
          </p:nvPr>
        </p:nvGraphicFramePr>
        <p:xfrm>
          <a:off x="8316913" y="252413"/>
          <a:ext cx="3048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83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252413"/>
                        <a:ext cx="3048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152400" y="970241"/>
            <a:ext cx="78597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/>
              <a:t>s</a:t>
            </a:r>
            <a:r>
              <a:rPr lang="en-US" sz="2800" b="1" dirty="0" err="1" smtClean="0"/>
              <a:t>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bò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mấy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trâu</a:t>
            </a:r>
            <a:r>
              <a:rPr lang="en-US" sz="2800" b="1" dirty="0" smtClean="0"/>
              <a:t>? </a:t>
            </a:r>
            <a:endParaRPr lang="vi-VN" sz="28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29000" y="1864797"/>
            <a:ext cx="14809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1905000" y="2606873"/>
            <a:ext cx="548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b="1" dirty="0" err="1" smtClean="0"/>
              <a:t>Số</a:t>
            </a:r>
            <a:r>
              <a:rPr lang="en-US" sz="3000" b="1" dirty="0" smtClean="0"/>
              <a:t> </a:t>
            </a:r>
            <a:r>
              <a:rPr lang="en-US" sz="3000" b="1" dirty="0"/>
              <a:t>con </a:t>
            </a:r>
            <a:r>
              <a:rPr lang="en-US" sz="3000" b="1" dirty="0" err="1"/>
              <a:t>trâu</a:t>
            </a:r>
            <a:r>
              <a:rPr lang="en-US" sz="3000" b="1" dirty="0"/>
              <a:t> </a:t>
            </a:r>
            <a:r>
              <a:rPr lang="en-US" sz="3000" b="1" dirty="0" err="1" smtClean="0"/>
              <a:t>trên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bãi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có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là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17152"/>
              </p:ext>
            </p:extLst>
          </p:nvPr>
        </p:nvGraphicFramePr>
        <p:xfrm>
          <a:off x="2957166" y="3484466"/>
          <a:ext cx="4492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84" name="Equation" r:id="rId6" imgW="114120" imgH="126720" progId="Equation.3">
                  <p:embed/>
                </p:oleObj>
              </mc:Choice>
              <mc:Fallback>
                <p:oleObj name="Equation" r:id="rId6" imgW="114120" imgH="126720" progId="Equation.3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166" y="3484466"/>
                        <a:ext cx="44926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10378"/>
              </p:ext>
            </p:extLst>
          </p:nvPr>
        </p:nvGraphicFramePr>
        <p:xfrm>
          <a:off x="3335338" y="3079750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85"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3079750"/>
                        <a:ext cx="417512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854558"/>
              </p:ext>
            </p:extLst>
          </p:nvPr>
        </p:nvGraphicFramePr>
        <p:xfrm>
          <a:off x="2327207" y="3367316"/>
          <a:ext cx="5572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86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07" y="3367316"/>
                        <a:ext cx="55721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337749" y="3290183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5</a:t>
            </a:r>
            <a:r>
              <a:rPr lang="en-US" altLang="en-US" sz="3200" dirty="0" smtClean="0"/>
              <a:t> (con)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948220" y="3325753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=</a:t>
            </a:r>
            <a:endParaRPr lang="en-US" sz="3200" dirty="0"/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3131249" y="4176361"/>
            <a:ext cx="241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/>
              <a:t>Đáp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: 5 con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56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7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8"/>
          <p:cNvSpPr>
            <a:spLocks noChangeArrowheads="1" noChangeShapeType="1" noTextEdit="1"/>
          </p:cNvSpPr>
          <p:nvPr/>
        </p:nvSpPr>
        <p:spPr bwMode="auto">
          <a:xfrm>
            <a:off x="1184275" y="1044575"/>
            <a:ext cx="6705600" cy="234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3478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ĐÚNG!</a:t>
            </a:r>
          </a:p>
        </p:txBody>
      </p:sp>
      <p:pic>
        <p:nvPicPr>
          <p:cNvPr id="25603" name="Picture 48" descr="gard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6100"/>
            <a:ext cx="45370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8" descr="gard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626100"/>
            <a:ext cx="46021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chuot phat c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9650"/>
            <a:ext cx="30003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chuot phat c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3549650"/>
            <a:ext cx="31829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789113"/>
            <a:ext cx="1905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765300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POINSET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OINSET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OINSET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8"/>
          <p:cNvSpPr>
            <a:spLocks noChangeArrowheads="1" noChangeShapeType="1" noTextEdit="1"/>
          </p:cNvSpPr>
          <p:nvPr/>
        </p:nvSpPr>
        <p:spPr bwMode="auto">
          <a:xfrm>
            <a:off x="933450" y="685800"/>
            <a:ext cx="7296150" cy="199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3708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ĐÚNG!</a:t>
            </a:r>
          </a:p>
        </p:txBody>
      </p:sp>
      <p:pic>
        <p:nvPicPr>
          <p:cNvPr id="26627" name="Picture 48" descr="gard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6100"/>
            <a:ext cx="45370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8" descr="gard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626100"/>
            <a:ext cx="46021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 descr="chuot phat c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20097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chuot phat c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4213" y="3549650"/>
            <a:ext cx="210978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2"/>
          <p:cNvSpPr txBox="1">
            <a:spLocks noChangeArrowheads="1"/>
          </p:cNvSpPr>
          <p:nvPr/>
        </p:nvSpPr>
        <p:spPr bwMode="auto">
          <a:xfrm>
            <a:off x="2257425" y="2393950"/>
            <a:ext cx="4776788" cy="1263650"/>
          </a:xfrm>
          <a:prstGeom prst="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2257425" y="1403350"/>
            <a:ext cx="4752975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/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4/2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157545"/>
              </p:ext>
            </p:extLst>
          </p:nvPr>
        </p:nvGraphicFramePr>
        <p:xfrm>
          <a:off x="4197350" y="4038600"/>
          <a:ext cx="67945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3" name="Equation" r:id="rId6" imgW="215640" imgH="393480" progId="Equation.3">
                  <p:embed/>
                </p:oleObj>
              </mc:Choice>
              <mc:Fallback>
                <p:oleObj name="Equation" r:id="rId6" imgW="215640" imgH="39348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4038600"/>
                        <a:ext cx="679450" cy="132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8"/>
          <p:cNvSpPr>
            <a:spLocks noChangeArrowheads="1" noChangeShapeType="1" noTextEdit="1"/>
          </p:cNvSpPr>
          <p:nvPr/>
        </p:nvSpPr>
        <p:spPr bwMode="auto">
          <a:xfrm>
            <a:off x="1323975" y="685800"/>
            <a:ext cx="6705600" cy="22812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3398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ĐÚNG!</a:t>
            </a:r>
          </a:p>
        </p:txBody>
      </p:sp>
      <p:pic>
        <p:nvPicPr>
          <p:cNvPr id="27651" name="Picture 48" descr="gard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6100"/>
            <a:ext cx="45370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8" descr="gard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626100"/>
            <a:ext cx="46021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uot phat c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1731963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chuot phat c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4088" y="3549650"/>
            <a:ext cx="18161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85988" y="2302723"/>
            <a:ext cx="4900612" cy="1263650"/>
          </a:xfrm>
          <a:prstGeom prst="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73613"/>
              </p:ext>
            </p:extLst>
          </p:nvPr>
        </p:nvGraphicFramePr>
        <p:xfrm>
          <a:off x="4160838" y="4038600"/>
          <a:ext cx="681037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7" name="Equation" r:id="rId6" imgW="215640" imgH="393480" progId="Equation.3">
                  <p:embed/>
                </p:oleObj>
              </mc:Choice>
              <mc:Fallback>
                <p:oleObj name="Equation" r:id="rId6" imgW="215640" imgH="39348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4038600"/>
                        <a:ext cx="681037" cy="132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57425" y="1403350"/>
            <a:ext cx="4752975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/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4/2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5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8"/>
          <p:cNvSpPr>
            <a:spLocks noChangeArrowheads="1" noChangeShapeType="1" noTextEdit="1"/>
          </p:cNvSpPr>
          <p:nvPr/>
        </p:nvSpPr>
        <p:spPr bwMode="auto">
          <a:xfrm>
            <a:off x="1323975" y="685800"/>
            <a:ext cx="6705600" cy="22812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3398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ĐÚNG!</a:t>
            </a:r>
          </a:p>
        </p:txBody>
      </p:sp>
      <p:pic>
        <p:nvPicPr>
          <p:cNvPr id="28675" name="Picture 48" descr="gard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6100"/>
            <a:ext cx="45370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8" descr="gard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626100"/>
            <a:ext cx="46021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1" descr="chuot phat c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450"/>
            <a:ext cx="15367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chuot phat c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7450" y="3540125"/>
            <a:ext cx="16224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62188" y="2302723"/>
            <a:ext cx="4900612" cy="1263650"/>
          </a:xfrm>
          <a:prstGeom prst="rect">
            <a:avLst/>
          </a:prstGeom>
          <a:solidFill>
            <a:srgbClr val="CCFF99"/>
          </a:solidFill>
          <a:ln>
            <a:solidFill>
              <a:srgbClr val="660033"/>
            </a:solidFill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08553"/>
              </p:ext>
            </p:extLst>
          </p:nvPr>
        </p:nvGraphicFramePr>
        <p:xfrm>
          <a:off x="4162425" y="4038600"/>
          <a:ext cx="67945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1" name="Equation" r:id="rId6" imgW="215640" imgH="393480" progId="Equation.3">
                  <p:embed/>
                </p:oleObj>
              </mc:Choice>
              <mc:Fallback>
                <p:oleObj name="Equation" r:id="rId6" imgW="215640" imgH="39348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4038600"/>
                        <a:ext cx="679450" cy="132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57425" y="1403350"/>
            <a:ext cx="4752975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/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4/2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57200" y="920750"/>
            <a:ext cx="8085138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ston" panose="02020500000000000000" pitchFamily="18" charset="0"/>
                <a:cs typeface="Times New Roman" panose="02020603050405020304" pitchFamily="18" charset="0"/>
              </a:rPr>
              <a:t>THỬ </a:t>
            </a:r>
          </a:p>
          <a:p>
            <a:pPr algn="ctr">
              <a:defRPr/>
            </a:pPr>
            <a:r>
              <a:rPr lang="en-US" sz="8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ston" panose="02020500000000000000" pitchFamily="18" charset="0"/>
                <a:cs typeface="Times New Roman" panose="02020603050405020304" pitchFamily="18" charset="0"/>
              </a:rPr>
              <a:t>TÀI</a:t>
            </a:r>
          </a:p>
          <a:p>
            <a:pPr algn="ctr">
              <a:defRPr/>
            </a:pPr>
            <a:r>
              <a:rPr lang="en-US" sz="8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ston" panose="02020500000000000000" pitchFamily="18" charset="0"/>
                <a:cs typeface="Times New Roman" panose="02020603050405020304" pitchFamily="18" charset="0"/>
              </a:rPr>
              <a:t>GHI </a:t>
            </a:r>
          </a:p>
          <a:p>
            <a:pPr algn="ctr">
              <a:defRPr/>
            </a:pPr>
            <a:r>
              <a:rPr lang="en-US" sz="8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ston" panose="02020500000000000000" pitchFamily="18" charset="0"/>
                <a:cs typeface="Times New Roman" panose="02020603050405020304" pitchFamily="18" charset="0"/>
              </a:rPr>
              <a:t>NHỚ</a:t>
            </a:r>
          </a:p>
        </p:txBody>
      </p:sp>
    </p:spTree>
    <p:extLst>
      <p:ext uri="{BB962C8B-B14F-4D97-AF65-F5344CB8AC3E}">
        <p14:creationId xmlns:p14="http://schemas.microsoft.com/office/powerpoint/2010/main" val="37058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22350"/>
            <a:ext cx="7467600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6200" y="46609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133350" y="1736725"/>
            <a:ext cx="89344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486614"/>
            <a:ext cx="9144000" cy="898708"/>
          </a:xfrm>
          <a:prstGeom prst="rect">
            <a:avLst/>
          </a:prstGeom>
          <a:blipFill>
            <a:blip r:embed="rId2"/>
            <a:stretch>
              <a:fillRect b="-204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50" y="5653642"/>
            <a:ext cx="9144000" cy="888961"/>
          </a:xfrm>
          <a:prstGeom prst="rect">
            <a:avLst/>
          </a:prstGeom>
          <a:blipFill>
            <a:blip r:embed="rId3"/>
            <a:stretch>
              <a:fillRect b="-205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276475" y="3486614"/>
            <a:ext cx="4648200" cy="954088"/>
          </a:xfrm>
          <a:prstGeom prst="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66950" y="5635625"/>
            <a:ext cx="4648200" cy="954088"/>
          </a:xfrm>
          <a:prstGeom prst="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0" name="Picture 12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40" grpId="0"/>
      <p:bldP spid="14341" grpId="0"/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-19050" y="0"/>
            <a:ext cx="9163050" cy="6858000"/>
            <a:chOff x="-19050" y="0"/>
            <a:chExt cx="9163050" cy="6858000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0"/>
              <a:ext cx="9163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21957" y="762000"/>
              <a:ext cx="5261377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>
                <a:defRPr/>
              </a:pPr>
              <a:r>
                <a:rPr lang="en-US" sz="6600" dirty="0">
                  <a:ln/>
                  <a:solidFill>
                    <a:schemeClr val="accent4"/>
                  </a:solidFill>
                  <a:latin typeface="Ariston" panose="02020500000000000000" pitchFamily="18" charset="0"/>
                  <a:ea typeface="Ariston" panose="02020500000000000000" pitchFamily="18" charset="0"/>
                  <a:cs typeface="Ariston" panose="02020500000000000000" pitchFamily="18" charset="0"/>
                </a:rPr>
                <a:t>DẶN DÒ</a:t>
              </a:r>
            </a:p>
          </p:txBody>
        </p:sp>
      </p:grp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371600" y="2133600"/>
            <a:ext cx="7086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lại bài Giới thiệu tỉ số.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bài: Tìm hai số khi biết tổng và tỉ của hai số đó.</a:t>
            </a:r>
          </a:p>
        </p:txBody>
      </p:sp>
    </p:spTree>
    <p:extLst>
      <p:ext uri="{BB962C8B-B14F-4D97-AF65-F5344CB8AC3E}">
        <p14:creationId xmlns:p14="http://schemas.microsoft.com/office/powerpoint/2010/main" val="18313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772400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kết thúc.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490537" y="4128655"/>
            <a:ext cx="8534400" cy="205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CHÚC CÁC EM  CHĂM NGOAN,HỌC GIỎI!</a:t>
            </a:r>
          </a:p>
        </p:txBody>
      </p:sp>
      <p:pic>
        <p:nvPicPr>
          <p:cNvPr id="19460" name="Picture 4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08313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008313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08313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2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7707" y="16668"/>
            <a:ext cx="8588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3750" y="5997575"/>
            <a:ext cx="7413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1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" cy="8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256" y="6036468"/>
            <a:ext cx="8382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1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0"/>
            <a:ext cx="9117012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47800" y="851054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5400" b="0" dirty="0">
                <a:ln w="0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Linda's Lament" panose="00000400000000000000" pitchFamily="2" charset="0"/>
                <a:cs typeface="Times New Roman" panose="02020603050405020304" pitchFamily="18" charset="0"/>
              </a:rPr>
              <a:t>THỬ TÀI GHI NHỚ</a:t>
            </a:r>
            <a:r>
              <a:rPr lang="en-US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2371725"/>
            <a:ext cx="922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phép chia sau d</a:t>
            </a:r>
            <a:r>
              <a:rPr lang="vi-V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dạng phân số:</a:t>
            </a:r>
          </a:p>
        </p:txBody>
      </p:sp>
      <p:sp>
        <p:nvSpPr>
          <p:cNvPr id="8" name="Rectangle 157"/>
          <p:cNvSpPr>
            <a:spLocks noChangeArrowheads="1"/>
          </p:cNvSpPr>
          <p:nvPr/>
        </p:nvSpPr>
        <p:spPr bwMode="auto">
          <a:xfrm>
            <a:off x="1284288" y="3295650"/>
            <a:ext cx="1817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7 : 9 =</a:t>
            </a:r>
          </a:p>
        </p:txBody>
      </p:sp>
      <p:sp>
        <p:nvSpPr>
          <p:cNvPr id="9" name="Rectangle 158"/>
          <p:cNvSpPr>
            <a:spLocks noChangeArrowheads="1"/>
          </p:cNvSpPr>
          <p:nvPr/>
        </p:nvSpPr>
        <p:spPr bwMode="auto">
          <a:xfrm>
            <a:off x="1196975" y="5011738"/>
            <a:ext cx="1817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 : 8 =</a:t>
            </a:r>
          </a:p>
        </p:txBody>
      </p:sp>
      <p:sp>
        <p:nvSpPr>
          <p:cNvPr id="10" name="Rectangle 159"/>
          <p:cNvSpPr>
            <a:spLocks noChangeArrowheads="1"/>
          </p:cNvSpPr>
          <p:nvPr/>
        </p:nvSpPr>
        <p:spPr bwMode="auto">
          <a:xfrm>
            <a:off x="4953000" y="3346450"/>
            <a:ext cx="2125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6 : 19 =</a:t>
            </a:r>
          </a:p>
        </p:txBody>
      </p:sp>
      <p:sp>
        <p:nvSpPr>
          <p:cNvPr id="11" name="Rectangle 160"/>
          <p:cNvSpPr>
            <a:spLocks noChangeArrowheads="1"/>
          </p:cNvSpPr>
          <p:nvPr/>
        </p:nvSpPr>
        <p:spPr bwMode="auto">
          <a:xfrm>
            <a:off x="5035550" y="4935538"/>
            <a:ext cx="1817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 : 3 =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01975" y="3113088"/>
          <a:ext cx="4778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6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3113088"/>
                        <a:ext cx="4778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2976563" y="4832350"/>
          <a:ext cx="42068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7" name="Equation" r:id="rId6" imgW="139639" imgH="393529" progId="Equation.3">
                  <p:embed/>
                </p:oleObj>
              </mc:Choice>
              <mc:Fallback>
                <p:oleObj name="Equation" r:id="rId6" imgW="139639" imgH="393529" progId="Equation.3">
                  <p:embed/>
                  <p:pic>
                    <p:nvPicPr>
                      <p:cNvPr id="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4832350"/>
                        <a:ext cx="42068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7078663" y="3189288"/>
          <a:ext cx="5953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8" name="Equation" r:id="rId8" imgW="203112" imgH="393529" progId="Equation.3">
                  <p:embed/>
                </p:oleObj>
              </mc:Choice>
              <mc:Fallback>
                <p:oleObj name="Equation" r:id="rId8" imgW="203112" imgH="393529" progId="Equation.3">
                  <p:embed/>
                  <p:pic>
                    <p:nvPicPr>
                      <p:cNvPr id="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663" y="3189288"/>
                        <a:ext cx="59531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6826250" y="4764088"/>
          <a:ext cx="42068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9" name="Equation" r:id="rId10" imgW="139639" imgH="393529" progId="Equation.3">
                  <p:embed/>
                </p:oleObj>
              </mc:Choice>
              <mc:Fallback>
                <p:oleObj name="Equation" r:id="rId10" imgW="139639" imgH="393529" progId="Equation.3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4764088"/>
                        <a:ext cx="42068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3048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70591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33400"/>
            <a:ext cx="644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Việt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Nam - Indonesia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803736"/>
            <a:ext cx="91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564" y="1803737"/>
            <a:ext cx="5693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6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2547" y="3733800"/>
            <a:ext cx="6552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Indonesia –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Việt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Nam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0564" y="5096469"/>
            <a:ext cx="7050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5096469"/>
            <a:ext cx="426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2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1369" y="1791735"/>
            <a:ext cx="91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1369" y="5096469"/>
            <a:ext cx="91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6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295400" y="274638"/>
            <a:ext cx="7620000" cy="1858962"/>
            <a:chOff x="1295400" y="274638"/>
            <a:chExt cx="7620000" cy="1858962"/>
          </a:xfrm>
        </p:grpSpPr>
        <p:sp>
          <p:nvSpPr>
            <p:cNvPr id="6" name="Frame 5"/>
            <p:cNvSpPr/>
            <p:nvPr/>
          </p:nvSpPr>
          <p:spPr bwMode="auto">
            <a:xfrm>
              <a:off x="1295400" y="274638"/>
              <a:ext cx="7620000" cy="1858962"/>
            </a:xfrm>
            <a:prstGeom prst="fram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515938"/>
              <a:ext cx="7162800" cy="1385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defRPr/>
              </a:pP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SỐ- MỘT SỐ BÀI TOÁN LIÊN QUAN ĐẾN TỈ SỐ. TỈ LỆ BẢN ĐỒ.</a:t>
              </a:r>
            </a:p>
          </p:txBody>
        </p:sp>
      </p:grpSp>
      <p:sp>
        <p:nvSpPr>
          <p:cNvPr id="9" name="Flowchart: Punched Tape 8"/>
          <p:cNvSpPr>
            <a:spLocks noChangeArrowheads="1"/>
          </p:cNvSpPr>
          <p:nvPr/>
        </p:nvSpPr>
        <p:spPr bwMode="auto">
          <a:xfrm>
            <a:off x="1295400" y="2408238"/>
            <a:ext cx="7620000" cy="1401762"/>
          </a:xfrm>
          <a:prstGeom prst="flowChartPunchedTape">
            <a:avLst/>
          </a:prstGeom>
          <a:solidFill>
            <a:schemeClr val="bg1"/>
          </a:solidFill>
          <a:ln w="19050" algn="ctr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1.Tỉ số- Một số bài toán liên quan đến tỉ số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4318000"/>
            <a:ext cx="68484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TỈ SỐ</a:t>
            </a:r>
          </a:p>
        </p:txBody>
      </p:sp>
    </p:spTree>
    <p:extLst>
      <p:ext uri="{BB962C8B-B14F-4D97-AF65-F5344CB8AC3E}">
        <p14:creationId xmlns:p14="http://schemas.microsoft.com/office/powerpoint/2010/main" val="9762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/>
          <p:cNvGrpSpPr>
            <a:grpSpLocks/>
          </p:cNvGrpSpPr>
          <p:nvPr/>
        </p:nvGrpSpPr>
        <p:grpSpPr bwMode="auto">
          <a:xfrm>
            <a:off x="0" y="0"/>
            <a:ext cx="9144000" cy="2438400"/>
            <a:chOff x="0" y="-1"/>
            <a:chExt cx="9144000" cy="2110382"/>
          </a:xfrm>
        </p:grpSpPr>
        <p:sp>
          <p:nvSpPr>
            <p:cNvPr id="9228" name="TextBox 3"/>
            <p:cNvSpPr txBox="1">
              <a:spLocks noChangeArrowheads="1"/>
            </p:cNvSpPr>
            <p:nvPr/>
          </p:nvSpPr>
          <p:spPr bwMode="auto">
            <a:xfrm>
              <a:off x="0" y="-1"/>
              <a:ext cx="9144000" cy="1570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alt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alt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29" name="Group 6"/>
            <p:cNvGrpSpPr>
              <a:grpSpLocks/>
            </p:cNvGrpSpPr>
            <p:nvPr/>
          </p:nvGrpSpPr>
          <p:grpSpPr bwMode="auto">
            <a:xfrm>
              <a:off x="533400" y="1447800"/>
              <a:ext cx="1828799" cy="662581"/>
              <a:chOff x="609600" y="1066800"/>
              <a:chExt cx="1828799" cy="662581"/>
            </a:xfrm>
          </p:grpSpPr>
          <p:sp>
            <p:nvSpPr>
              <p:cNvPr id="5" name="Rectangle: Rounded Corners 4"/>
              <p:cNvSpPr/>
              <p:nvPr/>
            </p:nvSpPr>
            <p:spPr bwMode="auto">
              <a:xfrm>
                <a:off x="609600" y="1066800"/>
                <a:ext cx="1676400" cy="6096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reflection blurRad="6350" stA="50000" endA="300" endPos="55000" dir="5400000" sy="-100000" algn="bl" rotWithShape="0"/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9231" name="TextBox 5"/>
              <p:cNvSpPr txBox="1">
                <a:spLocks noChangeArrowheads="1"/>
              </p:cNvSpPr>
              <p:nvPr/>
            </p:nvSpPr>
            <p:spPr bwMode="auto">
              <a:xfrm>
                <a:off x="762000" y="1144606"/>
                <a:ext cx="167639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85799" y="2743200"/>
            <a:ext cx="8461375" cy="175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220" name="Straight Connector 10"/>
          <p:cNvCxnSpPr>
            <a:cxnSpLocks noChangeShapeType="1"/>
          </p:cNvCxnSpPr>
          <p:nvPr/>
        </p:nvCxnSpPr>
        <p:spPr bwMode="auto">
          <a:xfrm>
            <a:off x="3429000" y="3344091"/>
            <a:ext cx="13716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12"/>
          <p:cNvCxnSpPr>
            <a:cxnSpLocks noChangeShapeType="1"/>
          </p:cNvCxnSpPr>
          <p:nvPr/>
        </p:nvCxnSpPr>
        <p:spPr bwMode="auto">
          <a:xfrm>
            <a:off x="5486400" y="3344091"/>
            <a:ext cx="2057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337310" y="3877491"/>
            <a:ext cx="838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013710" y="3877491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181600" y="3877491"/>
            <a:ext cx="2209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5" name="Straight Connector 20"/>
          <p:cNvCxnSpPr>
            <a:cxnSpLocks noChangeShapeType="1"/>
          </p:cNvCxnSpPr>
          <p:nvPr/>
        </p:nvCxnSpPr>
        <p:spPr bwMode="auto">
          <a:xfrm>
            <a:off x="1337310" y="4410891"/>
            <a:ext cx="8382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22"/>
          <p:cNvCxnSpPr>
            <a:cxnSpLocks noChangeShapeType="1"/>
          </p:cNvCxnSpPr>
          <p:nvPr/>
        </p:nvCxnSpPr>
        <p:spPr bwMode="auto">
          <a:xfrm>
            <a:off x="3048000" y="4410891"/>
            <a:ext cx="214745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24"/>
          <p:cNvCxnSpPr>
            <a:cxnSpLocks noChangeShapeType="1"/>
          </p:cNvCxnSpPr>
          <p:nvPr/>
        </p:nvCxnSpPr>
        <p:spPr bwMode="auto">
          <a:xfrm>
            <a:off x="5867400" y="4419600"/>
            <a:ext cx="1524002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2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52400"/>
            <a:ext cx="8816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938338" y="1133833"/>
            <a:ext cx="990600" cy="152400"/>
            <a:chOff x="1296" y="1632"/>
            <a:chExt cx="624" cy="96"/>
          </a:xfrm>
        </p:grpSpPr>
        <p:sp>
          <p:nvSpPr>
            <p:cNvPr id="15429" name="Line 25"/>
            <p:cNvSpPr>
              <a:spLocks noChangeShapeType="1"/>
            </p:cNvSpPr>
            <p:nvPr/>
          </p:nvSpPr>
          <p:spPr bwMode="auto">
            <a:xfrm>
              <a:off x="1296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30" name="Line 26"/>
            <p:cNvSpPr>
              <a:spLocks noChangeShapeType="1"/>
            </p:cNvSpPr>
            <p:nvPr/>
          </p:nvSpPr>
          <p:spPr bwMode="auto">
            <a:xfrm>
              <a:off x="129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31" name="Line 35"/>
            <p:cNvSpPr>
              <a:spLocks noChangeShapeType="1"/>
            </p:cNvSpPr>
            <p:nvPr/>
          </p:nvSpPr>
          <p:spPr bwMode="auto">
            <a:xfrm>
              <a:off x="1920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2928938" y="1133833"/>
            <a:ext cx="990600" cy="152400"/>
            <a:chOff x="1920" y="1632"/>
            <a:chExt cx="624" cy="96"/>
          </a:xfrm>
        </p:grpSpPr>
        <p:sp>
          <p:nvSpPr>
            <p:cNvPr id="15427" name="Line 36"/>
            <p:cNvSpPr>
              <a:spLocks noChangeShapeType="1"/>
            </p:cNvSpPr>
            <p:nvPr/>
          </p:nvSpPr>
          <p:spPr bwMode="auto">
            <a:xfrm>
              <a:off x="1920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28" name="Line 37"/>
            <p:cNvSpPr>
              <a:spLocks noChangeShapeType="1"/>
            </p:cNvSpPr>
            <p:nvPr/>
          </p:nvSpPr>
          <p:spPr bwMode="auto">
            <a:xfrm>
              <a:off x="2544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3919538" y="1133833"/>
            <a:ext cx="990600" cy="152400"/>
            <a:chOff x="2544" y="1632"/>
            <a:chExt cx="624" cy="96"/>
          </a:xfrm>
        </p:grpSpPr>
        <p:sp>
          <p:nvSpPr>
            <p:cNvPr id="15425" name="Line 38"/>
            <p:cNvSpPr>
              <a:spLocks noChangeShapeType="1"/>
            </p:cNvSpPr>
            <p:nvPr/>
          </p:nvSpPr>
          <p:spPr bwMode="auto">
            <a:xfrm>
              <a:off x="2544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26" name="Line 39"/>
            <p:cNvSpPr>
              <a:spLocks noChangeShapeType="1"/>
            </p:cNvSpPr>
            <p:nvPr/>
          </p:nvSpPr>
          <p:spPr bwMode="auto">
            <a:xfrm>
              <a:off x="3142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4875213" y="1133833"/>
            <a:ext cx="990600" cy="152400"/>
            <a:chOff x="3098" y="1632"/>
            <a:chExt cx="624" cy="96"/>
          </a:xfrm>
        </p:grpSpPr>
        <p:sp>
          <p:nvSpPr>
            <p:cNvPr id="15423" name="Line 40"/>
            <p:cNvSpPr>
              <a:spLocks noChangeShapeType="1"/>
            </p:cNvSpPr>
            <p:nvPr/>
          </p:nvSpPr>
          <p:spPr bwMode="auto">
            <a:xfrm>
              <a:off x="3098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24" name="Line 41"/>
            <p:cNvSpPr>
              <a:spLocks noChangeShapeType="1"/>
            </p:cNvSpPr>
            <p:nvPr/>
          </p:nvSpPr>
          <p:spPr bwMode="auto">
            <a:xfrm>
              <a:off x="3722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3" name="Group 48"/>
          <p:cNvGrpSpPr>
            <a:grpSpLocks/>
          </p:cNvGrpSpPr>
          <p:nvPr/>
        </p:nvGrpSpPr>
        <p:grpSpPr bwMode="auto">
          <a:xfrm>
            <a:off x="5900738" y="1133833"/>
            <a:ext cx="990600" cy="152400"/>
            <a:chOff x="3696" y="1632"/>
            <a:chExt cx="624" cy="96"/>
          </a:xfrm>
        </p:grpSpPr>
        <p:sp>
          <p:nvSpPr>
            <p:cNvPr id="15421" name="Line 42"/>
            <p:cNvSpPr>
              <a:spLocks noChangeShapeType="1"/>
            </p:cNvSpPr>
            <p:nvPr/>
          </p:nvSpPr>
          <p:spPr bwMode="auto">
            <a:xfrm>
              <a:off x="3696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22" name="Line 43"/>
            <p:cNvSpPr>
              <a:spLocks noChangeShapeType="1"/>
            </p:cNvSpPr>
            <p:nvPr/>
          </p:nvSpPr>
          <p:spPr bwMode="auto">
            <a:xfrm>
              <a:off x="4320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6" name="Group 49"/>
          <p:cNvGrpSpPr>
            <a:grpSpLocks/>
          </p:cNvGrpSpPr>
          <p:nvPr/>
        </p:nvGrpSpPr>
        <p:grpSpPr bwMode="auto">
          <a:xfrm>
            <a:off x="1938338" y="2159358"/>
            <a:ext cx="990600" cy="152400"/>
            <a:chOff x="1296" y="1632"/>
            <a:chExt cx="624" cy="96"/>
          </a:xfrm>
        </p:grpSpPr>
        <p:sp>
          <p:nvSpPr>
            <p:cNvPr id="15418" name="Line 50"/>
            <p:cNvSpPr>
              <a:spLocks noChangeShapeType="1"/>
            </p:cNvSpPr>
            <p:nvPr/>
          </p:nvSpPr>
          <p:spPr bwMode="auto">
            <a:xfrm>
              <a:off x="1296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19" name="Line 51"/>
            <p:cNvSpPr>
              <a:spLocks noChangeShapeType="1"/>
            </p:cNvSpPr>
            <p:nvPr/>
          </p:nvSpPr>
          <p:spPr bwMode="auto">
            <a:xfrm>
              <a:off x="1296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20" name="Line 52"/>
            <p:cNvSpPr>
              <a:spLocks noChangeShapeType="1"/>
            </p:cNvSpPr>
            <p:nvPr/>
          </p:nvSpPr>
          <p:spPr bwMode="auto">
            <a:xfrm>
              <a:off x="1920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" name="Group 53"/>
          <p:cNvGrpSpPr>
            <a:grpSpLocks/>
          </p:cNvGrpSpPr>
          <p:nvPr/>
        </p:nvGrpSpPr>
        <p:grpSpPr bwMode="auto">
          <a:xfrm>
            <a:off x="2928938" y="2159358"/>
            <a:ext cx="990600" cy="152400"/>
            <a:chOff x="1920" y="1632"/>
            <a:chExt cx="624" cy="96"/>
          </a:xfrm>
        </p:grpSpPr>
        <p:sp>
          <p:nvSpPr>
            <p:cNvPr id="15416" name="Line 54"/>
            <p:cNvSpPr>
              <a:spLocks noChangeShapeType="1"/>
            </p:cNvSpPr>
            <p:nvPr/>
          </p:nvSpPr>
          <p:spPr bwMode="auto">
            <a:xfrm>
              <a:off x="1920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17" name="Line 55"/>
            <p:cNvSpPr>
              <a:spLocks noChangeShapeType="1"/>
            </p:cNvSpPr>
            <p:nvPr/>
          </p:nvSpPr>
          <p:spPr bwMode="auto">
            <a:xfrm>
              <a:off x="2544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3919538" y="2139794"/>
            <a:ext cx="990600" cy="152400"/>
            <a:chOff x="2544" y="1632"/>
            <a:chExt cx="624" cy="96"/>
          </a:xfrm>
        </p:grpSpPr>
        <p:sp>
          <p:nvSpPr>
            <p:cNvPr id="15414" name="Line 57"/>
            <p:cNvSpPr>
              <a:spLocks noChangeShapeType="1"/>
            </p:cNvSpPr>
            <p:nvPr/>
          </p:nvSpPr>
          <p:spPr bwMode="auto">
            <a:xfrm>
              <a:off x="2544" y="168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15" name="Line 58"/>
            <p:cNvSpPr>
              <a:spLocks noChangeShapeType="1"/>
            </p:cNvSpPr>
            <p:nvPr/>
          </p:nvSpPr>
          <p:spPr bwMode="auto">
            <a:xfrm>
              <a:off x="3142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6" name="Group 59"/>
          <p:cNvGrpSpPr>
            <a:grpSpLocks/>
          </p:cNvGrpSpPr>
          <p:nvPr/>
        </p:nvGrpSpPr>
        <p:grpSpPr bwMode="auto">
          <a:xfrm>
            <a:off x="4910138" y="2159358"/>
            <a:ext cx="990600" cy="152400"/>
            <a:chOff x="3098" y="1632"/>
            <a:chExt cx="624" cy="96"/>
          </a:xfrm>
        </p:grpSpPr>
        <p:sp>
          <p:nvSpPr>
            <p:cNvPr id="15412" name="Line 60"/>
            <p:cNvSpPr>
              <a:spLocks noChangeShapeType="1"/>
            </p:cNvSpPr>
            <p:nvPr/>
          </p:nvSpPr>
          <p:spPr bwMode="auto">
            <a:xfrm>
              <a:off x="3098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13" name="Line 61"/>
            <p:cNvSpPr>
              <a:spLocks noChangeShapeType="1"/>
            </p:cNvSpPr>
            <p:nvPr/>
          </p:nvSpPr>
          <p:spPr bwMode="auto">
            <a:xfrm>
              <a:off x="3722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62"/>
          <p:cNvGrpSpPr>
            <a:grpSpLocks/>
          </p:cNvGrpSpPr>
          <p:nvPr/>
        </p:nvGrpSpPr>
        <p:grpSpPr bwMode="auto">
          <a:xfrm>
            <a:off x="5927725" y="2159358"/>
            <a:ext cx="990600" cy="152400"/>
            <a:chOff x="3696" y="1632"/>
            <a:chExt cx="624" cy="96"/>
          </a:xfrm>
        </p:grpSpPr>
        <p:sp>
          <p:nvSpPr>
            <p:cNvPr id="15410" name="Line 63"/>
            <p:cNvSpPr>
              <a:spLocks noChangeShapeType="1"/>
            </p:cNvSpPr>
            <p:nvPr/>
          </p:nvSpPr>
          <p:spPr bwMode="auto">
            <a:xfrm>
              <a:off x="3696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11" name="Line 64"/>
            <p:cNvSpPr>
              <a:spLocks noChangeShapeType="1"/>
            </p:cNvSpPr>
            <p:nvPr/>
          </p:nvSpPr>
          <p:spPr bwMode="auto">
            <a:xfrm>
              <a:off x="4320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2" name="Group 65"/>
          <p:cNvGrpSpPr>
            <a:grpSpLocks/>
          </p:cNvGrpSpPr>
          <p:nvPr/>
        </p:nvGrpSpPr>
        <p:grpSpPr bwMode="auto">
          <a:xfrm>
            <a:off x="6897688" y="2159358"/>
            <a:ext cx="990600" cy="152400"/>
            <a:chOff x="3696" y="1632"/>
            <a:chExt cx="624" cy="96"/>
          </a:xfrm>
        </p:grpSpPr>
        <p:sp>
          <p:nvSpPr>
            <p:cNvPr id="15408" name="Line 66"/>
            <p:cNvSpPr>
              <a:spLocks noChangeShapeType="1"/>
            </p:cNvSpPr>
            <p:nvPr/>
          </p:nvSpPr>
          <p:spPr bwMode="auto">
            <a:xfrm>
              <a:off x="3696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09" name="Line 67"/>
            <p:cNvSpPr>
              <a:spLocks noChangeShapeType="1"/>
            </p:cNvSpPr>
            <p:nvPr/>
          </p:nvSpPr>
          <p:spPr bwMode="auto">
            <a:xfrm>
              <a:off x="4320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" name="Group 68"/>
          <p:cNvGrpSpPr>
            <a:grpSpLocks/>
          </p:cNvGrpSpPr>
          <p:nvPr/>
        </p:nvGrpSpPr>
        <p:grpSpPr bwMode="auto">
          <a:xfrm>
            <a:off x="7888288" y="2159358"/>
            <a:ext cx="990600" cy="152400"/>
            <a:chOff x="3696" y="1632"/>
            <a:chExt cx="624" cy="96"/>
          </a:xfrm>
        </p:grpSpPr>
        <p:sp>
          <p:nvSpPr>
            <p:cNvPr id="15406" name="Line 69"/>
            <p:cNvSpPr>
              <a:spLocks noChangeShapeType="1"/>
            </p:cNvSpPr>
            <p:nvPr/>
          </p:nvSpPr>
          <p:spPr bwMode="auto">
            <a:xfrm>
              <a:off x="3696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07" name="Line 70"/>
            <p:cNvSpPr>
              <a:spLocks noChangeShapeType="1"/>
            </p:cNvSpPr>
            <p:nvPr/>
          </p:nvSpPr>
          <p:spPr bwMode="auto">
            <a:xfrm>
              <a:off x="4320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49" name="Picture 11" descr="J0183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757721"/>
            <a:ext cx="987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71"/>
          <p:cNvSpPr>
            <a:spLocks noChangeArrowheads="1"/>
          </p:cNvSpPr>
          <p:nvPr/>
        </p:nvSpPr>
        <p:spPr bwMode="auto">
          <a:xfrm>
            <a:off x="267393" y="952858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14" descr="J0183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1757721"/>
            <a:ext cx="835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5" descr="J0183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84" y="1772009"/>
            <a:ext cx="835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6" descr="J0183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757721"/>
            <a:ext cx="835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7" descr="J0183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757721"/>
            <a:ext cx="835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8" descr="J0183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757721"/>
            <a:ext cx="835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9" descr="J0183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757721"/>
            <a:ext cx="835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/>
          <p:cNvSpPr>
            <a:spLocks noChangeArrowheads="1"/>
          </p:cNvSpPr>
          <p:nvPr/>
        </p:nvSpPr>
        <p:spPr bwMode="auto">
          <a:xfrm>
            <a:off x="12879" y="1949294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AutoShape 84"/>
          <p:cNvSpPr>
            <a:spLocks/>
          </p:cNvSpPr>
          <p:nvPr/>
        </p:nvSpPr>
        <p:spPr bwMode="auto">
          <a:xfrm rot="5400000">
            <a:off x="4252120" y="-1514910"/>
            <a:ext cx="325437" cy="4953000"/>
          </a:xfrm>
          <a:prstGeom prst="leftBrace">
            <a:avLst>
              <a:gd name="adj1" fmla="val 126829"/>
              <a:gd name="adj2" fmla="val 50000"/>
            </a:avLst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" name="AutoShape 85"/>
          <p:cNvSpPr>
            <a:spLocks/>
          </p:cNvSpPr>
          <p:nvPr/>
        </p:nvSpPr>
        <p:spPr bwMode="auto">
          <a:xfrm rot="5400000">
            <a:off x="5301457" y="-1411723"/>
            <a:ext cx="214312" cy="6858000"/>
          </a:xfrm>
          <a:prstGeom prst="leftBrace">
            <a:avLst>
              <a:gd name="adj1" fmla="val 266667"/>
              <a:gd name="adj2" fmla="val 50000"/>
            </a:avLst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87"/>
          <p:cNvSpPr>
            <a:spLocks noChangeArrowheads="1"/>
          </p:cNvSpPr>
          <p:nvPr/>
        </p:nvSpPr>
        <p:spPr bwMode="auto">
          <a:xfrm>
            <a:off x="4910138" y="1549758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88"/>
          <p:cNvSpPr>
            <a:spLocks noChangeArrowheads="1"/>
          </p:cNvSpPr>
          <p:nvPr/>
        </p:nvSpPr>
        <p:spPr bwMode="auto">
          <a:xfrm>
            <a:off x="4008617" y="5334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2896739"/>
            <a:ext cx="626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6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39651"/>
              </p:ext>
            </p:extLst>
          </p:nvPr>
        </p:nvGraphicFramePr>
        <p:xfrm>
          <a:off x="7425410" y="2819400"/>
          <a:ext cx="447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0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410" y="2819400"/>
                        <a:ext cx="447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6565275" y="2912614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5700713" y="2895600"/>
            <a:ext cx="87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5:7</a:t>
            </a:r>
          </a:p>
        </p:txBody>
      </p:sp>
      <p:sp>
        <p:nvSpPr>
          <p:cNvPr id="18432" name="Rectangle 18431"/>
          <p:cNvSpPr>
            <a:spLocks noChangeArrowheads="1"/>
          </p:cNvSpPr>
          <p:nvPr/>
        </p:nvSpPr>
        <p:spPr bwMode="auto">
          <a:xfrm>
            <a:off x="228600" y="3548397"/>
            <a:ext cx="8731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153192"/>
              </p:ext>
            </p:extLst>
          </p:nvPr>
        </p:nvGraphicFramePr>
        <p:xfrm>
          <a:off x="5724414" y="3498402"/>
          <a:ext cx="447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1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414" y="3498402"/>
                        <a:ext cx="447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" name="Rectangle 18432"/>
          <p:cNvSpPr>
            <a:spLocks noChangeArrowheads="1"/>
          </p:cNvSpPr>
          <p:nvPr/>
        </p:nvSpPr>
        <p:spPr bwMode="auto">
          <a:xfrm>
            <a:off x="267393" y="4157497"/>
            <a:ext cx="7110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811838" y="4183923"/>
            <a:ext cx="80079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7:5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267393" y="4801078"/>
            <a:ext cx="807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6569400" y="41148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graphicFrame>
        <p:nvGraphicFramePr>
          <p:cNvPr id="7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937023"/>
              </p:ext>
            </p:extLst>
          </p:nvPr>
        </p:nvGraphicFramePr>
        <p:xfrm>
          <a:off x="7438925" y="4116537"/>
          <a:ext cx="447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2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8925" y="4116537"/>
                        <a:ext cx="447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225869"/>
              </p:ext>
            </p:extLst>
          </p:nvPr>
        </p:nvGraphicFramePr>
        <p:xfrm>
          <a:off x="6280027" y="4746979"/>
          <a:ext cx="447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3" name="Equation" r:id="rId9" imgW="152280" imgH="393480" progId="Equation.3">
                  <p:embed/>
                </p:oleObj>
              </mc:Choice>
              <mc:Fallback>
                <p:oleObj name="Equation" r:id="rId9" imgW="152280" imgH="39348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027" y="4746979"/>
                        <a:ext cx="447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Picture 12" descr="POINSET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5" descr="POINSET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37599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" descr="POINSET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 descr="POINSET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78" y="6250920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747664"/>
            <a:ext cx="990600" cy="6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749658"/>
            <a:ext cx="990600" cy="6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80" y="749658"/>
            <a:ext cx="990600" cy="6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82635"/>
            <a:ext cx="990600" cy="6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90" y="782635"/>
            <a:ext cx="990600" cy="6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3505200" y="4876800"/>
            <a:ext cx="29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=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4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9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4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4" grpId="0"/>
      <p:bldP spid="61" grpId="0"/>
      <p:bldP spid="62" grpId="0" animBg="1"/>
      <p:bldP spid="63" grpId="0" animBg="1"/>
      <p:bldP spid="64" grpId="0"/>
      <p:bldP spid="65" grpId="0"/>
      <p:bldP spid="8" grpId="0"/>
      <p:bldP spid="69" grpId="0"/>
      <p:bldP spid="70" grpId="0"/>
      <p:bldP spid="18432" grpId="0"/>
      <p:bldP spid="18433" grpId="0"/>
      <p:bldP spid="77" grpId="0"/>
      <p:bldP spid="79" grpId="0"/>
      <p:bldP spid="71" grpId="0"/>
      <p:bldP spid="90" grpId="0"/>
      <p:bldP spid="9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685800"/>
            <a:ext cx="7935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của </a:t>
            </a:r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xe tải 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xe khách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667000" y="1308279"/>
            <a:ext cx="228600" cy="46738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0" y="1815921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thứ nhất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53566" y="1295400"/>
            <a:ext cx="228600" cy="46738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0" y="184060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thứ hai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31842" y="1764405"/>
            <a:ext cx="299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31242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7727" y="183898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thứ nhất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4293" y="1826101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thứ hai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95600" y="3429000"/>
            <a:ext cx="1986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37009" y="4124980"/>
            <a:ext cx="79357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tìm tỉ số của số thứ nhất với số thứ hai ta phải làm như thế nào?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26583" y="4206028"/>
            <a:ext cx="793576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tỉ số của số thứ nhất và số thứ hai ta lấy số thứ nhất chia cho số thứ hai.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2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8096" y="11540"/>
            <a:ext cx="653320" cy="6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398" y="6163911"/>
            <a:ext cx="620714" cy="7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651164" cy="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015" y="6294752"/>
            <a:ext cx="574675" cy="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025E-6 L 0.12517 0.160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80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4126E-6 L -0.08385 0.228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11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8" grpId="0"/>
      <p:bldP spid="9" grpId="0"/>
      <p:bldP spid="10" grpId="0"/>
      <p:bldP spid="10" grpId="1"/>
      <p:bldP spid="11" grpId="0"/>
      <p:bldP spid="11" grpId="1"/>
      <p:bldP spid="18" grpId="0"/>
      <p:bldP spid="18" grpId="1"/>
      <p:bldP spid="19" grpId="0" animBg="1"/>
    </p:bldLst>
  </p:timing>
</p:sld>
</file>

<file path=ppt/theme/theme1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4050</TotalTime>
  <Words>965</Words>
  <Application>Microsoft Office PowerPoint</Application>
  <PresentationFormat>On-screen Show (4:3)</PresentationFormat>
  <Paragraphs>150</Paragraphs>
  <Slides>22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Ariston</vt:lpstr>
      <vt:lpstr>Calibri</vt:lpstr>
      <vt:lpstr>HP001 4 hàng</vt:lpstr>
      <vt:lpstr>Linda's Lament</vt:lpstr>
      <vt:lpstr>Times New Roman</vt:lpstr>
      <vt:lpstr>Thiết kế mặc định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 You And 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n¨m, ngµy 14 th¸ng 2 n¨m 2008</dc:title>
  <dc:creator>HAI NA</dc:creator>
  <cp:lastModifiedBy>Admin</cp:lastModifiedBy>
  <cp:revision>691</cp:revision>
  <dcterms:created xsi:type="dcterms:W3CDTF">2009-11-28T21:21:06Z</dcterms:created>
  <dcterms:modified xsi:type="dcterms:W3CDTF">2021-04-11T14:13:15Z</dcterms:modified>
</cp:coreProperties>
</file>