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1" r:id="rId5"/>
    <p:sldId id="267" r:id="rId6"/>
    <p:sldId id="262" r:id="rId7"/>
    <p:sldId id="265" r:id="rId8"/>
    <p:sldId id="263" r:id="rId9"/>
    <p:sldId id="264" r:id="rId10"/>
    <p:sldId id="266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>
        <p:scale>
          <a:sx n="84" d="100"/>
          <a:sy n="84" d="100"/>
        </p:scale>
        <p:origin x="-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9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C6B8-9308-4F2D-B542-BFECD9CD2F36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b\Downloads\NhacNen.m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2" name="Picture 4" descr="SLGG_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WordArt 6"/>
          <p:cNvSpPr>
            <a:spLocks noChangeArrowheads="1" noChangeShapeType="1" noTextEdit="1"/>
          </p:cNvSpPr>
          <p:nvPr/>
        </p:nvSpPr>
        <p:spPr bwMode="auto">
          <a:xfrm>
            <a:off x="812800" y="1371600"/>
            <a:ext cx="107696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KÍNH CHÀO QUÝ THẦY CÔ 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1625600" y="3870326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660066"/>
                </a:solidFill>
              </a:rPr>
              <a:t>MÔN: </a:t>
            </a:r>
            <a:r>
              <a:rPr lang="en-US" sz="4000" b="1" dirty="0" smtClean="0">
                <a:solidFill>
                  <a:srgbClr val="660066"/>
                </a:solidFill>
              </a:rPr>
              <a:t>HỌC VẦN </a:t>
            </a:r>
            <a:r>
              <a:rPr lang="en-US" sz="4000" b="1" dirty="0">
                <a:solidFill>
                  <a:srgbClr val="660066"/>
                </a:solidFill>
              </a:rPr>
              <a:t>– LỚP 1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914400" y="4800601"/>
            <a:ext cx="10363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IM- IP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:Đỗ Thị Tuyết Nguyên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2540000" y="2362201"/>
            <a:ext cx="802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VNI-Avo" pitchFamily="2" charset="0"/>
              </a:rPr>
              <a:t>VEÀ DÖÏ GIÔØ THAÊM LÔÙP</a:t>
            </a:r>
          </a:p>
        </p:txBody>
      </p:sp>
      <p:pic>
        <p:nvPicPr>
          <p:cNvPr id="2" name="NhacNen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81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94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11266" name="Content Placeholder 6" descr="tai-hinh-nen-powerpoint-cam-on-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376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Content Placeholder 3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689" y="-255058"/>
            <a:ext cx="9144000" cy="6858000"/>
          </a:xfrm>
        </p:spPr>
      </p:pic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2179638" y="844550"/>
            <a:ext cx="8229600" cy="1143000"/>
          </a:xfrm>
        </p:spPr>
        <p:txBody>
          <a:bodyPr/>
          <a:lstStyle/>
          <a:p>
            <a:r>
              <a:rPr lang="en-US" altLang="zh-CN" sz="3000" dirty="0" err="1" smtClean="0">
                <a:latin typeface="UTM Avo" panose="02040603050506020204" charset="0"/>
                <a:ea typeface="SimSun" panose="02010600030101010101" pitchFamily="2" charset="-122"/>
              </a:rPr>
              <a:t>Thứ</a:t>
            </a:r>
            <a:r>
              <a:rPr lang="en-US" altLang="zh-CN" sz="3000" dirty="0" smtClean="0"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zh-CN" sz="3000" dirty="0" err="1" smtClean="0">
                <a:latin typeface="UTM Avo" panose="02040603050506020204" charset="0"/>
                <a:ea typeface="SimSun" panose="02010600030101010101" pitchFamily="2" charset="-122"/>
              </a:rPr>
              <a:t>sáu</a:t>
            </a:r>
            <a:r>
              <a:rPr lang="en-US" altLang="zh-CN" sz="3000" dirty="0" smtClean="0">
                <a:latin typeface="UTM Avo" panose="02040603050506020204" charset="0"/>
                <a:ea typeface="SimSun" panose="02010600030101010101" pitchFamily="2" charset="-122"/>
              </a:rPr>
              <a:t>, </a:t>
            </a:r>
            <a:r>
              <a:rPr lang="en-US" altLang="zh-CN" sz="3000" dirty="0" err="1" smtClean="0">
                <a:latin typeface="UTM Avo" panose="02040603050506020204" charset="0"/>
                <a:ea typeface="SimSun" panose="02010600030101010101" pitchFamily="2" charset="-122"/>
              </a:rPr>
              <a:t>ngày</a:t>
            </a:r>
            <a:r>
              <a:rPr lang="en-US" altLang="zh-CN" sz="3000" dirty="0" smtClean="0">
                <a:latin typeface="UTM Avo" panose="02040603050506020204" charset="0"/>
                <a:ea typeface="SimSun" panose="02010600030101010101" pitchFamily="2" charset="-122"/>
              </a:rPr>
              <a:t>  30 </a:t>
            </a:r>
            <a:r>
              <a:rPr lang="en-US" altLang="zh-CN" sz="3000" dirty="0" err="1" smtClean="0">
                <a:latin typeface="UTM Avo" panose="02040603050506020204" charset="0"/>
                <a:ea typeface="SimSun" panose="02010600030101010101" pitchFamily="2" charset="-122"/>
              </a:rPr>
              <a:t>tháng</a:t>
            </a:r>
            <a: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zh-CN" sz="3000" dirty="0" smtClean="0">
                <a:latin typeface="UTM Avo" panose="02040603050506020204" charset="0"/>
                <a:ea typeface="SimSun" panose="02010600030101010101" pitchFamily="2" charset="-122"/>
              </a:rPr>
              <a:t>10 </a:t>
            </a:r>
            <a:r>
              <a:rPr lang="en-US" altLang="zh-CN" sz="3000" dirty="0" err="1" smtClean="0">
                <a:latin typeface="UTM Avo" panose="02040603050506020204" charset="0"/>
                <a:ea typeface="SimSun" panose="02010600030101010101" pitchFamily="2" charset="-122"/>
              </a:rPr>
              <a:t>năm</a:t>
            </a:r>
            <a:r>
              <a:rPr lang="en-US" altLang="zh-CN" sz="3000" dirty="0" smtClean="0">
                <a:latin typeface="UTM Avo" panose="02040603050506020204" charset="0"/>
                <a:ea typeface="SimSun" panose="02010600030101010101" pitchFamily="2" charset="-122"/>
              </a:rPr>
              <a:t>  2020</a:t>
            </a:r>
            <a: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  <a:t/>
            </a:r>
            <a:b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</a:br>
            <a:r>
              <a:rPr lang="en-US" altLang="zh-CN" sz="3000" dirty="0" smtClean="0">
                <a:latin typeface="UTM Avo" panose="02040603050506020204" charset="0"/>
                <a:ea typeface="SimSun" panose="02010600030101010101" pitchFamily="2" charset="-122"/>
              </a:rPr>
              <a:t>                          </a:t>
            </a:r>
            <a:r>
              <a:rPr lang="en-US" altLang="zh-CN" sz="3000" dirty="0" err="1" smtClean="0">
                <a:latin typeface="UTM Avo" panose="02040603050506020204" charset="0"/>
                <a:ea typeface="SimSun" panose="02010600030101010101" pitchFamily="2" charset="-122"/>
              </a:rPr>
              <a:t>Học</a:t>
            </a:r>
            <a:r>
              <a:rPr lang="en-US" altLang="zh-CN" sz="3000" dirty="0" smtClean="0"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zh-CN" sz="3000" dirty="0" err="1" smtClean="0">
                <a:latin typeface="UTM Avo" panose="02040603050506020204" charset="0"/>
                <a:ea typeface="SimSun" panose="02010600030101010101" pitchFamily="2" charset="-122"/>
              </a:rPr>
              <a:t>vần</a:t>
            </a:r>
            <a:endParaRPr lang="en-US" altLang="zh-CN" sz="3000" dirty="0">
              <a:latin typeface="UTM Avo" panose="02040603050506020204" charset="0"/>
              <a:ea typeface="SimSun" panose="02010600030101010101" pitchFamily="2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5599" y="1842558"/>
            <a:ext cx="9509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000" dirty="0">
                <a:latin typeface="UTM Avo" panose="02040603050506020204" charset="0"/>
                <a:ea typeface="SimSun" panose="02010600030101010101" pitchFamily="2" charset="-122"/>
              </a:rPr>
              <a:t>ip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29461" y="1848204"/>
            <a:ext cx="12620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000" dirty="0">
                <a:latin typeface="UTM Avo" panose="02040603050506020204" charset="0"/>
                <a:ea typeface="SimSun" panose="02010600030101010101" pitchFamily="2" charset="-122"/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36637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1. Làm quen</a:t>
            </a:r>
          </a:p>
        </p:txBody>
      </p:sp>
      <p:pic>
        <p:nvPicPr>
          <p:cNvPr id="512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 t="18771" r="33722" b="41386"/>
          <a:stretch>
            <a:fillRect/>
          </a:stretch>
        </p:blipFill>
        <p:spPr>
          <a:xfrm>
            <a:off x="4098925" y="1166815"/>
            <a:ext cx="4410075" cy="2879725"/>
          </a:xfrm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155370" y="4191001"/>
            <a:ext cx="1380506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latin typeface="UTM Avo" panose="02040603050506020204" charset="0"/>
                <a:ea typeface="SimSun" panose="02010600030101010101" pitchFamily="2" charset="-122"/>
              </a:rPr>
              <a:t>b</a:t>
            </a:r>
            <a:r>
              <a:rPr lang="en-US" altLang="zh-CN" sz="6000" dirty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ìm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5471930" y="4192251"/>
            <a:ext cx="1857375" cy="1014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latin typeface="UTM Avo" panose="02040603050506020204" charset="0"/>
                <a:ea typeface="SimSun" panose="02010600030101010101" pitchFamily="2" charset="-122"/>
              </a:rPr>
              <a:t>b</a:t>
            </a:r>
            <a:r>
              <a:rPr lang="en-US" altLang="zh-CN" sz="6000" dirty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ịp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7851776" y="5349875"/>
            <a:ext cx="83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2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3" grpId="1" animBg="1"/>
      <p:bldP spid="5126" grpId="0" animBg="1"/>
      <p:bldP spid="51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1. Làm quen</a:t>
            </a:r>
            <a:br>
              <a:rPr lang="en-US" altLang="zh-CN" smtClean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</a:br>
            <a:endParaRPr lang="en-US" altLang="zh-CN" smtClean="0">
              <a:solidFill>
                <a:srgbClr val="FF00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614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 t="18771" r="33722" b="41386"/>
          <a:stretch>
            <a:fillRect/>
          </a:stretch>
        </p:blipFill>
        <p:spPr>
          <a:xfrm>
            <a:off x="3505200" y="1258888"/>
            <a:ext cx="5181600" cy="3130550"/>
          </a:xfrm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98887" y="4389438"/>
            <a:ext cx="48339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UTM Avo" panose="02040603050506020204" charset="0"/>
                <a:ea typeface="SimSun" panose="02010600030101010101" pitchFamily="2" charset="-122"/>
              </a:rPr>
              <a:t>i</a:t>
            </a:r>
            <a:r>
              <a:rPr lang="en-US" altLang="zh-CN" sz="3200" dirty="0" smtClean="0">
                <a:latin typeface="UTM Avo" panose="02040603050506020204" charset="0"/>
                <a:ea typeface="SimSun" panose="02010600030101010101" pitchFamily="2" charset="-122"/>
              </a:rPr>
              <a:t>m      ip</a:t>
            </a:r>
            <a:endParaRPr lang="en-US" altLang="zh-CN" sz="3200" dirty="0">
              <a:latin typeface="UTM Avo" panose="0204060305050602020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98888" y="5221464"/>
            <a:ext cx="48339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latin typeface="UTM Avo" panose="02040603050506020204" charset="0"/>
                <a:ea typeface="SimSun" panose="02010600030101010101" pitchFamily="2" charset="-122"/>
              </a:rPr>
              <a:t>b</a:t>
            </a:r>
            <a:r>
              <a:rPr lang="en-US" altLang="zh-CN" sz="3200" dirty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ìm</a:t>
            </a:r>
            <a:r>
              <a:rPr lang="en-US" altLang="zh-CN" sz="3200" dirty="0">
                <a:latin typeface="UTM Avo" panose="02040603050506020204" charset="0"/>
                <a:ea typeface="SimSun" panose="02010600030101010101" pitchFamily="2" charset="-122"/>
              </a:rPr>
              <a:t> b</a:t>
            </a:r>
            <a:r>
              <a:rPr lang="en-US" altLang="zh-CN" sz="3200" dirty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ịp</a:t>
            </a:r>
          </a:p>
        </p:txBody>
      </p:sp>
    </p:spTree>
    <p:extLst>
      <p:ext uri="{BB962C8B-B14F-4D97-AF65-F5344CB8AC3E}">
        <p14:creationId xmlns:p14="http://schemas.microsoft.com/office/powerpoint/2010/main" val="34864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8" y="0"/>
            <a:ext cx="10287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8089" y="3193961"/>
            <a:ext cx="451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2</a:t>
            </a:r>
            <a:r>
              <a:rPr lang="en-US" altLang="zh-CN" sz="30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. Tiếng nào có âm im? Tiếng nào có âm ip?</a:t>
            </a:r>
          </a:p>
        </p:txBody>
      </p:sp>
      <p:pic>
        <p:nvPicPr>
          <p:cNvPr id="7170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23022" r="64400" b="41638"/>
          <a:stretch>
            <a:fillRect/>
          </a:stretch>
        </p:blipFill>
        <p:spPr>
          <a:xfrm>
            <a:off x="2149476" y="1385889"/>
            <a:ext cx="1774825" cy="1481137"/>
          </a:xfrm>
        </p:spPr>
      </p:pic>
      <p:pic>
        <p:nvPicPr>
          <p:cNvPr id="7171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4" t="22673" r="36792" b="43967"/>
          <a:stretch>
            <a:fillRect/>
          </a:stretch>
        </p:blipFill>
        <p:spPr>
          <a:xfrm>
            <a:off x="5237163" y="1450975"/>
            <a:ext cx="1587500" cy="1416050"/>
          </a:xfrm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9" t="23352" r="16599" b="46880"/>
          <a:stretch>
            <a:fillRect/>
          </a:stretch>
        </p:blipFill>
        <p:spPr bwMode="auto">
          <a:xfrm>
            <a:off x="8408989" y="1385889"/>
            <a:ext cx="192087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49963" r="69490" b="21648"/>
          <a:stretch>
            <a:fillRect/>
          </a:stretch>
        </p:blipFill>
        <p:spPr bwMode="auto">
          <a:xfrm>
            <a:off x="2149475" y="5213350"/>
            <a:ext cx="17097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6" t="48138" r="43506" b="23750"/>
          <a:stretch>
            <a:fillRect/>
          </a:stretch>
        </p:blipFill>
        <p:spPr bwMode="auto">
          <a:xfrm>
            <a:off x="5303839" y="5213350"/>
            <a:ext cx="1584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4" t="45407" r="12791" b="26898"/>
          <a:stretch>
            <a:fillRect/>
          </a:stretch>
        </p:blipFill>
        <p:spPr bwMode="auto">
          <a:xfrm>
            <a:off x="8408988" y="5211764"/>
            <a:ext cx="1801812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27556" r="52859" b="50000"/>
          <a:stretch>
            <a:fillRect/>
          </a:stretch>
        </p:blipFill>
        <p:spPr bwMode="auto">
          <a:xfrm>
            <a:off x="3800476" y="3201988"/>
            <a:ext cx="18716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 t="27139" r="24355" b="51047"/>
          <a:stretch>
            <a:fillRect/>
          </a:stretch>
        </p:blipFill>
        <p:spPr bwMode="auto">
          <a:xfrm>
            <a:off x="7354888" y="3201988"/>
            <a:ext cx="20764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7170" idx="2"/>
          </p:cNvCxnSpPr>
          <p:nvPr/>
        </p:nvCxnSpPr>
        <p:spPr>
          <a:xfrm>
            <a:off x="3036889" y="2867025"/>
            <a:ext cx="1042987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171" idx="3"/>
          </p:cNvCxnSpPr>
          <p:nvPr/>
        </p:nvCxnSpPr>
        <p:spPr>
          <a:xfrm>
            <a:off x="6824663" y="2159001"/>
            <a:ext cx="855662" cy="134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172" idx="1"/>
          </p:cNvCxnSpPr>
          <p:nvPr/>
        </p:nvCxnSpPr>
        <p:spPr>
          <a:xfrm flipH="1">
            <a:off x="5159376" y="2127250"/>
            <a:ext cx="3249613" cy="108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173" idx="0"/>
          </p:cNvCxnSpPr>
          <p:nvPr/>
        </p:nvCxnSpPr>
        <p:spPr>
          <a:xfrm flipV="1">
            <a:off x="3003551" y="4437064"/>
            <a:ext cx="1363663" cy="77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173" idx="0"/>
            <a:endCxn id="7176" idx="2"/>
          </p:cNvCxnSpPr>
          <p:nvPr/>
        </p:nvCxnSpPr>
        <p:spPr>
          <a:xfrm flipH="1" flipV="1">
            <a:off x="4735513" y="4533901"/>
            <a:ext cx="127000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175" idx="0"/>
            <a:endCxn id="7177" idx="2"/>
          </p:cNvCxnSpPr>
          <p:nvPr/>
        </p:nvCxnSpPr>
        <p:spPr>
          <a:xfrm flipH="1" flipV="1">
            <a:off x="8393114" y="4533901"/>
            <a:ext cx="917575" cy="67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1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3.</a:t>
            </a:r>
            <a:r>
              <a:rPr lang="en-US" altLang="zh-CN" dirty="0" smtClean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 Bảng con</a:t>
            </a:r>
            <a:endParaRPr lang="en-US" altLang="zh-CN" dirty="0" smtClean="0">
              <a:solidFill>
                <a:srgbClr val="FF00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t="20792" r="19572" b="58838"/>
          <a:stretch>
            <a:fillRect/>
          </a:stretch>
        </p:blipFill>
        <p:spPr>
          <a:xfrm>
            <a:off x="2811464" y="2287588"/>
            <a:ext cx="6326187" cy="2336800"/>
          </a:xfrm>
        </p:spPr>
      </p:pic>
    </p:spTree>
    <p:extLst>
      <p:ext uri="{BB962C8B-B14F-4D97-AF65-F5344CB8AC3E}">
        <p14:creationId xmlns:p14="http://schemas.microsoft.com/office/powerpoint/2010/main" val="42510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3. Tập đọc</a:t>
            </a:r>
          </a:p>
        </p:txBody>
      </p:sp>
      <p:pic>
        <p:nvPicPr>
          <p:cNvPr id="8194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23912" r="20369" b="13139"/>
          <a:stretch>
            <a:fillRect/>
          </a:stretch>
        </p:blipFill>
        <p:spPr>
          <a:xfrm>
            <a:off x="1892300" y="1811338"/>
            <a:ext cx="8318500" cy="4614862"/>
          </a:xfrm>
        </p:spPr>
      </p:pic>
      <p:cxnSp>
        <p:nvCxnSpPr>
          <p:cNvPr id="8" name="Straight Connector 7"/>
          <p:cNvCxnSpPr/>
          <p:nvPr/>
        </p:nvCxnSpPr>
        <p:spPr>
          <a:xfrm flipH="1">
            <a:off x="4718050" y="2163764"/>
            <a:ext cx="71438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89489" y="2163764"/>
            <a:ext cx="71437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48526" y="2163764"/>
            <a:ext cx="73025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77089" y="2163764"/>
            <a:ext cx="71437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69414" y="2265364"/>
            <a:ext cx="71437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340850" y="2265364"/>
            <a:ext cx="71438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224464" y="2552701"/>
            <a:ext cx="71437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95901" y="2552701"/>
            <a:ext cx="7302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18050" y="2943226"/>
            <a:ext cx="71438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86564" y="2943226"/>
            <a:ext cx="71437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58001" y="2943226"/>
            <a:ext cx="7302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51225" y="3286125"/>
            <a:ext cx="71438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31025" y="3286125"/>
            <a:ext cx="71438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58001" y="3286125"/>
            <a:ext cx="73025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 noChangeArrowheads="1"/>
          </p:cNvSpPr>
          <p:nvPr>
            <p:ph type="title"/>
          </p:nvPr>
        </p:nvSpPr>
        <p:spPr>
          <a:xfrm>
            <a:off x="1981200" y="303213"/>
            <a:ext cx="8229600" cy="1143000"/>
          </a:xfrm>
        </p:spPr>
        <p:txBody>
          <a:bodyPr/>
          <a:lstStyle/>
          <a:p>
            <a:r>
              <a:rPr lang="en-US" altLang="zh-CN" sz="32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? Sắp xếp các ý theo đúng nội dung truyện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38805" r="26810" b="51642"/>
          <a:stretch>
            <a:fillRect/>
          </a:stretch>
        </p:blipFill>
        <p:spPr>
          <a:xfrm>
            <a:off x="3568701" y="1795464"/>
            <a:ext cx="4232275" cy="839787"/>
          </a:xfrm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t="49658" r="26782" b="40758"/>
          <a:stretch>
            <a:fillRect/>
          </a:stretch>
        </p:blipFill>
        <p:spPr>
          <a:xfrm>
            <a:off x="3568701" y="2876550"/>
            <a:ext cx="4232275" cy="852488"/>
          </a:xfr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61139" r="26994" b="28999"/>
          <a:stretch>
            <a:fillRect/>
          </a:stretch>
        </p:blipFill>
        <p:spPr bwMode="auto">
          <a:xfrm>
            <a:off x="3568701" y="4146551"/>
            <a:ext cx="42322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1" t="71001" r="26994" b="17444"/>
          <a:stretch>
            <a:fillRect/>
          </a:stretch>
        </p:blipFill>
        <p:spPr bwMode="auto">
          <a:xfrm>
            <a:off x="3568701" y="5411788"/>
            <a:ext cx="42322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19513" y="4618038"/>
            <a:ext cx="354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ea typeface="SimSun" panose="02010600030101010101" pitchFamily="2" charset="-122"/>
              </a:rPr>
              <a:t>4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44900" y="5837238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ea typeface="SimSun" panose="02010600030101010101" pitchFamily="2" charset="-122"/>
              </a:rPr>
              <a:t>3</a:t>
            </a:r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3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Thứ sáu, ngày  30 tháng 10 năm  2020                           Học vần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1. Làm quen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1. Làm quen &amp;quot;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 - &amp;quot;2. Tiếng nào có âm im? Tiếng nào có âm ip?&amp;quot;&quot;/&gt;&lt;property id=&quot;20307&quot; value=&quot;262&quot;/&gt;&lt;/object&gt;&lt;object type=&quot;3&quot; unique_id=&quot;10009&quot;&gt;&lt;property id=&quot;20148&quot; value=&quot;5&quot;/&gt;&lt;property id=&quot;20300&quot; value=&quot;Slide 8 - &amp;quot;3. Tập đọc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3. Bảng con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? Sắp xếp các ý theo đúng nội dung truyện&amp;quot;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108&quot;&gt;&lt;property id=&quot;20148&quot; value=&quot;5&quot;/&gt;&lt;property id=&quot;20300&quot; value=&quot;Slide 1&quot;/&gt;&lt;property id=&quot;20307&quot; value=&quot;268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</Words>
  <Application>Microsoft Office PowerPoint</Application>
  <PresentationFormat>Custom</PresentationFormat>
  <Paragraphs>21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Thứ sáu, ngày  30 tháng 10 năm  2020                           Học vần</vt:lpstr>
      <vt:lpstr>1. Làm quen</vt:lpstr>
      <vt:lpstr>1. Làm quen </vt:lpstr>
      <vt:lpstr>PowerPoint Presentation</vt:lpstr>
      <vt:lpstr>2. Tiếng nào có âm im? Tiếng nào có âm ip?</vt:lpstr>
      <vt:lpstr>3. Bảng con</vt:lpstr>
      <vt:lpstr>3. Tập đọc</vt:lpstr>
      <vt:lpstr>? Sắp xếp các ý theo đúng nội dung truyện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DSD</dc:creator>
  <cp:lastModifiedBy>Windows User</cp:lastModifiedBy>
  <cp:revision>9</cp:revision>
  <dcterms:created xsi:type="dcterms:W3CDTF">2020-10-27T04:16:24Z</dcterms:created>
  <dcterms:modified xsi:type="dcterms:W3CDTF">2020-10-29T12:54:17Z</dcterms:modified>
</cp:coreProperties>
</file>