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4.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694" r:id="rId3"/>
  </p:sldMasterIdLst>
  <p:notesMasterIdLst>
    <p:notesMasterId r:id="rId15"/>
  </p:notesMasterIdLst>
  <p:sldIdLst>
    <p:sldId id="275" r:id="rId4"/>
    <p:sldId id="259" r:id="rId5"/>
    <p:sldId id="277" r:id="rId6"/>
    <p:sldId id="301" r:id="rId7"/>
    <p:sldId id="256" r:id="rId8"/>
    <p:sldId id="262" r:id="rId9"/>
    <p:sldId id="281" r:id="rId10"/>
    <p:sldId id="310" r:id="rId11"/>
    <p:sldId id="313" r:id="rId12"/>
    <p:sldId id="268" r:id="rId13"/>
    <p:sldId id="272"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BF7"/>
    <a:srgbClr val="1AA1D0"/>
    <a:srgbClr val="286164"/>
    <a:srgbClr val="7F7F7F"/>
    <a:srgbClr val="010991"/>
    <a:srgbClr val="0B13B3"/>
    <a:srgbClr val="2A667A"/>
    <a:srgbClr val="00477A"/>
    <a:srgbClr val="012591"/>
    <a:srgbClr val="072A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7" autoAdjust="0"/>
    <p:restoredTop sz="98997" autoAdjust="0"/>
  </p:normalViewPr>
  <p:slideViewPr>
    <p:cSldViewPr showGuides="1">
      <p:cViewPr varScale="1">
        <p:scale>
          <a:sx n="72" d="100"/>
          <a:sy n="72" d="100"/>
        </p:scale>
        <p:origin x="576" y="54"/>
      </p:cViewPr>
      <p:guideLst>
        <p:guide orient="horz" pos="2160"/>
        <p:guide pos="398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_rels/data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BF40EC-B34B-4216-8812-EE9B2014151C}" type="doc">
      <dgm:prSet loTypeId="urn:microsoft.com/office/officeart/2005/8/layout/bList2" loCatId="list" qsTypeId="urn:microsoft.com/office/officeart/2005/8/quickstyle/simple1" qsCatId="simple" csTypeId="urn:microsoft.com/office/officeart/2005/8/colors/colorful1" csCatId="colorful" phldr="1"/>
      <dgm:spPr/>
      <dgm:t>
        <a:bodyPr/>
        <a:lstStyle/>
        <a:p>
          <a:endParaRPr lang="en-US"/>
        </a:p>
      </dgm:t>
    </dgm:pt>
    <dgm:pt modelId="{E2DAE289-FF0D-487E-83E1-26F90B6D6D3C}">
      <dgm:prSet/>
      <dgm:spPr/>
      <dgm:t>
        <a:bodyPr/>
        <a:lstStyle/>
        <a:p>
          <a:pPr algn="just">
            <a:buFontTx/>
            <a:buNone/>
          </a:pPr>
          <a:r>
            <a:rPr lang="en-US" b="1">
              <a:solidFill>
                <a:schemeClr val="tx1"/>
              </a:solidFill>
              <a:latin typeface="Times New Roman" panose="02020603050405020304" pitchFamily="18" charset="0"/>
              <a:cs typeface="Times New Roman" panose="02020603050405020304" pitchFamily="18" charset="0"/>
            </a:rPr>
            <a:t>b)</a:t>
          </a:r>
          <a:r>
            <a:rPr lang="vi-VN" b="1" i="1">
              <a:latin typeface="Times New Roman" panose="02020603050405020304" pitchFamily="18" charset="0"/>
              <a:cs typeface="Times New Roman" panose="02020603050405020304" pitchFamily="18" charset="0"/>
            </a:rPr>
            <a:t>Xây dựng mối quan hệ thầy- trò và bạn bè trong lớp</a:t>
          </a:r>
          <a:r>
            <a:rPr lang="en-US" b="1">
              <a:solidFill>
                <a:schemeClr val="tx1"/>
              </a:solidFill>
              <a:latin typeface="Times New Roman" panose="02020603050405020304" pitchFamily="18" charset="0"/>
              <a:cs typeface="Times New Roman" panose="02020603050405020304" pitchFamily="18" charset="0"/>
            </a:rPr>
            <a:t>.</a:t>
          </a:r>
          <a:endParaRPr lang="en-US" b="1" dirty="0">
            <a:solidFill>
              <a:schemeClr val="tx1"/>
            </a:solidFill>
            <a:latin typeface="Times New Roman" panose="02020603050405020304" pitchFamily="18" charset="0"/>
            <a:cs typeface="Times New Roman" panose="02020603050405020304" pitchFamily="18" charset="0"/>
          </a:endParaRPr>
        </a:p>
      </dgm:t>
    </dgm:pt>
    <dgm:pt modelId="{08655F6A-A7E4-447F-B6CF-67A1F509875B}" type="parTrans" cxnId="{4D01CB58-A0F1-401B-AA0A-D4CC50287B2A}">
      <dgm:prSet/>
      <dgm:spPr/>
      <dgm:t>
        <a:bodyPr/>
        <a:lstStyle/>
        <a:p>
          <a:endParaRPr lang="en-US">
            <a:latin typeface="Times New Roman" panose="02020603050405020304" pitchFamily="18" charset="0"/>
            <a:cs typeface="Times New Roman" panose="02020603050405020304" pitchFamily="18" charset="0"/>
          </a:endParaRPr>
        </a:p>
      </dgm:t>
    </dgm:pt>
    <dgm:pt modelId="{05047C52-0E07-4BDF-9BA5-18BF4502BCEE}" type="sibTrans" cxnId="{4D01CB58-A0F1-401B-AA0A-D4CC50287B2A}">
      <dgm:prSet/>
      <dgm:spPr/>
      <dgm:t>
        <a:bodyPr/>
        <a:lstStyle/>
        <a:p>
          <a:endParaRPr lang="en-US">
            <a:latin typeface="Times New Roman" panose="02020603050405020304" pitchFamily="18" charset="0"/>
            <a:cs typeface="Times New Roman" panose="02020603050405020304" pitchFamily="18" charset="0"/>
          </a:endParaRPr>
        </a:p>
      </dgm:t>
    </dgm:pt>
    <dgm:pt modelId="{9853410F-F0F0-4E4A-B35E-81F409B884F5}">
      <dgm:prSet custT="1"/>
      <dgm:spPr/>
      <dgm:t>
        <a:bodyPr/>
        <a:lstStyle/>
        <a:p>
          <a:endParaRPr lang="en-US" sz="2000" dirty="0">
            <a:latin typeface="Times New Roman" panose="02020603050405020304" pitchFamily="18" charset="0"/>
            <a:cs typeface="Times New Roman" panose="02020603050405020304" pitchFamily="18" charset="0"/>
          </a:endParaRPr>
        </a:p>
      </dgm:t>
    </dgm:pt>
    <dgm:pt modelId="{A0C6C010-9CC0-454D-B45D-DA1E23568F8A}" type="parTrans" cxnId="{958B652C-F672-4B17-AAB9-104B0BE5E934}">
      <dgm:prSet/>
      <dgm:spPr/>
      <dgm:t>
        <a:bodyPr/>
        <a:lstStyle/>
        <a:p>
          <a:endParaRPr lang="en-US">
            <a:latin typeface="Times New Roman" panose="02020603050405020304" pitchFamily="18" charset="0"/>
            <a:cs typeface="Times New Roman" panose="02020603050405020304" pitchFamily="18" charset="0"/>
          </a:endParaRPr>
        </a:p>
      </dgm:t>
    </dgm:pt>
    <dgm:pt modelId="{0C211F92-32B9-49D9-BFCA-A51E6492D8C1}" type="sibTrans" cxnId="{958B652C-F672-4B17-AAB9-104B0BE5E934}">
      <dgm:prSet/>
      <dgm:spPr/>
      <dgm:t>
        <a:bodyPr/>
        <a:lstStyle/>
        <a:p>
          <a:endParaRPr lang="en-US">
            <a:latin typeface="Times New Roman" panose="02020603050405020304" pitchFamily="18" charset="0"/>
            <a:cs typeface="Times New Roman" panose="02020603050405020304" pitchFamily="18" charset="0"/>
          </a:endParaRPr>
        </a:p>
      </dgm:t>
    </dgm:pt>
    <dgm:pt modelId="{6D63DE84-529D-4DF7-BB0A-DD48282EA9AA}">
      <dgm:prSet/>
      <dgm:spPr/>
      <dgm:t>
        <a:bodyPr/>
        <a:lstStyle/>
        <a:p>
          <a:pPr algn="just">
            <a:buNone/>
          </a:pPr>
          <a:r>
            <a:rPr lang="en-US" b="1">
              <a:solidFill>
                <a:schemeClr val="tx1"/>
              </a:solidFill>
              <a:latin typeface="Times New Roman" panose="02020603050405020304" pitchFamily="18" charset="0"/>
              <a:cs typeface="Times New Roman" panose="02020603050405020304" pitchFamily="18" charset="0"/>
            </a:rPr>
            <a:t>a)Trang trí lớp học xanh, sạch, đẹp.</a:t>
          </a:r>
          <a:endParaRPr lang="en-US" b="1" dirty="0">
            <a:solidFill>
              <a:schemeClr val="tx1"/>
            </a:solidFill>
            <a:latin typeface="Times New Roman" panose="02020603050405020304" pitchFamily="18" charset="0"/>
            <a:cs typeface="Times New Roman" panose="02020603050405020304" pitchFamily="18" charset="0"/>
          </a:endParaRPr>
        </a:p>
      </dgm:t>
    </dgm:pt>
    <dgm:pt modelId="{0659A7DC-E78E-4CC6-870E-312F7BC97833}" type="parTrans" cxnId="{63A763A5-36A8-4AC0-910A-0460BE4B93F1}">
      <dgm:prSet/>
      <dgm:spPr/>
      <dgm:t>
        <a:bodyPr/>
        <a:lstStyle/>
        <a:p>
          <a:endParaRPr lang="en-US">
            <a:latin typeface="Times New Roman" panose="02020603050405020304" pitchFamily="18" charset="0"/>
            <a:cs typeface="Times New Roman" panose="02020603050405020304" pitchFamily="18" charset="0"/>
          </a:endParaRPr>
        </a:p>
      </dgm:t>
    </dgm:pt>
    <dgm:pt modelId="{ACE1505F-2A53-4C90-AB79-3992008AA893}" type="sibTrans" cxnId="{63A763A5-36A8-4AC0-910A-0460BE4B93F1}">
      <dgm:prSet/>
      <dgm:spPr/>
      <dgm:t>
        <a:bodyPr/>
        <a:lstStyle/>
        <a:p>
          <a:endParaRPr lang="en-US">
            <a:latin typeface="Times New Roman" panose="02020603050405020304" pitchFamily="18" charset="0"/>
            <a:cs typeface="Times New Roman" panose="02020603050405020304" pitchFamily="18" charset="0"/>
          </a:endParaRPr>
        </a:p>
      </dgm:t>
    </dgm:pt>
    <dgm:pt modelId="{81B5EC86-A4A6-4C29-8C1E-0ABEF6136A55}">
      <dgm:prSet custT="1"/>
      <dgm:spPr/>
      <dgm:t>
        <a:bodyPr/>
        <a:lstStyle/>
        <a:p>
          <a:endParaRPr lang="en-US" sz="2000" b="0" dirty="0">
            <a:latin typeface="Times New Roman" panose="02020603050405020304" pitchFamily="18" charset="0"/>
            <a:cs typeface="Times New Roman" panose="02020603050405020304" pitchFamily="18" charset="0"/>
          </a:endParaRPr>
        </a:p>
      </dgm:t>
    </dgm:pt>
    <dgm:pt modelId="{81D18144-615E-40BA-AD71-DA4CB40CDFF2}" type="sibTrans" cxnId="{E4A4B0B2-3B58-4FD9-974F-7D9E4F4AC766}">
      <dgm:prSet/>
      <dgm:spPr/>
      <dgm:t>
        <a:bodyPr/>
        <a:lstStyle/>
        <a:p>
          <a:endParaRPr lang="en-US">
            <a:latin typeface="Times New Roman" panose="02020603050405020304" pitchFamily="18" charset="0"/>
            <a:cs typeface="Times New Roman" panose="02020603050405020304" pitchFamily="18" charset="0"/>
          </a:endParaRPr>
        </a:p>
      </dgm:t>
    </dgm:pt>
    <dgm:pt modelId="{2C4CC914-A024-4649-BFDE-3D0216377E4F}" type="parTrans" cxnId="{E4A4B0B2-3B58-4FD9-974F-7D9E4F4AC766}">
      <dgm:prSet/>
      <dgm:spPr/>
      <dgm:t>
        <a:bodyPr/>
        <a:lstStyle/>
        <a:p>
          <a:endParaRPr lang="en-US">
            <a:latin typeface="Times New Roman" panose="02020603050405020304" pitchFamily="18" charset="0"/>
            <a:cs typeface="Times New Roman" panose="02020603050405020304" pitchFamily="18" charset="0"/>
          </a:endParaRPr>
        </a:p>
      </dgm:t>
    </dgm:pt>
    <dgm:pt modelId="{5E3D0E39-3E88-44F3-9933-287C0489C6C1}" type="pres">
      <dgm:prSet presAssocID="{2FBF40EC-B34B-4216-8812-EE9B2014151C}" presName="diagram" presStyleCnt="0">
        <dgm:presLayoutVars>
          <dgm:dir/>
          <dgm:animLvl val="lvl"/>
          <dgm:resizeHandles val="exact"/>
        </dgm:presLayoutVars>
      </dgm:prSet>
      <dgm:spPr/>
    </dgm:pt>
    <dgm:pt modelId="{81A11B53-2DD7-4411-8803-375EFC998F84}" type="pres">
      <dgm:prSet presAssocID="{9853410F-F0F0-4E4A-B35E-81F409B884F5}" presName="compNode" presStyleCnt="0"/>
      <dgm:spPr/>
    </dgm:pt>
    <dgm:pt modelId="{096FE0A4-6AC8-4C60-9083-5426FAE00D4A}" type="pres">
      <dgm:prSet presAssocID="{9853410F-F0F0-4E4A-B35E-81F409B884F5}" presName="childRect" presStyleLbl="bgAcc1" presStyleIdx="0" presStyleCnt="2" custScaleX="134412">
        <dgm:presLayoutVars>
          <dgm:bulletEnabled val="1"/>
        </dgm:presLayoutVars>
      </dgm:prSet>
      <dgm:spPr/>
    </dgm:pt>
    <dgm:pt modelId="{6DF4EB4C-4798-4C2F-8D8D-BEB535D1B7C2}" type="pres">
      <dgm:prSet presAssocID="{9853410F-F0F0-4E4A-B35E-81F409B884F5}" presName="parentText" presStyleLbl="node1" presStyleIdx="0" presStyleCnt="0">
        <dgm:presLayoutVars>
          <dgm:chMax val="0"/>
          <dgm:bulletEnabled val="1"/>
        </dgm:presLayoutVars>
      </dgm:prSet>
      <dgm:spPr/>
    </dgm:pt>
    <dgm:pt modelId="{F203FDE5-E7E7-41EF-8397-889799C2E71D}" type="pres">
      <dgm:prSet presAssocID="{9853410F-F0F0-4E4A-B35E-81F409B884F5}" presName="parentRect" presStyleLbl="alignNode1" presStyleIdx="0" presStyleCnt="2" custScaleX="134223"/>
      <dgm:spPr/>
    </dgm:pt>
    <dgm:pt modelId="{7117539E-063F-4AC7-9C01-F149D03AFE9F}" type="pres">
      <dgm:prSet presAssocID="{9853410F-F0F0-4E4A-B35E-81F409B884F5}" presName="adorn" presStyleLbl="fgAccFollowNode1" presStyleIdx="0" presStyleCnt="2" custScaleX="258730" custScaleY="211641" custLinFactX="-21566" custLinFactNeighborX="-100000" custLinFactNeighborY="-1293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7000" b="-17000"/>
          </a:stretch>
        </a:blipFill>
      </dgm:spPr>
    </dgm:pt>
    <dgm:pt modelId="{B4378D93-D26F-4607-932B-33ACBAF087AC}" type="pres">
      <dgm:prSet presAssocID="{0C211F92-32B9-49D9-BFCA-A51E6492D8C1}" presName="sibTrans" presStyleLbl="sibTrans2D1" presStyleIdx="0" presStyleCnt="0"/>
      <dgm:spPr/>
    </dgm:pt>
    <dgm:pt modelId="{EF8738EE-2A42-48BE-8330-17D8E3812F02}" type="pres">
      <dgm:prSet presAssocID="{81B5EC86-A4A6-4C29-8C1E-0ABEF6136A55}" presName="compNode" presStyleCnt="0"/>
      <dgm:spPr/>
    </dgm:pt>
    <dgm:pt modelId="{0814D9CA-142F-4E87-BB3F-7C064FB5D75D}" type="pres">
      <dgm:prSet presAssocID="{81B5EC86-A4A6-4C29-8C1E-0ABEF6136A55}" presName="childRect" presStyleLbl="bgAcc1" presStyleIdx="1" presStyleCnt="2" custScaleX="145510" custLinFactNeighborX="6802" custLinFactNeighborY="-430">
        <dgm:presLayoutVars>
          <dgm:bulletEnabled val="1"/>
        </dgm:presLayoutVars>
      </dgm:prSet>
      <dgm:spPr/>
    </dgm:pt>
    <dgm:pt modelId="{5D4348A1-E627-43B8-906F-70CCE597CDBB}" type="pres">
      <dgm:prSet presAssocID="{81B5EC86-A4A6-4C29-8C1E-0ABEF6136A55}" presName="parentText" presStyleLbl="node1" presStyleIdx="0" presStyleCnt="0">
        <dgm:presLayoutVars>
          <dgm:chMax val="0"/>
          <dgm:bulletEnabled val="1"/>
        </dgm:presLayoutVars>
      </dgm:prSet>
      <dgm:spPr/>
    </dgm:pt>
    <dgm:pt modelId="{3598764A-C89A-41CF-9CEA-861B85236CBF}" type="pres">
      <dgm:prSet presAssocID="{81B5EC86-A4A6-4C29-8C1E-0ABEF6136A55}" presName="parentRect" presStyleLbl="alignNode1" presStyleIdx="1" presStyleCnt="2" custScaleX="142930" custLinFactNeighborX="7870" custLinFactNeighborY="1494"/>
      <dgm:spPr/>
    </dgm:pt>
    <dgm:pt modelId="{3662FE0F-C619-4971-967C-444EA8EC0631}" type="pres">
      <dgm:prSet presAssocID="{81B5EC86-A4A6-4C29-8C1E-0ABEF6136A55}" presName="adorn" presStyleLbl="fgAccFollowNode1" presStyleIdx="1" presStyleCnt="2" custScaleX="245951" custScaleY="208594" custLinFactNeighborX="-95292" custLinFactNeighborY="-1973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3000" r="-53000"/>
          </a:stretch>
        </a:blipFill>
      </dgm:spPr>
    </dgm:pt>
  </dgm:ptLst>
  <dgm:cxnLst>
    <dgm:cxn modelId="{E9D71118-251D-4CD1-96BB-378B412021BD}" type="presOf" srcId="{81B5EC86-A4A6-4C29-8C1E-0ABEF6136A55}" destId="{3598764A-C89A-41CF-9CEA-861B85236CBF}" srcOrd="1" destOrd="0" presId="urn:microsoft.com/office/officeart/2005/8/layout/bList2"/>
    <dgm:cxn modelId="{958B652C-F672-4B17-AAB9-104B0BE5E934}" srcId="{2FBF40EC-B34B-4216-8812-EE9B2014151C}" destId="{9853410F-F0F0-4E4A-B35E-81F409B884F5}" srcOrd="0" destOrd="0" parTransId="{A0C6C010-9CC0-454D-B45D-DA1E23568F8A}" sibTransId="{0C211F92-32B9-49D9-BFCA-A51E6492D8C1}"/>
    <dgm:cxn modelId="{C6FB0234-334F-4595-8893-F21A675F0D91}" type="presOf" srcId="{9853410F-F0F0-4E4A-B35E-81F409B884F5}" destId="{6DF4EB4C-4798-4C2F-8D8D-BEB535D1B7C2}" srcOrd="0" destOrd="0" presId="urn:microsoft.com/office/officeart/2005/8/layout/bList2"/>
    <dgm:cxn modelId="{4D01CB58-A0F1-401B-AA0A-D4CC50287B2A}" srcId="{81B5EC86-A4A6-4C29-8C1E-0ABEF6136A55}" destId="{E2DAE289-FF0D-487E-83E1-26F90B6D6D3C}" srcOrd="0" destOrd="0" parTransId="{08655F6A-A7E4-447F-B6CF-67A1F509875B}" sibTransId="{05047C52-0E07-4BDF-9BA5-18BF4502BCEE}"/>
    <dgm:cxn modelId="{5C8E4697-0BEB-4618-A88C-B009331E8066}" type="presOf" srcId="{E2DAE289-FF0D-487E-83E1-26F90B6D6D3C}" destId="{0814D9CA-142F-4E87-BB3F-7C064FB5D75D}" srcOrd="0" destOrd="0" presId="urn:microsoft.com/office/officeart/2005/8/layout/bList2"/>
    <dgm:cxn modelId="{63A763A5-36A8-4AC0-910A-0460BE4B93F1}" srcId="{9853410F-F0F0-4E4A-B35E-81F409B884F5}" destId="{6D63DE84-529D-4DF7-BB0A-DD48282EA9AA}" srcOrd="0" destOrd="0" parTransId="{0659A7DC-E78E-4CC6-870E-312F7BC97833}" sibTransId="{ACE1505F-2A53-4C90-AB79-3992008AA893}"/>
    <dgm:cxn modelId="{E4A4B0B2-3B58-4FD9-974F-7D9E4F4AC766}" srcId="{2FBF40EC-B34B-4216-8812-EE9B2014151C}" destId="{81B5EC86-A4A6-4C29-8C1E-0ABEF6136A55}" srcOrd="1" destOrd="0" parTransId="{2C4CC914-A024-4649-BFDE-3D0216377E4F}" sibTransId="{81D18144-615E-40BA-AD71-DA4CB40CDFF2}"/>
    <dgm:cxn modelId="{2C949EB9-56E9-4106-932D-3CF1A529F029}" type="presOf" srcId="{6D63DE84-529D-4DF7-BB0A-DD48282EA9AA}" destId="{096FE0A4-6AC8-4C60-9083-5426FAE00D4A}" srcOrd="0" destOrd="0" presId="urn:microsoft.com/office/officeart/2005/8/layout/bList2"/>
    <dgm:cxn modelId="{205B69BD-A27A-482E-A6EF-6924E182E326}" type="presOf" srcId="{81B5EC86-A4A6-4C29-8C1E-0ABEF6136A55}" destId="{5D4348A1-E627-43B8-906F-70CCE597CDBB}" srcOrd="0" destOrd="0" presId="urn:microsoft.com/office/officeart/2005/8/layout/bList2"/>
    <dgm:cxn modelId="{A3ABE9C9-0A34-40E0-BC1E-2A879C9366FA}" type="presOf" srcId="{9853410F-F0F0-4E4A-B35E-81F409B884F5}" destId="{F203FDE5-E7E7-41EF-8397-889799C2E71D}" srcOrd="1" destOrd="0" presId="urn:microsoft.com/office/officeart/2005/8/layout/bList2"/>
    <dgm:cxn modelId="{BF2DEDD0-D6DF-45D9-97F1-CFDD0C2422FB}" type="presOf" srcId="{2FBF40EC-B34B-4216-8812-EE9B2014151C}" destId="{5E3D0E39-3E88-44F3-9933-287C0489C6C1}" srcOrd="0" destOrd="0" presId="urn:microsoft.com/office/officeart/2005/8/layout/bList2"/>
    <dgm:cxn modelId="{D7F942E3-9D34-420D-9535-9778D44B24A8}" type="presOf" srcId="{0C211F92-32B9-49D9-BFCA-A51E6492D8C1}" destId="{B4378D93-D26F-4607-932B-33ACBAF087AC}" srcOrd="0" destOrd="0" presId="urn:microsoft.com/office/officeart/2005/8/layout/bList2"/>
    <dgm:cxn modelId="{0ABFDD01-DF96-4074-9014-84737028B4C9}" type="presParOf" srcId="{5E3D0E39-3E88-44F3-9933-287C0489C6C1}" destId="{81A11B53-2DD7-4411-8803-375EFC998F84}" srcOrd="0" destOrd="0" presId="urn:microsoft.com/office/officeart/2005/8/layout/bList2"/>
    <dgm:cxn modelId="{05145028-A074-4EF5-A8A0-40F972F1FF35}" type="presParOf" srcId="{81A11B53-2DD7-4411-8803-375EFC998F84}" destId="{096FE0A4-6AC8-4C60-9083-5426FAE00D4A}" srcOrd="0" destOrd="0" presId="urn:microsoft.com/office/officeart/2005/8/layout/bList2"/>
    <dgm:cxn modelId="{AF422FE4-6F69-43F7-8E2C-568AECD1C396}" type="presParOf" srcId="{81A11B53-2DD7-4411-8803-375EFC998F84}" destId="{6DF4EB4C-4798-4C2F-8D8D-BEB535D1B7C2}" srcOrd="1" destOrd="0" presId="urn:microsoft.com/office/officeart/2005/8/layout/bList2"/>
    <dgm:cxn modelId="{879EFDA9-BD59-4489-A19C-FEE3DF2A5828}" type="presParOf" srcId="{81A11B53-2DD7-4411-8803-375EFC998F84}" destId="{F203FDE5-E7E7-41EF-8397-889799C2E71D}" srcOrd="2" destOrd="0" presId="urn:microsoft.com/office/officeart/2005/8/layout/bList2"/>
    <dgm:cxn modelId="{7AF3F2EA-B36A-4909-9D7A-7B54D27225BA}" type="presParOf" srcId="{81A11B53-2DD7-4411-8803-375EFC998F84}" destId="{7117539E-063F-4AC7-9C01-F149D03AFE9F}" srcOrd="3" destOrd="0" presId="urn:microsoft.com/office/officeart/2005/8/layout/bList2"/>
    <dgm:cxn modelId="{6C472557-3DE4-4167-A22D-FB7165B94D79}" type="presParOf" srcId="{5E3D0E39-3E88-44F3-9933-287C0489C6C1}" destId="{B4378D93-D26F-4607-932B-33ACBAF087AC}" srcOrd="1" destOrd="0" presId="urn:microsoft.com/office/officeart/2005/8/layout/bList2"/>
    <dgm:cxn modelId="{DF0FAA80-5158-420B-A28F-5B510C1BE45D}" type="presParOf" srcId="{5E3D0E39-3E88-44F3-9933-287C0489C6C1}" destId="{EF8738EE-2A42-48BE-8330-17D8E3812F02}" srcOrd="2" destOrd="0" presId="urn:microsoft.com/office/officeart/2005/8/layout/bList2"/>
    <dgm:cxn modelId="{53293FE0-2520-45F6-B33C-E1A77E1F317D}" type="presParOf" srcId="{EF8738EE-2A42-48BE-8330-17D8E3812F02}" destId="{0814D9CA-142F-4E87-BB3F-7C064FB5D75D}" srcOrd="0" destOrd="0" presId="urn:microsoft.com/office/officeart/2005/8/layout/bList2"/>
    <dgm:cxn modelId="{77A51709-2E64-46FE-9D41-CE46BE8FE701}" type="presParOf" srcId="{EF8738EE-2A42-48BE-8330-17D8E3812F02}" destId="{5D4348A1-E627-43B8-906F-70CCE597CDBB}" srcOrd="1" destOrd="0" presId="urn:microsoft.com/office/officeart/2005/8/layout/bList2"/>
    <dgm:cxn modelId="{A6D7FC14-312D-4D23-9034-5C94341CD3C0}" type="presParOf" srcId="{EF8738EE-2A42-48BE-8330-17D8E3812F02}" destId="{3598764A-C89A-41CF-9CEA-861B85236CBF}" srcOrd="2" destOrd="0" presId="urn:microsoft.com/office/officeart/2005/8/layout/bList2"/>
    <dgm:cxn modelId="{AEBCC499-1FDE-43D2-8C52-93D30E5D0741}" type="presParOf" srcId="{EF8738EE-2A42-48BE-8330-17D8E3812F02}" destId="{3662FE0F-C619-4971-967C-444EA8EC0631}"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FE0A4-6AC8-4C60-9083-5426FAE00D4A}">
      <dsp:nvSpPr>
        <dsp:cNvPr id="0" name=""/>
        <dsp:cNvSpPr/>
      </dsp:nvSpPr>
      <dsp:spPr>
        <a:xfrm>
          <a:off x="338742" y="1755"/>
          <a:ext cx="4344037" cy="241253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52400" rIns="50800" bIns="50800" numCol="1" spcCol="1270" anchor="t" anchorCtr="0">
          <a:noAutofit/>
        </a:bodyPr>
        <a:lstStyle/>
        <a:p>
          <a:pPr marL="285750" lvl="1" indent="-285750" algn="just" defTabSz="1778000">
            <a:lnSpc>
              <a:spcPct val="90000"/>
            </a:lnSpc>
            <a:spcBef>
              <a:spcPct val="0"/>
            </a:spcBef>
            <a:spcAft>
              <a:spcPct val="15000"/>
            </a:spcAft>
            <a:buNone/>
          </a:pPr>
          <a:r>
            <a:rPr lang="en-US" sz="4000" b="1" kern="1200">
              <a:solidFill>
                <a:schemeClr val="tx1"/>
              </a:solidFill>
              <a:latin typeface="Times New Roman" panose="02020603050405020304" pitchFamily="18" charset="0"/>
              <a:cs typeface="Times New Roman" panose="02020603050405020304" pitchFamily="18" charset="0"/>
            </a:rPr>
            <a:t>a)Trang trí lớp học xanh, sạch, đẹp.</a:t>
          </a:r>
          <a:endParaRPr lang="en-US" sz="4000" b="1" kern="1200" dirty="0">
            <a:solidFill>
              <a:schemeClr val="tx1"/>
            </a:solidFill>
            <a:latin typeface="Times New Roman" panose="02020603050405020304" pitchFamily="18" charset="0"/>
            <a:cs typeface="Times New Roman" panose="02020603050405020304" pitchFamily="18" charset="0"/>
          </a:endParaRPr>
        </a:p>
      </dsp:txBody>
      <dsp:txXfrm>
        <a:off x="395270" y="58283"/>
        <a:ext cx="4230981" cy="2356003"/>
      </dsp:txXfrm>
    </dsp:sp>
    <dsp:sp modelId="{F203FDE5-E7E7-41EF-8397-889799C2E71D}">
      <dsp:nvSpPr>
        <dsp:cNvPr id="0" name=""/>
        <dsp:cNvSpPr/>
      </dsp:nvSpPr>
      <dsp:spPr>
        <a:xfrm>
          <a:off x="341796" y="2414287"/>
          <a:ext cx="4337929" cy="103738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endParaRPr lang="en-US" sz="2000" kern="1200" dirty="0">
            <a:latin typeface="Times New Roman" panose="02020603050405020304" pitchFamily="18" charset="0"/>
            <a:cs typeface="Times New Roman" panose="02020603050405020304" pitchFamily="18" charset="0"/>
          </a:endParaRPr>
        </a:p>
      </dsp:txBody>
      <dsp:txXfrm>
        <a:off x="341796" y="2414287"/>
        <a:ext cx="3054879" cy="1037388"/>
      </dsp:txXfrm>
    </dsp:sp>
    <dsp:sp modelId="{7117539E-063F-4AC7-9C01-F149D03AFE9F}">
      <dsp:nvSpPr>
        <dsp:cNvPr id="0" name=""/>
        <dsp:cNvSpPr/>
      </dsp:nvSpPr>
      <dsp:spPr>
        <a:xfrm>
          <a:off x="989369" y="1801367"/>
          <a:ext cx="2926647" cy="239399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7000" b="-17000"/>
          </a:stretch>
        </a:blip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14D9CA-142F-4E87-BB3F-7C064FB5D75D}">
      <dsp:nvSpPr>
        <dsp:cNvPr id="0" name=""/>
        <dsp:cNvSpPr/>
      </dsp:nvSpPr>
      <dsp:spPr>
        <a:xfrm>
          <a:off x="5791191" y="0"/>
          <a:ext cx="4702712" cy="241253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52400" rIns="50800" bIns="50800" numCol="1" spcCol="1270" anchor="t" anchorCtr="0">
          <a:noAutofit/>
        </a:bodyPr>
        <a:lstStyle/>
        <a:p>
          <a:pPr marL="285750" lvl="1" indent="-285750" algn="just" defTabSz="1778000">
            <a:lnSpc>
              <a:spcPct val="90000"/>
            </a:lnSpc>
            <a:spcBef>
              <a:spcPct val="0"/>
            </a:spcBef>
            <a:spcAft>
              <a:spcPct val="15000"/>
            </a:spcAft>
            <a:buFontTx/>
            <a:buNone/>
          </a:pPr>
          <a:r>
            <a:rPr lang="en-US" sz="4000" b="1" kern="1200">
              <a:solidFill>
                <a:schemeClr val="tx1"/>
              </a:solidFill>
              <a:latin typeface="Times New Roman" panose="02020603050405020304" pitchFamily="18" charset="0"/>
              <a:cs typeface="Times New Roman" panose="02020603050405020304" pitchFamily="18" charset="0"/>
            </a:rPr>
            <a:t>b)</a:t>
          </a:r>
          <a:r>
            <a:rPr lang="vi-VN" sz="4000" b="1" i="1" kern="1200">
              <a:latin typeface="Times New Roman" panose="02020603050405020304" pitchFamily="18" charset="0"/>
              <a:cs typeface="Times New Roman" panose="02020603050405020304" pitchFamily="18" charset="0"/>
            </a:rPr>
            <a:t>Xây dựng mối quan hệ thầy- trò và bạn bè trong lớp</a:t>
          </a:r>
          <a:r>
            <a:rPr lang="en-US" sz="4000" b="1" kern="1200">
              <a:solidFill>
                <a:schemeClr val="tx1"/>
              </a:solidFill>
              <a:latin typeface="Times New Roman" panose="02020603050405020304" pitchFamily="18" charset="0"/>
              <a:cs typeface="Times New Roman" panose="02020603050405020304" pitchFamily="18" charset="0"/>
            </a:rPr>
            <a:t>.</a:t>
          </a:r>
          <a:endParaRPr lang="en-US" sz="4000" b="1" kern="1200" dirty="0">
            <a:solidFill>
              <a:schemeClr val="tx1"/>
            </a:solidFill>
            <a:latin typeface="Times New Roman" panose="02020603050405020304" pitchFamily="18" charset="0"/>
            <a:cs typeface="Times New Roman" panose="02020603050405020304" pitchFamily="18" charset="0"/>
          </a:endParaRPr>
        </a:p>
      </dsp:txBody>
      <dsp:txXfrm>
        <a:off x="5847719" y="56528"/>
        <a:ext cx="4589656" cy="2356003"/>
      </dsp:txXfrm>
    </dsp:sp>
    <dsp:sp modelId="{3598764A-C89A-41CF-9CEA-861B85236CBF}">
      <dsp:nvSpPr>
        <dsp:cNvPr id="0" name=""/>
        <dsp:cNvSpPr/>
      </dsp:nvSpPr>
      <dsp:spPr>
        <a:xfrm>
          <a:off x="5867399" y="2438402"/>
          <a:ext cx="4619329" cy="103738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endParaRPr lang="en-US" sz="2000" b="0" kern="1200" dirty="0">
            <a:latin typeface="Times New Roman" panose="02020603050405020304" pitchFamily="18" charset="0"/>
            <a:cs typeface="Times New Roman" panose="02020603050405020304" pitchFamily="18" charset="0"/>
          </a:endParaRPr>
        </a:p>
      </dsp:txBody>
      <dsp:txXfrm>
        <a:off x="5867399" y="2438402"/>
        <a:ext cx="3253048" cy="1037388"/>
      </dsp:txXfrm>
    </dsp:sp>
    <dsp:sp modelId="{3662FE0F-C619-4971-967C-444EA8EC0631}">
      <dsp:nvSpPr>
        <dsp:cNvPr id="0" name=""/>
        <dsp:cNvSpPr/>
      </dsp:nvSpPr>
      <dsp:spPr>
        <a:xfrm>
          <a:off x="6770799" y="1750309"/>
          <a:ext cx="2782096" cy="235952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53000" r="-53000"/>
          </a:stretch>
        </a:blip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E6011-8A39-47C0-B891-CC304FFE9C39}" type="datetimeFigureOut">
              <a:rPr lang="en-US" smtClean="0"/>
              <a:t>5/23/2024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7887B-0D3B-49AB-A5EE-FA6F154E70F9}" type="slidenum">
              <a:rPr lang="en-US" smtClean="0"/>
              <a:t>‹#›</a:t>
            </a:fld>
            <a:endParaRPr lang="en-US"/>
          </a:p>
        </p:txBody>
      </p:sp>
    </p:spTree>
    <p:extLst>
      <p:ext uri="{BB962C8B-B14F-4D97-AF65-F5344CB8AC3E}">
        <p14:creationId xmlns:p14="http://schemas.microsoft.com/office/powerpoint/2010/main" val="3589664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5/23/2024</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
        <p:nvSpPr>
          <p:cNvPr id="5" name="Rectangle 4">
            <a:extLst>
              <a:ext uri="{FF2B5EF4-FFF2-40B4-BE49-F238E27FC236}">
                <a16:creationId xmlns:a16="http://schemas.microsoft.com/office/drawing/2014/main" id="{FE735D19-B498-4E7F-A83D-3E8B86F2D245}"/>
              </a:ext>
            </a:extLst>
          </p:cNvPr>
          <p:cNvSpPr>
            <a:spLocks noChangeAspect="1"/>
          </p:cNvSpPr>
          <p:nvPr userDrawn="1">
            <p:custDataLst>
              <p:tags r:id="rId1"/>
            </p:custDataLst>
          </p:nvPr>
        </p:nvSpPr>
        <p:spPr>
          <a:xfrm>
            <a:off x="0" y="-1"/>
            <a:ext cx="12192000" cy="6858001"/>
          </a:xfrm>
          <a:prstGeom prst="rect">
            <a:avLst/>
          </a:prstGeom>
          <a:gradFill>
            <a:gsLst>
              <a:gs pos="13000">
                <a:srgbClr val="13488C"/>
              </a:gs>
              <a:gs pos="100000">
                <a:srgbClr val="06B8FD"/>
              </a:gs>
            </a:gsLst>
            <a:lin ang="2700000" scaled="1"/>
          </a:gradFill>
          <a:ln w="12700" cap="flat" cmpd="sng" algn="ctr">
            <a:noFill/>
            <a:prstDash val="solid"/>
            <a:miter lim="800000"/>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schemeClr val="tx1">
                  <a:lumMod val="65000"/>
                  <a:lumOff val="35000"/>
                </a:schemeClr>
              </a:solidFill>
              <a:effectLst/>
              <a:uLnTx/>
              <a:uFillTx/>
              <a:latin typeface="Raleway"/>
              <a:ea typeface="+mn-ea"/>
              <a:cs typeface="+mn-cs"/>
            </a:endParaRPr>
          </a:p>
        </p:txBody>
      </p:sp>
    </p:spTree>
    <p:extLst>
      <p:ext uri="{BB962C8B-B14F-4D97-AF65-F5344CB8AC3E}">
        <p14:creationId xmlns:p14="http://schemas.microsoft.com/office/powerpoint/2010/main" val="24649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5/23/2024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78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89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460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5/23/2024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
        <p:nvSpPr>
          <p:cNvPr id="5" name="Rectangle 4">
            <a:extLst>
              <a:ext uri="{FF2B5EF4-FFF2-40B4-BE49-F238E27FC236}">
                <a16:creationId xmlns:a16="http://schemas.microsoft.com/office/drawing/2014/main" id="{FE735D19-B498-4E7F-A83D-3E8B86F2D245}"/>
              </a:ext>
            </a:extLst>
          </p:cNvPr>
          <p:cNvSpPr>
            <a:spLocks noChangeAspect="1"/>
          </p:cNvSpPr>
          <p:nvPr userDrawn="1">
            <p:custDataLst>
              <p:tags r:id="rId1"/>
            </p:custDataLst>
          </p:nvPr>
        </p:nvSpPr>
        <p:spPr>
          <a:xfrm>
            <a:off x="0" y="-1"/>
            <a:ext cx="12192000" cy="6858001"/>
          </a:xfrm>
          <a:prstGeom prst="rect">
            <a:avLst/>
          </a:prstGeom>
          <a:gradFill>
            <a:gsLst>
              <a:gs pos="13000">
                <a:srgbClr val="13488C"/>
              </a:gs>
              <a:gs pos="100000">
                <a:srgbClr val="06B8FD"/>
              </a:gs>
            </a:gsLst>
            <a:lin ang="2700000" scaled="1"/>
          </a:gradFill>
          <a:ln w="12700" cap="flat" cmpd="sng" algn="ctr">
            <a:noFill/>
            <a:prstDash val="solid"/>
            <a:miter lim="800000"/>
          </a:ln>
          <a:effectLst/>
        </p:spPr>
        <p:txBody>
          <a:bodyPr anchor="ctr"/>
          <a:lstStyle/>
          <a:p>
            <a:pPr algn="ctr" defTabSz="685800">
              <a:defRPr/>
            </a:pPr>
            <a:endParaRPr lang="id-ID" sz="1013" kern="0">
              <a:solidFill>
                <a:prstClr val="black">
                  <a:lumMod val="65000"/>
                  <a:lumOff val="35000"/>
                </a:prstClr>
              </a:solidFill>
              <a:latin typeface="Raleway"/>
            </a:endParaRPr>
          </a:p>
        </p:txBody>
      </p:sp>
    </p:spTree>
    <p:extLst>
      <p:ext uri="{BB962C8B-B14F-4D97-AF65-F5344CB8AC3E}">
        <p14:creationId xmlns:p14="http://schemas.microsoft.com/office/powerpoint/2010/main" val="2054726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5/23/2024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82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20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5/23/2024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91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04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58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5/23/2024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2328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5/23/2024</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63740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5/23/2024</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0403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5/23/2024</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7513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7767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5/23/2024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
        <p:nvSpPr>
          <p:cNvPr id="5" name="Rectangle 4">
            <a:extLst>
              <a:ext uri="{FF2B5EF4-FFF2-40B4-BE49-F238E27FC236}">
                <a16:creationId xmlns:a16="http://schemas.microsoft.com/office/drawing/2014/main" id="{FE735D19-B498-4E7F-A83D-3E8B86F2D245}"/>
              </a:ext>
            </a:extLst>
          </p:cNvPr>
          <p:cNvSpPr>
            <a:spLocks noChangeAspect="1"/>
          </p:cNvSpPr>
          <p:nvPr userDrawn="1">
            <p:custDataLst>
              <p:tags r:id="rId1"/>
            </p:custDataLst>
          </p:nvPr>
        </p:nvSpPr>
        <p:spPr>
          <a:xfrm>
            <a:off x="0" y="-1"/>
            <a:ext cx="12192000" cy="6858001"/>
          </a:xfrm>
          <a:prstGeom prst="rect">
            <a:avLst/>
          </a:prstGeom>
          <a:gradFill>
            <a:gsLst>
              <a:gs pos="13000">
                <a:srgbClr val="13488C"/>
              </a:gs>
              <a:gs pos="100000">
                <a:srgbClr val="06B8FD"/>
              </a:gs>
            </a:gsLst>
            <a:lin ang="2700000" scaled="1"/>
          </a:gradFill>
          <a:ln w="12700" cap="flat" cmpd="sng" algn="ctr">
            <a:noFill/>
            <a:prstDash val="solid"/>
            <a:miter lim="800000"/>
          </a:ln>
          <a:effectLst/>
        </p:spPr>
        <p:txBody>
          <a:bodyPr anchor="ctr"/>
          <a:lstStyle/>
          <a:p>
            <a:pPr algn="ctr" defTabSz="685800">
              <a:defRPr/>
            </a:pPr>
            <a:endParaRPr lang="id-ID" sz="1013" kern="0">
              <a:solidFill>
                <a:prstClr val="black">
                  <a:lumMod val="65000"/>
                  <a:lumOff val="35000"/>
                </a:prstClr>
              </a:solidFill>
              <a:latin typeface="Raleway"/>
            </a:endParaRPr>
          </a:p>
        </p:txBody>
      </p:sp>
    </p:spTree>
    <p:extLst>
      <p:ext uri="{BB962C8B-B14F-4D97-AF65-F5344CB8AC3E}">
        <p14:creationId xmlns:p14="http://schemas.microsoft.com/office/powerpoint/2010/main" val="401833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5/23/2024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54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73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6.xml"/><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ags" Target="../tags/tag8.xml"/><Relationship Id="rId4" Type="http://schemas.openxmlformats.org/officeDocument/2006/relationships/slideLayout" Target="../slideLayouts/slideLayout10.xml"/><Relationship Id="rId9" Type="http://schemas.openxmlformats.org/officeDocument/2006/relationships/tags" Target="../tags/tag7.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ags" Target="../tags/tag12.xml"/><Relationship Id="rId4" Type="http://schemas.openxmlformats.org/officeDocument/2006/relationships/slideLayout" Target="../slideLayouts/slideLayout16.xml"/><Relationship Id="rId9" Type="http://schemas.openxmlformats.org/officeDocument/2006/relationships/tags" Target="../tags/tag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A5E87F6D-06E2-4204-B4BF-A59326587589}"/>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5/23/2024</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8"/>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9"/>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10"/>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146389"/>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49" r:id="rId3"/>
    <p:sldLayoutId id="2147483657" r:id="rId4"/>
    <p:sldLayoutId id="2147483650" r:id="rId5"/>
    <p:sldLayoutId id="2147483658"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A5E87F6D-06E2-4204-B4BF-A59326587589}"/>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8"/>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0">
                <a:solidFill>
                  <a:prstClr val="white">
                    <a:lumMod val="75000"/>
                  </a:prstClr>
                </a:solidFill>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9"/>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10"/>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6203308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A5E87F6D-06E2-4204-B4BF-A59326587589}"/>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solidFill>
                  <a:prstClr val="black">
                    <a:tint val="75000"/>
                  </a:prstClr>
                </a:solidFill>
              </a:rPr>
              <a:pPr/>
              <a:t>5/23/2024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8"/>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0">
                <a:solidFill>
                  <a:prstClr val="white">
                    <a:lumMod val="75000"/>
                  </a:prstClr>
                </a:solidFill>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9"/>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10"/>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4278825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 Id="rId5" Type="http://schemas.microsoft.com/office/2007/relationships/hdphoto" Target="../media/hdphoto2.wdp"/><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openxmlformats.org/officeDocument/2006/relationships/slide" Target="slide2.xml"/><Relationship Id="rId12"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1.svg"/><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slide" Target="slide5.xml"/><Relationship Id="rId4" Type="http://schemas.openxmlformats.org/officeDocument/2006/relationships/slide" Target="slide10.xml"/><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6.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Box 82">
            <a:extLst>
              <a:ext uri="{FF2B5EF4-FFF2-40B4-BE49-F238E27FC236}">
                <a16:creationId xmlns:a16="http://schemas.microsoft.com/office/drawing/2014/main" id="{8AEAF666-8D81-4213-8B8A-7D355B01F011}"/>
              </a:ext>
            </a:extLst>
          </p:cNvPr>
          <p:cNvSpPr txBox="1"/>
          <p:nvPr/>
        </p:nvSpPr>
        <p:spPr>
          <a:xfrm>
            <a:off x="0" y="1544903"/>
            <a:ext cx="11963400" cy="2677656"/>
          </a:xfrm>
          <a:prstGeom prst="rect">
            <a:avLst/>
          </a:prstGeom>
          <a:noFill/>
        </p:spPr>
        <p:txBody>
          <a:bodyPr wrap="square" rtlCol="0">
            <a:spAutoFit/>
          </a:bodyPr>
          <a:lstStyle/>
          <a:p>
            <a:pPr algn="ctr"/>
            <a:r>
              <a:rPr lang="en-US" sz="4200" b="1" dirty="0">
                <a:solidFill>
                  <a:srgbClr val="275BF7"/>
                </a:solidFill>
                <a:effectLst>
                  <a:outerShdw blurRad="38100" dist="38100" dir="2700000" algn="tl">
                    <a:srgbClr val="000000">
                      <a:alpha val="43137"/>
                    </a:srgbClr>
                  </a:outerShdw>
                </a:effectLst>
                <a:latin typeface="Times New Roman" panose="02020603050405020304" pitchFamily="18" charset="0"/>
                <a:ea typeface="#9Slide04 Vollkorn Black" panose="00000A00000000000000" pitchFamily="2" charset="0"/>
                <a:cs typeface="Times New Roman" panose="02020603050405020304" pitchFamily="18" charset="0"/>
              </a:rPr>
              <a:t>BÀI THUYẾT TRÌNH</a:t>
            </a:r>
          </a:p>
          <a:p>
            <a:pPr algn="ctr"/>
            <a:r>
              <a:rPr lang="en-US" sz="4200" b="1" dirty="0">
                <a:solidFill>
                  <a:srgbClr val="275BF7"/>
                </a:solidFill>
                <a:effectLst>
                  <a:outerShdw blurRad="38100" dist="38100" dir="2700000" algn="tl">
                    <a:srgbClr val="000000">
                      <a:alpha val="43137"/>
                    </a:srgbClr>
                  </a:outerShdw>
                </a:effectLst>
                <a:latin typeface="Times New Roman" panose="02020603050405020304" pitchFamily="18" charset="0"/>
                <a:ea typeface="#9Slide04 Vollkorn Black" panose="00000A00000000000000" pitchFamily="2" charset="0"/>
                <a:cs typeface="Times New Roman" panose="02020603050405020304" pitchFamily="18" charset="0"/>
              </a:rPr>
              <a:t>HỘI THI GIÁO VIÊN GIỎI CẤP HUYỆN</a:t>
            </a:r>
          </a:p>
          <a:p>
            <a:pPr algn="ctr"/>
            <a:endParaRPr lang="en-US" sz="4800" b="1" dirty="0">
              <a:solidFill>
                <a:srgbClr val="275BF7"/>
              </a:solidFill>
              <a:effectLst>
                <a:outerShdw blurRad="38100" dist="38100" dir="2700000" algn="tl">
                  <a:srgbClr val="000000">
                    <a:alpha val="43137"/>
                  </a:srgbClr>
                </a:outerShdw>
              </a:effectLst>
              <a:latin typeface="Times New Roman" panose="02020603050405020304" pitchFamily="18" charset="0"/>
              <a:ea typeface="#9Slide04 Vollkorn Black" panose="00000A00000000000000" pitchFamily="2" charset="0"/>
              <a:cs typeface="Times New Roman" panose="02020603050405020304" pitchFamily="18" charset="0"/>
            </a:endParaRPr>
          </a:p>
          <a:p>
            <a:pPr algn="ctr"/>
            <a:endParaRPr lang="en-US" sz="3600" dirty="0">
              <a:solidFill>
                <a:srgbClr val="00B0F0"/>
              </a:solidFill>
              <a:latin typeface="iCielBC Soven" panose="04000700000000000000" pitchFamily="82" charset="0"/>
              <a:ea typeface="#9Slide04 Vollkorn Black" panose="00000A00000000000000" pitchFamily="2" charset="0"/>
            </a:endParaRPr>
          </a:p>
        </p:txBody>
      </p:sp>
      <p:sp>
        <p:nvSpPr>
          <p:cNvPr id="2" name="TextBox 1">
            <a:extLst>
              <a:ext uri="{FF2B5EF4-FFF2-40B4-BE49-F238E27FC236}">
                <a16:creationId xmlns:a16="http://schemas.microsoft.com/office/drawing/2014/main" id="{D3DC16C0-BD75-4471-93D8-B6CBCB6DB671}"/>
              </a:ext>
            </a:extLst>
          </p:cNvPr>
          <p:cNvSpPr txBox="1"/>
          <p:nvPr/>
        </p:nvSpPr>
        <p:spPr>
          <a:xfrm>
            <a:off x="3358972" y="271754"/>
            <a:ext cx="5834641" cy="954107"/>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Times New Roman" pitchFamily="18" charset="0"/>
                <a:ea typeface="#9Slide04 Vollkorn Black" panose="00000A00000000000000" pitchFamily="2" charset="0"/>
                <a:cs typeface="Times New Roman" pitchFamily="18" charset="0"/>
              </a:rPr>
              <a:t>UBND HUYỆN THỦ THỪA</a:t>
            </a:r>
          </a:p>
          <a:p>
            <a:pPr algn="ctr"/>
            <a:r>
              <a:rPr lang="en-US" sz="2800" b="1" dirty="0">
                <a:effectLst>
                  <a:outerShdw blurRad="38100" dist="38100" dir="2700000" algn="tl">
                    <a:srgbClr val="000000">
                      <a:alpha val="43137"/>
                    </a:srgbClr>
                  </a:outerShdw>
                </a:effectLst>
                <a:latin typeface="Times New Roman" pitchFamily="18" charset="0"/>
                <a:ea typeface="#9Slide04 Vollkorn Black" panose="00000A00000000000000" pitchFamily="2" charset="0"/>
                <a:cs typeface="Times New Roman" pitchFamily="18" charset="0"/>
              </a:rPr>
              <a:t>TRƯỜNG TH BÌNH THẠNH</a:t>
            </a:r>
          </a:p>
        </p:txBody>
      </p:sp>
      <p:sp>
        <p:nvSpPr>
          <p:cNvPr id="88" name="TextBox 87">
            <a:extLst>
              <a:ext uri="{FF2B5EF4-FFF2-40B4-BE49-F238E27FC236}">
                <a16:creationId xmlns:a16="http://schemas.microsoft.com/office/drawing/2014/main" id="{187982FB-6858-41C1-A2F0-8F68DE1E5481}"/>
              </a:ext>
            </a:extLst>
          </p:cNvPr>
          <p:cNvSpPr txBox="1"/>
          <p:nvPr/>
        </p:nvSpPr>
        <p:spPr>
          <a:xfrm>
            <a:off x="2115888" y="5105400"/>
            <a:ext cx="8052575" cy="707886"/>
          </a:xfrm>
          <a:prstGeom prst="rect">
            <a:avLst/>
          </a:prstGeom>
          <a:noFill/>
        </p:spPr>
        <p:txBody>
          <a:bodyPr wrap="square" rtlCol="0">
            <a:spAutoFit/>
          </a:bodyPr>
          <a:lstStyle/>
          <a:p>
            <a:pPr algn="ctr"/>
            <a:r>
              <a:rPr lang="en-US" sz="4000" b="1" dirty="0">
                <a:solidFill>
                  <a:srgbClr val="E8505B"/>
                </a:solidFill>
                <a:effectLst>
                  <a:glow rad="63500">
                    <a:schemeClr val="bg1">
                      <a:alpha val="40000"/>
                    </a:schemeClr>
                  </a:glow>
                  <a:outerShdw blurRad="38100" dist="38100" dir="2700000" algn="tl">
                    <a:srgbClr val="000000">
                      <a:alpha val="43137"/>
                    </a:srgbClr>
                  </a:outerShdw>
                </a:effectLst>
                <a:latin typeface="Times New Roman" pitchFamily="18" charset="0"/>
                <a:ea typeface="#9Slide04 Vollkorn Black" panose="00000A00000000000000" pitchFamily="2" charset="0"/>
                <a:cs typeface="Times New Roman" pitchFamily="18" charset="0"/>
              </a:rPr>
              <a:t>Giáo viên: </a:t>
            </a:r>
            <a:r>
              <a:rPr lang="vi-VN" sz="4000" b="1" dirty="0">
                <a:solidFill>
                  <a:srgbClr val="E8505B"/>
                </a:solidFill>
                <a:effectLst>
                  <a:glow rad="63500">
                    <a:schemeClr val="bg1">
                      <a:alpha val="40000"/>
                    </a:schemeClr>
                  </a:glow>
                  <a:outerShdw blurRad="38100" dist="38100" dir="2700000" algn="tl">
                    <a:srgbClr val="000000">
                      <a:alpha val="43137"/>
                    </a:srgbClr>
                  </a:outerShdw>
                </a:effectLst>
                <a:latin typeface="Times New Roman" pitchFamily="18" charset="0"/>
                <a:ea typeface="#9Slide04 Vollkorn Black" panose="00000A00000000000000" pitchFamily="2" charset="0"/>
                <a:cs typeface="Times New Roman" pitchFamily="18" charset="0"/>
              </a:rPr>
              <a:t>Dươ</a:t>
            </a:r>
            <a:r>
              <a:rPr lang="en-US" sz="4000" b="1" dirty="0">
                <a:solidFill>
                  <a:srgbClr val="E8505B"/>
                </a:solidFill>
                <a:effectLst>
                  <a:glow rad="63500">
                    <a:schemeClr val="bg1">
                      <a:alpha val="40000"/>
                    </a:schemeClr>
                  </a:glow>
                  <a:outerShdw blurRad="38100" dist="38100" dir="2700000" algn="tl">
                    <a:srgbClr val="000000">
                      <a:alpha val="43137"/>
                    </a:srgbClr>
                  </a:outerShdw>
                </a:effectLst>
                <a:latin typeface="Times New Roman" pitchFamily="18" charset="0"/>
                <a:ea typeface="#9Slide04 Vollkorn Black" panose="00000A00000000000000" pitchFamily="2" charset="0"/>
                <a:cs typeface="Times New Roman" pitchFamily="18" charset="0"/>
              </a:rPr>
              <a:t>ng Thị Kim Phụng</a:t>
            </a:r>
          </a:p>
        </p:txBody>
      </p:sp>
      <p:sp>
        <p:nvSpPr>
          <p:cNvPr id="90" name="TextBox 89">
            <a:extLst>
              <a:ext uri="{FF2B5EF4-FFF2-40B4-BE49-F238E27FC236}">
                <a16:creationId xmlns:a16="http://schemas.microsoft.com/office/drawing/2014/main" id="{CB46AA3E-14E2-4FBD-935D-6D18CB0EB59B}"/>
              </a:ext>
            </a:extLst>
          </p:cNvPr>
          <p:cNvSpPr txBox="1"/>
          <p:nvPr/>
        </p:nvSpPr>
        <p:spPr>
          <a:xfrm>
            <a:off x="3632591" y="3167390"/>
            <a:ext cx="5080000" cy="707886"/>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latin typeface="Times New Roman" pitchFamily="18" charset="0"/>
                <a:ea typeface="#9Slide04 Vollkorn Black" panose="00000A00000000000000" pitchFamily="2" charset="0"/>
                <a:cs typeface="Times New Roman" pitchFamily="18" charset="0"/>
              </a:rPr>
              <a:t>Năm học 2023-2024</a:t>
            </a:r>
          </a:p>
        </p:txBody>
      </p:sp>
      <p:cxnSp>
        <p:nvCxnSpPr>
          <p:cNvPr id="4" name="Straight Connector 3">
            <a:extLst>
              <a:ext uri="{FF2B5EF4-FFF2-40B4-BE49-F238E27FC236}">
                <a16:creationId xmlns:a16="http://schemas.microsoft.com/office/drawing/2014/main" id="{3F8A5B89-5E14-4711-8373-2BC159FE0E99}"/>
              </a:ext>
            </a:extLst>
          </p:cNvPr>
          <p:cNvCxnSpPr>
            <a:cxnSpLocks/>
          </p:cNvCxnSpPr>
          <p:nvPr/>
        </p:nvCxnSpPr>
        <p:spPr>
          <a:xfrm>
            <a:off x="5378450" y="716547"/>
            <a:ext cx="1435100" cy="0"/>
          </a:xfrm>
          <a:prstGeom prst="line">
            <a:avLst/>
          </a:prstGeom>
          <a:ln w="9525">
            <a:solidFill>
              <a:srgbClr val="F3F2F1"/>
            </a:solidFill>
          </a:ln>
        </p:spPr>
        <p:style>
          <a:lnRef idx="1">
            <a:schemeClr val="accent1"/>
          </a:lnRef>
          <a:fillRef idx="0">
            <a:schemeClr val="accent1"/>
          </a:fillRef>
          <a:effectRef idx="0">
            <a:schemeClr val="accent1"/>
          </a:effectRef>
          <a:fontRef idx="minor">
            <a:schemeClr val="tx1"/>
          </a:fontRef>
        </p:style>
      </p:cxnSp>
      <p:pic>
        <p:nvPicPr>
          <p:cNvPr id="26" name="Picture 25" descr="A close up of a flower&#10;&#10;Description automatically generated">
            <a:extLst>
              <a:ext uri="{FF2B5EF4-FFF2-40B4-BE49-F238E27FC236}">
                <a16:creationId xmlns:a16="http://schemas.microsoft.com/office/drawing/2014/main" id="{1936A9DB-D4F1-41E4-AB65-FA32670106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558" b="6111"/>
          <a:stretch/>
        </p:blipFill>
        <p:spPr>
          <a:xfrm>
            <a:off x="-159200" y="5358537"/>
            <a:ext cx="3570618" cy="1511479"/>
          </a:xfrm>
          <a:prstGeom prst="rect">
            <a:avLst/>
          </a:prstGeom>
        </p:spPr>
      </p:pic>
      <p:pic>
        <p:nvPicPr>
          <p:cNvPr id="9" name="Picture 8" descr="A palm tree&#10;&#10;Description automatically generated">
            <a:extLst>
              <a:ext uri="{FF2B5EF4-FFF2-40B4-BE49-F238E27FC236}">
                <a16:creationId xmlns:a16="http://schemas.microsoft.com/office/drawing/2014/main" id="{4BC197FD-ABA6-4B6D-9F6C-BA06D37FB1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6863" y="0"/>
            <a:ext cx="2125137" cy="1624013"/>
          </a:xfrm>
          <a:prstGeom prst="rect">
            <a:avLst/>
          </a:prstGeom>
        </p:spPr>
      </p:pic>
      <p:pic>
        <p:nvPicPr>
          <p:cNvPr id="10" name="Picture 9" descr="A palm tree&#10;&#10;Description automatically generated">
            <a:extLst>
              <a:ext uri="{FF2B5EF4-FFF2-40B4-BE49-F238E27FC236}">
                <a16:creationId xmlns:a16="http://schemas.microsoft.com/office/drawing/2014/main" id="{DDF0BECB-BB18-4628-8B93-A12C10385B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0"/>
            <a:ext cx="2125137" cy="1624013"/>
          </a:xfrm>
          <a:prstGeom prst="rect">
            <a:avLst/>
          </a:prstGeom>
        </p:spPr>
      </p:pic>
      <p:pic>
        <p:nvPicPr>
          <p:cNvPr id="12" name="Picture 11" descr="A close up of a flower&#10;&#10;Description automatically generated">
            <a:extLst>
              <a:ext uri="{FF2B5EF4-FFF2-40B4-BE49-F238E27FC236}">
                <a16:creationId xmlns:a16="http://schemas.microsoft.com/office/drawing/2014/main" id="{4E2F871B-41C7-4650-9BB0-051EE8D9E8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4875" y="5695564"/>
            <a:ext cx="2762249" cy="1511479"/>
          </a:xfrm>
          <a:prstGeom prst="rect">
            <a:avLst/>
          </a:prstGeom>
        </p:spPr>
      </p:pic>
      <p:pic>
        <p:nvPicPr>
          <p:cNvPr id="21" name="Picture 20" descr="A picture containing flower, animal, coral&#10;&#10;Description automatically generated">
            <a:extLst>
              <a:ext uri="{FF2B5EF4-FFF2-40B4-BE49-F238E27FC236}">
                <a16:creationId xmlns:a16="http://schemas.microsoft.com/office/drawing/2014/main" id="{9AE3B4B1-8C19-4070-90C6-2BFEA596B4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0599" y="6141981"/>
            <a:ext cx="955761" cy="728035"/>
          </a:xfrm>
          <a:prstGeom prst="rect">
            <a:avLst/>
          </a:prstGeom>
        </p:spPr>
      </p:pic>
      <p:pic>
        <p:nvPicPr>
          <p:cNvPr id="36" name="Picture 35" descr="A picture containing flower, animal, coral&#10;&#10;Description automatically generated">
            <a:extLst>
              <a:ext uri="{FF2B5EF4-FFF2-40B4-BE49-F238E27FC236}">
                <a16:creationId xmlns:a16="http://schemas.microsoft.com/office/drawing/2014/main" id="{7781BFF2-ABFB-4EB8-9307-2CF11308ED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42159" y="6035696"/>
            <a:ext cx="1095291" cy="834319"/>
          </a:xfrm>
          <a:prstGeom prst="rect">
            <a:avLst/>
          </a:prstGeom>
        </p:spPr>
      </p:pic>
      <p:pic>
        <p:nvPicPr>
          <p:cNvPr id="37" name="Picture 36" descr="A picture containing flower, animal, coral&#10;&#10;Description automatically generated">
            <a:extLst>
              <a:ext uri="{FF2B5EF4-FFF2-40B4-BE49-F238E27FC236}">
                <a16:creationId xmlns:a16="http://schemas.microsoft.com/office/drawing/2014/main" id="{2A14918C-20CF-414C-86FE-69C214300D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4368" y="6097345"/>
            <a:ext cx="958832" cy="730374"/>
          </a:xfrm>
          <a:prstGeom prst="rect">
            <a:avLst/>
          </a:prstGeom>
        </p:spPr>
      </p:pic>
      <p:pic>
        <p:nvPicPr>
          <p:cNvPr id="42" name="Picture 41" descr="A vase filled with purple flowers&#10;&#10;Description automatically generated">
            <a:extLst>
              <a:ext uri="{FF2B5EF4-FFF2-40B4-BE49-F238E27FC236}">
                <a16:creationId xmlns:a16="http://schemas.microsoft.com/office/drawing/2014/main" id="{173962CD-7D3B-41BD-A26C-30FF32A8090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6950"/>
          <a:stretch/>
        </p:blipFill>
        <p:spPr>
          <a:xfrm>
            <a:off x="2943870" y="6097345"/>
            <a:ext cx="1308100" cy="1086376"/>
          </a:xfrm>
          <a:prstGeom prst="rect">
            <a:avLst/>
          </a:prstGeom>
        </p:spPr>
      </p:pic>
      <p:pic>
        <p:nvPicPr>
          <p:cNvPr id="43" name="Picture 42" descr="A vase filled with purple flowers&#10;&#10;Description automatically generated">
            <a:extLst>
              <a:ext uri="{FF2B5EF4-FFF2-40B4-BE49-F238E27FC236}">
                <a16:creationId xmlns:a16="http://schemas.microsoft.com/office/drawing/2014/main" id="{62A11084-52E9-4773-A3C1-1E3DBAB1803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6950"/>
          <a:stretch/>
        </p:blipFill>
        <p:spPr>
          <a:xfrm>
            <a:off x="3096270" y="6249745"/>
            <a:ext cx="1308100" cy="1086376"/>
          </a:xfrm>
          <a:prstGeom prst="rect">
            <a:avLst/>
          </a:prstGeom>
        </p:spPr>
      </p:pic>
      <p:pic>
        <p:nvPicPr>
          <p:cNvPr id="44" name="Picture 43" descr="A vase filled with purple flowers&#10;&#10;Description automatically generated">
            <a:extLst>
              <a:ext uri="{FF2B5EF4-FFF2-40B4-BE49-F238E27FC236}">
                <a16:creationId xmlns:a16="http://schemas.microsoft.com/office/drawing/2014/main" id="{B85972E0-2D0E-4AC8-8702-B9F37822123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6950"/>
          <a:stretch/>
        </p:blipFill>
        <p:spPr>
          <a:xfrm>
            <a:off x="3314853" y="6114276"/>
            <a:ext cx="1308100" cy="1086376"/>
          </a:xfrm>
          <a:prstGeom prst="rect">
            <a:avLst/>
          </a:prstGeom>
        </p:spPr>
      </p:pic>
      <p:pic>
        <p:nvPicPr>
          <p:cNvPr id="45" name="Picture 44" descr="A vase filled with purple flowers&#10;&#10;Description automatically generated">
            <a:extLst>
              <a:ext uri="{FF2B5EF4-FFF2-40B4-BE49-F238E27FC236}">
                <a16:creationId xmlns:a16="http://schemas.microsoft.com/office/drawing/2014/main" id="{53F57CCB-2A25-4E1D-A634-218099DCFB4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6950"/>
          <a:stretch/>
        </p:blipFill>
        <p:spPr>
          <a:xfrm>
            <a:off x="3568768" y="6173545"/>
            <a:ext cx="1308100" cy="1086376"/>
          </a:xfrm>
          <a:prstGeom prst="rect">
            <a:avLst/>
          </a:prstGeom>
        </p:spPr>
      </p:pic>
      <p:pic>
        <p:nvPicPr>
          <p:cNvPr id="46" name="Picture 45" descr="A vase filled with purple flowers&#10;&#10;Description automatically generated">
            <a:extLst>
              <a:ext uri="{FF2B5EF4-FFF2-40B4-BE49-F238E27FC236}">
                <a16:creationId xmlns:a16="http://schemas.microsoft.com/office/drawing/2014/main" id="{15479B18-7672-4903-A860-8965B4C6FD5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6950"/>
          <a:stretch/>
        </p:blipFill>
        <p:spPr>
          <a:xfrm>
            <a:off x="3897817" y="6211645"/>
            <a:ext cx="1308100" cy="1086376"/>
          </a:xfrm>
          <a:prstGeom prst="rect">
            <a:avLst/>
          </a:prstGeom>
        </p:spPr>
      </p:pic>
      <p:pic>
        <p:nvPicPr>
          <p:cNvPr id="47" name="Picture 46" descr="A vase filled with purple flowers&#10;&#10;Description automatically generated">
            <a:extLst>
              <a:ext uri="{FF2B5EF4-FFF2-40B4-BE49-F238E27FC236}">
                <a16:creationId xmlns:a16="http://schemas.microsoft.com/office/drawing/2014/main" id="{37761CC3-8526-4213-B156-9CB28E487DF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6950"/>
          <a:stretch/>
        </p:blipFill>
        <p:spPr>
          <a:xfrm>
            <a:off x="2642019" y="6164443"/>
            <a:ext cx="1308100" cy="1086376"/>
          </a:xfrm>
          <a:prstGeom prst="rect">
            <a:avLst/>
          </a:prstGeom>
        </p:spPr>
      </p:pic>
      <p:pic>
        <p:nvPicPr>
          <p:cNvPr id="48" name="Picture 47" descr="A close up of a flower&#10;&#10;Description automatically generated">
            <a:extLst>
              <a:ext uri="{FF2B5EF4-FFF2-40B4-BE49-F238E27FC236}">
                <a16:creationId xmlns:a16="http://schemas.microsoft.com/office/drawing/2014/main" id="{D1CE5AF1-9DAF-4BC0-95DE-CCBF1D2C1FD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558" b="6111"/>
          <a:stretch/>
        </p:blipFill>
        <p:spPr>
          <a:xfrm flipH="1">
            <a:off x="8621382" y="5358537"/>
            <a:ext cx="3570618" cy="1511479"/>
          </a:xfrm>
          <a:prstGeom prst="rect">
            <a:avLst/>
          </a:prstGeom>
        </p:spPr>
      </p:pic>
      <p:pic>
        <p:nvPicPr>
          <p:cNvPr id="49" name="Picture 48" descr="A picture containing flower, animal, coral&#10;&#10;Description automatically generated">
            <a:extLst>
              <a:ext uri="{FF2B5EF4-FFF2-40B4-BE49-F238E27FC236}">
                <a16:creationId xmlns:a16="http://schemas.microsoft.com/office/drawing/2014/main" id="{0DF2C499-8530-442F-ACE0-8981A8B96A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816440" y="6141981"/>
            <a:ext cx="955761" cy="728035"/>
          </a:xfrm>
          <a:prstGeom prst="rect">
            <a:avLst/>
          </a:prstGeom>
        </p:spPr>
      </p:pic>
      <p:pic>
        <p:nvPicPr>
          <p:cNvPr id="50" name="Picture 49" descr="A picture containing flower, animal, coral&#10;&#10;Description automatically generated">
            <a:extLst>
              <a:ext uri="{FF2B5EF4-FFF2-40B4-BE49-F238E27FC236}">
                <a16:creationId xmlns:a16="http://schemas.microsoft.com/office/drawing/2014/main" id="{172CE9C4-3A88-4175-9068-6783691FE9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295350" y="6035696"/>
            <a:ext cx="1095291" cy="834319"/>
          </a:xfrm>
          <a:prstGeom prst="rect">
            <a:avLst/>
          </a:prstGeom>
        </p:spPr>
      </p:pic>
      <p:pic>
        <p:nvPicPr>
          <p:cNvPr id="51" name="Picture 50" descr="A picture containing flower, animal, coral&#10;&#10;Description automatically generated">
            <a:extLst>
              <a:ext uri="{FF2B5EF4-FFF2-40B4-BE49-F238E27FC236}">
                <a16:creationId xmlns:a16="http://schemas.microsoft.com/office/drawing/2014/main" id="{88255DC0-545A-41DD-9DA3-ECAF86F888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289600" y="6097345"/>
            <a:ext cx="958832" cy="730374"/>
          </a:xfrm>
          <a:prstGeom prst="rect">
            <a:avLst/>
          </a:prstGeom>
        </p:spPr>
      </p:pic>
      <p:pic>
        <p:nvPicPr>
          <p:cNvPr id="52" name="Picture 51" descr="A vase filled with purple flowers&#10;&#10;Description automatically generated">
            <a:extLst>
              <a:ext uri="{FF2B5EF4-FFF2-40B4-BE49-F238E27FC236}">
                <a16:creationId xmlns:a16="http://schemas.microsoft.com/office/drawing/2014/main" id="{7B7E4470-3C22-4DD8-8910-B7455DADB94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6950"/>
          <a:stretch/>
        </p:blipFill>
        <p:spPr>
          <a:xfrm flipH="1">
            <a:off x="7780830" y="6097345"/>
            <a:ext cx="1308100" cy="1086376"/>
          </a:xfrm>
          <a:prstGeom prst="rect">
            <a:avLst/>
          </a:prstGeom>
        </p:spPr>
      </p:pic>
      <p:pic>
        <p:nvPicPr>
          <p:cNvPr id="53" name="Picture 52" descr="A vase filled with purple flowers&#10;&#10;Description automatically generated">
            <a:extLst>
              <a:ext uri="{FF2B5EF4-FFF2-40B4-BE49-F238E27FC236}">
                <a16:creationId xmlns:a16="http://schemas.microsoft.com/office/drawing/2014/main" id="{5CCF41B7-4526-40FC-AC6D-C16246D228B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6950"/>
          <a:stretch/>
        </p:blipFill>
        <p:spPr>
          <a:xfrm flipH="1">
            <a:off x="7628430" y="6249745"/>
            <a:ext cx="1308100" cy="1086376"/>
          </a:xfrm>
          <a:prstGeom prst="rect">
            <a:avLst/>
          </a:prstGeom>
        </p:spPr>
      </p:pic>
      <p:pic>
        <p:nvPicPr>
          <p:cNvPr id="54" name="Picture 53" descr="A vase filled with purple flowers&#10;&#10;Description automatically generated">
            <a:extLst>
              <a:ext uri="{FF2B5EF4-FFF2-40B4-BE49-F238E27FC236}">
                <a16:creationId xmlns:a16="http://schemas.microsoft.com/office/drawing/2014/main" id="{D49FDF23-510D-447E-87BD-80123A21460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6950"/>
          <a:stretch/>
        </p:blipFill>
        <p:spPr>
          <a:xfrm flipH="1">
            <a:off x="7409847" y="6114276"/>
            <a:ext cx="1308100" cy="1086376"/>
          </a:xfrm>
          <a:prstGeom prst="rect">
            <a:avLst/>
          </a:prstGeom>
        </p:spPr>
      </p:pic>
      <p:pic>
        <p:nvPicPr>
          <p:cNvPr id="55" name="Picture 54" descr="A vase filled with purple flowers&#10;&#10;Description automatically generated">
            <a:extLst>
              <a:ext uri="{FF2B5EF4-FFF2-40B4-BE49-F238E27FC236}">
                <a16:creationId xmlns:a16="http://schemas.microsoft.com/office/drawing/2014/main" id="{F659B6DB-13E6-4413-AC66-0F1FBCCC65C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6950"/>
          <a:stretch/>
        </p:blipFill>
        <p:spPr>
          <a:xfrm flipH="1">
            <a:off x="7155932" y="6173545"/>
            <a:ext cx="1308100" cy="1086376"/>
          </a:xfrm>
          <a:prstGeom prst="rect">
            <a:avLst/>
          </a:prstGeom>
        </p:spPr>
      </p:pic>
      <p:pic>
        <p:nvPicPr>
          <p:cNvPr id="56" name="Picture 55" descr="A vase filled with purple flowers&#10;&#10;Description automatically generated">
            <a:extLst>
              <a:ext uri="{FF2B5EF4-FFF2-40B4-BE49-F238E27FC236}">
                <a16:creationId xmlns:a16="http://schemas.microsoft.com/office/drawing/2014/main" id="{71259FF9-9456-4830-B97E-639C0957140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6950"/>
          <a:stretch/>
        </p:blipFill>
        <p:spPr>
          <a:xfrm flipH="1">
            <a:off x="6826883" y="6211645"/>
            <a:ext cx="1308100" cy="1086376"/>
          </a:xfrm>
          <a:prstGeom prst="rect">
            <a:avLst/>
          </a:prstGeom>
        </p:spPr>
      </p:pic>
      <p:pic>
        <p:nvPicPr>
          <p:cNvPr id="57" name="Picture 56" descr="A vase filled with purple flowers&#10;&#10;Description automatically generated">
            <a:extLst>
              <a:ext uri="{FF2B5EF4-FFF2-40B4-BE49-F238E27FC236}">
                <a16:creationId xmlns:a16="http://schemas.microsoft.com/office/drawing/2014/main" id="{2B6BFED3-747D-4FFA-A165-975AA323156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6950"/>
          <a:stretch/>
        </p:blipFill>
        <p:spPr>
          <a:xfrm flipH="1">
            <a:off x="8082681" y="6164443"/>
            <a:ext cx="1308100" cy="1086376"/>
          </a:xfrm>
          <a:prstGeom prst="rect">
            <a:avLst/>
          </a:prstGeom>
        </p:spPr>
      </p:pic>
      <p:pic>
        <p:nvPicPr>
          <p:cNvPr id="61" name="Picture 60" descr="A vase filled with purple flowers&#10;&#10;Description automatically generated">
            <a:extLst>
              <a:ext uri="{FF2B5EF4-FFF2-40B4-BE49-F238E27FC236}">
                <a16:creationId xmlns:a16="http://schemas.microsoft.com/office/drawing/2014/main" id="{F50A9331-8F13-4CC2-BB7A-CA87D2CA22D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6950"/>
          <a:stretch/>
        </p:blipFill>
        <p:spPr>
          <a:xfrm>
            <a:off x="2794419" y="6316843"/>
            <a:ext cx="1308100" cy="1086376"/>
          </a:xfrm>
          <a:prstGeom prst="rect">
            <a:avLst/>
          </a:prstGeom>
        </p:spPr>
      </p:pic>
      <p:pic>
        <p:nvPicPr>
          <p:cNvPr id="62" name="Picture 61" descr="A vase filled with purple flowers&#10;&#10;Description automatically generated">
            <a:extLst>
              <a:ext uri="{FF2B5EF4-FFF2-40B4-BE49-F238E27FC236}">
                <a16:creationId xmlns:a16="http://schemas.microsoft.com/office/drawing/2014/main" id="{B39D8D2E-1D03-4AF1-9AB2-F808DF91AA3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6950"/>
          <a:stretch/>
        </p:blipFill>
        <p:spPr>
          <a:xfrm>
            <a:off x="3632591" y="6152376"/>
            <a:ext cx="1308100" cy="1086376"/>
          </a:xfrm>
          <a:prstGeom prst="rect">
            <a:avLst/>
          </a:prstGeom>
        </p:spPr>
      </p:pic>
      <p:pic>
        <p:nvPicPr>
          <p:cNvPr id="63" name="Picture 62" descr="A vase filled with purple flowers&#10;&#10;Description automatically generated">
            <a:extLst>
              <a:ext uri="{FF2B5EF4-FFF2-40B4-BE49-F238E27FC236}">
                <a16:creationId xmlns:a16="http://schemas.microsoft.com/office/drawing/2014/main" id="{0DB28887-A07C-4539-9FCC-00CEDEE69E8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6950"/>
          <a:stretch/>
        </p:blipFill>
        <p:spPr>
          <a:xfrm>
            <a:off x="3987050" y="6049842"/>
            <a:ext cx="1308100" cy="1086376"/>
          </a:xfrm>
          <a:prstGeom prst="rect">
            <a:avLst/>
          </a:prstGeom>
        </p:spPr>
      </p:pic>
      <p:pic>
        <p:nvPicPr>
          <p:cNvPr id="64" name="Picture 63" descr="A vase filled with purple flowers&#10;&#10;Description automatically generated">
            <a:extLst>
              <a:ext uri="{FF2B5EF4-FFF2-40B4-BE49-F238E27FC236}">
                <a16:creationId xmlns:a16="http://schemas.microsoft.com/office/drawing/2014/main" id="{4722BDC3-CF83-43A4-9D46-F0E0034D0F0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6950"/>
          <a:stretch/>
        </p:blipFill>
        <p:spPr>
          <a:xfrm>
            <a:off x="3250955" y="6097345"/>
            <a:ext cx="1308100" cy="1086376"/>
          </a:xfrm>
          <a:prstGeom prst="rect">
            <a:avLst/>
          </a:prstGeom>
        </p:spPr>
      </p:pic>
      <p:pic>
        <p:nvPicPr>
          <p:cNvPr id="65" name="Picture 64" descr="A picture containing flower, animal, coral&#10;&#10;Description automatically generated">
            <a:extLst>
              <a:ext uri="{FF2B5EF4-FFF2-40B4-BE49-F238E27FC236}">
                <a16:creationId xmlns:a16="http://schemas.microsoft.com/office/drawing/2014/main" id="{7307A1F4-6665-44E3-B350-5A4E540B10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33180" y="6107904"/>
            <a:ext cx="958832" cy="730374"/>
          </a:xfrm>
          <a:prstGeom prst="rect">
            <a:avLst/>
          </a:prstGeom>
        </p:spPr>
      </p:pic>
      <p:pic>
        <p:nvPicPr>
          <p:cNvPr id="66" name="Picture 65" descr="A picture containing flower, animal, coral&#10;&#10;Description automatically generated">
            <a:extLst>
              <a:ext uri="{FF2B5EF4-FFF2-40B4-BE49-F238E27FC236}">
                <a16:creationId xmlns:a16="http://schemas.microsoft.com/office/drawing/2014/main" id="{75D6A931-204F-48A7-9C55-0EBD25B796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6874" y="6144192"/>
            <a:ext cx="958832" cy="730374"/>
          </a:xfrm>
          <a:prstGeom prst="rect">
            <a:avLst/>
          </a:prstGeom>
        </p:spPr>
      </p:pic>
      <p:pic>
        <p:nvPicPr>
          <p:cNvPr id="67" name="Picture 66" descr="A picture containing flower, animal, coral&#10;&#10;Description automatically generated">
            <a:extLst>
              <a:ext uri="{FF2B5EF4-FFF2-40B4-BE49-F238E27FC236}">
                <a16:creationId xmlns:a16="http://schemas.microsoft.com/office/drawing/2014/main" id="{C600A862-F5B8-499C-A615-B791DCF0A3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8562" y="6114618"/>
            <a:ext cx="958832" cy="730374"/>
          </a:xfrm>
          <a:prstGeom prst="rect">
            <a:avLst/>
          </a:prstGeom>
        </p:spPr>
      </p:pic>
      <p:pic>
        <p:nvPicPr>
          <p:cNvPr id="68" name="Picture 67" descr="A picture containing flower, animal, coral&#10;&#10;Description automatically generated">
            <a:extLst>
              <a:ext uri="{FF2B5EF4-FFF2-40B4-BE49-F238E27FC236}">
                <a16:creationId xmlns:a16="http://schemas.microsoft.com/office/drawing/2014/main" id="{6AD1FB02-96FF-4060-8312-9BA0828FB1D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33185" y="6225647"/>
            <a:ext cx="958832" cy="560701"/>
          </a:xfrm>
          <a:prstGeom prst="rect">
            <a:avLst/>
          </a:prstGeom>
        </p:spPr>
      </p:pic>
      <p:pic>
        <p:nvPicPr>
          <p:cNvPr id="69" name="Picture 68" descr="A picture containing flower, animal, coral&#10;&#10;Description automatically generated">
            <a:extLst>
              <a:ext uri="{FF2B5EF4-FFF2-40B4-BE49-F238E27FC236}">
                <a16:creationId xmlns:a16="http://schemas.microsoft.com/office/drawing/2014/main" id="{3D02088D-C1B6-4163-9DF8-E5214E129C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3494" y="6127626"/>
            <a:ext cx="958832" cy="730374"/>
          </a:xfrm>
          <a:prstGeom prst="rect">
            <a:avLst/>
          </a:prstGeom>
        </p:spPr>
      </p:pic>
      <p:pic>
        <p:nvPicPr>
          <p:cNvPr id="70" name="Picture 69" descr="A picture containing flower, animal, coral&#10;&#10;Description automatically generated">
            <a:extLst>
              <a:ext uri="{FF2B5EF4-FFF2-40B4-BE49-F238E27FC236}">
                <a16:creationId xmlns:a16="http://schemas.microsoft.com/office/drawing/2014/main" id="{78853CC0-F110-4272-BF08-E65C0BD831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3438" y="6097345"/>
            <a:ext cx="958832" cy="730374"/>
          </a:xfrm>
          <a:prstGeom prst="rect">
            <a:avLst/>
          </a:prstGeom>
        </p:spPr>
      </p:pic>
      <p:pic>
        <p:nvPicPr>
          <p:cNvPr id="71" name="Picture 70" descr="A picture containing flower, animal, coral&#10;&#10;Description automatically generated">
            <a:extLst>
              <a:ext uri="{FF2B5EF4-FFF2-40B4-BE49-F238E27FC236}">
                <a16:creationId xmlns:a16="http://schemas.microsoft.com/office/drawing/2014/main" id="{D9CF90F5-0591-4EDB-A5A0-9AEB8A2464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48324" y="6158697"/>
            <a:ext cx="958832" cy="730374"/>
          </a:xfrm>
          <a:prstGeom prst="rect">
            <a:avLst/>
          </a:prstGeom>
        </p:spPr>
      </p:pic>
      <p:pic>
        <p:nvPicPr>
          <p:cNvPr id="72" name="Picture 71" descr="A picture containing flower, animal, coral&#10;&#10;Description automatically generated">
            <a:extLst>
              <a:ext uri="{FF2B5EF4-FFF2-40B4-BE49-F238E27FC236}">
                <a16:creationId xmlns:a16="http://schemas.microsoft.com/office/drawing/2014/main" id="{47B2A6C0-3D10-4045-9CDA-F293F8EACD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43104" y="6184278"/>
            <a:ext cx="958832" cy="730374"/>
          </a:xfrm>
          <a:prstGeom prst="rect">
            <a:avLst/>
          </a:prstGeom>
        </p:spPr>
      </p:pic>
      <p:pic>
        <p:nvPicPr>
          <p:cNvPr id="73" name="Picture 72" descr="A vase filled with purple flowers&#10;&#10;Description automatically generated">
            <a:extLst>
              <a:ext uri="{FF2B5EF4-FFF2-40B4-BE49-F238E27FC236}">
                <a16:creationId xmlns:a16="http://schemas.microsoft.com/office/drawing/2014/main" id="{36AFE247-5BD1-4E14-A424-901AC3C02E3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6950"/>
          <a:stretch/>
        </p:blipFill>
        <p:spPr>
          <a:xfrm flipH="1">
            <a:off x="7093848" y="6023298"/>
            <a:ext cx="1308100" cy="1086376"/>
          </a:xfrm>
          <a:prstGeom prst="rect">
            <a:avLst/>
          </a:prstGeom>
        </p:spPr>
      </p:pic>
      <p:pic>
        <p:nvPicPr>
          <p:cNvPr id="74" name="Picture 73" descr="A vase filled with purple flowers&#10;&#10;Description automatically generated">
            <a:extLst>
              <a:ext uri="{FF2B5EF4-FFF2-40B4-BE49-F238E27FC236}">
                <a16:creationId xmlns:a16="http://schemas.microsoft.com/office/drawing/2014/main" id="{2DEF9379-0ECE-496A-804A-F85A5A1F51B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6950"/>
          <a:stretch/>
        </p:blipFill>
        <p:spPr>
          <a:xfrm flipH="1">
            <a:off x="7548411" y="6088243"/>
            <a:ext cx="1308100" cy="1086376"/>
          </a:xfrm>
          <a:prstGeom prst="rect">
            <a:avLst/>
          </a:prstGeom>
        </p:spPr>
      </p:pic>
      <p:pic>
        <p:nvPicPr>
          <p:cNvPr id="75" name="Picture 74" descr="A vase filled with purple flowers&#10;&#10;Description automatically generated">
            <a:extLst>
              <a:ext uri="{FF2B5EF4-FFF2-40B4-BE49-F238E27FC236}">
                <a16:creationId xmlns:a16="http://schemas.microsoft.com/office/drawing/2014/main" id="{AF5C6319-FF43-4C31-9A1F-D6FDF858189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6950"/>
          <a:stretch/>
        </p:blipFill>
        <p:spPr>
          <a:xfrm flipH="1">
            <a:off x="8130271" y="6089958"/>
            <a:ext cx="1308100" cy="1086376"/>
          </a:xfrm>
          <a:prstGeom prst="rect">
            <a:avLst/>
          </a:prstGeom>
        </p:spPr>
      </p:pic>
      <p:pic>
        <p:nvPicPr>
          <p:cNvPr id="76" name="Picture 75" descr="A picture containing flower, animal, coral&#10;&#10;Description automatically generated">
            <a:extLst>
              <a:ext uri="{FF2B5EF4-FFF2-40B4-BE49-F238E27FC236}">
                <a16:creationId xmlns:a16="http://schemas.microsoft.com/office/drawing/2014/main" id="{1FF41E9A-E9DA-40A6-B924-D11B4D12CD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95077" y="6211244"/>
            <a:ext cx="958832" cy="730374"/>
          </a:xfrm>
          <a:prstGeom prst="rect">
            <a:avLst/>
          </a:prstGeom>
        </p:spPr>
      </p:pic>
      <p:pic>
        <p:nvPicPr>
          <p:cNvPr id="77" name="Picture 76" descr="A vase filled with purple flowers&#10;&#10;Description automatically generated">
            <a:extLst>
              <a:ext uri="{FF2B5EF4-FFF2-40B4-BE49-F238E27FC236}">
                <a16:creationId xmlns:a16="http://schemas.microsoft.com/office/drawing/2014/main" id="{70B49949-B3AC-4D35-B996-4942F181F12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6950"/>
          <a:stretch/>
        </p:blipFill>
        <p:spPr>
          <a:xfrm flipH="1">
            <a:off x="6688689" y="6061398"/>
            <a:ext cx="1308100" cy="1086376"/>
          </a:xfrm>
          <a:prstGeom prst="rect">
            <a:avLst/>
          </a:prstGeom>
        </p:spPr>
      </p:pic>
      <p:pic>
        <p:nvPicPr>
          <p:cNvPr id="78" name="Picture 77" descr="A vase filled with purple flowers&#10;&#10;Description automatically generated">
            <a:extLst>
              <a:ext uri="{FF2B5EF4-FFF2-40B4-BE49-F238E27FC236}">
                <a16:creationId xmlns:a16="http://schemas.microsoft.com/office/drawing/2014/main" id="{C9FC8E17-3A03-4BD8-AC4A-877DFD8D994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6950"/>
          <a:stretch/>
        </p:blipFill>
        <p:spPr>
          <a:xfrm flipH="1">
            <a:off x="4124439" y="6087942"/>
            <a:ext cx="1308100" cy="1086376"/>
          </a:xfrm>
          <a:prstGeom prst="rect">
            <a:avLst/>
          </a:prstGeom>
        </p:spPr>
      </p:pic>
    </p:spTree>
    <p:extLst>
      <p:ext uri="{BB962C8B-B14F-4D97-AF65-F5344CB8AC3E}">
        <p14:creationId xmlns:p14="http://schemas.microsoft.com/office/powerpoint/2010/main" val="176501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800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160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par>
                                <p:cTn id="12" presetID="2" presetClass="entr" presetSubtype="1" decel="26000" fill="hold" grpId="0" nodeType="withEffect">
                                  <p:stCondLst>
                                    <p:cond delay="3400"/>
                                  </p:stCondLst>
                                  <p:iterate type="lt">
                                    <p:tmPct val="10000"/>
                                  </p:iterate>
                                  <p:childTnLst>
                                    <p:set>
                                      <p:cBhvr>
                                        <p:cTn id="13" dur="1" fill="hold">
                                          <p:stCondLst>
                                            <p:cond delay="0"/>
                                          </p:stCondLst>
                                        </p:cTn>
                                        <p:tgtEl>
                                          <p:spTgt spid="83"/>
                                        </p:tgtEl>
                                        <p:attrNameLst>
                                          <p:attrName>style.visibility</p:attrName>
                                        </p:attrNameLst>
                                      </p:cBhvr>
                                      <p:to>
                                        <p:strVal val="visible"/>
                                      </p:to>
                                    </p:set>
                                    <p:anim calcmode="lin" valueType="num">
                                      <p:cBhvr additive="base">
                                        <p:cTn id="14" dur="500" fill="hold"/>
                                        <p:tgtEl>
                                          <p:spTgt spid="83"/>
                                        </p:tgtEl>
                                        <p:attrNameLst>
                                          <p:attrName>ppt_x</p:attrName>
                                        </p:attrNameLst>
                                      </p:cBhvr>
                                      <p:tavLst>
                                        <p:tav tm="0">
                                          <p:val>
                                            <p:strVal val="#ppt_x"/>
                                          </p:val>
                                        </p:tav>
                                        <p:tav tm="100000">
                                          <p:val>
                                            <p:strVal val="#ppt_x"/>
                                          </p:val>
                                        </p:tav>
                                      </p:tavLst>
                                    </p:anim>
                                    <p:anim calcmode="lin" valueType="num">
                                      <p:cBhvr additive="base">
                                        <p:cTn id="15" dur="500" fill="hold"/>
                                        <p:tgtEl>
                                          <p:spTgt spid="83"/>
                                        </p:tgtEl>
                                        <p:attrNameLst>
                                          <p:attrName>ppt_y</p:attrName>
                                        </p:attrNameLst>
                                      </p:cBhvr>
                                      <p:tavLst>
                                        <p:tav tm="0">
                                          <p:val>
                                            <p:strVal val="0-#ppt_h/2"/>
                                          </p:val>
                                        </p:tav>
                                        <p:tav tm="100000">
                                          <p:val>
                                            <p:strVal val="#ppt_y"/>
                                          </p:val>
                                        </p:tav>
                                      </p:tavLst>
                                    </p:anim>
                                  </p:childTnLst>
                                </p:cTn>
                              </p:par>
                              <p:par>
                                <p:cTn id="16" presetID="22" presetClass="entr" presetSubtype="4" fill="hold" grpId="0" nodeType="withEffect">
                                  <p:stCondLst>
                                    <p:cond delay="7750"/>
                                  </p:stCondLst>
                                  <p:childTnLst>
                                    <p:set>
                                      <p:cBhvr>
                                        <p:cTn id="17" dur="1" fill="hold">
                                          <p:stCondLst>
                                            <p:cond delay="0"/>
                                          </p:stCondLst>
                                        </p:cTn>
                                        <p:tgtEl>
                                          <p:spTgt spid="88"/>
                                        </p:tgtEl>
                                        <p:attrNameLst>
                                          <p:attrName>style.visibility</p:attrName>
                                        </p:attrNameLst>
                                      </p:cBhvr>
                                      <p:to>
                                        <p:strVal val="visible"/>
                                      </p:to>
                                    </p:set>
                                    <p:animEffect transition="in" filter="wipe(down)">
                                      <p:cBhvr>
                                        <p:cTn id="18" dur="500"/>
                                        <p:tgtEl>
                                          <p:spTgt spid="88"/>
                                        </p:tgtEl>
                                      </p:cBhvr>
                                    </p:animEffect>
                                  </p:childTnLst>
                                </p:cTn>
                              </p:par>
                              <p:par>
                                <p:cTn id="19" presetID="22" presetClass="entr" presetSubtype="4" fill="hold" grpId="0" nodeType="withEffect">
                                  <p:stCondLst>
                                    <p:cond delay="9500"/>
                                  </p:stCondLst>
                                  <p:childTnLst>
                                    <p:set>
                                      <p:cBhvr>
                                        <p:cTn id="20" dur="1" fill="hold">
                                          <p:stCondLst>
                                            <p:cond delay="0"/>
                                          </p:stCondLst>
                                        </p:cTn>
                                        <p:tgtEl>
                                          <p:spTgt spid="90"/>
                                        </p:tgtEl>
                                        <p:attrNameLst>
                                          <p:attrName>style.visibility</p:attrName>
                                        </p:attrNameLst>
                                      </p:cBhvr>
                                      <p:to>
                                        <p:strVal val="visible"/>
                                      </p:to>
                                    </p:set>
                                    <p:animEffect transition="in" filter="wipe(down)">
                                      <p:cBhvr>
                                        <p:cTn id="21"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2" grpId="0"/>
      <p:bldP spid="88" grpId="0"/>
      <p:bldP spid="9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45A83D82-4D60-4292-809A-18105D20BC0F}"/>
              </a:ext>
            </a:extLst>
          </p:cNvPr>
          <p:cNvSpPr>
            <a:spLocks noChangeAspect="1"/>
          </p:cNvSpPr>
          <p:nvPr>
            <p:custDataLst>
              <p:tags r:id="rId1"/>
            </p:custDataLst>
          </p:nvPr>
        </p:nvSpPr>
        <p:spPr>
          <a:xfrm rot="5400000">
            <a:off x="5053608" y="-4748808"/>
            <a:ext cx="2084783" cy="12192000"/>
          </a:xfrm>
          <a:prstGeom prst="homePlate">
            <a:avLst>
              <a:gd name="adj" fmla="val 38546"/>
            </a:avLst>
          </a:prstGeom>
          <a:solidFill>
            <a:srgbClr val="023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B037F681-DBB4-4467-AA2E-732A8C4AD335}"/>
              </a:ext>
            </a:extLst>
          </p:cNvPr>
          <p:cNvSpPr>
            <a:spLocks noChangeAspect="1"/>
          </p:cNvSpPr>
          <p:nvPr>
            <p:custDataLst>
              <p:tags r:id="rId2"/>
            </p:custDataLst>
          </p:nvPr>
        </p:nvSpPr>
        <p:spPr>
          <a:xfrm rot="5400000">
            <a:off x="4901210" y="-4901207"/>
            <a:ext cx="2389582" cy="12192000"/>
          </a:xfrm>
          <a:prstGeom prst="homePlate">
            <a:avLst>
              <a:gd name="adj" fmla="val 30445"/>
            </a:avLst>
          </a:prstGeom>
          <a:blipFill dpi="0" rotWithShape="0">
            <a:blip r:embed="rId4" cstate="print">
              <a:alphaModFix/>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t="-50005" b="-5000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9Slide.vn 15">
            <a:extLst>
              <a:ext uri="{FF2B5EF4-FFF2-40B4-BE49-F238E27FC236}">
                <a16:creationId xmlns:a16="http://schemas.microsoft.com/office/drawing/2014/main" id="{A16EB15B-DB83-4505-99D2-979CF05D41A8}"/>
              </a:ext>
            </a:extLst>
          </p:cNvPr>
          <p:cNvSpPr txBox="1"/>
          <p:nvPr/>
        </p:nvSpPr>
        <p:spPr>
          <a:xfrm>
            <a:off x="1544999" y="608528"/>
            <a:ext cx="9102000" cy="984885"/>
          </a:xfrm>
          <a:prstGeom prst="rect">
            <a:avLst/>
          </a:prstGeom>
        </p:spPr>
        <p:style>
          <a:lnRef idx="3">
            <a:schemeClr val="lt1"/>
          </a:lnRef>
          <a:fillRef idx="1">
            <a:schemeClr val="accent3"/>
          </a:fillRef>
          <a:effectRef idx="1">
            <a:schemeClr val="accent3"/>
          </a:effectRef>
          <a:fontRef idx="minor">
            <a:schemeClr val="lt1"/>
          </a:fontRef>
        </p:style>
        <p:txBody>
          <a:bodyPr wrap="square" lIns="0" tIns="0" rIns="0" bIns="0" rtlCol="0">
            <a:spAutoFit/>
          </a:bodyPr>
          <a:lstStyle/>
          <a:p>
            <a:pPr algn="ctr"/>
            <a:r>
              <a:rPr lang="en-US" sz="3200" b="1" spc="90">
                <a:solidFill>
                  <a:schemeClr val="bg1"/>
                </a:solidFill>
                <a:latin typeface="Times New Roman" panose="02020603050405020304" pitchFamily="18" charset="0"/>
                <a:ea typeface="#9Slide02 Tieu de dai" panose="02000000000000000000" pitchFamily="2" charset="0"/>
                <a:cs typeface="Times New Roman" panose="02020603050405020304" pitchFamily="18" charset="0"/>
              </a:rPr>
              <a:t>Biện pháp: “Xây dựng trường học thân thiện, học sinh tích cực”</a:t>
            </a:r>
            <a:endParaRPr lang="en-US" sz="3200" b="1" spc="90" dirty="0">
              <a:solidFill>
                <a:schemeClr val="bg1"/>
              </a:solidFill>
              <a:latin typeface="Times New Roman" panose="02020603050405020304" pitchFamily="18" charset="0"/>
              <a:ea typeface="#9Slide02 Tieu de dai" panose="02000000000000000000" pitchFamily="2" charset="0"/>
              <a:cs typeface="Times New Roman" panose="02020603050405020304" pitchFamily="18" charset="0"/>
            </a:endParaRPr>
          </a:p>
        </p:txBody>
      </p:sp>
      <p:sp>
        <p:nvSpPr>
          <p:cNvPr id="9" name="9Slide.vn 3">
            <a:extLst>
              <a:ext uri="{FF2B5EF4-FFF2-40B4-BE49-F238E27FC236}">
                <a16:creationId xmlns:a16="http://schemas.microsoft.com/office/drawing/2014/main" id="{CCC2B29E-B615-49F1-BF36-D5EC0FA378E5}"/>
              </a:ext>
            </a:extLst>
          </p:cNvPr>
          <p:cNvSpPr txBox="1">
            <a:spLocks noChangeAspect="1"/>
          </p:cNvSpPr>
          <p:nvPr/>
        </p:nvSpPr>
        <p:spPr>
          <a:xfrm>
            <a:off x="-230269" y="-107076"/>
            <a:ext cx="3474334" cy="923330"/>
          </a:xfrm>
          <a:prstGeom prst="rect">
            <a:avLst/>
          </a:prstGeom>
          <a:noFill/>
        </p:spPr>
        <p:txBody>
          <a:bodyPr wrap="square" tIns="0" bIns="91440" rtlCol="0">
            <a:spAutoFit/>
          </a:bodyPr>
          <a:lstStyle/>
          <a:p>
            <a:pPr algn="ctr">
              <a:lnSpc>
                <a:spcPct val="150000"/>
              </a:lnSpc>
              <a:defRPr/>
            </a:pPr>
            <a:r>
              <a:rPr lang="en-US" sz="3600" b="1" dirty="0">
                <a:solidFill>
                  <a:srgbClr val="FFFF00"/>
                </a:solidFill>
                <a:effectLst>
                  <a:outerShdw blurRad="38100" dist="38100" dir="2700000" algn="tl">
                    <a:srgbClr val="000000">
                      <a:alpha val="43137"/>
                    </a:srgbClr>
                  </a:outerShdw>
                </a:effectLst>
                <a:latin typeface="Times New Roman" panose="02020603050405020304" pitchFamily="18" charset="0"/>
                <a:ea typeface="#9Slide02 Tieu de dai" panose="02000000000000000000" pitchFamily="2" charset="0"/>
                <a:cs typeface="Times New Roman" panose="02020603050405020304" pitchFamily="18" charset="0"/>
              </a:rPr>
              <a:t>III. </a:t>
            </a:r>
            <a:r>
              <a:rPr lang="en-US" sz="3600" b="1" err="1">
                <a:solidFill>
                  <a:srgbClr val="FFFF00"/>
                </a:solidFill>
                <a:effectLst>
                  <a:outerShdw blurRad="38100" dist="38100" dir="2700000" algn="tl">
                    <a:srgbClr val="000000">
                      <a:alpha val="43137"/>
                    </a:srgbClr>
                  </a:outerShdw>
                </a:effectLst>
                <a:latin typeface="Times New Roman" panose="02020603050405020304" pitchFamily="18" charset="0"/>
                <a:ea typeface="#9Slide02 Tieu de dai" panose="02000000000000000000" pitchFamily="2" charset="0"/>
                <a:cs typeface="Times New Roman" panose="02020603050405020304" pitchFamily="18" charset="0"/>
              </a:rPr>
              <a:t>Kết</a:t>
            </a:r>
            <a:r>
              <a:rPr lang="en-US" sz="3600" b="1">
                <a:solidFill>
                  <a:srgbClr val="FFFF00"/>
                </a:solidFill>
                <a:effectLst>
                  <a:outerShdw blurRad="38100" dist="38100" dir="2700000" algn="tl">
                    <a:srgbClr val="000000">
                      <a:alpha val="43137"/>
                    </a:srgbClr>
                  </a:outerShdw>
                </a:effectLst>
                <a:latin typeface="Times New Roman" panose="02020603050405020304" pitchFamily="18" charset="0"/>
                <a:ea typeface="#9Slide02 Tieu de dai" panose="02000000000000000000" pitchFamily="2" charset="0"/>
                <a:cs typeface="Times New Roman" panose="02020603050405020304" pitchFamily="18" charset="0"/>
              </a:rPr>
              <a:t> quả</a:t>
            </a:r>
            <a:endParaRPr lang="en-US" sz="3600" b="1" dirty="0">
              <a:solidFill>
                <a:srgbClr val="FFFF00"/>
              </a:solidFill>
              <a:effectLst>
                <a:outerShdw blurRad="38100" dist="38100" dir="2700000" algn="tl">
                  <a:srgbClr val="000000">
                    <a:alpha val="43137"/>
                  </a:srgbClr>
                </a:outerShdw>
              </a:effectLst>
              <a:latin typeface="Times New Roman" panose="02020603050405020304" pitchFamily="18" charset="0"/>
              <a:ea typeface="#9Slide02 Tieu de dai" panose="02000000000000000000" pitchFamily="2" charset="0"/>
              <a:cs typeface="Times New Roman" panose="02020603050405020304" pitchFamily="18" charset="0"/>
            </a:endParaRPr>
          </a:p>
        </p:txBody>
      </p:sp>
      <p:sp>
        <p:nvSpPr>
          <p:cNvPr id="10" name="Rectangle 9"/>
          <p:cNvSpPr/>
          <p:nvPr/>
        </p:nvSpPr>
        <p:spPr>
          <a:xfrm>
            <a:off x="1544999" y="2667000"/>
            <a:ext cx="9580201" cy="3970318"/>
          </a:xfrm>
          <a:prstGeom prst="rect">
            <a:avLst/>
          </a:prstGeom>
        </p:spPr>
        <p:txBody>
          <a:bodyPr wrap="square">
            <a:spAutoFit/>
          </a:bodyPr>
          <a:lstStyle/>
          <a:p>
            <a:pPr algn="just"/>
            <a:r>
              <a:rPr lang="pt-BR" altLang="en-US" sz="2800" b="1">
                <a:solidFill>
                  <a:schemeClr val="bg1"/>
                </a:solidFill>
                <a:latin typeface="Times New Roman" panose="02020603050405020304" pitchFamily="18" charset="0"/>
                <a:ea typeface="Times New Roman" pitchFamily="18" charset="0"/>
                <a:cs typeface="Times New Roman" panose="02020603050405020304" pitchFamily="18" charset="0"/>
              </a:rPr>
              <a:t>+ Duy trì sĩ số 34/34 (100/%.)</a:t>
            </a:r>
            <a:endParaRPr lang="pt-BR" altLang="en-US" sz="2800" b="1">
              <a:solidFill>
                <a:schemeClr val="bg1"/>
              </a:solidFill>
              <a:latin typeface="Times New Roman" panose="02020603050405020304" pitchFamily="18" charset="0"/>
              <a:cs typeface="Times New Roman" panose="02020603050405020304" pitchFamily="18" charset="0"/>
            </a:endParaRPr>
          </a:p>
          <a:p>
            <a:pPr algn="just"/>
            <a:r>
              <a:rPr lang="en-US" sz="2800" b="1">
                <a:solidFill>
                  <a:schemeClr val="bg1"/>
                </a:solidFill>
                <a:latin typeface="Times New Roman" panose="02020603050405020304" pitchFamily="18" charset="0"/>
                <a:cs typeface="Times New Roman" panose="02020603050405020304" pitchFamily="18" charset="0"/>
              </a:rPr>
              <a:t>+ Không có học sinh bị trách phạt trước toàn trường; học sinh đến trường luôn đảm bảo an toàn cả trong giờ học lẫn giờ chơi; không có học sinh gây gỗ đánh nhau trong và ngoài nhà trường, không có học sinh bị tai nạn......</a:t>
            </a:r>
          </a:p>
          <a:p>
            <a:pPr algn="just"/>
            <a:r>
              <a:rPr lang="en-US" sz="2800" b="1">
                <a:solidFill>
                  <a:schemeClr val="bg1"/>
                </a:solidFill>
                <a:latin typeface="Times New Roman" panose="02020603050405020304" pitchFamily="18" charset="0"/>
                <a:cs typeface="Times New Roman" panose="02020603050405020304" pitchFamily="18" charset="0"/>
              </a:rPr>
              <a:t>+ Đồ dùng dạy học và bàn ghế của lớp luôn được bảo quản tốt, không có tình trạng hư hao, mất mát. </a:t>
            </a:r>
          </a:p>
          <a:p>
            <a:pPr algn="just"/>
            <a:r>
              <a:rPr lang="en-US" sz="2800" b="1">
                <a:solidFill>
                  <a:schemeClr val="bg1"/>
                </a:solidFill>
                <a:latin typeface="Times New Roman" panose="02020603050405020304" pitchFamily="18" charset="0"/>
                <a:cs typeface="Times New Roman" panose="02020603050405020304" pitchFamily="18" charset="0"/>
              </a:rPr>
              <a:t>+ 100% học sinh lớp đều tích cực tham gia các buổi sinh hoạt tập thể, các hoạt động ngoài giờ...</a:t>
            </a:r>
          </a:p>
        </p:txBody>
      </p:sp>
    </p:spTree>
    <p:extLst>
      <p:ext uri="{BB962C8B-B14F-4D97-AF65-F5344CB8AC3E}">
        <p14:creationId xmlns:p14="http://schemas.microsoft.com/office/powerpoint/2010/main" val="171987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 name="Flowchart: Manual Input 49">
            <a:extLst>
              <a:ext uri="{FF2B5EF4-FFF2-40B4-BE49-F238E27FC236}">
                <a16:creationId xmlns:a16="http://schemas.microsoft.com/office/drawing/2014/main" id="{AC6C5BC4-6788-4709-ABBD-20B6146D3B43}"/>
              </a:ext>
            </a:extLst>
          </p:cNvPr>
          <p:cNvSpPr>
            <a:spLocks noChangeAspect="1"/>
          </p:cNvSpPr>
          <p:nvPr/>
        </p:nvSpPr>
        <p:spPr>
          <a:xfrm rot="5400000">
            <a:off x="2082351" y="-2106355"/>
            <a:ext cx="6905320" cy="11070023"/>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34"/>
              <a:gd name="connsiteY0" fmla="*/ 3602 h 11602"/>
              <a:gd name="connsiteX1" fmla="*/ 10034 w 10034"/>
              <a:gd name="connsiteY1" fmla="*/ 0 h 11602"/>
              <a:gd name="connsiteX2" fmla="*/ 10000 w 10034"/>
              <a:gd name="connsiteY2" fmla="*/ 11602 h 11602"/>
              <a:gd name="connsiteX3" fmla="*/ 0 w 10034"/>
              <a:gd name="connsiteY3" fmla="*/ 11602 h 11602"/>
              <a:gd name="connsiteX4" fmla="*/ 0 w 10034"/>
              <a:gd name="connsiteY4" fmla="*/ 3602 h 11602"/>
              <a:gd name="connsiteX0" fmla="*/ 0 w 10034"/>
              <a:gd name="connsiteY0" fmla="*/ 4196 h 12196"/>
              <a:gd name="connsiteX1" fmla="*/ 10034 w 10034"/>
              <a:gd name="connsiteY1" fmla="*/ 0 h 12196"/>
              <a:gd name="connsiteX2" fmla="*/ 10000 w 10034"/>
              <a:gd name="connsiteY2" fmla="*/ 12196 h 12196"/>
              <a:gd name="connsiteX3" fmla="*/ 0 w 10034"/>
              <a:gd name="connsiteY3" fmla="*/ 12196 h 12196"/>
              <a:gd name="connsiteX4" fmla="*/ 0 w 10034"/>
              <a:gd name="connsiteY4" fmla="*/ 4196 h 12196"/>
              <a:gd name="connsiteX0" fmla="*/ 34 w 10034"/>
              <a:gd name="connsiteY0" fmla="*/ 4687 h 12196"/>
              <a:gd name="connsiteX1" fmla="*/ 10034 w 10034"/>
              <a:gd name="connsiteY1" fmla="*/ 0 h 12196"/>
              <a:gd name="connsiteX2" fmla="*/ 10000 w 10034"/>
              <a:gd name="connsiteY2" fmla="*/ 12196 h 12196"/>
              <a:gd name="connsiteX3" fmla="*/ 0 w 10034"/>
              <a:gd name="connsiteY3" fmla="*/ 12196 h 12196"/>
              <a:gd name="connsiteX4" fmla="*/ 34 w 10034"/>
              <a:gd name="connsiteY4" fmla="*/ 4687 h 12196"/>
              <a:gd name="connsiteX0" fmla="*/ 1 w 10069"/>
              <a:gd name="connsiteY0" fmla="*/ 4661 h 12196"/>
              <a:gd name="connsiteX1" fmla="*/ 10069 w 10069"/>
              <a:gd name="connsiteY1" fmla="*/ 0 h 12196"/>
              <a:gd name="connsiteX2" fmla="*/ 10035 w 10069"/>
              <a:gd name="connsiteY2" fmla="*/ 12196 h 12196"/>
              <a:gd name="connsiteX3" fmla="*/ 35 w 10069"/>
              <a:gd name="connsiteY3" fmla="*/ 12196 h 12196"/>
              <a:gd name="connsiteX4" fmla="*/ 1 w 10069"/>
              <a:gd name="connsiteY4" fmla="*/ 4661 h 12196"/>
              <a:gd name="connsiteX0" fmla="*/ 1 w 10069"/>
              <a:gd name="connsiteY0" fmla="*/ 6004 h 12196"/>
              <a:gd name="connsiteX1" fmla="*/ 10069 w 10069"/>
              <a:gd name="connsiteY1" fmla="*/ 0 h 12196"/>
              <a:gd name="connsiteX2" fmla="*/ 10035 w 10069"/>
              <a:gd name="connsiteY2" fmla="*/ 12196 h 12196"/>
              <a:gd name="connsiteX3" fmla="*/ 35 w 10069"/>
              <a:gd name="connsiteY3" fmla="*/ 12196 h 12196"/>
              <a:gd name="connsiteX4" fmla="*/ 1 w 10069"/>
              <a:gd name="connsiteY4" fmla="*/ 6004 h 12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9" h="12196">
                <a:moveTo>
                  <a:pt x="1" y="6004"/>
                </a:moveTo>
                <a:lnTo>
                  <a:pt x="10069" y="0"/>
                </a:lnTo>
                <a:cubicBezTo>
                  <a:pt x="10058" y="3867"/>
                  <a:pt x="10046" y="8329"/>
                  <a:pt x="10035" y="12196"/>
                </a:cubicBezTo>
                <a:lnTo>
                  <a:pt x="35" y="12196"/>
                </a:lnTo>
                <a:cubicBezTo>
                  <a:pt x="46" y="9693"/>
                  <a:pt x="-10" y="8507"/>
                  <a:pt x="1" y="60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Graphic 67">
            <a:extLst>
              <a:ext uri="{FF2B5EF4-FFF2-40B4-BE49-F238E27FC236}">
                <a16:creationId xmlns:a16="http://schemas.microsoft.com/office/drawing/2014/main" id="{0D167EF2-B6E6-47ED-8A92-2958FA893AD1}"/>
              </a:ext>
            </a:extLst>
          </p:cNvPr>
          <p:cNvSpPr/>
          <p:nvPr/>
        </p:nvSpPr>
        <p:spPr>
          <a:xfrm rot="721962">
            <a:off x="-1939869" y="5645690"/>
            <a:ext cx="5581760" cy="3490296"/>
          </a:xfrm>
          <a:custGeom>
            <a:avLst/>
            <a:gdLst>
              <a:gd name="connsiteX0" fmla="*/ 1146188 w 5979754"/>
              <a:gd name="connsiteY0" fmla="*/ 3508024 h 3739163"/>
              <a:gd name="connsiteX1" fmla="*/ 2295316 w 5979754"/>
              <a:gd name="connsiteY1" fmla="*/ 3494251 h 3739163"/>
              <a:gd name="connsiteX2" fmla="*/ 2379927 w 5979754"/>
              <a:gd name="connsiteY2" fmla="*/ 3392259 h 3739163"/>
              <a:gd name="connsiteX3" fmla="*/ 2379927 w 5979754"/>
              <a:gd name="connsiteY3" fmla="*/ 3392259 h 3739163"/>
              <a:gd name="connsiteX4" fmla="*/ 2381239 w 5979754"/>
              <a:gd name="connsiteY4" fmla="*/ 3389963 h 3739163"/>
              <a:gd name="connsiteX5" fmla="*/ 2399604 w 5979754"/>
              <a:gd name="connsiteY5" fmla="*/ 3362416 h 3739163"/>
              <a:gd name="connsiteX6" fmla="*/ 3727136 w 5979754"/>
              <a:gd name="connsiteY6" fmla="*/ 3114815 h 3739163"/>
              <a:gd name="connsiteX7" fmla="*/ 3727136 w 5979754"/>
              <a:gd name="connsiteY7" fmla="*/ 3114487 h 3739163"/>
              <a:gd name="connsiteX8" fmla="*/ 5542983 w 5979754"/>
              <a:gd name="connsiteY8" fmla="*/ 2830157 h 3739163"/>
              <a:gd name="connsiteX9" fmla="*/ 5517075 w 5979754"/>
              <a:gd name="connsiteY9" fmla="*/ 659798 h 3739163"/>
              <a:gd name="connsiteX10" fmla="*/ 3980312 w 5979754"/>
              <a:gd name="connsiteY10" fmla="*/ 295121 h 3739163"/>
              <a:gd name="connsiteX11" fmla="*/ 3980312 w 5979754"/>
              <a:gd name="connsiteY11" fmla="*/ 295121 h 3739163"/>
              <a:gd name="connsiteX12" fmla="*/ 3979984 w 5979754"/>
              <a:gd name="connsiteY12" fmla="*/ 295448 h 3739163"/>
              <a:gd name="connsiteX13" fmla="*/ 3560867 w 5979754"/>
              <a:gd name="connsiteY13" fmla="*/ 503695 h 3739163"/>
              <a:gd name="connsiteX14" fmla="*/ 1258674 w 5979754"/>
              <a:gd name="connsiteY14" fmla="*/ 270852 h 3739163"/>
              <a:gd name="connsiteX15" fmla="*/ 1196036 w 5979754"/>
              <a:gd name="connsiteY15" fmla="*/ 200672 h 3739163"/>
              <a:gd name="connsiteX16" fmla="*/ 200387 w 5979754"/>
              <a:gd name="connsiteY16" fmla="*/ 212150 h 3739163"/>
              <a:gd name="connsiteX17" fmla="*/ 212193 w 5979754"/>
              <a:gd name="connsiteY17" fmla="*/ 1207799 h 3739163"/>
              <a:gd name="connsiteX18" fmla="*/ 525055 w 5979754"/>
              <a:gd name="connsiteY18" fmla="*/ 1384891 h 3739163"/>
              <a:gd name="connsiteX19" fmla="*/ 1083878 w 5979754"/>
              <a:gd name="connsiteY19" fmla="*/ 2413663 h 3739163"/>
              <a:gd name="connsiteX20" fmla="*/ 1083878 w 5979754"/>
              <a:gd name="connsiteY20" fmla="*/ 2413663 h 3739163"/>
              <a:gd name="connsiteX21" fmla="*/ 1146188 w 5979754"/>
              <a:gd name="connsiteY21" fmla="*/ 3508024 h 373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79754" h="3739163">
                <a:moveTo>
                  <a:pt x="1146188" y="3508024"/>
                </a:moveTo>
                <a:cubicBezTo>
                  <a:pt x="1467249" y="3821542"/>
                  <a:pt x="1981798" y="3815311"/>
                  <a:pt x="2295316" y="3494251"/>
                </a:cubicBezTo>
                <a:cubicBezTo>
                  <a:pt x="2326799" y="3462112"/>
                  <a:pt x="2354675" y="3428005"/>
                  <a:pt x="2379927" y="3392259"/>
                </a:cubicBezTo>
                <a:lnTo>
                  <a:pt x="2379927" y="3392259"/>
                </a:lnTo>
                <a:cubicBezTo>
                  <a:pt x="2379927" y="3392259"/>
                  <a:pt x="2380583" y="3391275"/>
                  <a:pt x="2381239" y="3389963"/>
                </a:cubicBezTo>
                <a:cubicBezTo>
                  <a:pt x="2387470" y="3380781"/>
                  <a:pt x="2393701" y="3371598"/>
                  <a:pt x="2399604" y="3362416"/>
                </a:cubicBezTo>
                <a:cubicBezTo>
                  <a:pt x="2487494" y="3240091"/>
                  <a:pt x="2876440" y="2799329"/>
                  <a:pt x="3727136" y="3114815"/>
                </a:cubicBezTo>
                <a:lnTo>
                  <a:pt x="3727136" y="3114487"/>
                </a:lnTo>
                <a:cubicBezTo>
                  <a:pt x="4313179" y="3424726"/>
                  <a:pt x="5056308" y="3328637"/>
                  <a:pt x="5542983" y="2830157"/>
                </a:cubicBezTo>
                <a:cubicBezTo>
                  <a:pt x="6135256" y="2223781"/>
                  <a:pt x="6123778" y="1252072"/>
                  <a:pt x="5517075" y="659798"/>
                </a:cubicBezTo>
                <a:cubicBezTo>
                  <a:pt x="5097301" y="250192"/>
                  <a:pt x="4503060" y="129507"/>
                  <a:pt x="3980312" y="295121"/>
                </a:cubicBezTo>
                <a:lnTo>
                  <a:pt x="3980312" y="295121"/>
                </a:lnTo>
                <a:cubicBezTo>
                  <a:pt x="3980312" y="295121"/>
                  <a:pt x="3979984" y="295448"/>
                  <a:pt x="3979984" y="295448"/>
                </a:cubicBezTo>
                <a:cubicBezTo>
                  <a:pt x="3832735" y="342017"/>
                  <a:pt x="3691062" y="411870"/>
                  <a:pt x="3560867" y="503695"/>
                </a:cubicBezTo>
                <a:cubicBezTo>
                  <a:pt x="3029591" y="718501"/>
                  <a:pt x="2084118" y="936914"/>
                  <a:pt x="1258674" y="270852"/>
                </a:cubicBezTo>
                <a:cubicBezTo>
                  <a:pt x="1239653" y="246584"/>
                  <a:pt x="1218664" y="222972"/>
                  <a:pt x="1196036" y="200672"/>
                </a:cubicBezTo>
                <a:cubicBezTo>
                  <a:pt x="917936" y="-71525"/>
                  <a:pt x="472255" y="-65950"/>
                  <a:pt x="200387" y="212150"/>
                </a:cubicBezTo>
                <a:cubicBezTo>
                  <a:pt x="-71482" y="490249"/>
                  <a:pt x="-65907" y="936258"/>
                  <a:pt x="212193" y="1207799"/>
                </a:cubicBezTo>
                <a:cubicBezTo>
                  <a:pt x="302706" y="1296017"/>
                  <a:pt x="410929" y="1355048"/>
                  <a:pt x="525055" y="1384891"/>
                </a:cubicBezTo>
                <a:cubicBezTo>
                  <a:pt x="787085" y="1501312"/>
                  <a:pt x="1326559" y="1822045"/>
                  <a:pt x="1083878" y="2413663"/>
                </a:cubicBezTo>
                <a:lnTo>
                  <a:pt x="1083878" y="2413663"/>
                </a:lnTo>
                <a:cubicBezTo>
                  <a:pt x="820864" y="2736036"/>
                  <a:pt x="842508" y="3211560"/>
                  <a:pt x="1146188" y="3508024"/>
                </a:cubicBezTo>
                <a:close/>
              </a:path>
            </a:pathLst>
          </a:custGeom>
          <a:gradFill flip="none" rotWithShape="1">
            <a:gsLst>
              <a:gs pos="0">
                <a:srgbClr val="2490F9"/>
              </a:gs>
              <a:gs pos="100000">
                <a:srgbClr val="2391F9"/>
              </a:gs>
            </a:gsLst>
            <a:lin ang="0" scaled="1"/>
            <a:tileRect/>
          </a:gradFill>
          <a:ln w="32762" cap="flat">
            <a:noFill/>
            <a:prstDash val="solid"/>
            <a:miter/>
          </a:ln>
        </p:spPr>
        <p:txBody>
          <a:bodyPr rtlCol="0" anchor="ctr"/>
          <a:lstStyle/>
          <a:p>
            <a:endParaRPr lang="en-US"/>
          </a:p>
        </p:txBody>
      </p:sp>
      <p:sp>
        <p:nvSpPr>
          <p:cNvPr id="52" name="Rectangle 51">
            <a:extLst>
              <a:ext uri="{FF2B5EF4-FFF2-40B4-BE49-F238E27FC236}">
                <a16:creationId xmlns:a16="http://schemas.microsoft.com/office/drawing/2014/main" id="{59D8BD2B-3CF8-4B60-8A5F-66893B5F2DC1}"/>
              </a:ext>
            </a:extLst>
          </p:cNvPr>
          <p:cNvSpPr/>
          <p:nvPr/>
        </p:nvSpPr>
        <p:spPr>
          <a:xfrm rot="19309122">
            <a:off x="7641594" y="-2882717"/>
            <a:ext cx="404954" cy="11734800"/>
          </a:xfrm>
          <a:prstGeom prst="rect">
            <a:avLst/>
          </a:prstGeom>
          <a:gradFill>
            <a:gsLst>
              <a:gs pos="0">
                <a:srgbClr val="FDAF3A"/>
              </a:gs>
              <a:gs pos="100000">
                <a:srgbClr val="ED900A">
                  <a:lumMod val="91000"/>
                  <a:lumOff val="9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AF3A"/>
              </a:solidFill>
            </a:endParaRPr>
          </a:p>
        </p:txBody>
      </p:sp>
      <p:sp>
        <p:nvSpPr>
          <p:cNvPr id="53" name="Rectangle: Rounded Corners 52">
            <a:extLst>
              <a:ext uri="{FF2B5EF4-FFF2-40B4-BE49-F238E27FC236}">
                <a16:creationId xmlns:a16="http://schemas.microsoft.com/office/drawing/2014/main" id="{F6968FDA-04D8-441B-84F4-9A2A017E9C13}"/>
              </a:ext>
            </a:extLst>
          </p:cNvPr>
          <p:cNvSpPr/>
          <p:nvPr/>
        </p:nvSpPr>
        <p:spPr>
          <a:xfrm rot="19309122">
            <a:off x="8109496" y="470395"/>
            <a:ext cx="489566" cy="4462738"/>
          </a:xfrm>
          <a:prstGeom prst="roundRect">
            <a:avLst>
              <a:gd name="adj" fmla="val 50000"/>
            </a:avLst>
          </a:prstGeom>
          <a:gradFill>
            <a:gsLst>
              <a:gs pos="0">
                <a:srgbClr val="FDAF3A">
                  <a:lumMod val="91000"/>
                  <a:lumOff val="9000"/>
                </a:srgbClr>
              </a:gs>
              <a:gs pos="100000">
                <a:srgbClr val="ED900A">
                  <a:lumMod val="91000"/>
                  <a:lumOff val="9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8FB108E4-F088-4B69-A495-13038B65D888}"/>
              </a:ext>
            </a:extLst>
          </p:cNvPr>
          <p:cNvSpPr/>
          <p:nvPr/>
        </p:nvSpPr>
        <p:spPr>
          <a:xfrm rot="19309122">
            <a:off x="7261231" y="1235348"/>
            <a:ext cx="489566" cy="4532868"/>
          </a:xfrm>
          <a:prstGeom prst="roundRect">
            <a:avLst>
              <a:gd name="adj" fmla="val 50000"/>
            </a:avLst>
          </a:prstGeom>
          <a:gradFill flip="none" rotWithShape="1">
            <a:gsLst>
              <a:gs pos="0">
                <a:srgbClr val="3357CD"/>
              </a:gs>
              <a:gs pos="100000">
                <a:srgbClr val="102258">
                  <a:lumMod val="77000"/>
                  <a:lumOff val="23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Graphic 65">
            <a:extLst>
              <a:ext uri="{FF2B5EF4-FFF2-40B4-BE49-F238E27FC236}">
                <a16:creationId xmlns:a16="http://schemas.microsoft.com/office/drawing/2014/main" id="{A2DAA61B-7583-4304-9CC7-F8299D07D72C}"/>
              </a:ext>
            </a:extLst>
          </p:cNvPr>
          <p:cNvSpPr/>
          <p:nvPr/>
        </p:nvSpPr>
        <p:spPr>
          <a:xfrm rot="20685455">
            <a:off x="-745356" y="5735090"/>
            <a:ext cx="2727682" cy="3027400"/>
          </a:xfrm>
          <a:custGeom>
            <a:avLst/>
            <a:gdLst>
              <a:gd name="connsiteX0" fmla="*/ 2603284 w 2603283"/>
              <a:gd name="connsiteY0" fmla="*/ 1366363 h 2889331"/>
              <a:gd name="connsiteX1" fmla="*/ 2187791 w 2603283"/>
              <a:gd name="connsiteY1" fmla="*/ 950870 h 2889331"/>
              <a:gd name="connsiteX2" fmla="*/ 2120219 w 2603283"/>
              <a:gd name="connsiteY2" fmla="*/ 956404 h 2889331"/>
              <a:gd name="connsiteX3" fmla="*/ 2120219 w 2603283"/>
              <a:gd name="connsiteY3" fmla="*/ 956236 h 2889331"/>
              <a:gd name="connsiteX4" fmla="*/ 2118878 w 2603283"/>
              <a:gd name="connsiteY4" fmla="*/ 956571 h 2889331"/>
              <a:gd name="connsiteX5" fmla="*/ 2102278 w 2603283"/>
              <a:gd name="connsiteY5" fmla="*/ 959589 h 2889331"/>
              <a:gd name="connsiteX6" fmla="*/ 1537389 w 2603283"/>
              <a:gd name="connsiteY6" fmla="*/ 562373 h 2889331"/>
              <a:gd name="connsiteX7" fmla="*/ 1537222 w 2603283"/>
              <a:gd name="connsiteY7" fmla="*/ 562541 h 2889331"/>
              <a:gd name="connsiteX8" fmla="*/ 784707 w 2603283"/>
              <a:gd name="connsiteY8" fmla="*/ 0 h 2889331"/>
              <a:gd name="connsiteX9" fmla="*/ 0 w 2603283"/>
              <a:gd name="connsiteY9" fmla="*/ 784707 h 2889331"/>
              <a:gd name="connsiteX10" fmla="*/ 415493 w 2603283"/>
              <a:gd name="connsiteY10" fmla="*/ 1477194 h 2889331"/>
              <a:gd name="connsiteX11" fmla="*/ 415493 w 2603283"/>
              <a:gd name="connsiteY11" fmla="*/ 1477194 h 2889331"/>
              <a:gd name="connsiteX12" fmla="*/ 415828 w 2603283"/>
              <a:gd name="connsiteY12" fmla="*/ 1477194 h 2889331"/>
              <a:gd name="connsiteX13" fmla="*/ 641683 w 2603283"/>
              <a:gd name="connsiteY13" fmla="*/ 1556000 h 2889331"/>
              <a:gd name="connsiteX14" fmla="*/ 1378939 w 2603283"/>
              <a:gd name="connsiteY14" fmla="*/ 2481385 h 2889331"/>
              <a:gd name="connsiteX15" fmla="*/ 1375585 w 2603283"/>
              <a:gd name="connsiteY15" fmla="*/ 2529339 h 2889331"/>
              <a:gd name="connsiteX16" fmla="*/ 1735578 w 2603283"/>
              <a:gd name="connsiteY16" fmla="*/ 2889332 h 2889331"/>
              <a:gd name="connsiteX17" fmla="*/ 2095571 w 2603283"/>
              <a:gd name="connsiteY17" fmla="*/ 2529339 h 2889331"/>
              <a:gd name="connsiteX18" fmla="*/ 2048623 w 2603283"/>
              <a:gd name="connsiteY18" fmla="*/ 2351606 h 2889331"/>
              <a:gd name="connsiteX19" fmla="*/ 2225182 w 2603283"/>
              <a:gd name="connsiteY19" fmla="*/ 1779675 h 2889331"/>
              <a:gd name="connsiteX20" fmla="*/ 2225182 w 2603283"/>
              <a:gd name="connsiteY20" fmla="*/ 1779675 h 2889331"/>
              <a:gd name="connsiteX21" fmla="*/ 2603284 w 2603283"/>
              <a:gd name="connsiteY21" fmla="*/ 1366363 h 28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03283" h="2889331">
                <a:moveTo>
                  <a:pt x="2603284" y="1366363"/>
                </a:moveTo>
                <a:cubicBezTo>
                  <a:pt x="2603284" y="1136987"/>
                  <a:pt x="2417335" y="950870"/>
                  <a:pt x="2187791" y="950870"/>
                </a:cubicBezTo>
                <a:cubicBezTo>
                  <a:pt x="2164820" y="950870"/>
                  <a:pt x="2142184" y="952883"/>
                  <a:pt x="2120219" y="956404"/>
                </a:cubicBezTo>
                <a:lnTo>
                  <a:pt x="2120219" y="956236"/>
                </a:lnTo>
                <a:cubicBezTo>
                  <a:pt x="2120219" y="956236"/>
                  <a:pt x="2119716" y="956404"/>
                  <a:pt x="2118878" y="956571"/>
                </a:cubicBezTo>
                <a:cubicBezTo>
                  <a:pt x="2113345" y="957577"/>
                  <a:pt x="2107644" y="958416"/>
                  <a:pt x="2102278" y="959589"/>
                </a:cubicBezTo>
                <a:cubicBezTo>
                  <a:pt x="2026155" y="971159"/>
                  <a:pt x="1726021" y="986417"/>
                  <a:pt x="1537389" y="562373"/>
                </a:cubicBezTo>
                <a:lnTo>
                  <a:pt x="1537222" y="562541"/>
                </a:lnTo>
                <a:cubicBezTo>
                  <a:pt x="1441481" y="237424"/>
                  <a:pt x="1140844" y="0"/>
                  <a:pt x="784707" y="0"/>
                </a:cubicBezTo>
                <a:cubicBezTo>
                  <a:pt x="351274" y="0"/>
                  <a:pt x="0" y="351274"/>
                  <a:pt x="0" y="784707"/>
                </a:cubicBezTo>
                <a:cubicBezTo>
                  <a:pt x="0" y="1084505"/>
                  <a:pt x="168343" y="1345068"/>
                  <a:pt x="415493" y="1477194"/>
                </a:cubicBezTo>
                <a:lnTo>
                  <a:pt x="415493" y="1477194"/>
                </a:lnTo>
                <a:cubicBezTo>
                  <a:pt x="415493" y="1477194"/>
                  <a:pt x="415660" y="1477194"/>
                  <a:pt x="415828" y="1477194"/>
                </a:cubicBezTo>
                <a:cubicBezTo>
                  <a:pt x="485580" y="1514418"/>
                  <a:pt x="561535" y="1541245"/>
                  <a:pt x="641683" y="1556000"/>
                </a:cubicBezTo>
                <a:cubicBezTo>
                  <a:pt x="909959" y="1673539"/>
                  <a:pt x="1327631" y="1941479"/>
                  <a:pt x="1378939" y="2481385"/>
                </a:cubicBezTo>
                <a:cubicBezTo>
                  <a:pt x="1376927" y="2497146"/>
                  <a:pt x="1375585" y="2513075"/>
                  <a:pt x="1375585" y="2529339"/>
                </a:cubicBezTo>
                <a:cubicBezTo>
                  <a:pt x="1375585" y="2728199"/>
                  <a:pt x="1536719" y="2889332"/>
                  <a:pt x="1735578" y="2889332"/>
                </a:cubicBezTo>
                <a:cubicBezTo>
                  <a:pt x="1934438" y="2889332"/>
                  <a:pt x="2095571" y="2728199"/>
                  <a:pt x="2095571" y="2529339"/>
                </a:cubicBezTo>
                <a:cubicBezTo>
                  <a:pt x="2095571" y="2464785"/>
                  <a:pt x="2078469" y="2404088"/>
                  <a:pt x="2048623" y="2351606"/>
                </a:cubicBezTo>
                <a:cubicBezTo>
                  <a:pt x="1997650" y="2214115"/>
                  <a:pt x="1922030" y="1902244"/>
                  <a:pt x="2225182" y="1779675"/>
                </a:cubicBezTo>
                <a:lnTo>
                  <a:pt x="2225182" y="1779675"/>
                </a:lnTo>
                <a:cubicBezTo>
                  <a:pt x="2437120" y="1761064"/>
                  <a:pt x="2603284" y="1583163"/>
                  <a:pt x="2603284" y="1366363"/>
                </a:cubicBezTo>
                <a:close/>
              </a:path>
            </a:pathLst>
          </a:custGeom>
          <a:gradFill>
            <a:gsLst>
              <a:gs pos="0">
                <a:srgbClr val="2637E5"/>
              </a:gs>
              <a:gs pos="100000">
                <a:srgbClr val="0066FF"/>
              </a:gs>
            </a:gsLst>
            <a:lin ang="10800000" scaled="1"/>
          </a:gradFill>
          <a:ln w="16715" cap="flat">
            <a:noFill/>
            <a:prstDash val="solid"/>
            <a:miter/>
          </a:ln>
        </p:spPr>
        <p:txBody>
          <a:bodyPr rtlCol="0" anchor="ctr"/>
          <a:lstStyle/>
          <a:p>
            <a:endParaRPr lang="en-US"/>
          </a:p>
        </p:txBody>
      </p:sp>
      <p:sp>
        <p:nvSpPr>
          <p:cNvPr id="70" name="vong tron 2">
            <a:extLst>
              <a:ext uri="{FF2B5EF4-FFF2-40B4-BE49-F238E27FC236}">
                <a16:creationId xmlns:a16="http://schemas.microsoft.com/office/drawing/2014/main" id="{5D5F5EE0-7136-40AF-859B-9A7B017DA467}"/>
              </a:ext>
            </a:extLst>
          </p:cNvPr>
          <p:cNvSpPr/>
          <p:nvPr/>
        </p:nvSpPr>
        <p:spPr>
          <a:xfrm>
            <a:off x="6100749" y="1360733"/>
            <a:ext cx="3477140" cy="3477140"/>
          </a:xfrm>
          <a:prstGeom prst="ellipse">
            <a:avLst/>
          </a:prstGeom>
          <a:gradFill>
            <a:gsLst>
              <a:gs pos="100000">
                <a:srgbClr val="0C6AAC"/>
              </a:gs>
              <a:gs pos="34000">
                <a:srgbClr val="72C1F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vong tron 1">
            <a:extLst>
              <a:ext uri="{FF2B5EF4-FFF2-40B4-BE49-F238E27FC236}">
                <a16:creationId xmlns:a16="http://schemas.microsoft.com/office/drawing/2014/main" id="{E58DFCA2-7956-4A1D-B61A-37A42D7952EA}"/>
              </a:ext>
            </a:extLst>
          </p:cNvPr>
          <p:cNvSpPr/>
          <p:nvPr/>
        </p:nvSpPr>
        <p:spPr>
          <a:xfrm>
            <a:off x="6331558" y="1591542"/>
            <a:ext cx="3015522" cy="3015522"/>
          </a:xfrm>
          <a:prstGeom prst="ellipse">
            <a:avLst/>
          </a:prstGeom>
          <a:gradFill>
            <a:gsLst>
              <a:gs pos="100000">
                <a:srgbClr val="0C6AAC"/>
              </a:gs>
              <a:gs pos="34000">
                <a:srgbClr val="1BA0F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BD8C0B25-3722-49EC-87BF-1DA1FC0C2F7B}"/>
              </a:ext>
            </a:extLst>
          </p:cNvPr>
          <p:cNvSpPr txBox="1"/>
          <p:nvPr/>
        </p:nvSpPr>
        <p:spPr>
          <a:xfrm>
            <a:off x="113273" y="3069575"/>
            <a:ext cx="5836920" cy="1175706"/>
          </a:xfrm>
          <a:prstGeom prst="rect">
            <a:avLst/>
          </a:prstGeom>
          <a:noFill/>
        </p:spPr>
        <p:txBody>
          <a:bodyPr wrap="square" rtlCol="0">
            <a:spAutoFit/>
          </a:bodyPr>
          <a:lstStyle/>
          <a:p>
            <a:pPr algn="ctr">
              <a:lnSpc>
                <a:spcPct val="88000"/>
              </a:lnSpc>
            </a:pPr>
            <a:r>
              <a:rPr lang="en-US" sz="4000" b="1" dirty="0">
                <a:gradFill flip="none" rotWithShape="1">
                  <a:gsLst>
                    <a:gs pos="0">
                      <a:srgbClr val="24409B"/>
                    </a:gs>
                    <a:gs pos="100000">
                      <a:srgbClr val="102258"/>
                    </a:gs>
                  </a:gsLst>
                  <a:lin ang="8100000" scaled="1"/>
                  <a:tileRect/>
                </a:gradFill>
                <a:latin typeface="Times New Roman" pitchFamily="18" charset="0"/>
                <a:ea typeface="#9Slide03 IcielSamsung Sharp Bo" pitchFamily="2" charset="0"/>
                <a:cs typeface="Times New Roman" pitchFamily="18" charset="0"/>
              </a:rPr>
              <a:t>XIN CHÂN THÀNH                          CẢM ƠN</a:t>
            </a:r>
          </a:p>
        </p:txBody>
      </p:sp>
      <p:sp>
        <p:nvSpPr>
          <p:cNvPr id="84" name="Rectangle: Rounded Corners 83">
            <a:extLst>
              <a:ext uri="{FF2B5EF4-FFF2-40B4-BE49-F238E27FC236}">
                <a16:creationId xmlns:a16="http://schemas.microsoft.com/office/drawing/2014/main" id="{CCC53EFA-DF46-4CCD-9A16-B31909E62208}"/>
              </a:ext>
            </a:extLst>
          </p:cNvPr>
          <p:cNvSpPr/>
          <p:nvPr/>
        </p:nvSpPr>
        <p:spPr>
          <a:xfrm rot="19309122">
            <a:off x="-1031343" y="-4383050"/>
            <a:ext cx="631572" cy="5757216"/>
          </a:xfrm>
          <a:prstGeom prst="roundRect">
            <a:avLst>
              <a:gd name="adj" fmla="val 50000"/>
            </a:avLst>
          </a:prstGeom>
          <a:gradFill>
            <a:gsLst>
              <a:gs pos="0">
                <a:srgbClr val="FDAF3A">
                  <a:lumMod val="91000"/>
                  <a:lumOff val="9000"/>
                </a:srgbClr>
              </a:gs>
              <a:gs pos="100000">
                <a:srgbClr val="ED900A">
                  <a:lumMod val="91000"/>
                  <a:lumOff val="9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24" name="Arrow: Chevron 23">
            <a:extLst>
              <a:ext uri="{FF2B5EF4-FFF2-40B4-BE49-F238E27FC236}">
                <a16:creationId xmlns:a16="http://schemas.microsoft.com/office/drawing/2014/main" id="{A661E0FB-9945-463E-A7F2-7286E3813443}"/>
              </a:ext>
            </a:extLst>
          </p:cNvPr>
          <p:cNvSpPr/>
          <p:nvPr/>
        </p:nvSpPr>
        <p:spPr>
          <a:xfrm rot="5400000" flipV="1">
            <a:off x="-155722" y="-35874929"/>
            <a:ext cx="12503445" cy="12503445"/>
          </a:xfrm>
          <a:prstGeom prst="chevron">
            <a:avLst/>
          </a:prstGeom>
          <a:gradFill flip="none" rotWithShape="1">
            <a:gsLst>
              <a:gs pos="100000">
                <a:schemeClr val="bg1"/>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a:ln>
                <a:noFill/>
              </a:ln>
              <a:solidFill>
                <a:prstClr val="white"/>
              </a:solidFill>
              <a:effectLst/>
              <a:uLnTx/>
              <a:uFillTx/>
              <a:latin typeface="Montserrat"/>
              <a:ea typeface="+mn-ea"/>
              <a:cs typeface="+mn-cs"/>
              <a:sym typeface="Arial"/>
            </a:endParaRPr>
          </a:p>
        </p:txBody>
      </p:sp>
      <p:sp>
        <p:nvSpPr>
          <p:cNvPr id="30" name="Arrow: Chevron 29">
            <a:extLst>
              <a:ext uri="{FF2B5EF4-FFF2-40B4-BE49-F238E27FC236}">
                <a16:creationId xmlns:a16="http://schemas.microsoft.com/office/drawing/2014/main" id="{6746A07B-77BF-4384-A658-902AF008985C}"/>
              </a:ext>
            </a:extLst>
          </p:cNvPr>
          <p:cNvSpPr/>
          <p:nvPr/>
        </p:nvSpPr>
        <p:spPr>
          <a:xfrm rot="5400000" flipV="1">
            <a:off x="-155722" y="-32980446"/>
            <a:ext cx="12503445" cy="12503445"/>
          </a:xfrm>
          <a:prstGeom prst="chevron">
            <a:avLst/>
          </a:prstGeom>
          <a:gradFill flip="none" rotWithShape="1">
            <a:gsLst>
              <a:gs pos="100000">
                <a:srgbClr val="072AC8">
                  <a:alpha val="84000"/>
                </a:srgbClr>
              </a:gs>
              <a:gs pos="0">
                <a:srgbClr val="275BF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a:ln>
                <a:noFill/>
              </a:ln>
              <a:solidFill>
                <a:prstClr val="white"/>
              </a:solidFill>
              <a:effectLst/>
              <a:uLnTx/>
              <a:uFillTx/>
              <a:latin typeface="Montserrat"/>
              <a:ea typeface="+mn-ea"/>
              <a:cs typeface="+mn-cs"/>
              <a:sym typeface="Arial"/>
            </a:endParaRPr>
          </a:p>
        </p:txBody>
      </p:sp>
      <p:sp>
        <p:nvSpPr>
          <p:cNvPr id="23" name="Arrow: Chevron 22">
            <a:extLst>
              <a:ext uri="{FF2B5EF4-FFF2-40B4-BE49-F238E27FC236}">
                <a16:creationId xmlns:a16="http://schemas.microsoft.com/office/drawing/2014/main" id="{917D7275-1441-47CD-BD6F-FB84DE79900E}"/>
              </a:ext>
            </a:extLst>
          </p:cNvPr>
          <p:cNvSpPr/>
          <p:nvPr/>
        </p:nvSpPr>
        <p:spPr>
          <a:xfrm rot="5400000" flipV="1">
            <a:off x="-155722" y="-30403503"/>
            <a:ext cx="12503445" cy="12503445"/>
          </a:xfrm>
          <a:prstGeom prst="chevron">
            <a:avLst/>
          </a:prstGeom>
          <a:gradFill>
            <a:gsLst>
              <a:gs pos="0">
                <a:srgbClr val="0B13B3">
                  <a:alpha val="84706"/>
                </a:srgbClr>
              </a:gs>
              <a:gs pos="100000">
                <a:srgbClr val="010991">
                  <a:alpha val="52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0" noProof="0">
              <a:ln>
                <a:noFill/>
              </a:ln>
              <a:solidFill>
                <a:prstClr val="white"/>
              </a:solidFill>
              <a:effectLst/>
              <a:uLnTx/>
              <a:uFillTx/>
              <a:latin typeface="Montserrat"/>
              <a:ea typeface="+mn-ea"/>
              <a:cs typeface="+mn-cs"/>
              <a:sym typeface="Arial"/>
            </a:endParaRPr>
          </a:p>
        </p:txBody>
      </p:sp>
      <p:pic>
        <p:nvPicPr>
          <p:cNvPr id="16" name="Picture 15" descr="Giải mã những ý nghĩa về giấc mơ lời &lt;strong&gt;chào&lt;/strong&gt; &lt;strong&gt;tạm&lt;/strong&gt; &lt;strong&gt;biệt&lt;/strong&gt; | Phon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676400"/>
            <a:ext cx="3276599" cy="2819400"/>
          </a:xfrm>
          <a:prstGeom prst="ellipse">
            <a:avLst/>
          </a:prstGeom>
          <a:ln>
            <a:noFill/>
          </a:ln>
          <a:effectLst>
            <a:softEdge rad="112500"/>
          </a:effectLst>
        </p:spPr>
      </p:pic>
    </p:spTree>
    <p:extLst>
      <p:ext uri="{BB962C8B-B14F-4D97-AF65-F5344CB8AC3E}">
        <p14:creationId xmlns:p14="http://schemas.microsoft.com/office/powerpoint/2010/main" val="53078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0 -7.40741E-7 L 0 6.22176 " pathEditMode="relative" rAng="0" ptsTypes="AA">
                                      <p:cBhvr>
                                        <p:cTn id="6" dur="2000" fill="hold"/>
                                        <p:tgtEl>
                                          <p:spTgt spid="23"/>
                                        </p:tgtEl>
                                        <p:attrNameLst>
                                          <p:attrName>ppt_x</p:attrName>
                                          <p:attrName>ppt_y</p:attrName>
                                        </p:attrNameLst>
                                      </p:cBhvr>
                                      <p:rCtr x="0" y="311088"/>
                                    </p:animMotion>
                                  </p:childTnLst>
                                </p:cTn>
                              </p:par>
                              <p:par>
                                <p:cTn id="7" presetID="42" presetClass="path" presetSubtype="0" accel="50000" decel="50000" fill="hold" grpId="0" nodeType="withEffect">
                                  <p:stCondLst>
                                    <p:cond delay="200"/>
                                  </p:stCondLst>
                                  <p:childTnLst>
                                    <p:animMotion origin="layout" path="M 0 3.7037E-6 L 0 6.19745 " pathEditMode="relative" rAng="0" ptsTypes="AA">
                                      <p:cBhvr>
                                        <p:cTn id="8" dur="2000" fill="hold"/>
                                        <p:tgtEl>
                                          <p:spTgt spid="30"/>
                                        </p:tgtEl>
                                        <p:attrNameLst>
                                          <p:attrName>ppt_x</p:attrName>
                                          <p:attrName>ppt_y</p:attrName>
                                        </p:attrNameLst>
                                      </p:cBhvr>
                                      <p:rCtr x="0" y="309884"/>
                                    </p:animMotion>
                                  </p:childTnLst>
                                </p:cTn>
                              </p:par>
                              <p:par>
                                <p:cTn id="9" presetID="42" presetClass="path" presetSubtype="0" accel="50000" decel="50000" fill="hold" grpId="0" nodeType="withEffect">
                                  <p:stCondLst>
                                    <p:cond delay="400"/>
                                  </p:stCondLst>
                                  <p:childTnLst>
                                    <p:animMotion origin="layout" path="M 0 4.44444E-6 L 0 6.31851 " pathEditMode="relative" rAng="0" ptsTypes="AA">
                                      <p:cBhvr>
                                        <p:cTn id="10" dur="2000" fill="hold"/>
                                        <p:tgtEl>
                                          <p:spTgt spid="24"/>
                                        </p:tgtEl>
                                        <p:attrNameLst>
                                          <p:attrName>ppt_x</p:attrName>
                                          <p:attrName>ppt_y</p:attrName>
                                        </p:attrNameLst>
                                      </p:cBhvr>
                                      <p:rCtr x="0" y="315926"/>
                                    </p:animMotion>
                                  </p:childTnLst>
                                </p:cTn>
                              </p:par>
                              <p:par>
                                <p:cTn id="11" presetID="10" presetClass="entr" presetSubtype="0" fill="hold" grpId="0" nodeType="withEffect">
                                  <p:stCondLst>
                                    <p:cond delay="150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450"/>
                                        <p:tgtEl>
                                          <p:spTgt spid="50"/>
                                        </p:tgtEl>
                                      </p:cBhvr>
                                    </p:animEffect>
                                  </p:childTnLst>
                                </p:cTn>
                              </p:par>
                              <p:par>
                                <p:cTn id="14" presetID="23" presetClass="entr" presetSubtype="16" fill="hold" grpId="0" nodeType="withEffect">
                                  <p:stCondLst>
                                    <p:cond delay="2500"/>
                                  </p:stCondLst>
                                  <p:iterate type="lt">
                                    <p:tmPct val="3000"/>
                                  </p:iterate>
                                  <p:childTnLst>
                                    <p:set>
                                      <p:cBhvr>
                                        <p:cTn id="15" dur="1" fill="hold">
                                          <p:stCondLst>
                                            <p:cond delay="0"/>
                                          </p:stCondLst>
                                        </p:cTn>
                                        <p:tgtEl>
                                          <p:spTgt spid="74"/>
                                        </p:tgtEl>
                                        <p:attrNameLst>
                                          <p:attrName>style.visibility</p:attrName>
                                        </p:attrNameLst>
                                      </p:cBhvr>
                                      <p:to>
                                        <p:strVal val="visible"/>
                                      </p:to>
                                    </p:set>
                                    <p:anim calcmode="lin" valueType="num">
                                      <p:cBhvr>
                                        <p:cTn id="16" dur="1000" fill="hold"/>
                                        <p:tgtEl>
                                          <p:spTgt spid="74"/>
                                        </p:tgtEl>
                                        <p:attrNameLst>
                                          <p:attrName>ppt_w</p:attrName>
                                        </p:attrNameLst>
                                      </p:cBhvr>
                                      <p:tavLst>
                                        <p:tav tm="0">
                                          <p:val>
                                            <p:fltVal val="0"/>
                                          </p:val>
                                        </p:tav>
                                        <p:tav tm="100000">
                                          <p:val>
                                            <p:strVal val="#ppt_w"/>
                                          </p:val>
                                        </p:tav>
                                      </p:tavLst>
                                    </p:anim>
                                    <p:anim calcmode="lin" valueType="num">
                                      <p:cBhvr>
                                        <p:cTn id="17" dur="1000" fill="hold"/>
                                        <p:tgtEl>
                                          <p:spTgt spid="74"/>
                                        </p:tgtEl>
                                        <p:attrNameLst>
                                          <p:attrName>ppt_h</p:attrName>
                                        </p:attrNameLst>
                                      </p:cBhvr>
                                      <p:tavLst>
                                        <p:tav tm="0">
                                          <p:val>
                                            <p:fltVal val="0"/>
                                          </p:val>
                                        </p:tav>
                                        <p:tav tm="100000">
                                          <p:val>
                                            <p:strVal val="#ppt_h"/>
                                          </p:val>
                                        </p:tav>
                                      </p:tavLst>
                                    </p:anim>
                                  </p:childTnLst>
                                </p:cTn>
                              </p:par>
                              <p:par>
                                <p:cTn id="18" presetID="22" presetClass="entr" presetSubtype="8" fill="hold" grpId="0" nodeType="withEffect">
                                  <p:stCondLst>
                                    <p:cond delay="1400"/>
                                  </p:stCondLst>
                                  <p:childTnLst>
                                    <p:set>
                                      <p:cBhvr>
                                        <p:cTn id="19" dur="1" fill="hold">
                                          <p:stCondLst>
                                            <p:cond delay="0"/>
                                          </p:stCondLst>
                                        </p:cTn>
                                        <p:tgtEl>
                                          <p:spTgt spid="69"/>
                                        </p:tgtEl>
                                        <p:attrNameLst>
                                          <p:attrName>style.visibility</p:attrName>
                                        </p:attrNameLst>
                                      </p:cBhvr>
                                      <p:to>
                                        <p:strVal val="visible"/>
                                      </p:to>
                                    </p:set>
                                    <p:animEffect transition="in" filter="wipe(left)">
                                      <p:cBhvr>
                                        <p:cTn id="20" dur="1500"/>
                                        <p:tgtEl>
                                          <p:spTgt spid="69"/>
                                        </p:tgtEl>
                                      </p:cBhvr>
                                    </p:animEffect>
                                  </p:childTnLst>
                                </p:cTn>
                              </p:par>
                              <p:par>
                                <p:cTn id="21" presetID="22" presetClass="entr" presetSubtype="8" fill="hold" grpId="0" nodeType="withEffect">
                                  <p:stCondLst>
                                    <p:cond delay="170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1500"/>
                                        <p:tgtEl>
                                          <p:spTgt spid="67"/>
                                        </p:tgtEl>
                                      </p:cBhvr>
                                    </p:animEffect>
                                  </p:childTnLst>
                                </p:cTn>
                              </p:par>
                              <p:par>
                                <p:cTn id="24" presetID="2" presetClass="entr" presetSubtype="9" fill="hold" grpId="0" nodeType="withEffect">
                                  <p:stCondLst>
                                    <p:cond delay="1700"/>
                                  </p:stCondLst>
                                  <p:childTnLst>
                                    <p:set>
                                      <p:cBhvr>
                                        <p:cTn id="25" dur="1" fill="hold">
                                          <p:stCondLst>
                                            <p:cond delay="0"/>
                                          </p:stCondLst>
                                        </p:cTn>
                                        <p:tgtEl>
                                          <p:spTgt spid="84"/>
                                        </p:tgtEl>
                                        <p:attrNameLst>
                                          <p:attrName>style.visibility</p:attrName>
                                        </p:attrNameLst>
                                      </p:cBhvr>
                                      <p:to>
                                        <p:strVal val="visible"/>
                                      </p:to>
                                    </p:set>
                                    <p:anim calcmode="lin" valueType="num">
                                      <p:cBhvr additive="base">
                                        <p:cTn id="26" dur="1750" fill="hold"/>
                                        <p:tgtEl>
                                          <p:spTgt spid="84"/>
                                        </p:tgtEl>
                                        <p:attrNameLst>
                                          <p:attrName>ppt_x</p:attrName>
                                        </p:attrNameLst>
                                      </p:cBhvr>
                                      <p:tavLst>
                                        <p:tav tm="0">
                                          <p:val>
                                            <p:strVal val="0-#ppt_w/2"/>
                                          </p:val>
                                        </p:tav>
                                        <p:tav tm="100000">
                                          <p:val>
                                            <p:strVal val="#ppt_x"/>
                                          </p:val>
                                        </p:tav>
                                      </p:tavLst>
                                    </p:anim>
                                    <p:anim calcmode="lin" valueType="num">
                                      <p:cBhvr additive="base">
                                        <p:cTn id="27" dur="1750" fill="hold"/>
                                        <p:tgtEl>
                                          <p:spTgt spid="84"/>
                                        </p:tgtEl>
                                        <p:attrNameLst>
                                          <p:attrName>ppt_y</p:attrName>
                                        </p:attrNameLst>
                                      </p:cBhvr>
                                      <p:tavLst>
                                        <p:tav tm="0">
                                          <p:val>
                                            <p:strVal val="0-#ppt_h/2"/>
                                          </p:val>
                                        </p:tav>
                                        <p:tav tm="100000">
                                          <p:val>
                                            <p:strVal val="#ppt_y"/>
                                          </p:val>
                                        </p:tav>
                                      </p:tavLst>
                                    </p:anim>
                                  </p:childTnLst>
                                </p:cTn>
                              </p:par>
                              <p:par>
                                <p:cTn id="28" presetID="22" presetClass="entr" presetSubtype="1" fill="hold" grpId="0" nodeType="withEffect">
                                  <p:stCondLst>
                                    <p:cond delay="2900"/>
                                  </p:stCondLst>
                                  <p:childTnLst>
                                    <p:set>
                                      <p:cBhvr>
                                        <p:cTn id="29" dur="1" fill="hold">
                                          <p:stCondLst>
                                            <p:cond delay="0"/>
                                          </p:stCondLst>
                                        </p:cTn>
                                        <p:tgtEl>
                                          <p:spTgt spid="54"/>
                                        </p:tgtEl>
                                        <p:attrNameLst>
                                          <p:attrName>style.visibility</p:attrName>
                                        </p:attrNameLst>
                                      </p:cBhvr>
                                      <p:to>
                                        <p:strVal val="visible"/>
                                      </p:to>
                                    </p:set>
                                    <p:animEffect transition="in" filter="wipe(up)">
                                      <p:cBhvr>
                                        <p:cTn id="30" dur="1500"/>
                                        <p:tgtEl>
                                          <p:spTgt spid="54"/>
                                        </p:tgtEl>
                                      </p:cBhvr>
                                    </p:animEffect>
                                  </p:childTnLst>
                                </p:cTn>
                              </p:par>
                              <p:par>
                                <p:cTn id="31" presetID="22" presetClass="entr" presetSubtype="4" fill="hold" grpId="0" nodeType="withEffect">
                                  <p:stCondLst>
                                    <p:cond delay="3100"/>
                                  </p:stCondLst>
                                  <p:childTnLst>
                                    <p:set>
                                      <p:cBhvr>
                                        <p:cTn id="32" dur="1" fill="hold">
                                          <p:stCondLst>
                                            <p:cond delay="0"/>
                                          </p:stCondLst>
                                        </p:cTn>
                                        <p:tgtEl>
                                          <p:spTgt spid="53"/>
                                        </p:tgtEl>
                                        <p:attrNameLst>
                                          <p:attrName>style.visibility</p:attrName>
                                        </p:attrNameLst>
                                      </p:cBhvr>
                                      <p:to>
                                        <p:strVal val="visible"/>
                                      </p:to>
                                    </p:set>
                                    <p:animEffect transition="in" filter="wipe(down)">
                                      <p:cBhvr>
                                        <p:cTn id="33" dur="1500"/>
                                        <p:tgtEl>
                                          <p:spTgt spid="53"/>
                                        </p:tgtEl>
                                      </p:cBhvr>
                                    </p:animEffect>
                                  </p:childTnLst>
                                </p:cTn>
                              </p:par>
                              <p:par>
                                <p:cTn id="34" presetID="6" presetClass="entr" presetSubtype="32" fill="hold" grpId="0" nodeType="withEffect">
                                  <p:stCondLst>
                                    <p:cond delay="3250"/>
                                  </p:stCondLst>
                                  <p:childTnLst>
                                    <p:set>
                                      <p:cBhvr>
                                        <p:cTn id="35" dur="1" fill="hold">
                                          <p:stCondLst>
                                            <p:cond delay="0"/>
                                          </p:stCondLst>
                                        </p:cTn>
                                        <p:tgtEl>
                                          <p:spTgt spid="71"/>
                                        </p:tgtEl>
                                        <p:attrNameLst>
                                          <p:attrName>style.visibility</p:attrName>
                                        </p:attrNameLst>
                                      </p:cBhvr>
                                      <p:to>
                                        <p:strVal val="visible"/>
                                      </p:to>
                                    </p:set>
                                    <p:animEffect transition="in" filter="circle(out)">
                                      <p:cBhvr>
                                        <p:cTn id="36" dur="2500"/>
                                        <p:tgtEl>
                                          <p:spTgt spid="71"/>
                                        </p:tgtEl>
                                      </p:cBhvr>
                                    </p:animEffect>
                                  </p:childTnLst>
                                </p:cTn>
                              </p:par>
                              <p:par>
                                <p:cTn id="37" presetID="6" presetClass="emph" presetSubtype="0" fill="hold" grpId="1" nodeType="withEffect">
                                  <p:stCondLst>
                                    <p:cond delay="3250"/>
                                  </p:stCondLst>
                                  <p:childTnLst>
                                    <p:animScale>
                                      <p:cBhvr>
                                        <p:cTn id="38" dur="100" fill="hold"/>
                                        <p:tgtEl>
                                          <p:spTgt spid="71"/>
                                        </p:tgtEl>
                                      </p:cBhvr>
                                      <p:by x="200000" y="200000"/>
                                    </p:animScale>
                                  </p:childTnLst>
                                </p:cTn>
                              </p:par>
                              <p:par>
                                <p:cTn id="39" presetID="6" presetClass="emph" presetSubtype="0" fill="hold" grpId="2" nodeType="withEffect">
                                  <p:stCondLst>
                                    <p:cond delay="3250"/>
                                  </p:stCondLst>
                                  <p:childTnLst>
                                    <p:animScale>
                                      <p:cBhvr>
                                        <p:cTn id="40" dur="2500" fill="hold"/>
                                        <p:tgtEl>
                                          <p:spTgt spid="71"/>
                                        </p:tgtEl>
                                      </p:cBhvr>
                                      <p:by x="50000" y="50000"/>
                                    </p:animScale>
                                  </p:childTnLst>
                                </p:cTn>
                              </p:par>
                              <p:par>
                                <p:cTn id="41" presetID="6" presetClass="entr" presetSubtype="32" fill="hold" grpId="0" nodeType="withEffect">
                                  <p:stCondLst>
                                    <p:cond delay="3500"/>
                                  </p:stCondLst>
                                  <p:childTnLst>
                                    <p:set>
                                      <p:cBhvr>
                                        <p:cTn id="42" dur="1" fill="hold">
                                          <p:stCondLst>
                                            <p:cond delay="0"/>
                                          </p:stCondLst>
                                        </p:cTn>
                                        <p:tgtEl>
                                          <p:spTgt spid="70"/>
                                        </p:tgtEl>
                                        <p:attrNameLst>
                                          <p:attrName>style.visibility</p:attrName>
                                        </p:attrNameLst>
                                      </p:cBhvr>
                                      <p:to>
                                        <p:strVal val="visible"/>
                                      </p:to>
                                    </p:set>
                                    <p:animEffect transition="in" filter="circle(out)">
                                      <p:cBhvr>
                                        <p:cTn id="43" dur="2500"/>
                                        <p:tgtEl>
                                          <p:spTgt spid="70"/>
                                        </p:tgtEl>
                                      </p:cBhvr>
                                    </p:animEffect>
                                  </p:childTnLst>
                                </p:cTn>
                              </p:par>
                              <p:par>
                                <p:cTn id="44" presetID="6" presetClass="emph" presetSubtype="0" fill="hold" grpId="1" nodeType="withEffect">
                                  <p:stCondLst>
                                    <p:cond delay="3500"/>
                                  </p:stCondLst>
                                  <p:childTnLst>
                                    <p:animScale>
                                      <p:cBhvr>
                                        <p:cTn id="45" dur="100" fill="hold"/>
                                        <p:tgtEl>
                                          <p:spTgt spid="70"/>
                                        </p:tgtEl>
                                      </p:cBhvr>
                                      <p:by x="200000" y="200000"/>
                                    </p:animScale>
                                  </p:childTnLst>
                                </p:cTn>
                              </p:par>
                              <p:par>
                                <p:cTn id="46" presetID="6" presetClass="emph" presetSubtype="0" fill="hold" grpId="2" nodeType="withEffect">
                                  <p:stCondLst>
                                    <p:cond delay="3500"/>
                                  </p:stCondLst>
                                  <p:childTnLst>
                                    <p:animScale>
                                      <p:cBhvr>
                                        <p:cTn id="47" dur="2500" fill="hold"/>
                                        <p:tgtEl>
                                          <p:spTgt spid="70"/>
                                        </p:tgtEl>
                                      </p:cBhvr>
                                      <p:by x="50000" y="50000"/>
                                    </p:animScale>
                                  </p:childTnLst>
                                </p:cTn>
                              </p:par>
                              <p:par>
                                <p:cTn id="48" presetID="6" presetClass="entr" presetSubtype="32" fill="hold" grpId="0" nodeType="withEffect">
                                  <p:stCondLst>
                                    <p:cond delay="1700"/>
                                  </p:stCondLst>
                                  <p:childTnLst>
                                    <p:set>
                                      <p:cBhvr>
                                        <p:cTn id="49" dur="1" fill="hold">
                                          <p:stCondLst>
                                            <p:cond delay="0"/>
                                          </p:stCondLst>
                                        </p:cTn>
                                        <p:tgtEl>
                                          <p:spTgt spid="52"/>
                                        </p:tgtEl>
                                        <p:attrNameLst>
                                          <p:attrName>style.visibility</p:attrName>
                                        </p:attrNameLst>
                                      </p:cBhvr>
                                      <p:to>
                                        <p:strVal val="visible"/>
                                      </p:to>
                                    </p:set>
                                    <p:animEffect transition="in" filter="circle(out)">
                                      <p:cBhvr>
                                        <p:cTn id="50" dur="1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9" grpId="0" animBg="1"/>
      <p:bldP spid="52" grpId="0" animBg="1"/>
      <p:bldP spid="53" grpId="0" animBg="1"/>
      <p:bldP spid="54" grpId="0" animBg="1"/>
      <p:bldP spid="67" grpId="0" animBg="1"/>
      <p:bldP spid="70" grpId="0" animBg="1"/>
      <p:bldP spid="70" grpId="1" animBg="1"/>
      <p:bldP spid="70" grpId="2" animBg="1"/>
      <p:bldP spid="71" grpId="0" animBg="1"/>
      <p:bldP spid="71" grpId="1" animBg="1"/>
      <p:bldP spid="71" grpId="2" animBg="1"/>
      <p:bldP spid="74" grpId="0"/>
      <p:bldP spid="84" grpId="0" animBg="1"/>
      <p:bldP spid="24" grpId="0" animBg="1"/>
      <p:bldP spid="30"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01F76A3-82AD-46CC-9807-F19609CE1BD2}"/>
              </a:ext>
            </a:extLst>
          </p:cNvPr>
          <p:cNvSpPr>
            <a:spLocks noChangeAspect="1"/>
          </p:cNvSpPr>
          <p:nvPr/>
        </p:nvSpPr>
        <p:spPr>
          <a:xfrm>
            <a:off x="1257300" y="460642"/>
            <a:ext cx="9677400" cy="3425557"/>
          </a:xfrm>
          <a:prstGeom prst="roundRect">
            <a:avLst>
              <a:gd name="adj" fmla="val 15614"/>
            </a:avLst>
          </a:prstGeom>
          <a:blipFill dpi="0" rotWithShape="0">
            <a:blip r:embed="rId2" cstate="print">
              <a:alphaModFix/>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t="-55146" b="-5514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219AD754-15EF-461C-AD0E-DADB17406A80}"/>
              </a:ext>
            </a:extLst>
          </p:cNvPr>
          <p:cNvSpPr/>
          <p:nvPr/>
        </p:nvSpPr>
        <p:spPr>
          <a:xfrm>
            <a:off x="11216481" y="-629920"/>
            <a:ext cx="1737519" cy="156259"/>
          </a:xfrm>
          <a:custGeom>
            <a:avLst/>
            <a:gdLst>
              <a:gd name="connsiteX0" fmla="*/ 1737519 w 1737519"/>
              <a:gd name="connsiteY0" fmla="*/ 0 h 156259"/>
              <a:gd name="connsiteX1" fmla="*/ 10319 w 1737519"/>
              <a:gd name="connsiteY1" fmla="*/ 111760 h 156259"/>
            </a:gdLst>
            <a:ahLst/>
            <a:cxnLst>
              <a:cxn ang="0">
                <a:pos x="connsiteX0" y="connsiteY0"/>
              </a:cxn>
              <a:cxn ang="0">
                <a:pos x="connsiteX1" y="connsiteY1"/>
              </a:cxn>
            </a:cxnLst>
            <a:rect l="l" t="t" r="r" b="b"/>
            <a:pathLst>
              <a:path w="1737519" h="156259">
                <a:moveTo>
                  <a:pt x="1737519" y="0"/>
                </a:moveTo>
                <a:cubicBezTo>
                  <a:pt x="814652" y="110066"/>
                  <a:pt x="-108214" y="220133"/>
                  <a:pt x="10319" y="11176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9Slide.vn 3">
            <a:hlinkClick r:id="rId4" action="ppaction://hlinksldjump"/>
            <a:extLst>
              <a:ext uri="{FF2B5EF4-FFF2-40B4-BE49-F238E27FC236}">
                <a16:creationId xmlns:a16="http://schemas.microsoft.com/office/drawing/2014/main" id="{CCC2B29E-B615-49F1-BF36-D5EC0FA378E5}"/>
              </a:ext>
            </a:extLst>
          </p:cNvPr>
          <p:cNvSpPr txBox="1">
            <a:spLocks noChangeAspect="1"/>
          </p:cNvSpPr>
          <p:nvPr/>
        </p:nvSpPr>
        <p:spPr>
          <a:xfrm>
            <a:off x="8275415" y="4502535"/>
            <a:ext cx="3474334" cy="923330"/>
          </a:xfrm>
          <a:prstGeom prst="rect">
            <a:avLst/>
          </a:prstGeom>
          <a:noFill/>
        </p:spPr>
        <p:txBody>
          <a:bodyPr wrap="square" tIns="0" bIns="91440" rtlCol="0">
            <a:spAutoFit/>
          </a:bodyPr>
          <a:lstStyle/>
          <a:p>
            <a:pPr algn="ctr">
              <a:lnSpc>
                <a:spcPct val="150000"/>
              </a:lnSpc>
              <a:defRPr/>
            </a:pPr>
            <a:r>
              <a:rPr lang="en-US" sz="3600" b="1" dirty="0">
                <a:latin typeface="Times New Roman" panose="02020603050405020304" pitchFamily="18" charset="0"/>
                <a:ea typeface="#9Slide02 Tieu de dai" panose="02000000000000000000" pitchFamily="2" charset="0"/>
                <a:cs typeface="Times New Roman" panose="02020603050405020304" pitchFamily="18" charset="0"/>
              </a:rPr>
              <a:t>III. </a:t>
            </a:r>
            <a:r>
              <a:rPr lang="en-US" sz="3600" b="1" err="1">
                <a:latin typeface="Times New Roman" panose="02020603050405020304" pitchFamily="18" charset="0"/>
                <a:ea typeface="#9Slide02 Tieu de dai" panose="02000000000000000000" pitchFamily="2" charset="0"/>
                <a:cs typeface="Times New Roman" panose="02020603050405020304" pitchFamily="18" charset="0"/>
              </a:rPr>
              <a:t>Kết</a:t>
            </a:r>
            <a:r>
              <a:rPr lang="en-US" sz="3600" b="1">
                <a:latin typeface="Times New Roman" panose="02020603050405020304" pitchFamily="18" charset="0"/>
                <a:ea typeface="#9Slide02 Tieu de dai" panose="02000000000000000000" pitchFamily="2" charset="0"/>
                <a:cs typeface="Times New Roman" panose="02020603050405020304" pitchFamily="18" charset="0"/>
              </a:rPr>
              <a:t> quả</a:t>
            </a:r>
            <a:endParaRPr lang="en-US" sz="3600" b="1" dirty="0">
              <a:latin typeface="Times New Roman" panose="02020603050405020304" pitchFamily="18" charset="0"/>
              <a:ea typeface="#9Slide02 Tieu de dai" panose="02000000000000000000" pitchFamily="2"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0B46B710-9671-49E0-A9EA-BFB272F89FC5}"/>
              </a:ext>
            </a:extLst>
          </p:cNvPr>
          <p:cNvSpPr/>
          <p:nvPr/>
        </p:nvSpPr>
        <p:spPr>
          <a:xfrm>
            <a:off x="9305827" y="3408488"/>
            <a:ext cx="1413510" cy="1002030"/>
          </a:xfrm>
          <a:prstGeom prst="roundRect">
            <a:avLst>
              <a:gd name="adj" fmla="val 50000"/>
            </a:avLst>
          </a:prstGeom>
          <a:solidFill>
            <a:schemeClr val="bg1"/>
          </a:solidFill>
          <a:ln w="50800">
            <a:solidFill>
              <a:srgbClr val="47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descr="Classroom">
            <a:extLst>
              <a:ext uri="{FF2B5EF4-FFF2-40B4-BE49-F238E27FC236}">
                <a16:creationId xmlns:a16="http://schemas.microsoft.com/office/drawing/2014/main" id="{72FAABED-CF6F-4E9F-AA86-20B4A809326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52582" y="3549503"/>
            <a:ext cx="720000" cy="720000"/>
          </a:xfrm>
          <a:prstGeom prst="rect">
            <a:avLst/>
          </a:prstGeom>
        </p:spPr>
      </p:pic>
      <p:sp>
        <p:nvSpPr>
          <p:cNvPr id="12" name="9Slide.vn 1">
            <a:hlinkClick r:id="rId7" action="ppaction://hlinksldjump"/>
            <a:extLst>
              <a:ext uri="{FF2B5EF4-FFF2-40B4-BE49-F238E27FC236}">
                <a16:creationId xmlns:a16="http://schemas.microsoft.com/office/drawing/2014/main" id="{3CF701F4-5368-4036-9D5A-EFEC098D1588}"/>
              </a:ext>
            </a:extLst>
          </p:cNvPr>
          <p:cNvSpPr txBox="1">
            <a:spLocks noChangeAspect="1"/>
          </p:cNvSpPr>
          <p:nvPr/>
        </p:nvSpPr>
        <p:spPr>
          <a:xfrm>
            <a:off x="442249" y="4502535"/>
            <a:ext cx="3474334" cy="823752"/>
          </a:xfrm>
          <a:prstGeom prst="rect">
            <a:avLst/>
          </a:prstGeom>
          <a:noFill/>
        </p:spPr>
        <p:txBody>
          <a:bodyPr wrap="square" tIns="0" bIns="91440" rtlCol="0">
            <a:spAutoFit/>
          </a:bodyPr>
          <a:lstStyle/>
          <a:p>
            <a:pPr marR="0" lvl="0" indent="0" algn="ctr" fontAlgn="auto">
              <a:lnSpc>
                <a:spcPct val="150000"/>
              </a:lnSpc>
              <a:spcBef>
                <a:spcPts val="0"/>
              </a:spcBef>
              <a:spcAft>
                <a:spcPts val="0"/>
              </a:spcAft>
              <a:buClrTx/>
              <a:buSzTx/>
              <a:buFontTx/>
              <a:buNone/>
              <a:tabLst/>
              <a:defRPr/>
            </a:pPr>
            <a:r>
              <a:rPr lang="en-US" sz="3600" b="1" dirty="0">
                <a:latin typeface="Times New Roman" panose="02020603050405020304" pitchFamily="18" charset="0"/>
                <a:ea typeface="#9Slide02 Tieu de dai" panose="02000000000000000000" pitchFamily="2" charset="0"/>
                <a:cs typeface="Times New Roman" panose="02020603050405020304" pitchFamily="18" charset="0"/>
              </a:rPr>
              <a:t>I. </a:t>
            </a:r>
            <a:r>
              <a:rPr lang="en-US" sz="3600" b="1" dirty="0" err="1">
                <a:latin typeface="Times New Roman" panose="02020603050405020304" pitchFamily="18" charset="0"/>
                <a:ea typeface="#9Slide02 Tieu de dai" panose="02000000000000000000" pitchFamily="2" charset="0"/>
                <a:cs typeface="Times New Roman" panose="02020603050405020304" pitchFamily="18" charset="0"/>
              </a:rPr>
              <a:t>Phần</a:t>
            </a:r>
            <a:r>
              <a:rPr lang="en-US" sz="3600" b="1" dirty="0">
                <a:latin typeface="Times New Roman" panose="02020603050405020304" pitchFamily="18" charset="0"/>
                <a:ea typeface="#9Slide02 Tieu de dai" panose="02000000000000000000" pitchFamily="2" charset="0"/>
                <a:cs typeface="Times New Roman" panose="02020603050405020304" pitchFamily="18" charset="0"/>
              </a:rPr>
              <a:t> </a:t>
            </a:r>
            <a:r>
              <a:rPr lang="en-US" sz="3600" b="1" dirty="0" err="1">
                <a:latin typeface="Times New Roman" panose="02020603050405020304" pitchFamily="18" charset="0"/>
                <a:ea typeface="#9Slide02 Tieu de dai" panose="02000000000000000000" pitchFamily="2" charset="0"/>
                <a:cs typeface="Times New Roman" panose="02020603050405020304" pitchFamily="18" charset="0"/>
              </a:rPr>
              <a:t>mở</a:t>
            </a:r>
            <a:r>
              <a:rPr lang="en-US" sz="3600" b="1" dirty="0">
                <a:latin typeface="Times New Roman" panose="02020603050405020304" pitchFamily="18" charset="0"/>
                <a:ea typeface="#9Slide02 Tieu de dai" panose="02000000000000000000" pitchFamily="2" charset="0"/>
                <a:cs typeface="Times New Roman" panose="02020603050405020304" pitchFamily="18" charset="0"/>
              </a:rPr>
              <a:t> </a:t>
            </a:r>
            <a:r>
              <a:rPr lang="en-US" sz="3600" b="1" dirty="0" err="1">
                <a:latin typeface="Times New Roman" panose="02020603050405020304" pitchFamily="18" charset="0"/>
                <a:ea typeface="#9Slide02 Tieu de dai" panose="02000000000000000000" pitchFamily="2" charset="0"/>
                <a:cs typeface="Times New Roman" panose="02020603050405020304" pitchFamily="18" charset="0"/>
              </a:rPr>
              <a:t>đầu</a:t>
            </a:r>
            <a:endParaRPr lang="en-US" sz="3600" b="1" dirty="0">
              <a:latin typeface="Times New Roman" panose="02020603050405020304" pitchFamily="18" charset="0"/>
              <a:ea typeface="#9Slide02 Tieu de dai" panose="02000000000000000000" pitchFamily="2"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5ED43559-9F8E-4451-A0D8-49126F939F6D}"/>
              </a:ext>
            </a:extLst>
          </p:cNvPr>
          <p:cNvSpPr/>
          <p:nvPr/>
        </p:nvSpPr>
        <p:spPr>
          <a:xfrm>
            <a:off x="1472661" y="3385184"/>
            <a:ext cx="1413510" cy="1002030"/>
          </a:xfrm>
          <a:prstGeom prst="roundRect">
            <a:avLst>
              <a:gd name="adj" fmla="val 50000"/>
            </a:avLst>
          </a:prstGeom>
          <a:solidFill>
            <a:schemeClr val="bg1"/>
          </a:solidFill>
          <a:ln w="50800">
            <a:solidFill>
              <a:srgbClr val="47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an changing baby">
            <a:extLst>
              <a:ext uri="{FF2B5EF4-FFF2-40B4-BE49-F238E27FC236}">
                <a16:creationId xmlns:a16="http://schemas.microsoft.com/office/drawing/2014/main" id="{E20656E5-26D3-48AA-BD92-E6652BC1415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19416" y="3549503"/>
            <a:ext cx="720000" cy="720000"/>
          </a:xfrm>
          <a:prstGeom prst="rect">
            <a:avLst/>
          </a:prstGeom>
        </p:spPr>
      </p:pic>
      <p:sp>
        <p:nvSpPr>
          <p:cNvPr id="13" name="9Slide.vn 2">
            <a:hlinkClick r:id="rId10" action="ppaction://hlinksldjump"/>
            <a:extLst>
              <a:ext uri="{FF2B5EF4-FFF2-40B4-BE49-F238E27FC236}">
                <a16:creationId xmlns:a16="http://schemas.microsoft.com/office/drawing/2014/main" id="{2E8F20DA-3793-4A87-9E26-EDD6A8075509}"/>
              </a:ext>
            </a:extLst>
          </p:cNvPr>
          <p:cNvSpPr txBox="1">
            <a:spLocks noChangeAspect="1"/>
          </p:cNvSpPr>
          <p:nvPr/>
        </p:nvSpPr>
        <p:spPr>
          <a:xfrm>
            <a:off x="4358832" y="4502535"/>
            <a:ext cx="3474334" cy="823752"/>
          </a:xfrm>
          <a:prstGeom prst="rect">
            <a:avLst/>
          </a:prstGeom>
          <a:noFill/>
        </p:spPr>
        <p:txBody>
          <a:bodyPr wrap="square" tIns="0" bIns="91440" rtlCol="0">
            <a:spAutoFit/>
          </a:bodyPr>
          <a:lstStyle/>
          <a:p>
            <a:pPr algn="ctr">
              <a:lnSpc>
                <a:spcPct val="150000"/>
              </a:lnSpc>
              <a:defRPr/>
            </a:pPr>
            <a:r>
              <a:rPr lang="en-US" sz="3600" b="1" dirty="0">
                <a:latin typeface="Times New Roman" panose="02020603050405020304" pitchFamily="18" charset="0"/>
                <a:ea typeface="#9Slide02 Tieu de dai" panose="02000000000000000000" pitchFamily="2" charset="0"/>
                <a:cs typeface="Times New Roman" panose="02020603050405020304" pitchFamily="18" charset="0"/>
              </a:rPr>
              <a:t>II. </a:t>
            </a:r>
            <a:r>
              <a:rPr lang="en-US" sz="3600" b="1" dirty="0" err="1">
                <a:latin typeface="Times New Roman" panose="02020603050405020304" pitchFamily="18" charset="0"/>
                <a:ea typeface="#9Slide02 Tieu de dai" panose="02000000000000000000" pitchFamily="2" charset="0"/>
                <a:cs typeface="Times New Roman" panose="02020603050405020304" pitchFamily="18" charset="0"/>
              </a:rPr>
              <a:t>Biện</a:t>
            </a:r>
            <a:r>
              <a:rPr lang="en-US" sz="3600" b="1" dirty="0">
                <a:latin typeface="Times New Roman" panose="02020603050405020304" pitchFamily="18" charset="0"/>
                <a:ea typeface="#9Slide02 Tieu de dai" panose="02000000000000000000" pitchFamily="2" charset="0"/>
                <a:cs typeface="Times New Roman" panose="02020603050405020304" pitchFamily="18" charset="0"/>
              </a:rPr>
              <a:t> </a:t>
            </a:r>
            <a:r>
              <a:rPr lang="en-US" sz="3600" b="1" dirty="0" err="1">
                <a:latin typeface="Times New Roman" panose="02020603050405020304" pitchFamily="18" charset="0"/>
                <a:ea typeface="#9Slide02 Tieu de dai" panose="02000000000000000000" pitchFamily="2" charset="0"/>
                <a:cs typeface="Times New Roman" panose="02020603050405020304" pitchFamily="18" charset="0"/>
              </a:rPr>
              <a:t>pháp</a:t>
            </a:r>
            <a:endParaRPr lang="vi-VN" sz="3600" b="1" dirty="0">
              <a:latin typeface="Times New Roman" panose="02020603050405020304" pitchFamily="18" charset="0"/>
              <a:ea typeface="#9Slide02 Tieu de dai" panose="02000000000000000000" pitchFamily="2"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3C2E8176-B844-4969-A2C3-0FE7F785B34C}"/>
              </a:ext>
            </a:extLst>
          </p:cNvPr>
          <p:cNvSpPr/>
          <p:nvPr/>
        </p:nvSpPr>
        <p:spPr>
          <a:xfrm>
            <a:off x="5389244" y="3408488"/>
            <a:ext cx="1413510" cy="1002030"/>
          </a:xfrm>
          <a:prstGeom prst="roundRect">
            <a:avLst>
              <a:gd name="adj" fmla="val 50000"/>
            </a:avLst>
          </a:prstGeom>
          <a:solidFill>
            <a:schemeClr val="bg1"/>
          </a:solidFill>
          <a:ln w="50800">
            <a:solidFill>
              <a:srgbClr val="47CD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Users">
            <a:extLst>
              <a:ext uri="{FF2B5EF4-FFF2-40B4-BE49-F238E27FC236}">
                <a16:creationId xmlns:a16="http://schemas.microsoft.com/office/drawing/2014/main" id="{30B6E9C2-0F7C-4A98-BB12-D1C06208462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35999" y="3549503"/>
            <a:ext cx="720000" cy="720000"/>
          </a:xfrm>
          <a:prstGeom prst="rect">
            <a:avLst/>
          </a:prstGeom>
        </p:spPr>
      </p:pic>
      <p:sp>
        <p:nvSpPr>
          <p:cNvPr id="35" name="Isosceles Triangle 34">
            <a:extLst>
              <a:ext uri="{FF2B5EF4-FFF2-40B4-BE49-F238E27FC236}">
                <a16:creationId xmlns:a16="http://schemas.microsoft.com/office/drawing/2014/main" id="{FF3EE695-0501-43F6-B87E-AC7BCFE3A334}"/>
              </a:ext>
            </a:extLst>
          </p:cNvPr>
          <p:cNvSpPr/>
          <p:nvPr/>
        </p:nvSpPr>
        <p:spPr>
          <a:xfrm rot="19640658">
            <a:off x="4717144" y="237752"/>
            <a:ext cx="387295" cy="369005"/>
          </a:xfrm>
          <a:custGeom>
            <a:avLst/>
            <a:gdLst>
              <a:gd name="connsiteX0" fmla="*/ 0 w 457200"/>
              <a:gd name="connsiteY0" fmla="*/ 381000 h 381000"/>
              <a:gd name="connsiteX1" fmla="*/ 228600 w 457200"/>
              <a:gd name="connsiteY1" fmla="*/ 0 h 381000"/>
              <a:gd name="connsiteX2" fmla="*/ 457200 w 457200"/>
              <a:gd name="connsiteY2" fmla="*/ 381000 h 381000"/>
              <a:gd name="connsiteX3" fmla="*/ 0 w 457200"/>
              <a:gd name="connsiteY3" fmla="*/ 381000 h 381000"/>
              <a:gd name="connsiteX0" fmla="*/ 0 w 457200"/>
              <a:gd name="connsiteY0" fmla="*/ 381000 h 381000"/>
              <a:gd name="connsiteX1" fmla="*/ 228600 w 457200"/>
              <a:gd name="connsiteY1" fmla="*/ 0 h 381000"/>
              <a:gd name="connsiteX2" fmla="*/ 363237 w 457200"/>
              <a:gd name="connsiteY2" fmla="*/ 213434 h 381000"/>
              <a:gd name="connsiteX3" fmla="*/ 457200 w 457200"/>
              <a:gd name="connsiteY3" fmla="*/ 381000 h 381000"/>
              <a:gd name="connsiteX4" fmla="*/ 0 w 457200"/>
              <a:gd name="connsiteY4" fmla="*/ 381000 h 381000"/>
              <a:gd name="connsiteX0" fmla="*/ 0 w 457200"/>
              <a:gd name="connsiteY0" fmla="*/ 381000 h 381000"/>
              <a:gd name="connsiteX1" fmla="*/ 228600 w 457200"/>
              <a:gd name="connsiteY1" fmla="*/ 0 h 381000"/>
              <a:gd name="connsiteX2" fmla="*/ 377628 w 457200"/>
              <a:gd name="connsiteY2" fmla="*/ 190980 h 381000"/>
              <a:gd name="connsiteX3" fmla="*/ 457200 w 457200"/>
              <a:gd name="connsiteY3" fmla="*/ 381000 h 381000"/>
              <a:gd name="connsiteX4" fmla="*/ 0 w 457200"/>
              <a:gd name="connsiteY4" fmla="*/ 381000 h 381000"/>
              <a:gd name="connsiteX0" fmla="*/ 0 w 457200"/>
              <a:gd name="connsiteY0" fmla="*/ 381000 h 381000"/>
              <a:gd name="connsiteX1" fmla="*/ 124888 w 457200"/>
              <a:gd name="connsiteY1" fmla="*/ 182861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1000"/>
              <a:gd name="connsiteX1" fmla="*/ 89850 w 457200"/>
              <a:gd name="connsiteY1" fmla="*/ 173982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8956"/>
              <a:gd name="connsiteX1" fmla="*/ 89850 w 457200"/>
              <a:gd name="connsiteY1" fmla="*/ 173982 h 388956"/>
              <a:gd name="connsiteX2" fmla="*/ 228600 w 457200"/>
              <a:gd name="connsiteY2" fmla="*/ 0 h 388956"/>
              <a:gd name="connsiteX3" fmla="*/ 377628 w 457200"/>
              <a:gd name="connsiteY3" fmla="*/ 190980 h 388956"/>
              <a:gd name="connsiteX4" fmla="*/ 457200 w 457200"/>
              <a:gd name="connsiteY4" fmla="*/ 381000 h 388956"/>
              <a:gd name="connsiteX5" fmla="*/ 241695 w 457200"/>
              <a:gd name="connsiteY5" fmla="*/ 388956 h 388956"/>
              <a:gd name="connsiteX6" fmla="*/ 0 w 457200"/>
              <a:gd name="connsiteY6" fmla="*/ 381000 h 388956"/>
              <a:gd name="connsiteX0" fmla="*/ 0 w 457200"/>
              <a:gd name="connsiteY0" fmla="*/ 381000 h 430160"/>
              <a:gd name="connsiteX1" fmla="*/ 89850 w 457200"/>
              <a:gd name="connsiteY1" fmla="*/ 173982 h 430160"/>
              <a:gd name="connsiteX2" fmla="*/ 228600 w 457200"/>
              <a:gd name="connsiteY2" fmla="*/ 0 h 430160"/>
              <a:gd name="connsiteX3" fmla="*/ 377628 w 457200"/>
              <a:gd name="connsiteY3" fmla="*/ 190980 h 430160"/>
              <a:gd name="connsiteX4" fmla="*/ 457200 w 457200"/>
              <a:gd name="connsiteY4" fmla="*/ 381000 h 430160"/>
              <a:gd name="connsiteX5" fmla="*/ 242439 w 457200"/>
              <a:gd name="connsiteY5" fmla="*/ 430160 h 430160"/>
              <a:gd name="connsiteX6" fmla="*/ 0 w 457200"/>
              <a:gd name="connsiteY6" fmla="*/ 381000 h 430160"/>
              <a:gd name="connsiteX0" fmla="*/ 0 w 461886"/>
              <a:gd name="connsiteY0" fmla="*/ 381000 h 430160"/>
              <a:gd name="connsiteX1" fmla="*/ 89850 w 461886"/>
              <a:gd name="connsiteY1" fmla="*/ 173982 h 430160"/>
              <a:gd name="connsiteX2" fmla="*/ 228600 w 461886"/>
              <a:gd name="connsiteY2" fmla="*/ 0 h 430160"/>
              <a:gd name="connsiteX3" fmla="*/ 377628 w 461886"/>
              <a:gd name="connsiteY3" fmla="*/ 190980 h 430160"/>
              <a:gd name="connsiteX4" fmla="*/ 457200 w 461886"/>
              <a:gd name="connsiteY4" fmla="*/ 381000 h 430160"/>
              <a:gd name="connsiteX5" fmla="*/ 242439 w 461886"/>
              <a:gd name="connsiteY5" fmla="*/ 430160 h 430160"/>
              <a:gd name="connsiteX6" fmla="*/ 0 w 461886"/>
              <a:gd name="connsiteY6" fmla="*/ 381000 h 430160"/>
              <a:gd name="connsiteX0" fmla="*/ 0 w 462555"/>
              <a:gd name="connsiteY0" fmla="*/ 381000 h 430160"/>
              <a:gd name="connsiteX1" fmla="*/ 89850 w 462555"/>
              <a:gd name="connsiteY1" fmla="*/ 173982 h 430160"/>
              <a:gd name="connsiteX2" fmla="*/ 228600 w 462555"/>
              <a:gd name="connsiteY2" fmla="*/ 0 h 430160"/>
              <a:gd name="connsiteX3" fmla="*/ 388156 w 462555"/>
              <a:gd name="connsiteY3" fmla="*/ 188676 h 430160"/>
              <a:gd name="connsiteX4" fmla="*/ 457200 w 462555"/>
              <a:gd name="connsiteY4" fmla="*/ 381000 h 430160"/>
              <a:gd name="connsiteX5" fmla="*/ 242439 w 462555"/>
              <a:gd name="connsiteY5" fmla="*/ 430160 h 430160"/>
              <a:gd name="connsiteX6" fmla="*/ 0 w 462555"/>
              <a:gd name="connsiteY6" fmla="*/ 381000 h 430160"/>
              <a:gd name="connsiteX0" fmla="*/ 5039 w 467594"/>
              <a:gd name="connsiteY0" fmla="*/ 381039 h 430199"/>
              <a:gd name="connsiteX1" fmla="*/ 94889 w 467594"/>
              <a:gd name="connsiteY1" fmla="*/ 174021 h 430199"/>
              <a:gd name="connsiteX2" fmla="*/ 233639 w 467594"/>
              <a:gd name="connsiteY2" fmla="*/ 39 h 430199"/>
              <a:gd name="connsiteX3" fmla="*/ 393195 w 467594"/>
              <a:gd name="connsiteY3" fmla="*/ 188715 h 430199"/>
              <a:gd name="connsiteX4" fmla="*/ 462239 w 467594"/>
              <a:gd name="connsiteY4" fmla="*/ 381039 h 430199"/>
              <a:gd name="connsiteX5" fmla="*/ 247478 w 467594"/>
              <a:gd name="connsiteY5" fmla="*/ 430199 h 430199"/>
              <a:gd name="connsiteX6" fmla="*/ 5039 w 467594"/>
              <a:gd name="connsiteY6" fmla="*/ 381039 h 430199"/>
              <a:gd name="connsiteX0" fmla="*/ 7960 w 470515"/>
              <a:gd name="connsiteY0" fmla="*/ 381037 h 430197"/>
              <a:gd name="connsiteX1" fmla="*/ 60965 w 470515"/>
              <a:gd name="connsiteY1" fmla="*/ 182083 h 430197"/>
              <a:gd name="connsiteX2" fmla="*/ 236560 w 470515"/>
              <a:gd name="connsiteY2" fmla="*/ 37 h 430197"/>
              <a:gd name="connsiteX3" fmla="*/ 396116 w 470515"/>
              <a:gd name="connsiteY3" fmla="*/ 188713 h 430197"/>
              <a:gd name="connsiteX4" fmla="*/ 465160 w 470515"/>
              <a:gd name="connsiteY4" fmla="*/ 381037 h 430197"/>
              <a:gd name="connsiteX5" fmla="*/ 250399 w 470515"/>
              <a:gd name="connsiteY5" fmla="*/ 430197 h 430197"/>
              <a:gd name="connsiteX6" fmla="*/ 7960 w 470515"/>
              <a:gd name="connsiteY6" fmla="*/ 381037 h 430197"/>
              <a:gd name="connsiteX0" fmla="*/ 7960 w 470515"/>
              <a:gd name="connsiteY0" fmla="*/ 381037 h 435371"/>
              <a:gd name="connsiteX1" fmla="*/ 60965 w 470515"/>
              <a:gd name="connsiteY1" fmla="*/ 182083 h 435371"/>
              <a:gd name="connsiteX2" fmla="*/ 236560 w 470515"/>
              <a:gd name="connsiteY2" fmla="*/ 37 h 435371"/>
              <a:gd name="connsiteX3" fmla="*/ 396116 w 470515"/>
              <a:gd name="connsiteY3" fmla="*/ 188713 h 435371"/>
              <a:gd name="connsiteX4" fmla="*/ 465160 w 470515"/>
              <a:gd name="connsiteY4" fmla="*/ 381037 h 435371"/>
              <a:gd name="connsiteX5" fmla="*/ 250399 w 470515"/>
              <a:gd name="connsiteY5" fmla="*/ 430197 h 435371"/>
              <a:gd name="connsiteX6" fmla="*/ 7960 w 470515"/>
              <a:gd name="connsiteY6" fmla="*/ 381037 h 435371"/>
              <a:gd name="connsiteX0" fmla="*/ 7960 w 470515"/>
              <a:gd name="connsiteY0" fmla="*/ 381037 h 462896"/>
              <a:gd name="connsiteX1" fmla="*/ 60965 w 470515"/>
              <a:gd name="connsiteY1" fmla="*/ 182083 h 462896"/>
              <a:gd name="connsiteX2" fmla="*/ 236560 w 470515"/>
              <a:gd name="connsiteY2" fmla="*/ 37 h 462896"/>
              <a:gd name="connsiteX3" fmla="*/ 396116 w 470515"/>
              <a:gd name="connsiteY3" fmla="*/ 188713 h 462896"/>
              <a:gd name="connsiteX4" fmla="*/ 465160 w 470515"/>
              <a:gd name="connsiteY4" fmla="*/ 381037 h 462896"/>
              <a:gd name="connsiteX5" fmla="*/ 303779 w 470515"/>
              <a:gd name="connsiteY5" fmla="*/ 459883 h 462896"/>
              <a:gd name="connsiteX6" fmla="*/ 7960 w 470515"/>
              <a:gd name="connsiteY6" fmla="*/ 381037 h 462896"/>
              <a:gd name="connsiteX0" fmla="*/ 7960 w 471691"/>
              <a:gd name="connsiteY0" fmla="*/ 381037 h 462896"/>
              <a:gd name="connsiteX1" fmla="*/ 60965 w 471691"/>
              <a:gd name="connsiteY1" fmla="*/ 182083 h 462896"/>
              <a:gd name="connsiteX2" fmla="*/ 236560 w 471691"/>
              <a:gd name="connsiteY2" fmla="*/ 37 h 462896"/>
              <a:gd name="connsiteX3" fmla="*/ 409602 w 471691"/>
              <a:gd name="connsiteY3" fmla="*/ 174730 h 462896"/>
              <a:gd name="connsiteX4" fmla="*/ 465160 w 471691"/>
              <a:gd name="connsiteY4" fmla="*/ 381037 h 462896"/>
              <a:gd name="connsiteX5" fmla="*/ 303779 w 471691"/>
              <a:gd name="connsiteY5" fmla="*/ 459883 h 462896"/>
              <a:gd name="connsiteX6" fmla="*/ 7960 w 471691"/>
              <a:gd name="connsiteY6" fmla="*/ 381037 h 462896"/>
              <a:gd name="connsiteX0" fmla="*/ 7960 w 471691"/>
              <a:gd name="connsiteY0" fmla="*/ 381037 h 451441"/>
              <a:gd name="connsiteX1" fmla="*/ 60965 w 471691"/>
              <a:gd name="connsiteY1" fmla="*/ 182083 h 451441"/>
              <a:gd name="connsiteX2" fmla="*/ 236560 w 471691"/>
              <a:gd name="connsiteY2" fmla="*/ 37 h 451441"/>
              <a:gd name="connsiteX3" fmla="*/ 409602 w 471691"/>
              <a:gd name="connsiteY3" fmla="*/ 174730 h 451441"/>
              <a:gd name="connsiteX4" fmla="*/ 465160 w 471691"/>
              <a:gd name="connsiteY4" fmla="*/ 381037 h 451441"/>
              <a:gd name="connsiteX5" fmla="*/ 270797 w 471691"/>
              <a:gd name="connsiteY5" fmla="*/ 447796 h 451441"/>
              <a:gd name="connsiteX6" fmla="*/ 7960 w 471691"/>
              <a:gd name="connsiteY6" fmla="*/ 381037 h 451441"/>
              <a:gd name="connsiteX0" fmla="*/ 7960 w 489248"/>
              <a:gd name="connsiteY0" fmla="*/ 381037 h 451441"/>
              <a:gd name="connsiteX1" fmla="*/ 60965 w 489248"/>
              <a:gd name="connsiteY1" fmla="*/ 182083 h 451441"/>
              <a:gd name="connsiteX2" fmla="*/ 236560 w 489248"/>
              <a:gd name="connsiteY2" fmla="*/ 37 h 451441"/>
              <a:gd name="connsiteX3" fmla="*/ 409602 w 489248"/>
              <a:gd name="connsiteY3" fmla="*/ 174730 h 451441"/>
              <a:gd name="connsiteX4" fmla="*/ 465160 w 489248"/>
              <a:gd name="connsiteY4" fmla="*/ 381037 h 451441"/>
              <a:gd name="connsiteX5" fmla="*/ 270797 w 489248"/>
              <a:gd name="connsiteY5" fmla="*/ 447796 h 451441"/>
              <a:gd name="connsiteX6" fmla="*/ 7960 w 489248"/>
              <a:gd name="connsiteY6" fmla="*/ 381037 h 451441"/>
              <a:gd name="connsiteX0" fmla="*/ 7960 w 492191"/>
              <a:gd name="connsiteY0" fmla="*/ 381037 h 451441"/>
              <a:gd name="connsiteX1" fmla="*/ 60965 w 492191"/>
              <a:gd name="connsiteY1" fmla="*/ 182083 h 451441"/>
              <a:gd name="connsiteX2" fmla="*/ 236560 w 492191"/>
              <a:gd name="connsiteY2" fmla="*/ 37 h 451441"/>
              <a:gd name="connsiteX3" fmla="*/ 409602 w 492191"/>
              <a:gd name="connsiteY3" fmla="*/ 174730 h 451441"/>
              <a:gd name="connsiteX4" fmla="*/ 465160 w 492191"/>
              <a:gd name="connsiteY4" fmla="*/ 381037 h 451441"/>
              <a:gd name="connsiteX5" fmla="*/ 270797 w 492191"/>
              <a:gd name="connsiteY5" fmla="*/ 447796 h 451441"/>
              <a:gd name="connsiteX6" fmla="*/ 7960 w 492191"/>
              <a:gd name="connsiteY6" fmla="*/ 381037 h 451441"/>
              <a:gd name="connsiteX0" fmla="*/ 9855 w 494086"/>
              <a:gd name="connsiteY0" fmla="*/ 381039 h 451443"/>
              <a:gd name="connsiteX1" fmla="*/ 50029 w 494086"/>
              <a:gd name="connsiteY1" fmla="*/ 173862 h 451443"/>
              <a:gd name="connsiteX2" fmla="*/ 238455 w 494086"/>
              <a:gd name="connsiteY2" fmla="*/ 39 h 451443"/>
              <a:gd name="connsiteX3" fmla="*/ 411497 w 494086"/>
              <a:gd name="connsiteY3" fmla="*/ 174732 h 451443"/>
              <a:gd name="connsiteX4" fmla="*/ 467055 w 494086"/>
              <a:gd name="connsiteY4" fmla="*/ 381039 h 451443"/>
              <a:gd name="connsiteX5" fmla="*/ 272692 w 494086"/>
              <a:gd name="connsiteY5" fmla="*/ 447798 h 451443"/>
              <a:gd name="connsiteX6" fmla="*/ 9855 w 494086"/>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9" h="451443">
                <a:moveTo>
                  <a:pt x="9855" y="381039"/>
                </a:moveTo>
                <a:cubicBezTo>
                  <a:pt x="-15577" y="338343"/>
                  <a:pt x="11929" y="237362"/>
                  <a:pt x="50029" y="173862"/>
                </a:cubicBezTo>
                <a:cubicBezTo>
                  <a:pt x="88129" y="110362"/>
                  <a:pt x="188737" y="-2410"/>
                  <a:pt x="238455" y="39"/>
                </a:cubicBezTo>
                <a:cubicBezTo>
                  <a:pt x="286418" y="2872"/>
                  <a:pt x="373397" y="111232"/>
                  <a:pt x="411497" y="174732"/>
                </a:cubicBezTo>
                <a:cubicBezTo>
                  <a:pt x="449597" y="238232"/>
                  <a:pt x="490189" y="335528"/>
                  <a:pt x="467055" y="381039"/>
                </a:cubicBezTo>
                <a:cubicBezTo>
                  <a:pt x="443921" y="426550"/>
                  <a:pt x="337480" y="425545"/>
                  <a:pt x="272692" y="447798"/>
                </a:cubicBezTo>
                <a:cubicBezTo>
                  <a:pt x="201105" y="464185"/>
                  <a:pt x="41427" y="422391"/>
                  <a:pt x="9855" y="381039"/>
                </a:cubicBezTo>
                <a:close/>
              </a:path>
            </a:pathLst>
          </a:custGeom>
          <a:solidFill>
            <a:srgbClr val="A2E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4">
            <a:extLst>
              <a:ext uri="{FF2B5EF4-FFF2-40B4-BE49-F238E27FC236}">
                <a16:creationId xmlns:a16="http://schemas.microsoft.com/office/drawing/2014/main" id="{A53726A8-C6CE-4FA8-A45B-7B226E610513}"/>
              </a:ext>
            </a:extLst>
          </p:cNvPr>
          <p:cNvSpPr/>
          <p:nvPr/>
        </p:nvSpPr>
        <p:spPr>
          <a:xfrm rot="15530776">
            <a:off x="10741052" y="1910062"/>
            <a:ext cx="387295" cy="369005"/>
          </a:xfrm>
          <a:custGeom>
            <a:avLst/>
            <a:gdLst>
              <a:gd name="connsiteX0" fmla="*/ 0 w 457200"/>
              <a:gd name="connsiteY0" fmla="*/ 381000 h 381000"/>
              <a:gd name="connsiteX1" fmla="*/ 228600 w 457200"/>
              <a:gd name="connsiteY1" fmla="*/ 0 h 381000"/>
              <a:gd name="connsiteX2" fmla="*/ 457200 w 457200"/>
              <a:gd name="connsiteY2" fmla="*/ 381000 h 381000"/>
              <a:gd name="connsiteX3" fmla="*/ 0 w 457200"/>
              <a:gd name="connsiteY3" fmla="*/ 381000 h 381000"/>
              <a:gd name="connsiteX0" fmla="*/ 0 w 457200"/>
              <a:gd name="connsiteY0" fmla="*/ 381000 h 381000"/>
              <a:gd name="connsiteX1" fmla="*/ 228600 w 457200"/>
              <a:gd name="connsiteY1" fmla="*/ 0 h 381000"/>
              <a:gd name="connsiteX2" fmla="*/ 363237 w 457200"/>
              <a:gd name="connsiteY2" fmla="*/ 213434 h 381000"/>
              <a:gd name="connsiteX3" fmla="*/ 457200 w 457200"/>
              <a:gd name="connsiteY3" fmla="*/ 381000 h 381000"/>
              <a:gd name="connsiteX4" fmla="*/ 0 w 457200"/>
              <a:gd name="connsiteY4" fmla="*/ 381000 h 381000"/>
              <a:gd name="connsiteX0" fmla="*/ 0 w 457200"/>
              <a:gd name="connsiteY0" fmla="*/ 381000 h 381000"/>
              <a:gd name="connsiteX1" fmla="*/ 228600 w 457200"/>
              <a:gd name="connsiteY1" fmla="*/ 0 h 381000"/>
              <a:gd name="connsiteX2" fmla="*/ 377628 w 457200"/>
              <a:gd name="connsiteY2" fmla="*/ 190980 h 381000"/>
              <a:gd name="connsiteX3" fmla="*/ 457200 w 457200"/>
              <a:gd name="connsiteY3" fmla="*/ 381000 h 381000"/>
              <a:gd name="connsiteX4" fmla="*/ 0 w 457200"/>
              <a:gd name="connsiteY4" fmla="*/ 381000 h 381000"/>
              <a:gd name="connsiteX0" fmla="*/ 0 w 457200"/>
              <a:gd name="connsiteY0" fmla="*/ 381000 h 381000"/>
              <a:gd name="connsiteX1" fmla="*/ 124888 w 457200"/>
              <a:gd name="connsiteY1" fmla="*/ 182861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1000"/>
              <a:gd name="connsiteX1" fmla="*/ 89850 w 457200"/>
              <a:gd name="connsiteY1" fmla="*/ 173982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8956"/>
              <a:gd name="connsiteX1" fmla="*/ 89850 w 457200"/>
              <a:gd name="connsiteY1" fmla="*/ 173982 h 388956"/>
              <a:gd name="connsiteX2" fmla="*/ 228600 w 457200"/>
              <a:gd name="connsiteY2" fmla="*/ 0 h 388956"/>
              <a:gd name="connsiteX3" fmla="*/ 377628 w 457200"/>
              <a:gd name="connsiteY3" fmla="*/ 190980 h 388956"/>
              <a:gd name="connsiteX4" fmla="*/ 457200 w 457200"/>
              <a:gd name="connsiteY4" fmla="*/ 381000 h 388956"/>
              <a:gd name="connsiteX5" fmla="*/ 241695 w 457200"/>
              <a:gd name="connsiteY5" fmla="*/ 388956 h 388956"/>
              <a:gd name="connsiteX6" fmla="*/ 0 w 457200"/>
              <a:gd name="connsiteY6" fmla="*/ 381000 h 388956"/>
              <a:gd name="connsiteX0" fmla="*/ 0 w 457200"/>
              <a:gd name="connsiteY0" fmla="*/ 381000 h 430160"/>
              <a:gd name="connsiteX1" fmla="*/ 89850 w 457200"/>
              <a:gd name="connsiteY1" fmla="*/ 173982 h 430160"/>
              <a:gd name="connsiteX2" fmla="*/ 228600 w 457200"/>
              <a:gd name="connsiteY2" fmla="*/ 0 h 430160"/>
              <a:gd name="connsiteX3" fmla="*/ 377628 w 457200"/>
              <a:gd name="connsiteY3" fmla="*/ 190980 h 430160"/>
              <a:gd name="connsiteX4" fmla="*/ 457200 w 457200"/>
              <a:gd name="connsiteY4" fmla="*/ 381000 h 430160"/>
              <a:gd name="connsiteX5" fmla="*/ 242439 w 457200"/>
              <a:gd name="connsiteY5" fmla="*/ 430160 h 430160"/>
              <a:gd name="connsiteX6" fmla="*/ 0 w 457200"/>
              <a:gd name="connsiteY6" fmla="*/ 381000 h 430160"/>
              <a:gd name="connsiteX0" fmla="*/ 0 w 461886"/>
              <a:gd name="connsiteY0" fmla="*/ 381000 h 430160"/>
              <a:gd name="connsiteX1" fmla="*/ 89850 w 461886"/>
              <a:gd name="connsiteY1" fmla="*/ 173982 h 430160"/>
              <a:gd name="connsiteX2" fmla="*/ 228600 w 461886"/>
              <a:gd name="connsiteY2" fmla="*/ 0 h 430160"/>
              <a:gd name="connsiteX3" fmla="*/ 377628 w 461886"/>
              <a:gd name="connsiteY3" fmla="*/ 190980 h 430160"/>
              <a:gd name="connsiteX4" fmla="*/ 457200 w 461886"/>
              <a:gd name="connsiteY4" fmla="*/ 381000 h 430160"/>
              <a:gd name="connsiteX5" fmla="*/ 242439 w 461886"/>
              <a:gd name="connsiteY5" fmla="*/ 430160 h 430160"/>
              <a:gd name="connsiteX6" fmla="*/ 0 w 461886"/>
              <a:gd name="connsiteY6" fmla="*/ 381000 h 430160"/>
              <a:gd name="connsiteX0" fmla="*/ 0 w 462555"/>
              <a:gd name="connsiteY0" fmla="*/ 381000 h 430160"/>
              <a:gd name="connsiteX1" fmla="*/ 89850 w 462555"/>
              <a:gd name="connsiteY1" fmla="*/ 173982 h 430160"/>
              <a:gd name="connsiteX2" fmla="*/ 228600 w 462555"/>
              <a:gd name="connsiteY2" fmla="*/ 0 h 430160"/>
              <a:gd name="connsiteX3" fmla="*/ 388156 w 462555"/>
              <a:gd name="connsiteY3" fmla="*/ 188676 h 430160"/>
              <a:gd name="connsiteX4" fmla="*/ 457200 w 462555"/>
              <a:gd name="connsiteY4" fmla="*/ 381000 h 430160"/>
              <a:gd name="connsiteX5" fmla="*/ 242439 w 462555"/>
              <a:gd name="connsiteY5" fmla="*/ 430160 h 430160"/>
              <a:gd name="connsiteX6" fmla="*/ 0 w 462555"/>
              <a:gd name="connsiteY6" fmla="*/ 381000 h 430160"/>
              <a:gd name="connsiteX0" fmla="*/ 5039 w 467594"/>
              <a:gd name="connsiteY0" fmla="*/ 381039 h 430199"/>
              <a:gd name="connsiteX1" fmla="*/ 94889 w 467594"/>
              <a:gd name="connsiteY1" fmla="*/ 174021 h 430199"/>
              <a:gd name="connsiteX2" fmla="*/ 233639 w 467594"/>
              <a:gd name="connsiteY2" fmla="*/ 39 h 430199"/>
              <a:gd name="connsiteX3" fmla="*/ 393195 w 467594"/>
              <a:gd name="connsiteY3" fmla="*/ 188715 h 430199"/>
              <a:gd name="connsiteX4" fmla="*/ 462239 w 467594"/>
              <a:gd name="connsiteY4" fmla="*/ 381039 h 430199"/>
              <a:gd name="connsiteX5" fmla="*/ 247478 w 467594"/>
              <a:gd name="connsiteY5" fmla="*/ 430199 h 430199"/>
              <a:gd name="connsiteX6" fmla="*/ 5039 w 467594"/>
              <a:gd name="connsiteY6" fmla="*/ 381039 h 430199"/>
              <a:gd name="connsiteX0" fmla="*/ 7960 w 470515"/>
              <a:gd name="connsiteY0" fmla="*/ 381037 h 430197"/>
              <a:gd name="connsiteX1" fmla="*/ 60965 w 470515"/>
              <a:gd name="connsiteY1" fmla="*/ 182083 h 430197"/>
              <a:gd name="connsiteX2" fmla="*/ 236560 w 470515"/>
              <a:gd name="connsiteY2" fmla="*/ 37 h 430197"/>
              <a:gd name="connsiteX3" fmla="*/ 396116 w 470515"/>
              <a:gd name="connsiteY3" fmla="*/ 188713 h 430197"/>
              <a:gd name="connsiteX4" fmla="*/ 465160 w 470515"/>
              <a:gd name="connsiteY4" fmla="*/ 381037 h 430197"/>
              <a:gd name="connsiteX5" fmla="*/ 250399 w 470515"/>
              <a:gd name="connsiteY5" fmla="*/ 430197 h 430197"/>
              <a:gd name="connsiteX6" fmla="*/ 7960 w 470515"/>
              <a:gd name="connsiteY6" fmla="*/ 381037 h 430197"/>
              <a:gd name="connsiteX0" fmla="*/ 7960 w 470515"/>
              <a:gd name="connsiteY0" fmla="*/ 381037 h 435371"/>
              <a:gd name="connsiteX1" fmla="*/ 60965 w 470515"/>
              <a:gd name="connsiteY1" fmla="*/ 182083 h 435371"/>
              <a:gd name="connsiteX2" fmla="*/ 236560 w 470515"/>
              <a:gd name="connsiteY2" fmla="*/ 37 h 435371"/>
              <a:gd name="connsiteX3" fmla="*/ 396116 w 470515"/>
              <a:gd name="connsiteY3" fmla="*/ 188713 h 435371"/>
              <a:gd name="connsiteX4" fmla="*/ 465160 w 470515"/>
              <a:gd name="connsiteY4" fmla="*/ 381037 h 435371"/>
              <a:gd name="connsiteX5" fmla="*/ 250399 w 470515"/>
              <a:gd name="connsiteY5" fmla="*/ 430197 h 435371"/>
              <a:gd name="connsiteX6" fmla="*/ 7960 w 470515"/>
              <a:gd name="connsiteY6" fmla="*/ 381037 h 435371"/>
              <a:gd name="connsiteX0" fmla="*/ 7960 w 470515"/>
              <a:gd name="connsiteY0" fmla="*/ 381037 h 462896"/>
              <a:gd name="connsiteX1" fmla="*/ 60965 w 470515"/>
              <a:gd name="connsiteY1" fmla="*/ 182083 h 462896"/>
              <a:gd name="connsiteX2" fmla="*/ 236560 w 470515"/>
              <a:gd name="connsiteY2" fmla="*/ 37 h 462896"/>
              <a:gd name="connsiteX3" fmla="*/ 396116 w 470515"/>
              <a:gd name="connsiteY3" fmla="*/ 188713 h 462896"/>
              <a:gd name="connsiteX4" fmla="*/ 465160 w 470515"/>
              <a:gd name="connsiteY4" fmla="*/ 381037 h 462896"/>
              <a:gd name="connsiteX5" fmla="*/ 303779 w 470515"/>
              <a:gd name="connsiteY5" fmla="*/ 459883 h 462896"/>
              <a:gd name="connsiteX6" fmla="*/ 7960 w 470515"/>
              <a:gd name="connsiteY6" fmla="*/ 381037 h 462896"/>
              <a:gd name="connsiteX0" fmla="*/ 7960 w 471691"/>
              <a:gd name="connsiteY0" fmla="*/ 381037 h 462896"/>
              <a:gd name="connsiteX1" fmla="*/ 60965 w 471691"/>
              <a:gd name="connsiteY1" fmla="*/ 182083 h 462896"/>
              <a:gd name="connsiteX2" fmla="*/ 236560 w 471691"/>
              <a:gd name="connsiteY2" fmla="*/ 37 h 462896"/>
              <a:gd name="connsiteX3" fmla="*/ 409602 w 471691"/>
              <a:gd name="connsiteY3" fmla="*/ 174730 h 462896"/>
              <a:gd name="connsiteX4" fmla="*/ 465160 w 471691"/>
              <a:gd name="connsiteY4" fmla="*/ 381037 h 462896"/>
              <a:gd name="connsiteX5" fmla="*/ 303779 w 471691"/>
              <a:gd name="connsiteY5" fmla="*/ 459883 h 462896"/>
              <a:gd name="connsiteX6" fmla="*/ 7960 w 471691"/>
              <a:gd name="connsiteY6" fmla="*/ 381037 h 462896"/>
              <a:gd name="connsiteX0" fmla="*/ 7960 w 471691"/>
              <a:gd name="connsiteY0" fmla="*/ 381037 h 451441"/>
              <a:gd name="connsiteX1" fmla="*/ 60965 w 471691"/>
              <a:gd name="connsiteY1" fmla="*/ 182083 h 451441"/>
              <a:gd name="connsiteX2" fmla="*/ 236560 w 471691"/>
              <a:gd name="connsiteY2" fmla="*/ 37 h 451441"/>
              <a:gd name="connsiteX3" fmla="*/ 409602 w 471691"/>
              <a:gd name="connsiteY3" fmla="*/ 174730 h 451441"/>
              <a:gd name="connsiteX4" fmla="*/ 465160 w 471691"/>
              <a:gd name="connsiteY4" fmla="*/ 381037 h 451441"/>
              <a:gd name="connsiteX5" fmla="*/ 270797 w 471691"/>
              <a:gd name="connsiteY5" fmla="*/ 447796 h 451441"/>
              <a:gd name="connsiteX6" fmla="*/ 7960 w 471691"/>
              <a:gd name="connsiteY6" fmla="*/ 381037 h 451441"/>
              <a:gd name="connsiteX0" fmla="*/ 7960 w 489248"/>
              <a:gd name="connsiteY0" fmla="*/ 381037 h 451441"/>
              <a:gd name="connsiteX1" fmla="*/ 60965 w 489248"/>
              <a:gd name="connsiteY1" fmla="*/ 182083 h 451441"/>
              <a:gd name="connsiteX2" fmla="*/ 236560 w 489248"/>
              <a:gd name="connsiteY2" fmla="*/ 37 h 451441"/>
              <a:gd name="connsiteX3" fmla="*/ 409602 w 489248"/>
              <a:gd name="connsiteY3" fmla="*/ 174730 h 451441"/>
              <a:gd name="connsiteX4" fmla="*/ 465160 w 489248"/>
              <a:gd name="connsiteY4" fmla="*/ 381037 h 451441"/>
              <a:gd name="connsiteX5" fmla="*/ 270797 w 489248"/>
              <a:gd name="connsiteY5" fmla="*/ 447796 h 451441"/>
              <a:gd name="connsiteX6" fmla="*/ 7960 w 489248"/>
              <a:gd name="connsiteY6" fmla="*/ 381037 h 451441"/>
              <a:gd name="connsiteX0" fmla="*/ 7960 w 492191"/>
              <a:gd name="connsiteY0" fmla="*/ 381037 h 451441"/>
              <a:gd name="connsiteX1" fmla="*/ 60965 w 492191"/>
              <a:gd name="connsiteY1" fmla="*/ 182083 h 451441"/>
              <a:gd name="connsiteX2" fmla="*/ 236560 w 492191"/>
              <a:gd name="connsiteY2" fmla="*/ 37 h 451441"/>
              <a:gd name="connsiteX3" fmla="*/ 409602 w 492191"/>
              <a:gd name="connsiteY3" fmla="*/ 174730 h 451441"/>
              <a:gd name="connsiteX4" fmla="*/ 465160 w 492191"/>
              <a:gd name="connsiteY4" fmla="*/ 381037 h 451441"/>
              <a:gd name="connsiteX5" fmla="*/ 270797 w 492191"/>
              <a:gd name="connsiteY5" fmla="*/ 447796 h 451441"/>
              <a:gd name="connsiteX6" fmla="*/ 7960 w 492191"/>
              <a:gd name="connsiteY6" fmla="*/ 381037 h 451441"/>
              <a:gd name="connsiteX0" fmla="*/ 9855 w 494086"/>
              <a:gd name="connsiteY0" fmla="*/ 381039 h 451443"/>
              <a:gd name="connsiteX1" fmla="*/ 50029 w 494086"/>
              <a:gd name="connsiteY1" fmla="*/ 173862 h 451443"/>
              <a:gd name="connsiteX2" fmla="*/ 238455 w 494086"/>
              <a:gd name="connsiteY2" fmla="*/ 39 h 451443"/>
              <a:gd name="connsiteX3" fmla="*/ 411497 w 494086"/>
              <a:gd name="connsiteY3" fmla="*/ 174732 h 451443"/>
              <a:gd name="connsiteX4" fmla="*/ 467055 w 494086"/>
              <a:gd name="connsiteY4" fmla="*/ 381039 h 451443"/>
              <a:gd name="connsiteX5" fmla="*/ 272692 w 494086"/>
              <a:gd name="connsiteY5" fmla="*/ 447798 h 451443"/>
              <a:gd name="connsiteX6" fmla="*/ 9855 w 494086"/>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9" h="451443">
                <a:moveTo>
                  <a:pt x="9855" y="381039"/>
                </a:moveTo>
                <a:cubicBezTo>
                  <a:pt x="-15577" y="338343"/>
                  <a:pt x="11929" y="237362"/>
                  <a:pt x="50029" y="173862"/>
                </a:cubicBezTo>
                <a:cubicBezTo>
                  <a:pt x="88129" y="110362"/>
                  <a:pt x="188737" y="-2410"/>
                  <a:pt x="238455" y="39"/>
                </a:cubicBezTo>
                <a:cubicBezTo>
                  <a:pt x="286418" y="2872"/>
                  <a:pt x="373397" y="111232"/>
                  <a:pt x="411497" y="174732"/>
                </a:cubicBezTo>
                <a:cubicBezTo>
                  <a:pt x="449597" y="238232"/>
                  <a:pt x="490189" y="335528"/>
                  <a:pt x="467055" y="381039"/>
                </a:cubicBezTo>
                <a:cubicBezTo>
                  <a:pt x="443921" y="426550"/>
                  <a:pt x="337480" y="425545"/>
                  <a:pt x="272692" y="447798"/>
                </a:cubicBezTo>
                <a:cubicBezTo>
                  <a:pt x="201105" y="464185"/>
                  <a:pt x="41427" y="422391"/>
                  <a:pt x="9855" y="381039"/>
                </a:cubicBezTo>
                <a:close/>
              </a:path>
            </a:pathLst>
          </a:custGeom>
          <a:solidFill>
            <a:srgbClr val="A2E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4">
            <a:extLst>
              <a:ext uri="{FF2B5EF4-FFF2-40B4-BE49-F238E27FC236}">
                <a16:creationId xmlns:a16="http://schemas.microsoft.com/office/drawing/2014/main" id="{F66F6CE3-4AFE-494C-A93C-9B85C669BBF3}"/>
              </a:ext>
            </a:extLst>
          </p:cNvPr>
          <p:cNvSpPr/>
          <p:nvPr/>
        </p:nvSpPr>
        <p:spPr>
          <a:xfrm rot="17921726" flipH="1">
            <a:off x="1006360" y="2175849"/>
            <a:ext cx="500085" cy="536389"/>
          </a:xfrm>
          <a:custGeom>
            <a:avLst/>
            <a:gdLst>
              <a:gd name="connsiteX0" fmla="*/ 0 w 457200"/>
              <a:gd name="connsiteY0" fmla="*/ 381000 h 381000"/>
              <a:gd name="connsiteX1" fmla="*/ 228600 w 457200"/>
              <a:gd name="connsiteY1" fmla="*/ 0 h 381000"/>
              <a:gd name="connsiteX2" fmla="*/ 457200 w 457200"/>
              <a:gd name="connsiteY2" fmla="*/ 381000 h 381000"/>
              <a:gd name="connsiteX3" fmla="*/ 0 w 457200"/>
              <a:gd name="connsiteY3" fmla="*/ 381000 h 381000"/>
              <a:gd name="connsiteX0" fmla="*/ 0 w 457200"/>
              <a:gd name="connsiteY0" fmla="*/ 381000 h 381000"/>
              <a:gd name="connsiteX1" fmla="*/ 228600 w 457200"/>
              <a:gd name="connsiteY1" fmla="*/ 0 h 381000"/>
              <a:gd name="connsiteX2" fmla="*/ 363237 w 457200"/>
              <a:gd name="connsiteY2" fmla="*/ 213434 h 381000"/>
              <a:gd name="connsiteX3" fmla="*/ 457200 w 457200"/>
              <a:gd name="connsiteY3" fmla="*/ 381000 h 381000"/>
              <a:gd name="connsiteX4" fmla="*/ 0 w 457200"/>
              <a:gd name="connsiteY4" fmla="*/ 381000 h 381000"/>
              <a:gd name="connsiteX0" fmla="*/ 0 w 457200"/>
              <a:gd name="connsiteY0" fmla="*/ 381000 h 381000"/>
              <a:gd name="connsiteX1" fmla="*/ 228600 w 457200"/>
              <a:gd name="connsiteY1" fmla="*/ 0 h 381000"/>
              <a:gd name="connsiteX2" fmla="*/ 377628 w 457200"/>
              <a:gd name="connsiteY2" fmla="*/ 190980 h 381000"/>
              <a:gd name="connsiteX3" fmla="*/ 457200 w 457200"/>
              <a:gd name="connsiteY3" fmla="*/ 381000 h 381000"/>
              <a:gd name="connsiteX4" fmla="*/ 0 w 457200"/>
              <a:gd name="connsiteY4" fmla="*/ 381000 h 381000"/>
              <a:gd name="connsiteX0" fmla="*/ 0 w 457200"/>
              <a:gd name="connsiteY0" fmla="*/ 381000 h 381000"/>
              <a:gd name="connsiteX1" fmla="*/ 124888 w 457200"/>
              <a:gd name="connsiteY1" fmla="*/ 182861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1000"/>
              <a:gd name="connsiteX1" fmla="*/ 89850 w 457200"/>
              <a:gd name="connsiteY1" fmla="*/ 173982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8956"/>
              <a:gd name="connsiteX1" fmla="*/ 89850 w 457200"/>
              <a:gd name="connsiteY1" fmla="*/ 173982 h 388956"/>
              <a:gd name="connsiteX2" fmla="*/ 228600 w 457200"/>
              <a:gd name="connsiteY2" fmla="*/ 0 h 388956"/>
              <a:gd name="connsiteX3" fmla="*/ 377628 w 457200"/>
              <a:gd name="connsiteY3" fmla="*/ 190980 h 388956"/>
              <a:gd name="connsiteX4" fmla="*/ 457200 w 457200"/>
              <a:gd name="connsiteY4" fmla="*/ 381000 h 388956"/>
              <a:gd name="connsiteX5" fmla="*/ 241695 w 457200"/>
              <a:gd name="connsiteY5" fmla="*/ 388956 h 388956"/>
              <a:gd name="connsiteX6" fmla="*/ 0 w 457200"/>
              <a:gd name="connsiteY6" fmla="*/ 381000 h 388956"/>
              <a:gd name="connsiteX0" fmla="*/ 0 w 457200"/>
              <a:gd name="connsiteY0" fmla="*/ 381000 h 430160"/>
              <a:gd name="connsiteX1" fmla="*/ 89850 w 457200"/>
              <a:gd name="connsiteY1" fmla="*/ 173982 h 430160"/>
              <a:gd name="connsiteX2" fmla="*/ 228600 w 457200"/>
              <a:gd name="connsiteY2" fmla="*/ 0 h 430160"/>
              <a:gd name="connsiteX3" fmla="*/ 377628 w 457200"/>
              <a:gd name="connsiteY3" fmla="*/ 190980 h 430160"/>
              <a:gd name="connsiteX4" fmla="*/ 457200 w 457200"/>
              <a:gd name="connsiteY4" fmla="*/ 381000 h 430160"/>
              <a:gd name="connsiteX5" fmla="*/ 242439 w 457200"/>
              <a:gd name="connsiteY5" fmla="*/ 430160 h 430160"/>
              <a:gd name="connsiteX6" fmla="*/ 0 w 457200"/>
              <a:gd name="connsiteY6" fmla="*/ 381000 h 430160"/>
              <a:gd name="connsiteX0" fmla="*/ 0 w 461886"/>
              <a:gd name="connsiteY0" fmla="*/ 381000 h 430160"/>
              <a:gd name="connsiteX1" fmla="*/ 89850 w 461886"/>
              <a:gd name="connsiteY1" fmla="*/ 173982 h 430160"/>
              <a:gd name="connsiteX2" fmla="*/ 228600 w 461886"/>
              <a:gd name="connsiteY2" fmla="*/ 0 h 430160"/>
              <a:gd name="connsiteX3" fmla="*/ 377628 w 461886"/>
              <a:gd name="connsiteY3" fmla="*/ 190980 h 430160"/>
              <a:gd name="connsiteX4" fmla="*/ 457200 w 461886"/>
              <a:gd name="connsiteY4" fmla="*/ 381000 h 430160"/>
              <a:gd name="connsiteX5" fmla="*/ 242439 w 461886"/>
              <a:gd name="connsiteY5" fmla="*/ 430160 h 430160"/>
              <a:gd name="connsiteX6" fmla="*/ 0 w 461886"/>
              <a:gd name="connsiteY6" fmla="*/ 381000 h 430160"/>
              <a:gd name="connsiteX0" fmla="*/ 0 w 462555"/>
              <a:gd name="connsiteY0" fmla="*/ 381000 h 430160"/>
              <a:gd name="connsiteX1" fmla="*/ 89850 w 462555"/>
              <a:gd name="connsiteY1" fmla="*/ 173982 h 430160"/>
              <a:gd name="connsiteX2" fmla="*/ 228600 w 462555"/>
              <a:gd name="connsiteY2" fmla="*/ 0 h 430160"/>
              <a:gd name="connsiteX3" fmla="*/ 388156 w 462555"/>
              <a:gd name="connsiteY3" fmla="*/ 188676 h 430160"/>
              <a:gd name="connsiteX4" fmla="*/ 457200 w 462555"/>
              <a:gd name="connsiteY4" fmla="*/ 381000 h 430160"/>
              <a:gd name="connsiteX5" fmla="*/ 242439 w 462555"/>
              <a:gd name="connsiteY5" fmla="*/ 430160 h 430160"/>
              <a:gd name="connsiteX6" fmla="*/ 0 w 462555"/>
              <a:gd name="connsiteY6" fmla="*/ 381000 h 430160"/>
              <a:gd name="connsiteX0" fmla="*/ 5039 w 467594"/>
              <a:gd name="connsiteY0" fmla="*/ 381039 h 430199"/>
              <a:gd name="connsiteX1" fmla="*/ 94889 w 467594"/>
              <a:gd name="connsiteY1" fmla="*/ 174021 h 430199"/>
              <a:gd name="connsiteX2" fmla="*/ 233639 w 467594"/>
              <a:gd name="connsiteY2" fmla="*/ 39 h 430199"/>
              <a:gd name="connsiteX3" fmla="*/ 393195 w 467594"/>
              <a:gd name="connsiteY3" fmla="*/ 188715 h 430199"/>
              <a:gd name="connsiteX4" fmla="*/ 462239 w 467594"/>
              <a:gd name="connsiteY4" fmla="*/ 381039 h 430199"/>
              <a:gd name="connsiteX5" fmla="*/ 247478 w 467594"/>
              <a:gd name="connsiteY5" fmla="*/ 430199 h 430199"/>
              <a:gd name="connsiteX6" fmla="*/ 5039 w 467594"/>
              <a:gd name="connsiteY6" fmla="*/ 381039 h 430199"/>
              <a:gd name="connsiteX0" fmla="*/ 7960 w 470515"/>
              <a:gd name="connsiteY0" fmla="*/ 381037 h 430197"/>
              <a:gd name="connsiteX1" fmla="*/ 60965 w 470515"/>
              <a:gd name="connsiteY1" fmla="*/ 182083 h 430197"/>
              <a:gd name="connsiteX2" fmla="*/ 236560 w 470515"/>
              <a:gd name="connsiteY2" fmla="*/ 37 h 430197"/>
              <a:gd name="connsiteX3" fmla="*/ 396116 w 470515"/>
              <a:gd name="connsiteY3" fmla="*/ 188713 h 430197"/>
              <a:gd name="connsiteX4" fmla="*/ 465160 w 470515"/>
              <a:gd name="connsiteY4" fmla="*/ 381037 h 430197"/>
              <a:gd name="connsiteX5" fmla="*/ 250399 w 470515"/>
              <a:gd name="connsiteY5" fmla="*/ 430197 h 430197"/>
              <a:gd name="connsiteX6" fmla="*/ 7960 w 470515"/>
              <a:gd name="connsiteY6" fmla="*/ 381037 h 430197"/>
              <a:gd name="connsiteX0" fmla="*/ 7960 w 470515"/>
              <a:gd name="connsiteY0" fmla="*/ 381037 h 435371"/>
              <a:gd name="connsiteX1" fmla="*/ 60965 w 470515"/>
              <a:gd name="connsiteY1" fmla="*/ 182083 h 435371"/>
              <a:gd name="connsiteX2" fmla="*/ 236560 w 470515"/>
              <a:gd name="connsiteY2" fmla="*/ 37 h 435371"/>
              <a:gd name="connsiteX3" fmla="*/ 396116 w 470515"/>
              <a:gd name="connsiteY3" fmla="*/ 188713 h 435371"/>
              <a:gd name="connsiteX4" fmla="*/ 465160 w 470515"/>
              <a:gd name="connsiteY4" fmla="*/ 381037 h 435371"/>
              <a:gd name="connsiteX5" fmla="*/ 250399 w 470515"/>
              <a:gd name="connsiteY5" fmla="*/ 430197 h 435371"/>
              <a:gd name="connsiteX6" fmla="*/ 7960 w 470515"/>
              <a:gd name="connsiteY6" fmla="*/ 381037 h 435371"/>
              <a:gd name="connsiteX0" fmla="*/ 7960 w 470515"/>
              <a:gd name="connsiteY0" fmla="*/ 381037 h 462896"/>
              <a:gd name="connsiteX1" fmla="*/ 60965 w 470515"/>
              <a:gd name="connsiteY1" fmla="*/ 182083 h 462896"/>
              <a:gd name="connsiteX2" fmla="*/ 236560 w 470515"/>
              <a:gd name="connsiteY2" fmla="*/ 37 h 462896"/>
              <a:gd name="connsiteX3" fmla="*/ 396116 w 470515"/>
              <a:gd name="connsiteY3" fmla="*/ 188713 h 462896"/>
              <a:gd name="connsiteX4" fmla="*/ 465160 w 470515"/>
              <a:gd name="connsiteY4" fmla="*/ 381037 h 462896"/>
              <a:gd name="connsiteX5" fmla="*/ 303779 w 470515"/>
              <a:gd name="connsiteY5" fmla="*/ 459883 h 462896"/>
              <a:gd name="connsiteX6" fmla="*/ 7960 w 470515"/>
              <a:gd name="connsiteY6" fmla="*/ 381037 h 462896"/>
              <a:gd name="connsiteX0" fmla="*/ 7960 w 471691"/>
              <a:gd name="connsiteY0" fmla="*/ 381037 h 462896"/>
              <a:gd name="connsiteX1" fmla="*/ 60965 w 471691"/>
              <a:gd name="connsiteY1" fmla="*/ 182083 h 462896"/>
              <a:gd name="connsiteX2" fmla="*/ 236560 w 471691"/>
              <a:gd name="connsiteY2" fmla="*/ 37 h 462896"/>
              <a:gd name="connsiteX3" fmla="*/ 409602 w 471691"/>
              <a:gd name="connsiteY3" fmla="*/ 174730 h 462896"/>
              <a:gd name="connsiteX4" fmla="*/ 465160 w 471691"/>
              <a:gd name="connsiteY4" fmla="*/ 381037 h 462896"/>
              <a:gd name="connsiteX5" fmla="*/ 303779 w 471691"/>
              <a:gd name="connsiteY5" fmla="*/ 459883 h 462896"/>
              <a:gd name="connsiteX6" fmla="*/ 7960 w 471691"/>
              <a:gd name="connsiteY6" fmla="*/ 381037 h 462896"/>
              <a:gd name="connsiteX0" fmla="*/ 7960 w 471691"/>
              <a:gd name="connsiteY0" fmla="*/ 381037 h 451441"/>
              <a:gd name="connsiteX1" fmla="*/ 60965 w 471691"/>
              <a:gd name="connsiteY1" fmla="*/ 182083 h 451441"/>
              <a:gd name="connsiteX2" fmla="*/ 236560 w 471691"/>
              <a:gd name="connsiteY2" fmla="*/ 37 h 451441"/>
              <a:gd name="connsiteX3" fmla="*/ 409602 w 471691"/>
              <a:gd name="connsiteY3" fmla="*/ 174730 h 451441"/>
              <a:gd name="connsiteX4" fmla="*/ 465160 w 471691"/>
              <a:gd name="connsiteY4" fmla="*/ 381037 h 451441"/>
              <a:gd name="connsiteX5" fmla="*/ 270797 w 471691"/>
              <a:gd name="connsiteY5" fmla="*/ 447796 h 451441"/>
              <a:gd name="connsiteX6" fmla="*/ 7960 w 471691"/>
              <a:gd name="connsiteY6" fmla="*/ 381037 h 451441"/>
              <a:gd name="connsiteX0" fmla="*/ 7960 w 489248"/>
              <a:gd name="connsiteY0" fmla="*/ 381037 h 451441"/>
              <a:gd name="connsiteX1" fmla="*/ 60965 w 489248"/>
              <a:gd name="connsiteY1" fmla="*/ 182083 h 451441"/>
              <a:gd name="connsiteX2" fmla="*/ 236560 w 489248"/>
              <a:gd name="connsiteY2" fmla="*/ 37 h 451441"/>
              <a:gd name="connsiteX3" fmla="*/ 409602 w 489248"/>
              <a:gd name="connsiteY3" fmla="*/ 174730 h 451441"/>
              <a:gd name="connsiteX4" fmla="*/ 465160 w 489248"/>
              <a:gd name="connsiteY4" fmla="*/ 381037 h 451441"/>
              <a:gd name="connsiteX5" fmla="*/ 270797 w 489248"/>
              <a:gd name="connsiteY5" fmla="*/ 447796 h 451441"/>
              <a:gd name="connsiteX6" fmla="*/ 7960 w 489248"/>
              <a:gd name="connsiteY6" fmla="*/ 381037 h 451441"/>
              <a:gd name="connsiteX0" fmla="*/ 7960 w 492191"/>
              <a:gd name="connsiteY0" fmla="*/ 381037 h 451441"/>
              <a:gd name="connsiteX1" fmla="*/ 60965 w 492191"/>
              <a:gd name="connsiteY1" fmla="*/ 182083 h 451441"/>
              <a:gd name="connsiteX2" fmla="*/ 236560 w 492191"/>
              <a:gd name="connsiteY2" fmla="*/ 37 h 451441"/>
              <a:gd name="connsiteX3" fmla="*/ 409602 w 492191"/>
              <a:gd name="connsiteY3" fmla="*/ 174730 h 451441"/>
              <a:gd name="connsiteX4" fmla="*/ 465160 w 492191"/>
              <a:gd name="connsiteY4" fmla="*/ 381037 h 451441"/>
              <a:gd name="connsiteX5" fmla="*/ 270797 w 492191"/>
              <a:gd name="connsiteY5" fmla="*/ 447796 h 451441"/>
              <a:gd name="connsiteX6" fmla="*/ 7960 w 492191"/>
              <a:gd name="connsiteY6" fmla="*/ 381037 h 451441"/>
              <a:gd name="connsiteX0" fmla="*/ 9855 w 494086"/>
              <a:gd name="connsiteY0" fmla="*/ 381039 h 451443"/>
              <a:gd name="connsiteX1" fmla="*/ 50029 w 494086"/>
              <a:gd name="connsiteY1" fmla="*/ 173862 h 451443"/>
              <a:gd name="connsiteX2" fmla="*/ 238455 w 494086"/>
              <a:gd name="connsiteY2" fmla="*/ 39 h 451443"/>
              <a:gd name="connsiteX3" fmla="*/ 411497 w 494086"/>
              <a:gd name="connsiteY3" fmla="*/ 174732 h 451443"/>
              <a:gd name="connsiteX4" fmla="*/ 467055 w 494086"/>
              <a:gd name="connsiteY4" fmla="*/ 381039 h 451443"/>
              <a:gd name="connsiteX5" fmla="*/ 272692 w 494086"/>
              <a:gd name="connsiteY5" fmla="*/ 447798 h 451443"/>
              <a:gd name="connsiteX6" fmla="*/ 9855 w 494086"/>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9" h="451443">
                <a:moveTo>
                  <a:pt x="9855" y="381039"/>
                </a:moveTo>
                <a:cubicBezTo>
                  <a:pt x="-15577" y="338343"/>
                  <a:pt x="11929" y="237362"/>
                  <a:pt x="50029" y="173862"/>
                </a:cubicBezTo>
                <a:cubicBezTo>
                  <a:pt x="88129" y="110362"/>
                  <a:pt x="188737" y="-2410"/>
                  <a:pt x="238455" y="39"/>
                </a:cubicBezTo>
                <a:cubicBezTo>
                  <a:pt x="286418" y="2872"/>
                  <a:pt x="373397" y="111232"/>
                  <a:pt x="411497" y="174732"/>
                </a:cubicBezTo>
                <a:cubicBezTo>
                  <a:pt x="449597" y="238232"/>
                  <a:pt x="490189" y="335528"/>
                  <a:pt x="467055" y="381039"/>
                </a:cubicBezTo>
                <a:cubicBezTo>
                  <a:pt x="443921" y="426550"/>
                  <a:pt x="337480" y="425545"/>
                  <a:pt x="272692" y="447798"/>
                </a:cubicBezTo>
                <a:cubicBezTo>
                  <a:pt x="201105" y="464185"/>
                  <a:pt x="41427" y="422391"/>
                  <a:pt x="9855" y="381039"/>
                </a:cubicBezTo>
                <a:close/>
              </a:path>
            </a:pathLst>
          </a:custGeom>
          <a:solidFill>
            <a:srgbClr val="A2E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C0DB1DA3-A33F-453E-9148-F808FBB4B8AF}"/>
              </a:ext>
            </a:extLst>
          </p:cNvPr>
          <p:cNvSpPr/>
          <p:nvPr/>
        </p:nvSpPr>
        <p:spPr>
          <a:xfrm flipH="1">
            <a:off x="-15240" y="4936503"/>
            <a:ext cx="1342106" cy="2009774"/>
          </a:xfrm>
          <a:custGeom>
            <a:avLst/>
            <a:gdLst>
              <a:gd name="connsiteX0" fmla="*/ 1325072 w 1325072"/>
              <a:gd name="connsiteY0" fmla="*/ 0 h 1984264"/>
              <a:gd name="connsiteX1" fmla="*/ 1325072 w 1325072"/>
              <a:gd name="connsiteY1" fmla="*/ 1984265 h 1984264"/>
              <a:gd name="connsiteX2" fmla="*/ 0 w 1325072"/>
              <a:gd name="connsiteY2" fmla="*/ 1984265 h 1984264"/>
              <a:gd name="connsiteX3" fmla="*/ 224560 w 1325072"/>
              <a:gd name="connsiteY3" fmla="*/ 1635444 h 1984264"/>
              <a:gd name="connsiteX4" fmla="*/ 785125 w 1325072"/>
              <a:gd name="connsiteY4" fmla="*/ 1142304 h 1984264"/>
              <a:gd name="connsiteX5" fmla="*/ 1073765 w 1325072"/>
              <a:gd name="connsiteY5" fmla="*/ 255207 h 1984264"/>
              <a:gd name="connsiteX6" fmla="*/ 1325072 w 1325072"/>
              <a:gd name="connsiteY6" fmla="*/ 0 h 198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5072" h="1984264">
                <a:moveTo>
                  <a:pt x="1325072" y="0"/>
                </a:moveTo>
                <a:lnTo>
                  <a:pt x="1325072" y="1984265"/>
                </a:lnTo>
                <a:lnTo>
                  <a:pt x="0" y="1984265"/>
                </a:lnTo>
                <a:cubicBezTo>
                  <a:pt x="35105" y="1853875"/>
                  <a:pt x="122589" y="1726271"/>
                  <a:pt x="224560" y="1635444"/>
                </a:cubicBezTo>
                <a:cubicBezTo>
                  <a:pt x="411230" y="1468835"/>
                  <a:pt x="650277" y="1352933"/>
                  <a:pt x="785125" y="1142304"/>
                </a:cubicBezTo>
                <a:cubicBezTo>
                  <a:pt x="953405" y="878738"/>
                  <a:pt x="920529" y="527688"/>
                  <a:pt x="1073765" y="255207"/>
                </a:cubicBezTo>
                <a:cubicBezTo>
                  <a:pt x="1132831" y="149892"/>
                  <a:pt x="1221429" y="62409"/>
                  <a:pt x="1325072" y="0"/>
                </a:cubicBezTo>
                <a:close/>
              </a:path>
            </a:pathLst>
          </a:custGeom>
          <a:solidFill>
            <a:srgbClr val="A2E6DB"/>
          </a:solidFill>
          <a:ln w="5572" cap="flat">
            <a:noFill/>
            <a:prstDash val="solid"/>
            <a:miter/>
          </a:ln>
        </p:spPr>
        <p:txBody>
          <a:bodyPr rtlCol="0" anchor="ctr"/>
          <a:lstStyle/>
          <a:p>
            <a:endParaRPr lang="en-ID"/>
          </a:p>
        </p:txBody>
      </p:sp>
      <p:grpSp>
        <p:nvGrpSpPr>
          <p:cNvPr id="41" name="Group 40">
            <a:extLst>
              <a:ext uri="{FF2B5EF4-FFF2-40B4-BE49-F238E27FC236}">
                <a16:creationId xmlns:a16="http://schemas.microsoft.com/office/drawing/2014/main" id="{45072E69-AAC2-48AA-B736-313F5AAC470A}"/>
              </a:ext>
            </a:extLst>
          </p:cNvPr>
          <p:cNvGrpSpPr/>
          <p:nvPr/>
        </p:nvGrpSpPr>
        <p:grpSpPr>
          <a:xfrm>
            <a:off x="8794632" y="-41809"/>
            <a:ext cx="3397368" cy="1038028"/>
            <a:chOff x="6904562" y="-3478"/>
            <a:chExt cx="5288904" cy="1615966"/>
          </a:xfrm>
          <a:solidFill>
            <a:srgbClr val="A2E6DB"/>
          </a:solidFill>
        </p:grpSpPr>
        <p:sp>
          <p:nvSpPr>
            <p:cNvPr id="42" name="Freeform: Shape 41">
              <a:extLst>
                <a:ext uri="{FF2B5EF4-FFF2-40B4-BE49-F238E27FC236}">
                  <a16:creationId xmlns:a16="http://schemas.microsoft.com/office/drawing/2014/main" id="{91957706-D4B6-499A-A024-0D3A97450F6A}"/>
                </a:ext>
              </a:extLst>
            </p:cNvPr>
            <p:cNvSpPr/>
            <p:nvPr/>
          </p:nvSpPr>
          <p:spPr>
            <a:xfrm>
              <a:off x="6904562" y="-3478"/>
              <a:ext cx="5288904" cy="1615966"/>
            </a:xfrm>
            <a:custGeom>
              <a:avLst/>
              <a:gdLst>
                <a:gd name="connsiteX0" fmla="*/ 5288905 w 5288904"/>
                <a:gd name="connsiteY0" fmla="*/ 1270 h 1615966"/>
                <a:gd name="connsiteX1" fmla="*/ 5288905 w 5288904"/>
                <a:gd name="connsiteY1" fmla="*/ 1615967 h 1615966"/>
                <a:gd name="connsiteX2" fmla="*/ 4956691 w 5288904"/>
                <a:gd name="connsiteY2" fmla="*/ 1497183 h 1615966"/>
                <a:gd name="connsiteX3" fmla="*/ 3902247 w 5288904"/>
                <a:gd name="connsiteY3" fmla="*/ 1440015 h 1615966"/>
                <a:gd name="connsiteX4" fmla="*/ 3420760 w 5288904"/>
                <a:gd name="connsiteY4" fmla="*/ 976313 h 1615966"/>
                <a:gd name="connsiteX5" fmla="*/ 2087461 w 5288904"/>
                <a:gd name="connsiteY5" fmla="*/ 607258 h 1615966"/>
                <a:gd name="connsiteX6" fmla="*/ 667773 w 5288904"/>
                <a:gd name="connsiteY6" fmla="*/ 715243 h 1615966"/>
                <a:gd name="connsiteX7" fmla="*/ 220587 w 5288904"/>
                <a:gd name="connsiteY7" fmla="*/ 588202 h 1615966"/>
                <a:gd name="connsiteX8" fmla="*/ 805 w 5288904"/>
                <a:gd name="connsiteY8" fmla="*/ 198185 h 1615966"/>
                <a:gd name="connsiteX9" fmla="*/ 76394 w 5288904"/>
                <a:gd name="connsiteY9" fmla="*/ 0 h 1615966"/>
                <a:gd name="connsiteX10" fmla="*/ 5288905 w 5288904"/>
                <a:gd name="connsiteY10" fmla="*/ 0 h 161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8904" h="1615966">
                  <a:moveTo>
                    <a:pt x="5288905" y="1270"/>
                  </a:moveTo>
                  <a:lnTo>
                    <a:pt x="5288905" y="1615967"/>
                  </a:lnTo>
                  <a:cubicBezTo>
                    <a:pt x="5174568" y="1595640"/>
                    <a:pt x="5069758" y="1530214"/>
                    <a:pt x="4956691" y="1497183"/>
                  </a:cubicBezTo>
                  <a:cubicBezTo>
                    <a:pt x="4615585" y="1396821"/>
                    <a:pt x="4223662" y="1593100"/>
                    <a:pt x="3902247" y="1440015"/>
                  </a:cubicBezTo>
                  <a:cubicBezTo>
                    <a:pt x="3699616" y="1343463"/>
                    <a:pt x="3582103" y="1132574"/>
                    <a:pt x="3420760" y="976313"/>
                  </a:cubicBezTo>
                  <a:cubicBezTo>
                    <a:pt x="3079654" y="645371"/>
                    <a:pt x="2561325" y="576133"/>
                    <a:pt x="2087461" y="607258"/>
                  </a:cubicBezTo>
                  <a:cubicBezTo>
                    <a:pt x="1612961" y="638383"/>
                    <a:pt x="1141637" y="752085"/>
                    <a:pt x="667773" y="715243"/>
                  </a:cubicBezTo>
                  <a:cubicBezTo>
                    <a:pt x="511511" y="703174"/>
                    <a:pt x="352074" y="673320"/>
                    <a:pt x="220587" y="588202"/>
                  </a:cubicBezTo>
                  <a:cubicBezTo>
                    <a:pt x="89099" y="503719"/>
                    <a:pt x="-9994" y="354446"/>
                    <a:pt x="805" y="198185"/>
                  </a:cubicBezTo>
                  <a:cubicBezTo>
                    <a:pt x="5887" y="123230"/>
                    <a:pt x="33836" y="57169"/>
                    <a:pt x="76394" y="0"/>
                  </a:cubicBezTo>
                  <a:lnTo>
                    <a:pt x="5288905" y="0"/>
                  </a:lnTo>
                  <a:close/>
                </a:path>
              </a:pathLst>
            </a:custGeom>
            <a:grpFill/>
            <a:ln w="6351" cap="flat">
              <a:noFill/>
              <a:prstDash val="solid"/>
              <a:miter/>
            </a:ln>
          </p:spPr>
          <p:txBody>
            <a:bodyPr rtlCol="0" anchor="ctr"/>
            <a:lstStyle/>
            <a:p>
              <a:endParaRPr lang="en-ID"/>
            </a:p>
          </p:txBody>
        </p:sp>
        <p:sp>
          <p:nvSpPr>
            <p:cNvPr id="43" name="Freeform: Shape 42">
              <a:extLst>
                <a:ext uri="{FF2B5EF4-FFF2-40B4-BE49-F238E27FC236}">
                  <a16:creationId xmlns:a16="http://schemas.microsoft.com/office/drawing/2014/main" id="{57E135BE-5B8D-48D4-980A-6CFF8990A535}"/>
                </a:ext>
              </a:extLst>
            </p:cNvPr>
            <p:cNvSpPr/>
            <p:nvPr/>
          </p:nvSpPr>
          <p:spPr>
            <a:xfrm rot="17632723">
              <a:off x="9772563" y="824532"/>
              <a:ext cx="395096" cy="576765"/>
            </a:xfrm>
            <a:custGeom>
              <a:avLst/>
              <a:gdLst>
                <a:gd name="connsiteX0" fmla="*/ 395097 w 395096"/>
                <a:gd name="connsiteY0" fmla="*/ 288383 h 576765"/>
                <a:gd name="connsiteX1" fmla="*/ 197549 w 395096"/>
                <a:gd name="connsiteY1" fmla="*/ 576765 h 576765"/>
                <a:gd name="connsiteX2" fmla="*/ 0 w 395096"/>
                <a:gd name="connsiteY2" fmla="*/ 288383 h 576765"/>
                <a:gd name="connsiteX3" fmla="*/ 197549 w 395096"/>
                <a:gd name="connsiteY3" fmla="*/ 0 h 576765"/>
                <a:gd name="connsiteX4" fmla="*/ 395097 w 395096"/>
                <a:gd name="connsiteY4" fmla="*/ 288383 h 57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096" h="576765">
                  <a:moveTo>
                    <a:pt x="395097" y="288383"/>
                  </a:moveTo>
                  <a:cubicBezTo>
                    <a:pt x="395097" y="447652"/>
                    <a:pt x="306651" y="576765"/>
                    <a:pt x="197549" y="576765"/>
                  </a:cubicBezTo>
                  <a:cubicBezTo>
                    <a:pt x="88446" y="576765"/>
                    <a:pt x="0" y="447652"/>
                    <a:pt x="0" y="288383"/>
                  </a:cubicBezTo>
                  <a:cubicBezTo>
                    <a:pt x="0" y="129113"/>
                    <a:pt x="88446" y="0"/>
                    <a:pt x="197549" y="0"/>
                  </a:cubicBezTo>
                  <a:cubicBezTo>
                    <a:pt x="306651" y="0"/>
                    <a:pt x="395097" y="129113"/>
                    <a:pt x="395097" y="288383"/>
                  </a:cubicBezTo>
                  <a:close/>
                </a:path>
              </a:pathLst>
            </a:custGeom>
            <a:grpFill/>
            <a:ln w="6351" cap="flat">
              <a:noFill/>
              <a:prstDash val="solid"/>
              <a:miter/>
            </a:ln>
          </p:spPr>
          <p:txBody>
            <a:bodyPr rtlCol="0" anchor="ctr"/>
            <a:lstStyle/>
            <a:p>
              <a:endParaRPr lang="en-ID"/>
            </a:p>
          </p:txBody>
        </p:sp>
      </p:grpSp>
      <p:sp>
        <p:nvSpPr>
          <p:cNvPr id="21" name="9Slide.vn 15">
            <a:extLst>
              <a:ext uri="{FF2B5EF4-FFF2-40B4-BE49-F238E27FC236}">
                <a16:creationId xmlns:a16="http://schemas.microsoft.com/office/drawing/2014/main" id="{D989E75A-573D-494E-8453-81731242CFFE}"/>
              </a:ext>
            </a:extLst>
          </p:cNvPr>
          <p:cNvSpPr txBox="1"/>
          <p:nvPr/>
        </p:nvSpPr>
        <p:spPr>
          <a:xfrm>
            <a:off x="990600" y="1314824"/>
            <a:ext cx="9677400" cy="1231106"/>
          </a:xfrm>
          <a:prstGeom prst="rect">
            <a:avLst/>
          </a:prstGeom>
          <a:noFill/>
        </p:spPr>
        <p:txBody>
          <a:bodyPr wrap="square" lIns="0" tIns="0" rIns="0" bIns="0" rtlCol="0">
            <a:spAutoFit/>
          </a:bodyPr>
          <a:lstStyle/>
          <a:p>
            <a:pPr algn="ctr"/>
            <a:r>
              <a:rPr lang="en-US" sz="4000" b="1" spc="90">
                <a:solidFill>
                  <a:schemeClr val="bg1"/>
                </a:solidFill>
                <a:latin typeface="Times New Roman" panose="02020603050405020304" pitchFamily="18" charset="0"/>
                <a:ea typeface="#9Slide02 Tieu de dai" panose="02000000000000000000" pitchFamily="2" charset="0"/>
                <a:cs typeface="Times New Roman" panose="02020603050405020304" pitchFamily="18" charset="0"/>
              </a:rPr>
              <a:t>Biện pháp: “Xây dựng trường học thân thiện, học sinh tích cực”</a:t>
            </a:r>
            <a:endParaRPr lang="en-US" sz="4000" b="1" spc="90" dirty="0">
              <a:solidFill>
                <a:schemeClr val="bg1"/>
              </a:solidFill>
              <a:latin typeface="Times New Roman" panose="02020603050405020304" pitchFamily="18" charset="0"/>
              <a:ea typeface="#9Slide02 Tieu de dai"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81452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animBg="1"/>
      <p:bldP spid="12" grpId="0"/>
      <p:bldP spid="7" grpId="0" animBg="1"/>
      <p:bldP spid="13"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FBBF3C9-5CEF-4F5D-920B-E36F2CDACE01}"/>
              </a:ext>
            </a:extLst>
          </p:cNvPr>
          <p:cNvSpPr/>
          <p:nvPr/>
        </p:nvSpPr>
        <p:spPr>
          <a:xfrm>
            <a:off x="-22055" y="4343400"/>
            <a:ext cx="2917655" cy="2590038"/>
          </a:xfrm>
          <a:custGeom>
            <a:avLst/>
            <a:gdLst>
              <a:gd name="connsiteX0" fmla="*/ 3367862 w 3367862"/>
              <a:gd name="connsiteY0" fmla="*/ 3512182 h 3512181"/>
              <a:gd name="connsiteX1" fmla="*/ 0 w 3367862"/>
              <a:gd name="connsiteY1" fmla="*/ 3512182 h 3512181"/>
              <a:gd name="connsiteX2" fmla="*/ 0 w 3367862"/>
              <a:gd name="connsiteY2" fmla="*/ 0 h 3512181"/>
              <a:gd name="connsiteX3" fmla="*/ 445381 w 3367862"/>
              <a:gd name="connsiteY3" fmla="*/ 862963 h 3512181"/>
              <a:gd name="connsiteX4" fmla="*/ 624007 w 3367862"/>
              <a:gd name="connsiteY4" fmla="*/ 1663821 h 3512181"/>
              <a:gd name="connsiteX5" fmla="*/ 1270490 w 3367862"/>
              <a:gd name="connsiteY5" fmla="*/ 2041182 h 3512181"/>
              <a:gd name="connsiteX6" fmla="*/ 1699901 w 3367862"/>
              <a:gd name="connsiteY6" fmla="*/ 2879894 h 3512181"/>
              <a:gd name="connsiteX7" fmla="*/ 2674653 w 3367862"/>
              <a:gd name="connsiteY7" fmla="*/ 3088094 h 3512181"/>
              <a:gd name="connsiteX8" fmla="*/ 3367862 w 3367862"/>
              <a:gd name="connsiteY8" fmla="*/ 3512182 h 3512181"/>
              <a:gd name="connsiteX0" fmla="*/ 3367862 w 3367862"/>
              <a:gd name="connsiteY0" fmla="*/ 3512182 h 3512182"/>
              <a:gd name="connsiteX1" fmla="*/ 0 w 3367862"/>
              <a:gd name="connsiteY1" fmla="*/ 3512182 h 3512182"/>
              <a:gd name="connsiteX2" fmla="*/ 0 w 3367862"/>
              <a:gd name="connsiteY2" fmla="*/ 0 h 3512182"/>
              <a:gd name="connsiteX3" fmla="*/ 1162692 w 3367862"/>
              <a:gd name="connsiteY3" fmla="*/ 538285 h 3512182"/>
              <a:gd name="connsiteX4" fmla="*/ 624007 w 3367862"/>
              <a:gd name="connsiteY4" fmla="*/ 1663821 h 3512182"/>
              <a:gd name="connsiteX5" fmla="*/ 1270490 w 3367862"/>
              <a:gd name="connsiteY5" fmla="*/ 2041182 h 3512182"/>
              <a:gd name="connsiteX6" fmla="*/ 1699901 w 3367862"/>
              <a:gd name="connsiteY6" fmla="*/ 2879894 h 3512182"/>
              <a:gd name="connsiteX7" fmla="*/ 2674653 w 3367862"/>
              <a:gd name="connsiteY7" fmla="*/ 3088094 h 3512182"/>
              <a:gd name="connsiteX8" fmla="*/ 3367862 w 3367862"/>
              <a:gd name="connsiteY8"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162692 w 3367862"/>
              <a:gd name="connsiteY3" fmla="*/ 538285 h 3512182"/>
              <a:gd name="connsiteX4" fmla="*/ 1733951 w 3367862"/>
              <a:gd name="connsiteY4" fmla="*/ 1618518 h 3512182"/>
              <a:gd name="connsiteX5" fmla="*/ 1270490 w 3367862"/>
              <a:gd name="connsiteY5" fmla="*/ 2041182 h 3512182"/>
              <a:gd name="connsiteX6" fmla="*/ 1699901 w 3367862"/>
              <a:gd name="connsiteY6" fmla="*/ 2879894 h 3512182"/>
              <a:gd name="connsiteX7" fmla="*/ 2674653 w 3367862"/>
              <a:gd name="connsiteY7" fmla="*/ 3088094 h 3512182"/>
              <a:gd name="connsiteX8" fmla="*/ 3367862 w 3367862"/>
              <a:gd name="connsiteY8"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162692 w 3367862"/>
              <a:gd name="connsiteY3" fmla="*/ 538285 h 3512182"/>
              <a:gd name="connsiteX4" fmla="*/ 1733951 w 3367862"/>
              <a:gd name="connsiteY4" fmla="*/ 1618518 h 3512182"/>
              <a:gd name="connsiteX5" fmla="*/ 2123712 w 3367862"/>
              <a:gd name="connsiteY5" fmla="*/ 2063834 h 3512182"/>
              <a:gd name="connsiteX6" fmla="*/ 1699901 w 3367862"/>
              <a:gd name="connsiteY6" fmla="*/ 2879894 h 3512182"/>
              <a:gd name="connsiteX7" fmla="*/ 2674653 w 3367862"/>
              <a:gd name="connsiteY7" fmla="*/ 3088094 h 3512182"/>
              <a:gd name="connsiteX8" fmla="*/ 3367862 w 3367862"/>
              <a:gd name="connsiteY8"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162692 w 3367862"/>
              <a:gd name="connsiteY3" fmla="*/ 538285 h 3512182"/>
              <a:gd name="connsiteX4" fmla="*/ 1733951 w 3367862"/>
              <a:gd name="connsiteY4" fmla="*/ 1618518 h 3512182"/>
              <a:gd name="connsiteX5" fmla="*/ 2123712 w 3367862"/>
              <a:gd name="connsiteY5" fmla="*/ 2063834 h 3512182"/>
              <a:gd name="connsiteX6" fmla="*/ 2530471 w 3367862"/>
              <a:gd name="connsiteY6" fmla="*/ 2645824 h 3512182"/>
              <a:gd name="connsiteX7" fmla="*/ 2674653 w 3367862"/>
              <a:gd name="connsiteY7" fmla="*/ 3088094 h 3512182"/>
              <a:gd name="connsiteX8" fmla="*/ 3367862 w 3367862"/>
              <a:gd name="connsiteY8"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162692 w 3367862"/>
              <a:gd name="connsiteY3" fmla="*/ 538285 h 3512182"/>
              <a:gd name="connsiteX4" fmla="*/ 1733951 w 3367862"/>
              <a:gd name="connsiteY4" fmla="*/ 1618518 h 3512182"/>
              <a:gd name="connsiteX5" fmla="*/ 2123712 w 3367862"/>
              <a:gd name="connsiteY5" fmla="*/ 2063834 h 3512182"/>
              <a:gd name="connsiteX6" fmla="*/ 2530471 w 3367862"/>
              <a:gd name="connsiteY6" fmla="*/ 2645824 h 3512182"/>
              <a:gd name="connsiteX7" fmla="*/ 2954026 w 3367862"/>
              <a:gd name="connsiteY7" fmla="*/ 3118297 h 3512182"/>
              <a:gd name="connsiteX8" fmla="*/ 3367862 w 3367862"/>
              <a:gd name="connsiteY8"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706338 w 3367862"/>
              <a:gd name="connsiteY3" fmla="*/ 628892 h 3512182"/>
              <a:gd name="connsiteX4" fmla="*/ 1733951 w 3367862"/>
              <a:gd name="connsiteY4" fmla="*/ 1618518 h 3512182"/>
              <a:gd name="connsiteX5" fmla="*/ 2123712 w 3367862"/>
              <a:gd name="connsiteY5" fmla="*/ 2063834 h 3512182"/>
              <a:gd name="connsiteX6" fmla="*/ 2530471 w 3367862"/>
              <a:gd name="connsiteY6" fmla="*/ 2645824 h 3512182"/>
              <a:gd name="connsiteX7" fmla="*/ 2954026 w 3367862"/>
              <a:gd name="connsiteY7" fmla="*/ 3118297 h 3512182"/>
              <a:gd name="connsiteX8" fmla="*/ 3367862 w 3367862"/>
              <a:gd name="connsiteY8"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706338 w 3367862"/>
              <a:gd name="connsiteY3" fmla="*/ 628892 h 3512182"/>
              <a:gd name="connsiteX4" fmla="*/ 2005774 w 3367862"/>
              <a:gd name="connsiteY4" fmla="*/ 1580765 h 3512182"/>
              <a:gd name="connsiteX5" fmla="*/ 2123712 w 3367862"/>
              <a:gd name="connsiteY5" fmla="*/ 2063834 h 3512182"/>
              <a:gd name="connsiteX6" fmla="*/ 2530471 w 3367862"/>
              <a:gd name="connsiteY6" fmla="*/ 2645824 h 3512182"/>
              <a:gd name="connsiteX7" fmla="*/ 2954026 w 3367862"/>
              <a:gd name="connsiteY7" fmla="*/ 3118297 h 3512182"/>
              <a:gd name="connsiteX8" fmla="*/ 3367862 w 3367862"/>
              <a:gd name="connsiteY8"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706338 w 3367862"/>
              <a:gd name="connsiteY3" fmla="*/ 628892 h 3512182"/>
              <a:gd name="connsiteX4" fmla="*/ 2005774 w 3367862"/>
              <a:gd name="connsiteY4" fmla="*/ 1580765 h 3512182"/>
              <a:gd name="connsiteX5" fmla="*/ 2040655 w 3367862"/>
              <a:gd name="connsiteY5" fmla="*/ 2260150 h 3512182"/>
              <a:gd name="connsiteX6" fmla="*/ 2530471 w 3367862"/>
              <a:gd name="connsiteY6" fmla="*/ 2645824 h 3512182"/>
              <a:gd name="connsiteX7" fmla="*/ 2954026 w 3367862"/>
              <a:gd name="connsiteY7" fmla="*/ 3118297 h 3512182"/>
              <a:gd name="connsiteX8" fmla="*/ 3367862 w 3367862"/>
              <a:gd name="connsiteY8"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706338 w 3367862"/>
              <a:gd name="connsiteY3" fmla="*/ 628892 h 3512182"/>
              <a:gd name="connsiteX4" fmla="*/ 2005774 w 3367862"/>
              <a:gd name="connsiteY4" fmla="*/ 1580765 h 3512182"/>
              <a:gd name="connsiteX5" fmla="*/ 2040655 w 3367862"/>
              <a:gd name="connsiteY5" fmla="*/ 2260150 h 3512182"/>
              <a:gd name="connsiteX6" fmla="*/ 2319053 w 3367862"/>
              <a:gd name="connsiteY6" fmla="*/ 2842141 h 3512182"/>
              <a:gd name="connsiteX7" fmla="*/ 2954026 w 3367862"/>
              <a:gd name="connsiteY7" fmla="*/ 3118297 h 3512182"/>
              <a:gd name="connsiteX8" fmla="*/ 3367862 w 3367862"/>
              <a:gd name="connsiteY8"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706338 w 3367862"/>
              <a:gd name="connsiteY3" fmla="*/ 628892 h 3512182"/>
              <a:gd name="connsiteX4" fmla="*/ 2005774 w 3367862"/>
              <a:gd name="connsiteY4" fmla="*/ 1580765 h 3512182"/>
              <a:gd name="connsiteX5" fmla="*/ 2040655 w 3367862"/>
              <a:gd name="connsiteY5" fmla="*/ 2260150 h 3512182"/>
              <a:gd name="connsiteX6" fmla="*/ 2319053 w 3367862"/>
              <a:gd name="connsiteY6" fmla="*/ 2842141 h 3512182"/>
              <a:gd name="connsiteX7" fmla="*/ 2954026 w 3367862"/>
              <a:gd name="connsiteY7" fmla="*/ 3118297 h 3512182"/>
              <a:gd name="connsiteX8" fmla="*/ 3367862 w 3367862"/>
              <a:gd name="connsiteY8"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706338 w 3367862"/>
              <a:gd name="connsiteY3" fmla="*/ 628892 h 3512182"/>
              <a:gd name="connsiteX4" fmla="*/ 2005774 w 3367862"/>
              <a:gd name="connsiteY4" fmla="*/ 1580765 h 3512182"/>
              <a:gd name="connsiteX5" fmla="*/ 1957444 w 3367862"/>
              <a:gd name="connsiteY5" fmla="*/ 2537520 h 3512182"/>
              <a:gd name="connsiteX6" fmla="*/ 2319053 w 3367862"/>
              <a:gd name="connsiteY6" fmla="*/ 2842141 h 3512182"/>
              <a:gd name="connsiteX7" fmla="*/ 2954026 w 3367862"/>
              <a:gd name="connsiteY7" fmla="*/ 3118297 h 3512182"/>
              <a:gd name="connsiteX8" fmla="*/ 3367862 w 3367862"/>
              <a:gd name="connsiteY8"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706338 w 3367862"/>
              <a:gd name="connsiteY3" fmla="*/ 628892 h 3512182"/>
              <a:gd name="connsiteX4" fmla="*/ 2205481 w 3367862"/>
              <a:gd name="connsiteY4" fmla="*/ 1447627 h 3512182"/>
              <a:gd name="connsiteX5" fmla="*/ 1957444 w 3367862"/>
              <a:gd name="connsiteY5" fmla="*/ 2537520 h 3512182"/>
              <a:gd name="connsiteX6" fmla="*/ 2319053 w 3367862"/>
              <a:gd name="connsiteY6" fmla="*/ 2842141 h 3512182"/>
              <a:gd name="connsiteX7" fmla="*/ 2954026 w 3367862"/>
              <a:gd name="connsiteY7" fmla="*/ 3118297 h 3512182"/>
              <a:gd name="connsiteX8" fmla="*/ 3367862 w 3367862"/>
              <a:gd name="connsiteY8"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706338 w 3367862"/>
              <a:gd name="connsiteY3" fmla="*/ 628892 h 3512182"/>
              <a:gd name="connsiteX4" fmla="*/ 2205481 w 3367862"/>
              <a:gd name="connsiteY4" fmla="*/ 1447627 h 3512182"/>
              <a:gd name="connsiteX5" fmla="*/ 1957444 w 3367862"/>
              <a:gd name="connsiteY5" fmla="*/ 2537520 h 3512182"/>
              <a:gd name="connsiteX6" fmla="*/ 2718466 w 3367862"/>
              <a:gd name="connsiteY6" fmla="*/ 2548128 h 3512182"/>
              <a:gd name="connsiteX7" fmla="*/ 2954026 w 3367862"/>
              <a:gd name="connsiteY7" fmla="*/ 3118297 h 3512182"/>
              <a:gd name="connsiteX8" fmla="*/ 3367862 w 3367862"/>
              <a:gd name="connsiteY8"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706338 w 3367862"/>
              <a:gd name="connsiteY3" fmla="*/ 628892 h 3512182"/>
              <a:gd name="connsiteX4" fmla="*/ 2205481 w 3367862"/>
              <a:gd name="connsiteY4" fmla="*/ 1447627 h 3512182"/>
              <a:gd name="connsiteX5" fmla="*/ 2718466 w 3367862"/>
              <a:gd name="connsiteY5" fmla="*/ 2548128 h 3512182"/>
              <a:gd name="connsiteX6" fmla="*/ 2954026 w 3367862"/>
              <a:gd name="connsiteY6" fmla="*/ 3118297 h 3512182"/>
              <a:gd name="connsiteX7" fmla="*/ 3367862 w 3367862"/>
              <a:gd name="connsiteY7"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706338 w 3367862"/>
              <a:gd name="connsiteY3" fmla="*/ 628892 h 3512182"/>
              <a:gd name="connsiteX4" fmla="*/ 2205481 w 3367862"/>
              <a:gd name="connsiteY4" fmla="*/ 1447627 h 3512182"/>
              <a:gd name="connsiteX5" fmla="*/ 2307958 w 3367862"/>
              <a:gd name="connsiteY5" fmla="*/ 2659076 h 3512182"/>
              <a:gd name="connsiteX6" fmla="*/ 2954026 w 3367862"/>
              <a:gd name="connsiteY6" fmla="*/ 3118297 h 3512182"/>
              <a:gd name="connsiteX7" fmla="*/ 3367862 w 3367862"/>
              <a:gd name="connsiteY7"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706338 w 3367862"/>
              <a:gd name="connsiteY3" fmla="*/ 628892 h 3512182"/>
              <a:gd name="connsiteX4" fmla="*/ 2394093 w 3367862"/>
              <a:gd name="connsiteY4" fmla="*/ 1608502 h 3512182"/>
              <a:gd name="connsiteX5" fmla="*/ 2307958 w 3367862"/>
              <a:gd name="connsiteY5" fmla="*/ 2659076 h 3512182"/>
              <a:gd name="connsiteX6" fmla="*/ 2954026 w 3367862"/>
              <a:gd name="connsiteY6" fmla="*/ 3118297 h 3512182"/>
              <a:gd name="connsiteX7" fmla="*/ 3367862 w 3367862"/>
              <a:gd name="connsiteY7"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706338 w 3367862"/>
              <a:gd name="connsiteY3" fmla="*/ 628892 h 3512182"/>
              <a:gd name="connsiteX4" fmla="*/ 2394093 w 3367862"/>
              <a:gd name="connsiteY4" fmla="*/ 1608502 h 3512182"/>
              <a:gd name="connsiteX5" fmla="*/ 2307958 w 3367862"/>
              <a:gd name="connsiteY5" fmla="*/ 2659076 h 3512182"/>
              <a:gd name="connsiteX6" fmla="*/ 2954026 w 3367862"/>
              <a:gd name="connsiteY6" fmla="*/ 3118297 h 3512182"/>
              <a:gd name="connsiteX7" fmla="*/ 3367862 w 3367862"/>
              <a:gd name="connsiteY7" fmla="*/ 3512182 h 3512182"/>
              <a:gd name="connsiteX0" fmla="*/ 3367862 w 3439490"/>
              <a:gd name="connsiteY0" fmla="*/ 3512182 h 3512182"/>
              <a:gd name="connsiteX1" fmla="*/ 0 w 3439490"/>
              <a:gd name="connsiteY1" fmla="*/ 3512182 h 3512182"/>
              <a:gd name="connsiteX2" fmla="*/ 0 w 3439490"/>
              <a:gd name="connsiteY2" fmla="*/ 0 h 3512182"/>
              <a:gd name="connsiteX3" fmla="*/ 1706338 w 3439490"/>
              <a:gd name="connsiteY3" fmla="*/ 628892 h 3512182"/>
              <a:gd name="connsiteX4" fmla="*/ 2394093 w 3439490"/>
              <a:gd name="connsiteY4" fmla="*/ 1608502 h 3512182"/>
              <a:gd name="connsiteX5" fmla="*/ 2307958 w 3439490"/>
              <a:gd name="connsiteY5" fmla="*/ 2659076 h 3512182"/>
              <a:gd name="connsiteX6" fmla="*/ 3367862 w 3439490"/>
              <a:gd name="connsiteY6"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706338 w 3367862"/>
              <a:gd name="connsiteY3" fmla="*/ 628892 h 3512182"/>
              <a:gd name="connsiteX4" fmla="*/ 2394093 w 3367862"/>
              <a:gd name="connsiteY4" fmla="*/ 1608502 h 3512182"/>
              <a:gd name="connsiteX5" fmla="*/ 2307958 w 3367862"/>
              <a:gd name="connsiteY5" fmla="*/ 2659076 h 3512182"/>
              <a:gd name="connsiteX6" fmla="*/ 3367862 w 3367862"/>
              <a:gd name="connsiteY6"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706338 w 3367862"/>
              <a:gd name="connsiteY3" fmla="*/ 628892 h 3512182"/>
              <a:gd name="connsiteX4" fmla="*/ 2394093 w 3367862"/>
              <a:gd name="connsiteY4" fmla="*/ 1608502 h 3512182"/>
              <a:gd name="connsiteX5" fmla="*/ 2511825 w 3367862"/>
              <a:gd name="connsiteY5" fmla="*/ 2997192 h 3512182"/>
              <a:gd name="connsiteX6" fmla="*/ 3367862 w 3367862"/>
              <a:gd name="connsiteY6"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706338 w 3367862"/>
              <a:gd name="connsiteY3" fmla="*/ 628892 h 3512182"/>
              <a:gd name="connsiteX4" fmla="*/ 2620612 w 3367862"/>
              <a:gd name="connsiteY4" fmla="*/ 1504466 h 3512182"/>
              <a:gd name="connsiteX5" fmla="*/ 2511825 w 3367862"/>
              <a:gd name="connsiteY5" fmla="*/ 2997192 h 3512182"/>
              <a:gd name="connsiteX6" fmla="*/ 3367862 w 3367862"/>
              <a:gd name="connsiteY6"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079635 w 3367862"/>
              <a:gd name="connsiteY3" fmla="*/ 680910 h 3512182"/>
              <a:gd name="connsiteX4" fmla="*/ 2620612 w 3367862"/>
              <a:gd name="connsiteY4" fmla="*/ 1504466 h 3512182"/>
              <a:gd name="connsiteX5" fmla="*/ 2511825 w 3367862"/>
              <a:gd name="connsiteY5" fmla="*/ 2997192 h 3512182"/>
              <a:gd name="connsiteX6" fmla="*/ 3367862 w 3367862"/>
              <a:gd name="connsiteY6"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079635 w 3367862"/>
              <a:gd name="connsiteY3" fmla="*/ 680910 h 3512182"/>
              <a:gd name="connsiteX4" fmla="*/ 2359849 w 3367862"/>
              <a:gd name="connsiteY4" fmla="*/ 1386447 h 3512182"/>
              <a:gd name="connsiteX5" fmla="*/ 2511825 w 3367862"/>
              <a:gd name="connsiteY5" fmla="*/ 2997192 h 3512182"/>
              <a:gd name="connsiteX6" fmla="*/ 3367862 w 3367862"/>
              <a:gd name="connsiteY6"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079635 w 3367862"/>
              <a:gd name="connsiteY3" fmla="*/ 680910 h 3512182"/>
              <a:gd name="connsiteX4" fmla="*/ 2359849 w 3367862"/>
              <a:gd name="connsiteY4" fmla="*/ 1386447 h 3512182"/>
              <a:gd name="connsiteX5" fmla="*/ 2710829 w 3367862"/>
              <a:gd name="connsiteY5" fmla="*/ 2761154 h 3512182"/>
              <a:gd name="connsiteX6" fmla="*/ 3367862 w 3367862"/>
              <a:gd name="connsiteY6"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079635 w 3367862"/>
              <a:gd name="connsiteY3" fmla="*/ 680910 h 3512182"/>
              <a:gd name="connsiteX4" fmla="*/ 2359849 w 3367862"/>
              <a:gd name="connsiteY4" fmla="*/ 1386447 h 3512182"/>
              <a:gd name="connsiteX5" fmla="*/ 2710829 w 3367862"/>
              <a:gd name="connsiteY5" fmla="*/ 2761154 h 3512182"/>
              <a:gd name="connsiteX6" fmla="*/ 3367862 w 3367862"/>
              <a:gd name="connsiteY6"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079635 w 3367862"/>
              <a:gd name="connsiteY3" fmla="*/ 680910 h 3512182"/>
              <a:gd name="connsiteX4" fmla="*/ 2359849 w 3367862"/>
              <a:gd name="connsiteY4" fmla="*/ 1386447 h 3512182"/>
              <a:gd name="connsiteX5" fmla="*/ 2710829 w 3367862"/>
              <a:gd name="connsiteY5" fmla="*/ 2761154 h 3512182"/>
              <a:gd name="connsiteX6" fmla="*/ 3367862 w 3367862"/>
              <a:gd name="connsiteY6"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047671 w 3367862"/>
              <a:gd name="connsiteY3" fmla="*/ 620783 h 3512182"/>
              <a:gd name="connsiteX4" fmla="*/ 2359849 w 3367862"/>
              <a:gd name="connsiteY4" fmla="*/ 1386447 h 3512182"/>
              <a:gd name="connsiteX5" fmla="*/ 2710829 w 3367862"/>
              <a:gd name="connsiteY5" fmla="*/ 2761154 h 3512182"/>
              <a:gd name="connsiteX6" fmla="*/ 3367862 w 3367862"/>
              <a:gd name="connsiteY6"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047671 w 3367862"/>
              <a:gd name="connsiteY3" fmla="*/ 620783 h 3512182"/>
              <a:gd name="connsiteX4" fmla="*/ 2359849 w 3367862"/>
              <a:gd name="connsiteY4" fmla="*/ 1386447 h 3512182"/>
              <a:gd name="connsiteX5" fmla="*/ 2710829 w 3367862"/>
              <a:gd name="connsiteY5" fmla="*/ 2761154 h 3512182"/>
              <a:gd name="connsiteX6" fmla="*/ 3367862 w 3367862"/>
              <a:gd name="connsiteY6" fmla="*/ 3512182 h 351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7862" h="3512182">
                <a:moveTo>
                  <a:pt x="3367862" y="3512182"/>
                </a:moveTo>
                <a:lnTo>
                  <a:pt x="0" y="3512182"/>
                </a:lnTo>
                <a:lnTo>
                  <a:pt x="0" y="0"/>
                </a:lnTo>
                <a:cubicBezTo>
                  <a:pt x="243096" y="224169"/>
                  <a:pt x="1010408" y="291922"/>
                  <a:pt x="1047671" y="620783"/>
                </a:cubicBezTo>
                <a:cubicBezTo>
                  <a:pt x="1228440" y="1488716"/>
                  <a:pt x="2087983" y="1039740"/>
                  <a:pt x="2359849" y="1386447"/>
                </a:cubicBezTo>
                <a:cubicBezTo>
                  <a:pt x="2631715" y="1733154"/>
                  <a:pt x="2318447" y="2630233"/>
                  <a:pt x="2710829" y="2761154"/>
                </a:cubicBezTo>
                <a:cubicBezTo>
                  <a:pt x="3127025" y="2923534"/>
                  <a:pt x="3065414" y="3168429"/>
                  <a:pt x="3367862" y="3512182"/>
                </a:cubicBezTo>
                <a:close/>
              </a:path>
            </a:pathLst>
          </a:custGeom>
          <a:solidFill>
            <a:srgbClr val="9BE5FF"/>
          </a:solidFill>
          <a:ln w="5912" cap="flat">
            <a:noFill/>
            <a:prstDash val="solid"/>
            <a:miter/>
          </a:ln>
        </p:spPr>
        <p:txBody>
          <a:bodyPr rtlCol="0" anchor="ctr"/>
          <a:lstStyle/>
          <a:p>
            <a:endParaRPr lang="en-ID"/>
          </a:p>
        </p:txBody>
      </p:sp>
      <p:sp>
        <p:nvSpPr>
          <p:cNvPr id="18" name="Star: 5 Points 17">
            <a:extLst>
              <a:ext uri="{FF2B5EF4-FFF2-40B4-BE49-F238E27FC236}">
                <a16:creationId xmlns:a16="http://schemas.microsoft.com/office/drawing/2014/main" id="{0C4A8E4C-9759-41E6-866F-096F81DCA328}"/>
              </a:ext>
            </a:extLst>
          </p:cNvPr>
          <p:cNvSpPr>
            <a:spLocks noChangeAspect="1"/>
          </p:cNvSpPr>
          <p:nvPr>
            <p:custDataLst>
              <p:tags r:id="rId1"/>
            </p:custDataLst>
          </p:nvPr>
        </p:nvSpPr>
        <p:spPr>
          <a:xfrm rot="380322">
            <a:off x="8698350" y="312336"/>
            <a:ext cx="2479253" cy="1512870"/>
          </a:xfrm>
          <a:prstGeom prst="star5">
            <a:avLst>
              <a:gd name="adj" fmla="val 30791"/>
              <a:gd name="hf" fmla="val 105146"/>
              <a:gd name="vf" fmla="val 110557"/>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hlinkClick r:id="rId4" action="ppaction://hlinksldjump"/>
            <a:extLst>
              <a:ext uri="{FF2B5EF4-FFF2-40B4-BE49-F238E27FC236}">
                <a16:creationId xmlns:a16="http://schemas.microsoft.com/office/drawing/2014/main" id="{C98F867B-8FD4-425A-A7B0-6E497E926AED}"/>
              </a:ext>
            </a:extLst>
          </p:cNvPr>
          <p:cNvSpPr>
            <a:spLocks noChangeAspect="1"/>
          </p:cNvSpPr>
          <p:nvPr>
            <p:custDataLst>
              <p:tags r:id="rId2"/>
            </p:custDataLst>
          </p:nvPr>
        </p:nvSpPr>
        <p:spPr>
          <a:xfrm rot="380322">
            <a:off x="8962947" y="576826"/>
            <a:ext cx="1896898" cy="1005475"/>
          </a:xfrm>
          <a:prstGeom prst="star5">
            <a:avLst>
              <a:gd name="adj" fmla="val 30791"/>
              <a:gd name="hf" fmla="val 105146"/>
              <a:gd name="vf" fmla="val 110557"/>
            </a:avLst>
          </a:prstGeom>
          <a:solidFill>
            <a:srgbClr val="9B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34">
            <a:extLst>
              <a:ext uri="{FF2B5EF4-FFF2-40B4-BE49-F238E27FC236}">
                <a16:creationId xmlns:a16="http://schemas.microsoft.com/office/drawing/2014/main" id="{6817418B-A01A-4DB5-83E0-5B53BE48D836}"/>
              </a:ext>
            </a:extLst>
          </p:cNvPr>
          <p:cNvSpPr/>
          <p:nvPr/>
        </p:nvSpPr>
        <p:spPr>
          <a:xfrm rot="15676950">
            <a:off x="8122974" y="238868"/>
            <a:ext cx="219802" cy="235760"/>
          </a:xfrm>
          <a:custGeom>
            <a:avLst/>
            <a:gdLst>
              <a:gd name="connsiteX0" fmla="*/ 0 w 457200"/>
              <a:gd name="connsiteY0" fmla="*/ 381000 h 381000"/>
              <a:gd name="connsiteX1" fmla="*/ 228600 w 457200"/>
              <a:gd name="connsiteY1" fmla="*/ 0 h 381000"/>
              <a:gd name="connsiteX2" fmla="*/ 457200 w 457200"/>
              <a:gd name="connsiteY2" fmla="*/ 381000 h 381000"/>
              <a:gd name="connsiteX3" fmla="*/ 0 w 457200"/>
              <a:gd name="connsiteY3" fmla="*/ 381000 h 381000"/>
              <a:gd name="connsiteX0" fmla="*/ 0 w 457200"/>
              <a:gd name="connsiteY0" fmla="*/ 381000 h 381000"/>
              <a:gd name="connsiteX1" fmla="*/ 228600 w 457200"/>
              <a:gd name="connsiteY1" fmla="*/ 0 h 381000"/>
              <a:gd name="connsiteX2" fmla="*/ 363237 w 457200"/>
              <a:gd name="connsiteY2" fmla="*/ 213434 h 381000"/>
              <a:gd name="connsiteX3" fmla="*/ 457200 w 457200"/>
              <a:gd name="connsiteY3" fmla="*/ 381000 h 381000"/>
              <a:gd name="connsiteX4" fmla="*/ 0 w 457200"/>
              <a:gd name="connsiteY4" fmla="*/ 381000 h 381000"/>
              <a:gd name="connsiteX0" fmla="*/ 0 w 457200"/>
              <a:gd name="connsiteY0" fmla="*/ 381000 h 381000"/>
              <a:gd name="connsiteX1" fmla="*/ 228600 w 457200"/>
              <a:gd name="connsiteY1" fmla="*/ 0 h 381000"/>
              <a:gd name="connsiteX2" fmla="*/ 377628 w 457200"/>
              <a:gd name="connsiteY2" fmla="*/ 190980 h 381000"/>
              <a:gd name="connsiteX3" fmla="*/ 457200 w 457200"/>
              <a:gd name="connsiteY3" fmla="*/ 381000 h 381000"/>
              <a:gd name="connsiteX4" fmla="*/ 0 w 457200"/>
              <a:gd name="connsiteY4" fmla="*/ 381000 h 381000"/>
              <a:gd name="connsiteX0" fmla="*/ 0 w 457200"/>
              <a:gd name="connsiteY0" fmla="*/ 381000 h 381000"/>
              <a:gd name="connsiteX1" fmla="*/ 124888 w 457200"/>
              <a:gd name="connsiteY1" fmla="*/ 182861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1000"/>
              <a:gd name="connsiteX1" fmla="*/ 89850 w 457200"/>
              <a:gd name="connsiteY1" fmla="*/ 173982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8956"/>
              <a:gd name="connsiteX1" fmla="*/ 89850 w 457200"/>
              <a:gd name="connsiteY1" fmla="*/ 173982 h 388956"/>
              <a:gd name="connsiteX2" fmla="*/ 228600 w 457200"/>
              <a:gd name="connsiteY2" fmla="*/ 0 h 388956"/>
              <a:gd name="connsiteX3" fmla="*/ 377628 w 457200"/>
              <a:gd name="connsiteY3" fmla="*/ 190980 h 388956"/>
              <a:gd name="connsiteX4" fmla="*/ 457200 w 457200"/>
              <a:gd name="connsiteY4" fmla="*/ 381000 h 388956"/>
              <a:gd name="connsiteX5" fmla="*/ 241695 w 457200"/>
              <a:gd name="connsiteY5" fmla="*/ 388956 h 388956"/>
              <a:gd name="connsiteX6" fmla="*/ 0 w 457200"/>
              <a:gd name="connsiteY6" fmla="*/ 381000 h 388956"/>
              <a:gd name="connsiteX0" fmla="*/ 0 w 457200"/>
              <a:gd name="connsiteY0" fmla="*/ 381000 h 430160"/>
              <a:gd name="connsiteX1" fmla="*/ 89850 w 457200"/>
              <a:gd name="connsiteY1" fmla="*/ 173982 h 430160"/>
              <a:gd name="connsiteX2" fmla="*/ 228600 w 457200"/>
              <a:gd name="connsiteY2" fmla="*/ 0 h 430160"/>
              <a:gd name="connsiteX3" fmla="*/ 377628 w 457200"/>
              <a:gd name="connsiteY3" fmla="*/ 190980 h 430160"/>
              <a:gd name="connsiteX4" fmla="*/ 457200 w 457200"/>
              <a:gd name="connsiteY4" fmla="*/ 381000 h 430160"/>
              <a:gd name="connsiteX5" fmla="*/ 242439 w 457200"/>
              <a:gd name="connsiteY5" fmla="*/ 430160 h 430160"/>
              <a:gd name="connsiteX6" fmla="*/ 0 w 457200"/>
              <a:gd name="connsiteY6" fmla="*/ 381000 h 430160"/>
              <a:gd name="connsiteX0" fmla="*/ 0 w 461886"/>
              <a:gd name="connsiteY0" fmla="*/ 381000 h 430160"/>
              <a:gd name="connsiteX1" fmla="*/ 89850 w 461886"/>
              <a:gd name="connsiteY1" fmla="*/ 173982 h 430160"/>
              <a:gd name="connsiteX2" fmla="*/ 228600 w 461886"/>
              <a:gd name="connsiteY2" fmla="*/ 0 h 430160"/>
              <a:gd name="connsiteX3" fmla="*/ 377628 w 461886"/>
              <a:gd name="connsiteY3" fmla="*/ 190980 h 430160"/>
              <a:gd name="connsiteX4" fmla="*/ 457200 w 461886"/>
              <a:gd name="connsiteY4" fmla="*/ 381000 h 430160"/>
              <a:gd name="connsiteX5" fmla="*/ 242439 w 461886"/>
              <a:gd name="connsiteY5" fmla="*/ 430160 h 430160"/>
              <a:gd name="connsiteX6" fmla="*/ 0 w 461886"/>
              <a:gd name="connsiteY6" fmla="*/ 381000 h 430160"/>
              <a:gd name="connsiteX0" fmla="*/ 0 w 462555"/>
              <a:gd name="connsiteY0" fmla="*/ 381000 h 430160"/>
              <a:gd name="connsiteX1" fmla="*/ 89850 w 462555"/>
              <a:gd name="connsiteY1" fmla="*/ 173982 h 430160"/>
              <a:gd name="connsiteX2" fmla="*/ 228600 w 462555"/>
              <a:gd name="connsiteY2" fmla="*/ 0 h 430160"/>
              <a:gd name="connsiteX3" fmla="*/ 388156 w 462555"/>
              <a:gd name="connsiteY3" fmla="*/ 188676 h 430160"/>
              <a:gd name="connsiteX4" fmla="*/ 457200 w 462555"/>
              <a:gd name="connsiteY4" fmla="*/ 381000 h 430160"/>
              <a:gd name="connsiteX5" fmla="*/ 242439 w 462555"/>
              <a:gd name="connsiteY5" fmla="*/ 430160 h 430160"/>
              <a:gd name="connsiteX6" fmla="*/ 0 w 462555"/>
              <a:gd name="connsiteY6" fmla="*/ 381000 h 430160"/>
              <a:gd name="connsiteX0" fmla="*/ 5039 w 467594"/>
              <a:gd name="connsiteY0" fmla="*/ 381039 h 430199"/>
              <a:gd name="connsiteX1" fmla="*/ 94889 w 467594"/>
              <a:gd name="connsiteY1" fmla="*/ 174021 h 430199"/>
              <a:gd name="connsiteX2" fmla="*/ 233639 w 467594"/>
              <a:gd name="connsiteY2" fmla="*/ 39 h 430199"/>
              <a:gd name="connsiteX3" fmla="*/ 393195 w 467594"/>
              <a:gd name="connsiteY3" fmla="*/ 188715 h 430199"/>
              <a:gd name="connsiteX4" fmla="*/ 462239 w 467594"/>
              <a:gd name="connsiteY4" fmla="*/ 381039 h 430199"/>
              <a:gd name="connsiteX5" fmla="*/ 247478 w 467594"/>
              <a:gd name="connsiteY5" fmla="*/ 430199 h 430199"/>
              <a:gd name="connsiteX6" fmla="*/ 5039 w 467594"/>
              <a:gd name="connsiteY6" fmla="*/ 381039 h 430199"/>
              <a:gd name="connsiteX0" fmla="*/ 7960 w 470515"/>
              <a:gd name="connsiteY0" fmla="*/ 381037 h 430197"/>
              <a:gd name="connsiteX1" fmla="*/ 60965 w 470515"/>
              <a:gd name="connsiteY1" fmla="*/ 182083 h 430197"/>
              <a:gd name="connsiteX2" fmla="*/ 236560 w 470515"/>
              <a:gd name="connsiteY2" fmla="*/ 37 h 430197"/>
              <a:gd name="connsiteX3" fmla="*/ 396116 w 470515"/>
              <a:gd name="connsiteY3" fmla="*/ 188713 h 430197"/>
              <a:gd name="connsiteX4" fmla="*/ 465160 w 470515"/>
              <a:gd name="connsiteY4" fmla="*/ 381037 h 430197"/>
              <a:gd name="connsiteX5" fmla="*/ 250399 w 470515"/>
              <a:gd name="connsiteY5" fmla="*/ 430197 h 430197"/>
              <a:gd name="connsiteX6" fmla="*/ 7960 w 470515"/>
              <a:gd name="connsiteY6" fmla="*/ 381037 h 430197"/>
              <a:gd name="connsiteX0" fmla="*/ 7960 w 470515"/>
              <a:gd name="connsiteY0" fmla="*/ 381037 h 435371"/>
              <a:gd name="connsiteX1" fmla="*/ 60965 w 470515"/>
              <a:gd name="connsiteY1" fmla="*/ 182083 h 435371"/>
              <a:gd name="connsiteX2" fmla="*/ 236560 w 470515"/>
              <a:gd name="connsiteY2" fmla="*/ 37 h 435371"/>
              <a:gd name="connsiteX3" fmla="*/ 396116 w 470515"/>
              <a:gd name="connsiteY3" fmla="*/ 188713 h 435371"/>
              <a:gd name="connsiteX4" fmla="*/ 465160 w 470515"/>
              <a:gd name="connsiteY4" fmla="*/ 381037 h 435371"/>
              <a:gd name="connsiteX5" fmla="*/ 250399 w 470515"/>
              <a:gd name="connsiteY5" fmla="*/ 430197 h 435371"/>
              <a:gd name="connsiteX6" fmla="*/ 7960 w 470515"/>
              <a:gd name="connsiteY6" fmla="*/ 381037 h 435371"/>
              <a:gd name="connsiteX0" fmla="*/ 7960 w 470515"/>
              <a:gd name="connsiteY0" fmla="*/ 381037 h 462896"/>
              <a:gd name="connsiteX1" fmla="*/ 60965 w 470515"/>
              <a:gd name="connsiteY1" fmla="*/ 182083 h 462896"/>
              <a:gd name="connsiteX2" fmla="*/ 236560 w 470515"/>
              <a:gd name="connsiteY2" fmla="*/ 37 h 462896"/>
              <a:gd name="connsiteX3" fmla="*/ 396116 w 470515"/>
              <a:gd name="connsiteY3" fmla="*/ 188713 h 462896"/>
              <a:gd name="connsiteX4" fmla="*/ 465160 w 470515"/>
              <a:gd name="connsiteY4" fmla="*/ 381037 h 462896"/>
              <a:gd name="connsiteX5" fmla="*/ 303779 w 470515"/>
              <a:gd name="connsiteY5" fmla="*/ 459883 h 462896"/>
              <a:gd name="connsiteX6" fmla="*/ 7960 w 470515"/>
              <a:gd name="connsiteY6" fmla="*/ 381037 h 462896"/>
              <a:gd name="connsiteX0" fmla="*/ 7960 w 471691"/>
              <a:gd name="connsiteY0" fmla="*/ 381037 h 462896"/>
              <a:gd name="connsiteX1" fmla="*/ 60965 w 471691"/>
              <a:gd name="connsiteY1" fmla="*/ 182083 h 462896"/>
              <a:gd name="connsiteX2" fmla="*/ 236560 w 471691"/>
              <a:gd name="connsiteY2" fmla="*/ 37 h 462896"/>
              <a:gd name="connsiteX3" fmla="*/ 409602 w 471691"/>
              <a:gd name="connsiteY3" fmla="*/ 174730 h 462896"/>
              <a:gd name="connsiteX4" fmla="*/ 465160 w 471691"/>
              <a:gd name="connsiteY4" fmla="*/ 381037 h 462896"/>
              <a:gd name="connsiteX5" fmla="*/ 303779 w 471691"/>
              <a:gd name="connsiteY5" fmla="*/ 459883 h 462896"/>
              <a:gd name="connsiteX6" fmla="*/ 7960 w 471691"/>
              <a:gd name="connsiteY6" fmla="*/ 381037 h 462896"/>
              <a:gd name="connsiteX0" fmla="*/ 7960 w 471691"/>
              <a:gd name="connsiteY0" fmla="*/ 381037 h 451441"/>
              <a:gd name="connsiteX1" fmla="*/ 60965 w 471691"/>
              <a:gd name="connsiteY1" fmla="*/ 182083 h 451441"/>
              <a:gd name="connsiteX2" fmla="*/ 236560 w 471691"/>
              <a:gd name="connsiteY2" fmla="*/ 37 h 451441"/>
              <a:gd name="connsiteX3" fmla="*/ 409602 w 471691"/>
              <a:gd name="connsiteY3" fmla="*/ 174730 h 451441"/>
              <a:gd name="connsiteX4" fmla="*/ 465160 w 471691"/>
              <a:gd name="connsiteY4" fmla="*/ 381037 h 451441"/>
              <a:gd name="connsiteX5" fmla="*/ 270797 w 471691"/>
              <a:gd name="connsiteY5" fmla="*/ 447796 h 451441"/>
              <a:gd name="connsiteX6" fmla="*/ 7960 w 471691"/>
              <a:gd name="connsiteY6" fmla="*/ 381037 h 451441"/>
              <a:gd name="connsiteX0" fmla="*/ 7960 w 489248"/>
              <a:gd name="connsiteY0" fmla="*/ 381037 h 451441"/>
              <a:gd name="connsiteX1" fmla="*/ 60965 w 489248"/>
              <a:gd name="connsiteY1" fmla="*/ 182083 h 451441"/>
              <a:gd name="connsiteX2" fmla="*/ 236560 w 489248"/>
              <a:gd name="connsiteY2" fmla="*/ 37 h 451441"/>
              <a:gd name="connsiteX3" fmla="*/ 409602 w 489248"/>
              <a:gd name="connsiteY3" fmla="*/ 174730 h 451441"/>
              <a:gd name="connsiteX4" fmla="*/ 465160 w 489248"/>
              <a:gd name="connsiteY4" fmla="*/ 381037 h 451441"/>
              <a:gd name="connsiteX5" fmla="*/ 270797 w 489248"/>
              <a:gd name="connsiteY5" fmla="*/ 447796 h 451441"/>
              <a:gd name="connsiteX6" fmla="*/ 7960 w 489248"/>
              <a:gd name="connsiteY6" fmla="*/ 381037 h 451441"/>
              <a:gd name="connsiteX0" fmla="*/ 7960 w 492191"/>
              <a:gd name="connsiteY0" fmla="*/ 381037 h 451441"/>
              <a:gd name="connsiteX1" fmla="*/ 60965 w 492191"/>
              <a:gd name="connsiteY1" fmla="*/ 182083 h 451441"/>
              <a:gd name="connsiteX2" fmla="*/ 236560 w 492191"/>
              <a:gd name="connsiteY2" fmla="*/ 37 h 451441"/>
              <a:gd name="connsiteX3" fmla="*/ 409602 w 492191"/>
              <a:gd name="connsiteY3" fmla="*/ 174730 h 451441"/>
              <a:gd name="connsiteX4" fmla="*/ 465160 w 492191"/>
              <a:gd name="connsiteY4" fmla="*/ 381037 h 451441"/>
              <a:gd name="connsiteX5" fmla="*/ 270797 w 492191"/>
              <a:gd name="connsiteY5" fmla="*/ 447796 h 451441"/>
              <a:gd name="connsiteX6" fmla="*/ 7960 w 492191"/>
              <a:gd name="connsiteY6" fmla="*/ 381037 h 451441"/>
              <a:gd name="connsiteX0" fmla="*/ 9855 w 494086"/>
              <a:gd name="connsiteY0" fmla="*/ 381039 h 451443"/>
              <a:gd name="connsiteX1" fmla="*/ 50029 w 494086"/>
              <a:gd name="connsiteY1" fmla="*/ 173862 h 451443"/>
              <a:gd name="connsiteX2" fmla="*/ 238455 w 494086"/>
              <a:gd name="connsiteY2" fmla="*/ 39 h 451443"/>
              <a:gd name="connsiteX3" fmla="*/ 411497 w 494086"/>
              <a:gd name="connsiteY3" fmla="*/ 174732 h 451443"/>
              <a:gd name="connsiteX4" fmla="*/ 467055 w 494086"/>
              <a:gd name="connsiteY4" fmla="*/ 381039 h 451443"/>
              <a:gd name="connsiteX5" fmla="*/ 272692 w 494086"/>
              <a:gd name="connsiteY5" fmla="*/ 447798 h 451443"/>
              <a:gd name="connsiteX6" fmla="*/ 9855 w 494086"/>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9" h="451443">
                <a:moveTo>
                  <a:pt x="9855" y="381039"/>
                </a:moveTo>
                <a:cubicBezTo>
                  <a:pt x="-15577" y="338343"/>
                  <a:pt x="11929" y="237362"/>
                  <a:pt x="50029" y="173862"/>
                </a:cubicBezTo>
                <a:cubicBezTo>
                  <a:pt x="88129" y="110362"/>
                  <a:pt x="188737" y="-2410"/>
                  <a:pt x="238455" y="39"/>
                </a:cubicBezTo>
                <a:cubicBezTo>
                  <a:pt x="286418" y="2872"/>
                  <a:pt x="373397" y="111232"/>
                  <a:pt x="411497" y="174732"/>
                </a:cubicBezTo>
                <a:cubicBezTo>
                  <a:pt x="449597" y="238232"/>
                  <a:pt x="490189" y="335528"/>
                  <a:pt x="467055" y="381039"/>
                </a:cubicBezTo>
                <a:cubicBezTo>
                  <a:pt x="443921" y="426550"/>
                  <a:pt x="337480" y="425545"/>
                  <a:pt x="272692" y="447798"/>
                </a:cubicBezTo>
                <a:cubicBezTo>
                  <a:pt x="201105" y="464185"/>
                  <a:pt x="41427" y="422391"/>
                  <a:pt x="9855" y="381039"/>
                </a:cubicBezTo>
                <a:close/>
              </a:path>
            </a:pathLst>
          </a:custGeom>
          <a:solidFill>
            <a:srgbClr val="9B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34">
            <a:extLst>
              <a:ext uri="{FF2B5EF4-FFF2-40B4-BE49-F238E27FC236}">
                <a16:creationId xmlns:a16="http://schemas.microsoft.com/office/drawing/2014/main" id="{202E013E-17C7-43D0-8C49-BD448BDF992D}"/>
              </a:ext>
            </a:extLst>
          </p:cNvPr>
          <p:cNvSpPr/>
          <p:nvPr/>
        </p:nvSpPr>
        <p:spPr>
          <a:xfrm rot="16822521">
            <a:off x="50084" y="6396121"/>
            <a:ext cx="384936" cy="412884"/>
          </a:xfrm>
          <a:custGeom>
            <a:avLst/>
            <a:gdLst>
              <a:gd name="connsiteX0" fmla="*/ 0 w 457200"/>
              <a:gd name="connsiteY0" fmla="*/ 381000 h 381000"/>
              <a:gd name="connsiteX1" fmla="*/ 228600 w 457200"/>
              <a:gd name="connsiteY1" fmla="*/ 0 h 381000"/>
              <a:gd name="connsiteX2" fmla="*/ 457200 w 457200"/>
              <a:gd name="connsiteY2" fmla="*/ 381000 h 381000"/>
              <a:gd name="connsiteX3" fmla="*/ 0 w 457200"/>
              <a:gd name="connsiteY3" fmla="*/ 381000 h 381000"/>
              <a:gd name="connsiteX0" fmla="*/ 0 w 457200"/>
              <a:gd name="connsiteY0" fmla="*/ 381000 h 381000"/>
              <a:gd name="connsiteX1" fmla="*/ 228600 w 457200"/>
              <a:gd name="connsiteY1" fmla="*/ 0 h 381000"/>
              <a:gd name="connsiteX2" fmla="*/ 363237 w 457200"/>
              <a:gd name="connsiteY2" fmla="*/ 213434 h 381000"/>
              <a:gd name="connsiteX3" fmla="*/ 457200 w 457200"/>
              <a:gd name="connsiteY3" fmla="*/ 381000 h 381000"/>
              <a:gd name="connsiteX4" fmla="*/ 0 w 457200"/>
              <a:gd name="connsiteY4" fmla="*/ 381000 h 381000"/>
              <a:gd name="connsiteX0" fmla="*/ 0 w 457200"/>
              <a:gd name="connsiteY0" fmla="*/ 381000 h 381000"/>
              <a:gd name="connsiteX1" fmla="*/ 228600 w 457200"/>
              <a:gd name="connsiteY1" fmla="*/ 0 h 381000"/>
              <a:gd name="connsiteX2" fmla="*/ 377628 w 457200"/>
              <a:gd name="connsiteY2" fmla="*/ 190980 h 381000"/>
              <a:gd name="connsiteX3" fmla="*/ 457200 w 457200"/>
              <a:gd name="connsiteY3" fmla="*/ 381000 h 381000"/>
              <a:gd name="connsiteX4" fmla="*/ 0 w 457200"/>
              <a:gd name="connsiteY4" fmla="*/ 381000 h 381000"/>
              <a:gd name="connsiteX0" fmla="*/ 0 w 457200"/>
              <a:gd name="connsiteY0" fmla="*/ 381000 h 381000"/>
              <a:gd name="connsiteX1" fmla="*/ 124888 w 457200"/>
              <a:gd name="connsiteY1" fmla="*/ 182861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1000"/>
              <a:gd name="connsiteX1" fmla="*/ 89850 w 457200"/>
              <a:gd name="connsiteY1" fmla="*/ 173982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8956"/>
              <a:gd name="connsiteX1" fmla="*/ 89850 w 457200"/>
              <a:gd name="connsiteY1" fmla="*/ 173982 h 388956"/>
              <a:gd name="connsiteX2" fmla="*/ 228600 w 457200"/>
              <a:gd name="connsiteY2" fmla="*/ 0 h 388956"/>
              <a:gd name="connsiteX3" fmla="*/ 377628 w 457200"/>
              <a:gd name="connsiteY3" fmla="*/ 190980 h 388956"/>
              <a:gd name="connsiteX4" fmla="*/ 457200 w 457200"/>
              <a:gd name="connsiteY4" fmla="*/ 381000 h 388956"/>
              <a:gd name="connsiteX5" fmla="*/ 241695 w 457200"/>
              <a:gd name="connsiteY5" fmla="*/ 388956 h 388956"/>
              <a:gd name="connsiteX6" fmla="*/ 0 w 457200"/>
              <a:gd name="connsiteY6" fmla="*/ 381000 h 388956"/>
              <a:gd name="connsiteX0" fmla="*/ 0 w 457200"/>
              <a:gd name="connsiteY0" fmla="*/ 381000 h 430160"/>
              <a:gd name="connsiteX1" fmla="*/ 89850 w 457200"/>
              <a:gd name="connsiteY1" fmla="*/ 173982 h 430160"/>
              <a:gd name="connsiteX2" fmla="*/ 228600 w 457200"/>
              <a:gd name="connsiteY2" fmla="*/ 0 h 430160"/>
              <a:gd name="connsiteX3" fmla="*/ 377628 w 457200"/>
              <a:gd name="connsiteY3" fmla="*/ 190980 h 430160"/>
              <a:gd name="connsiteX4" fmla="*/ 457200 w 457200"/>
              <a:gd name="connsiteY4" fmla="*/ 381000 h 430160"/>
              <a:gd name="connsiteX5" fmla="*/ 242439 w 457200"/>
              <a:gd name="connsiteY5" fmla="*/ 430160 h 430160"/>
              <a:gd name="connsiteX6" fmla="*/ 0 w 457200"/>
              <a:gd name="connsiteY6" fmla="*/ 381000 h 430160"/>
              <a:gd name="connsiteX0" fmla="*/ 0 w 461886"/>
              <a:gd name="connsiteY0" fmla="*/ 381000 h 430160"/>
              <a:gd name="connsiteX1" fmla="*/ 89850 w 461886"/>
              <a:gd name="connsiteY1" fmla="*/ 173982 h 430160"/>
              <a:gd name="connsiteX2" fmla="*/ 228600 w 461886"/>
              <a:gd name="connsiteY2" fmla="*/ 0 h 430160"/>
              <a:gd name="connsiteX3" fmla="*/ 377628 w 461886"/>
              <a:gd name="connsiteY3" fmla="*/ 190980 h 430160"/>
              <a:gd name="connsiteX4" fmla="*/ 457200 w 461886"/>
              <a:gd name="connsiteY4" fmla="*/ 381000 h 430160"/>
              <a:gd name="connsiteX5" fmla="*/ 242439 w 461886"/>
              <a:gd name="connsiteY5" fmla="*/ 430160 h 430160"/>
              <a:gd name="connsiteX6" fmla="*/ 0 w 461886"/>
              <a:gd name="connsiteY6" fmla="*/ 381000 h 430160"/>
              <a:gd name="connsiteX0" fmla="*/ 0 w 462555"/>
              <a:gd name="connsiteY0" fmla="*/ 381000 h 430160"/>
              <a:gd name="connsiteX1" fmla="*/ 89850 w 462555"/>
              <a:gd name="connsiteY1" fmla="*/ 173982 h 430160"/>
              <a:gd name="connsiteX2" fmla="*/ 228600 w 462555"/>
              <a:gd name="connsiteY2" fmla="*/ 0 h 430160"/>
              <a:gd name="connsiteX3" fmla="*/ 388156 w 462555"/>
              <a:gd name="connsiteY3" fmla="*/ 188676 h 430160"/>
              <a:gd name="connsiteX4" fmla="*/ 457200 w 462555"/>
              <a:gd name="connsiteY4" fmla="*/ 381000 h 430160"/>
              <a:gd name="connsiteX5" fmla="*/ 242439 w 462555"/>
              <a:gd name="connsiteY5" fmla="*/ 430160 h 430160"/>
              <a:gd name="connsiteX6" fmla="*/ 0 w 462555"/>
              <a:gd name="connsiteY6" fmla="*/ 381000 h 430160"/>
              <a:gd name="connsiteX0" fmla="*/ 5039 w 467594"/>
              <a:gd name="connsiteY0" fmla="*/ 381039 h 430199"/>
              <a:gd name="connsiteX1" fmla="*/ 94889 w 467594"/>
              <a:gd name="connsiteY1" fmla="*/ 174021 h 430199"/>
              <a:gd name="connsiteX2" fmla="*/ 233639 w 467594"/>
              <a:gd name="connsiteY2" fmla="*/ 39 h 430199"/>
              <a:gd name="connsiteX3" fmla="*/ 393195 w 467594"/>
              <a:gd name="connsiteY3" fmla="*/ 188715 h 430199"/>
              <a:gd name="connsiteX4" fmla="*/ 462239 w 467594"/>
              <a:gd name="connsiteY4" fmla="*/ 381039 h 430199"/>
              <a:gd name="connsiteX5" fmla="*/ 247478 w 467594"/>
              <a:gd name="connsiteY5" fmla="*/ 430199 h 430199"/>
              <a:gd name="connsiteX6" fmla="*/ 5039 w 467594"/>
              <a:gd name="connsiteY6" fmla="*/ 381039 h 430199"/>
              <a:gd name="connsiteX0" fmla="*/ 7960 w 470515"/>
              <a:gd name="connsiteY0" fmla="*/ 381037 h 430197"/>
              <a:gd name="connsiteX1" fmla="*/ 60965 w 470515"/>
              <a:gd name="connsiteY1" fmla="*/ 182083 h 430197"/>
              <a:gd name="connsiteX2" fmla="*/ 236560 w 470515"/>
              <a:gd name="connsiteY2" fmla="*/ 37 h 430197"/>
              <a:gd name="connsiteX3" fmla="*/ 396116 w 470515"/>
              <a:gd name="connsiteY3" fmla="*/ 188713 h 430197"/>
              <a:gd name="connsiteX4" fmla="*/ 465160 w 470515"/>
              <a:gd name="connsiteY4" fmla="*/ 381037 h 430197"/>
              <a:gd name="connsiteX5" fmla="*/ 250399 w 470515"/>
              <a:gd name="connsiteY5" fmla="*/ 430197 h 430197"/>
              <a:gd name="connsiteX6" fmla="*/ 7960 w 470515"/>
              <a:gd name="connsiteY6" fmla="*/ 381037 h 430197"/>
              <a:gd name="connsiteX0" fmla="*/ 7960 w 470515"/>
              <a:gd name="connsiteY0" fmla="*/ 381037 h 435371"/>
              <a:gd name="connsiteX1" fmla="*/ 60965 w 470515"/>
              <a:gd name="connsiteY1" fmla="*/ 182083 h 435371"/>
              <a:gd name="connsiteX2" fmla="*/ 236560 w 470515"/>
              <a:gd name="connsiteY2" fmla="*/ 37 h 435371"/>
              <a:gd name="connsiteX3" fmla="*/ 396116 w 470515"/>
              <a:gd name="connsiteY3" fmla="*/ 188713 h 435371"/>
              <a:gd name="connsiteX4" fmla="*/ 465160 w 470515"/>
              <a:gd name="connsiteY4" fmla="*/ 381037 h 435371"/>
              <a:gd name="connsiteX5" fmla="*/ 250399 w 470515"/>
              <a:gd name="connsiteY5" fmla="*/ 430197 h 435371"/>
              <a:gd name="connsiteX6" fmla="*/ 7960 w 470515"/>
              <a:gd name="connsiteY6" fmla="*/ 381037 h 435371"/>
              <a:gd name="connsiteX0" fmla="*/ 7960 w 470515"/>
              <a:gd name="connsiteY0" fmla="*/ 381037 h 462896"/>
              <a:gd name="connsiteX1" fmla="*/ 60965 w 470515"/>
              <a:gd name="connsiteY1" fmla="*/ 182083 h 462896"/>
              <a:gd name="connsiteX2" fmla="*/ 236560 w 470515"/>
              <a:gd name="connsiteY2" fmla="*/ 37 h 462896"/>
              <a:gd name="connsiteX3" fmla="*/ 396116 w 470515"/>
              <a:gd name="connsiteY3" fmla="*/ 188713 h 462896"/>
              <a:gd name="connsiteX4" fmla="*/ 465160 w 470515"/>
              <a:gd name="connsiteY4" fmla="*/ 381037 h 462896"/>
              <a:gd name="connsiteX5" fmla="*/ 303779 w 470515"/>
              <a:gd name="connsiteY5" fmla="*/ 459883 h 462896"/>
              <a:gd name="connsiteX6" fmla="*/ 7960 w 470515"/>
              <a:gd name="connsiteY6" fmla="*/ 381037 h 462896"/>
              <a:gd name="connsiteX0" fmla="*/ 7960 w 471691"/>
              <a:gd name="connsiteY0" fmla="*/ 381037 h 462896"/>
              <a:gd name="connsiteX1" fmla="*/ 60965 w 471691"/>
              <a:gd name="connsiteY1" fmla="*/ 182083 h 462896"/>
              <a:gd name="connsiteX2" fmla="*/ 236560 w 471691"/>
              <a:gd name="connsiteY2" fmla="*/ 37 h 462896"/>
              <a:gd name="connsiteX3" fmla="*/ 409602 w 471691"/>
              <a:gd name="connsiteY3" fmla="*/ 174730 h 462896"/>
              <a:gd name="connsiteX4" fmla="*/ 465160 w 471691"/>
              <a:gd name="connsiteY4" fmla="*/ 381037 h 462896"/>
              <a:gd name="connsiteX5" fmla="*/ 303779 w 471691"/>
              <a:gd name="connsiteY5" fmla="*/ 459883 h 462896"/>
              <a:gd name="connsiteX6" fmla="*/ 7960 w 471691"/>
              <a:gd name="connsiteY6" fmla="*/ 381037 h 462896"/>
              <a:gd name="connsiteX0" fmla="*/ 7960 w 471691"/>
              <a:gd name="connsiteY0" fmla="*/ 381037 h 451441"/>
              <a:gd name="connsiteX1" fmla="*/ 60965 w 471691"/>
              <a:gd name="connsiteY1" fmla="*/ 182083 h 451441"/>
              <a:gd name="connsiteX2" fmla="*/ 236560 w 471691"/>
              <a:gd name="connsiteY2" fmla="*/ 37 h 451441"/>
              <a:gd name="connsiteX3" fmla="*/ 409602 w 471691"/>
              <a:gd name="connsiteY3" fmla="*/ 174730 h 451441"/>
              <a:gd name="connsiteX4" fmla="*/ 465160 w 471691"/>
              <a:gd name="connsiteY4" fmla="*/ 381037 h 451441"/>
              <a:gd name="connsiteX5" fmla="*/ 270797 w 471691"/>
              <a:gd name="connsiteY5" fmla="*/ 447796 h 451441"/>
              <a:gd name="connsiteX6" fmla="*/ 7960 w 471691"/>
              <a:gd name="connsiteY6" fmla="*/ 381037 h 451441"/>
              <a:gd name="connsiteX0" fmla="*/ 7960 w 489248"/>
              <a:gd name="connsiteY0" fmla="*/ 381037 h 451441"/>
              <a:gd name="connsiteX1" fmla="*/ 60965 w 489248"/>
              <a:gd name="connsiteY1" fmla="*/ 182083 h 451441"/>
              <a:gd name="connsiteX2" fmla="*/ 236560 w 489248"/>
              <a:gd name="connsiteY2" fmla="*/ 37 h 451441"/>
              <a:gd name="connsiteX3" fmla="*/ 409602 w 489248"/>
              <a:gd name="connsiteY3" fmla="*/ 174730 h 451441"/>
              <a:gd name="connsiteX4" fmla="*/ 465160 w 489248"/>
              <a:gd name="connsiteY4" fmla="*/ 381037 h 451441"/>
              <a:gd name="connsiteX5" fmla="*/ 270797 w 489248"/>
              <a:gd name="connsiteY5" fmla="*/ 447796 h 451441"/>
              <a:gd name="connsiteX6" fmla="*/ 7960 w 489248"/>
              <a:gd name="connsiteY6" fmla="*/ 381037 h 451441"/>
              <a:gd name="connsiteX0" fmla="*/ 7960 w 492191"/>
              <a:gd name="connsiteY0" fmla="*/ 381037 h 451441"/>
              <a:gd name="connsiteX1" fmla="*/ 60965 w 492191"/>
              <a:gd name="connsiteY1" fmla="*/ 182083 h 451441"/>
              <a:gd name="connsiteX2" fmla="*/ 236560 w 492191"/>
              <a:gd name="connsiteY2" fmla="*/ 37 h 451441"/>
              <a:gd name="connsiteX3" fmla="*/ 409602 w 492191"/>
              <a:gd name="connsiteY3" fmla="*/ 174730 h 451441"/>
              <a:gd name="connsiteX4" fmla="*/ 465160 w 492191"/>
              <a:gd name="connsiteY4" fmla="*/ 381037 h 451441"/>
              <a:gd name="connsiteX5" fmla="*/ 270797 w 492191"/>
              <a:gd name="connsiteY5" fmla="*/ 447796 h 451441"/>
              <a:gd name="connsiteX6" fmla="*/ 7960 w 492191"/>
              <a:gd name="connsiteY6" fmla="*/ 381037 h 451441"/>
              <a:gd name="connsiteX0" fmla="*/ 9855 w 494086"/>
              <a:gd name="connsiteY0" fmla="*/ 381039 h 451443"/>
              <a:gd name="connsiteX1" fmla="*/ 50029 w 494086"/>
              <a:gd name="connsiteY1" fmla="*/ 173862 h 451443"/>
              <a:gd name="connsiteX2" fmla="*/ 238455 w 494086"/>
              <a:gd name="connsiteY2" fmla="*/ 39 h 451443"/>
              <a:gd name="connsiteX3" fmla="*/ 411497 w 494086"/>
              <a:gd name="connsiteY3" fmla="*/ 174732 h 451443"/>
              <a:gd name="connsiteX4" fmla="*/ 467055 w 494086"/>
              <a:gd name="connsiteY4" fmla="*/ 381039 h 451443"/>
              <a:gd name="connsiteX5" fmla="*/ 272692 w 494086"/>
              <a:gd name="connsiteY5" fmla="*/ 447798 h 451443"/>
              <a:gd name="connsiteX6" fmla="*/ 9855 w 494086"/>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9" h="451443">
                <a:moveTo>
                  <a:pt x="9855" y="381039"/>
                </a:moveTo>
                <a:cubicBezTo>
                  <a:pt x="-15577" y="338343"/>
                  <a:pt x="11929" y="237362"/>
                  <a:pt x="50029" y="173862"/>
                </a:cubicBezTo>
                <a:cubicBezTo>
                  <a:pt x="88129" y="110362"/>
                  <a:pt x="188737" y="-2410"/>
                  <a:pt x="238455" y="39"/>
                </a:cubicBezTo>
                <a:cubicBezTo>
                  <a:pt x="286418" y="2872"/>
                  <a:pt x="373397" y="111232"/>
                  <a:pt x="411497" y="174732"/>
                </a:cubicBezTo>
                <a:cubicBezTo>
                  <a:pt x="449597" y="238232"/>
                  <a:pt x="490189" y="335528"/>
                  <a:pt x="467055" y="381039"/>
                </a:cubicBezTo>
                <a:cubicBezTo>
                  <a:pt x="443921" y="426550"/>
                  <a:pt x="337480" y="425545"/>
                  <a:pt x="272692" y="447798"/>
                </a:cubicBezTo>
                <a:cubicBezTo>
                  <a:pt x="201105" y="464185"/>
                  <a:pt x="41427" y="422391"/>
                  <a:pt x="9855" y="381039"/>
                </a:cubicBezTo>
                <a:close/>
              </a:path>
            </a:pathLst>
          </a:custGeom>
          <a:solidFill>
            <a:srgbClr val="9B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34">
            <a:extLst>
              <a:ext uri="{FF2B5EF4-FFF2-40B4-BE49-F238E27FC236}">
                <a16:creationId xmlns:a16="http://schemas.microsoft.com/office/drawing/2014/main" id="{87A0D2BD-28FF-4229-995F-4B1A76F3EEB8}"/>
              </a:ext>
            </a:extLst>
          </p:cNvPr>
          <p:cNvSpPr/>
          <p:nvPr/>
        </p:nvSpPr>
        <p:spPr>
          <a:xfrm rot="6115775">
            <a:off x="6623821" y="6637719"/>
            <a:ext cx="551404" cy="591438"/>
          </a:xfrm>
          <a:custGeom>
            <a:avLst/>
            <a:gdLst>
              <a:gd name="connsiteX0" fmla="*/ 0 w 457200"/>
              <a:gd name="connsiteY0" fmla="*/ 381000 h 381000"/>
              <a:gd name="connsiteX1" fmla="*/ 228600 w 457200"/>
              <a:gd name="connsiteY1" fmla="*/ 0 h 381000"/>
              <a:gd name="connsiteX2" fmla="*/ 457200 w 457200"/>
              <a:gd name="connsiteY2" fmla="*/ 381000 h 381000"/>
              <a:gd name="connsiteX3" fmla="*/ 0 w 457200"/>
              <a:gd name="connsiteY3" fmla="*/ 381000 h 381000"/>
              <a:gd name="connsiteX0" fmla="*/ 0 w 457200"/>
              <a:gd name="connsiteY0" fmla="*/ 381000 h 381000"/>
              <a:gd name="connsiteX1" fmla="*/ 228600 w 457200"/>
              <a:gd name="connsiteY1" fmla="*/ 0 h 381000"/>
              <a:gd name="connsiteX2" fmla="*/ 363237 w 457200"/>
              <a:gd name="connsiteY2" fmla="*/ 213434 h 381000"/>
              <a:gd name="connsiteX3" fmla="*/ 457200 w 457200"/>
              <a:gd name="connsiteY3" fmla="*/ 381000 h 381000"/>
              <a:gd name="connsiteX4" fmla="*/ 0 w 457200"/>
              <a:gd name="connsiteY4" fmla="*/ 381000 h 381000"/>
              <a:gd name="connsiteX0" fmla="*/ 0 w 457200"/>
              <a:gd name="connsiteY0" fmla="*/ 381000 h 381000"/>
              <a:gd name="connsiteX1" fmla="*/ 228600 w 457200"/>
              <a:gd name="connsiteY1" fmla="*/ 0 h 381000"/>
              <a:gd name="connsiteX2" fmla="*/ 377628 w 457200"/>
              <a:gd name="connsiteY2" fmla="*/ 190980 h 381000"/>
              <a:gd name="connsiteX3" fmla="*/ 457200 w 457200"/>
              <a:gd name="connsiteY3" fmla="*/ 381000 h 381000"/>
              <a:gd name="connsiteX4" fmla="*/ 0 w 457200"/>
              <a:gd name="connsiteY4" fmla="*/ 381000 h 381000"/>
              <a:gd name="connsiteX0" fmla="*/ 0 w 457200"/>
              <a:gd name="connsiteY0" fmla="*/ 381000 h 381000"/>
              <a:gd name="connsiteX1" fmla="*/ 124888 w 457200"/>
              <a:gd name="connsiteY1" fmla="*/ 182861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1000"/>
              <a:gd name="connsiteX1" fmla="*/ 89850 w 457200"/>
              <a:gd name="connsiteY1" fmla="*/ 173982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8956"/>
              <a:gd name="connsiteX1" fmla="*/ 89850 w 457200"/>
              <a:gd name="connsiteY1" fmla="*/ 173982 h 388956"/>
              <a:gd name="connsiteX2" fmla="*/ 228600 w 457200"/>
              <a:gd name="connsiteY2" fmla="*/ 0 h 388956"/>
              <a:gd name="connsiteX3" fmla="*/ 377628 w 457200"/>
              <a:gd name="connsiteY3" fmla="*/ 190980 h 388956"/>
              <a:gd name="connsiteX4" fmla="*/ 457200 w 457200"/>
              <a:gd name="connsiteY4" fmla="*/ 381000 h 388956"/>
              <a:gd name="connsiteX5" fmla="*/ 241695 w 457200"/>
              <a:gd name="connsiteY5" fmla="*/ 388956 h 388956"/>
              <a:gd name="connsiteX6" fmla="*/ 0 w 457200"/>
              <a:gd name="connsiteY6" fmla="*/ 381000 h 388956"/>
              <a:gd name="connsiteX0" fmla="*/ 0 w 457200"/>
              <a:gd name="connsiteY0" fmla="*/ 381000 h 430160"/>
              <a:gd name="connsiteX1" fmla="*/ 89850 w 457200"/>
              <a:gd name="connsiteY1" fmla="*/ 173982 h 430160"/>
              <a:gd name="connsiteX2" fmla="*/ 228600 w 457200"/>
              <a:gd name="connsiteY2" fmla="*/ 0 h 430160"/>
              <a:gd name="connsiteX3" fmla="*/ 377628 w 457200"/>
              <a:gd name="connsiteY3" fmla="*/ 190980 h 430160"/>
              <a:gd name="connsiteX4" fmla="*/ 457200 w 457200"/>
              <a:gd name="connsiteY4" fmla="*/ 381000 h 430160"/>
              <a:gd name="connsiteX5" fmla="*/ 242439 w 457200"/>
              <a:gd name="connsiteY5" fmla="*/ 430160 h 430160"/>
              <a:gd name="connsiteX6" fmla="*/ 0 w 457200"/>
              <a:gd name="connsiteY6" fmla="*/ 381000 h 430160"/>
              <a:gd name="connsiteX0" fmla="*/ 0 w 461886"/>
              <a:gd name="connsiteY0" fmla="*/ 381000 h 430160"/>
              <a:gd name="connsiteX1" fmla="*/ 89850 w 461886"/>
              <a:gd name="connsiteY1" fmla="*/ 173982 h 430160"/>
              <a:gd name="connsiteX2" fmla="*/ 228600 w 461886"/>
              <a:gd name="connsiteY2" fmla="*/ 0 h 430160"/>
              <a:gd name="connsiteX3" fmla="*/ 377628 w 461886"/>
              <a:gd name="connsiteY3" fmla="*/ 190980 h 430160"/>
              <a:gd name="connsiteX4" fmla="*/ 457200 w 461886"/>
              <a:gd name="connsiteY4" fmla="*/ 381000 h 430160"/>
              <a:gd name="connsiteX5" fmla="*/ 242439 w 461886"/>
              <a:gd name="connsiteY5" fmla="*/ 430160 h 430160"/>
              <a:gd name="connsiteX6" fmla="*/ 0 w 461886"/>
              <a:gd name="connsiteY6" fmla="*/ 381000 h 430160"/>
              <a:gd name="connsiteX0" fmla="*/ 0 w 462555"/>
              <a:gd name="connsiteY0" fmla="*/ 381000 h 430160"/>
              <a:gd name="connsiteX1" fmla="*/ 89850 w 462555"/>
              <a:gd name="connsiteY1" fmla="*/ 173982 h 430160"/>
              <a:gd name="connsiteX2" fmla="*/ 228600 w 462555"/>
              <a:gd name="connsiteY2" fmla="*/ 0 h 430160"/>
              <a:gd name="connsiteX3" fmla="*/ 388156 w 462555"/>
              <a:gd name="connsiteY3" fmla="*/ 188676 h 430160"/>
              <a:gd name="connsiteX4" fmla="*/ 457200 w 462555"/>
              <a:gd name="connsiteY4" fmla="*/ 381000 h 430160"/>
              <a:gd name="connsiteX5" fmla="*/ 242439 w 462555"/>
              <a:gd name="connsiteY5" fmla="*/ 430160 h 430160"/>
              <a:gd name="connsiteX6" fmla="*/ 0 w 462555"/>
              <a:gd name="connsiteY6" fmla="*/ 381000 h 430160"/>
              <a:gd name="connsiteX0" fmla="*/ 5039 w 467594"/>
              <a:gd name="connsiteY0" fmla="*/ 381039 h 430199"/>
              <a:gd name="connsiteX1" fmla="*/ 94889 w 467594"/>
              <a:gd name="connsiteY1" fmla="*/ 174021 h 430199"/>
              <a:gd name="connsiteX2" fmla="*/ 233639 w 467594"/>
              <a:gd name="connsiteY2" fmla="*/ 39 h 430199"/>
              <a:gd name="connsiteX3" fmla="*/ 393195 w 467594"/>
              <a:gd name="connsiteY3" fmla="*/ 188715 h 430199"/>
              <a:gd name="connsiteX4" fmla="*/ 462239 w 467594"/>
              <a:gd name="connsiteY4" fmla="*/ 381039 h 430199"/>
              <a:gd name="connsiteX5" fmla="*/ 247478 w 467594"/>
              <a:gd name="connsiteY5" fmla="*/ 430199 h 430199"/>
              <a:gd name="connsiteX6" fmla="*/ 5039 w 467594"/>
              <a:gd name="connsiteY6" fmla="*/ 381039 h 430199"/>
              <a:gd name="connsiteX0" fmla="*/ 7960 w 470515"/>
              <a:gd name="connsiteY0" fmla="*/ 381037 h 430197"/>
              <a:gd name="connsiteX1" fmla="*/ 60965 w 470515"/>
              <a:gd name="connsiteY1" fmla="*/ 182083 h 430197"/>
              <a:gd name="connsiteX2" fmla="*/ 236560 w 470515"/>
              <a:gd name="connsiteY2" fmla="*/ 37 h 430197"/>
              <a:gd name="connsiteX3" fmla="*/ 396116 w 470515"/>
              <a:gd name="connsiteY3" fmla="*/ 188713 h 430197"/>
              <a:gd name="connsiteX4" fmla="*/ 465160 w 470515"/>
              <a:gd name="connsiteY4" fmla="*/ 381037 h 430197"/>
              <a:gd name="connsiteX5" fmla="*/ 250399 w 470515"/>
              <a:gd name="connsiteY5" fmla="*/ 430197 h 430197"/>
              <a:gd name="connsiteX6" fmla="*/ 7960 w 470515"/>
              <a:gd name="connsiteY6" fmla="*/ 381037 h 430197"/>
              <a:gd name="connsiteX0" fmla="*/ 7960 w 470515"/>
              <a:gd name="connsiteY0" fmla="*/ 381037 h 435371"/>
              <a:gd name="connsiteX1" fmla="*/ 60965 w 470515"/>
              <a:gd name="connsiteY1" fmla="*/ 182083 h 435371"/>
              <a:gd name="connsiteX2" fmla="*/ 236560 w 470515"/>
              <a:gd name="connsiteY2" fmla="*/ 37 h 435371"/>
              <a:gd name="connsiteX3" fmla="*/ 396116 w 470515"/>
              <a:gd name="connsiteY3" fmla="*/ 188713 h 435371"/>
              <a:gd name="connsiteX4" fmla="*/ 465160 w 470515"/>
              <a:gd name="connsiteY4" fmla="*/ 381037 h 435371"/>
              <a:gd name="connsiteX5" fmla="*/ 250399 w 470515"/>
              <a:gd name="connsiteY5" fmla="*/ 430197 h 435371"/>
              <a:gd name="connsiteX6" fmla="*/ 7960 w 470515"/>
              <a:gd name="connsiteY6" fmla="*/ 381037 h 435371"/>
              <a:gd name="connsiteX0" fmla="*/ 7960 w 470515"/>
              <a:gd name="connsiteY0" fmla="*/ 381037 h 462896"/>
              <a:gd name="connsiteX1" fmla="*/ 60965 w 470515"/>
              <a:gd name="connsiteY1" fmla="*/ 182083 h 462896"/>
              <a:gd name="connsiteX2" fmla="*/ 236560 w 470515"/>
              <a:gd name="connsiteY2" fmla="*/ 37 h 462896"/>
              <a:gd name="connsiteX3" fmla="*/ 396116 w 470515"/>
              <a:gd name="connsiteY3" fmla="*/ 188713 h 462896"/>
              <a:gd name="connsiteX4" fmla="*/ 465160 w 470515"/>
              <a:gd name="connsiteY4" fmla="*/ 381037 h 462896"/>
              <a:gd name="connsiteX5" fmla="*/ 303779 w 470515"/>
              <a:gd name="connsiteY5" fmla="*/ 459883 h 462896"/>
              <a:gd name="connsiteX6" fmla="*/ 7960 w 470515"/>
              <a:gd name="connsiteY6" fmla="*/ 381037 h 462896"/>
              <a:gd name="connsiteX0" fmla="*/ 7960 w 471691"/>
              <a:gd name="connsiteY0" fmla="*/ 381037 h 462896"/>
              <a:gd name="connsiteX1" fmla="*/ 60965 w 471691"/>
              <a:gd name="connsiteY1" fmla="*/ 182083 h 462896"/>
              <a:gd name="connsiteX2" fmla="*/ 236560 w 471691"/>
              <a:gd name="connsiteY2" fmla="*/ 37 h 462896"/>
              <a:gd name="connsiteX3" fmla="*/ 409602 w 471691"/>
              <a:gd name="connsiteY3" fmla="*/ 174730 h 462896"/>
              <a:gd name="connsiteX4" fmla="*/ 465160 w 471691"/>
              <a:gd name="connsiteY4" fmla="*/ 381037 h 462896"/>
              <a:gd name="connsiteX5" fmla="*/ 303779 w 471691"/>
              <a:gd name="connsiteY5" fmla="*/ 459883 h 462896"/>
              <a:gd name="connsiteX6" fmla="*/ 7960 w 471691"/>
              <a:gd name="connsiteY6" fmla="*/ 381037 h 462896"/>
              <a:gd name="connsiteX0" fmla="*/ 7960 w 471691"/>
              <a:gd name="connsiteY0" fmla="*/ 381037 h 451441"/>
              <a:gd name="connsiteX1" fmla="*/ 60965 w 471691"/>
              <a:gd name="connsiteY1" fmla="*/ 182083 h 451441"/>
              <a:gd name="connsiteX2" fmla="*/ 236560 w 471691"/>
              <a:gd name="connsiteY2" fmla="*/ 37 h 451441"/>
              <a:gd name="connsiteX3" fmla="*/ 409602 w 471691"/>
              <a:gd name="connsiteY3" fmla="*/ 174730 h 451441"/>
              <a:gd name="connsiteX4" fmla="*/ 465160 w 471691"/>
              <a:gd name="connsiteY4" fmla="*/ 381037 h 451441"/>
              <a:gd name="connsiteX5" fmla="*/ 270797 w 471691"/>
              <a:gd name="connsiteY5" fmla="*/ 447796 h 451441"/>
              <a:gd name="connsiteX6" fmla="*/ 7960 w 471691"/>
              <a:gd name="connsiteY6" fmla="*/ 381037 h 451441"/>
              <a:gd name="connsiteX0" fmla="*/ 7960 w 489248"/>
              <a:gd name="connsiteY0" fmla="*/ 381037 h 451441"/>
              <a:gd name="connsiteX1" fmla="*/ 60965 w 489248"/>
              <a:gd name="connsiteY1" fmla="*/ 182083 h 451441"/>
              <a:gd name="connsiteX2" fmla="*/ 236560 w 489248"/>
              <a:gd name="connsiteY2" fmla="*/ 37 h 451441"/>
              <a:gd name="connsiteX3" fmla="*/ 409602 w 489248"/>
              <a:gd name="connsiteY3" fmla="*/ 174730 h 451441"/>
              <a:gd name="connsiteX4" fmla="*/ 465160 w 489248"/>
              <a:gd name="connsiteY4" fmla="*/ 381037 h 451441"/>
              <a:gd name="connsiteX5" fmla="*/ 270797 w 489248"/>
              <a:gd name="connsiteY5" fmla="*/ 447796 h 451441"/>
              <a:gd name="connsiteX6" fmla="*/ 7960 w 489248"/>
              <a:gd name="connsiteY6" fmla="*/ 381037 h 451441"/>
              <a:gd name="connsiteX0" fmla="*/ 7960 w 492191"/>
              <a:gd name="connsiteY0" fmla="*/ 381037 h 451441"/>
              <a:gd name="connsiteX1" fmla="*/ 60965 w 492191"/>
              <a:gd name="connsiteY1" fmla="*/ 182083 h 451441"/>
              <a:gd name="connsiteX2" fmla="*/ 236560 w 492191"/>
              <a:gd name="connsiteY2" fmla="*/ 37 h 451441"/>
              <a:gd name="connsiteX3" fmla="*/ 409602 w 492191"/>
              <a:gd name="connsiteY3" fmla="*/ 174730 h 451441"/>
              <a:gd name="connsiteX4" fmla="*/ 465160 w 492191"/>
              <a:gd name="connsiteY4" fmla="*/ 381037 h 451441"/>
              <a:gd name="connsiteX5" fmla="*/ 270797 w 492191"/>
              <a:gd name="connsiteY5" fmla="*/ 447796 h 451441"/>
              <a:gd name="connsiteX6" fmla="*/ 7960 w 492191"/>
              <a:gd name="connsiteY6" fmla="*/ 381037 h 451441"/>
              <a:gd name="connsiteX0" fmla="*/ 9855 w 494086"/>
              <a:gd name="connsiteY0" fmla="*/ 381039 h 451443"/>
              <a:gd name="connsiteX1" fmla="*/ 50029 w 494086"/>
              <a:gd name="connsiteY1" fmla="*/ 173862 h 451443"/>
              <a:gd name="connsiteX2" fmla="*/ 238455 w 494086"/>
              <a:gd name="connsiteY2" fmla="*/ 39 h 451443"/>
              <a:gd name="connsiteX3" fmla="*/ 411497 w 494086"/>
              <a:gd name="connsiteY3" fmla="*/ 174732 h 451443"/>
              <a:gd name="connsiteX4" fmla="*/ 467055 w 494086"/>
              <a:gd name="connsiteY4" fmla="*/ 381039 h 451443"/>
              <a:gd name="connsiteX5" fmla="*/ 272692 w 494086"/>
              <a:gd name="connsiteY5" fmla="*/ 447798 h 451443"/>
              <a:gd name="connsiteX6" fmla="*/ 9855 w 494086"/>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9" h="451443">
                <a:moveTo>
                  <a:pt x="9855" y="381039"/>
                </a:moveTo>
                <a:cubicBezTo>
                  <a:pt x="-15577" y="338343"/>
                  <a:pt x="11929" y="237362"/>
                  <a:pt x="50029" y="173862"/>
                </a:cubicBezTo>
                <a:cubicBezTo>
                  <a:pt x="88129" y="110362"/>
                  <a:pt x="188737" y="-2410"/>
                  <a:pt x="238455" y="39"/>
                </a:cubicBezTo>
                <a:cubicBezTo>
                  <a:pt x="286418" y="2872"/>
                  <a:pt x="373397" y="111232"/>
                  <a:pt x="411497" y="174732"/>
                </a:cubicBezTo>
                <a:cubicBezTo>
                  <a:pt x="449597" y="238232"/>
                  <a:pt x="490189" y="335528"/>
                  <a:pt x="467055" y="381039"/>
                </a:cubicBezTo>
                <a:cubicBezTo>
                  <a:pt x="443921" y="426550"/>
                  <a:pt x="337480" y="425545"/>
                  <a:pt x="272692" y="447798"/>
                </a:cubicBezTo>
                <a:cubicBezTo>
                  <a:pt x="201105" y="464185"/>
                  <a:pt x="41427" y="422391"/>
                  <a:pt x="9855" y="381039"/>
                </a:cubicBezTo>
                <a:close/>
              </a:path>
            </a:pathLst>
          </a:custGeom>
          <a:solidFill>
            <a:srgbClr val="9B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B157AE7-F2D9-47B6-BB72-16A366B3E944}"/>
              </a:ext>
            </a:extLst>
          </p:cNvPr>
          <p:cNvSpPr/>
          <p:nvPr/>
        </p:nvSpPr>
        <p:spPr>
          <a:xfrm>
            <a:off x="10735644" y="-4375"/>
            <a:ext cx="1456356" cy="2311826"/>
          </a:xfrm>
          <a:custGeom>
            <a:avLst/>
            <a:gdLst>
              <a:gd name="connsiteX0" fmla="*/ 2248535 w 2248534"/>
              <a:gd name="connsiteY0" fmla="*/ 0 h 3569334"/>
              <a:gd name="connsiteX1" fmla="*/ 2248535 w 2248534"/>
              <a:gd name="connsiteY1" fmla="*/ 3569335 h 3569334"/>
              <a:gd name="connsiteX2" fmla="*/ 1958975 w 2248534"/>
              <a:gd name="connsiteY2" fmla="*/ 3408045 h 3569334"/>
              <a:gd name="connsiteX3" fmla="*/ 1750695 w 2248534"/>
              <a:gd name="connsiteY3" fmla="*/ 2893060 h 3569334"/>
              <a:gd name="connsiteX4" fmla="*/ 1678305 w 2248534"/>
              <a:gd name="connsiteY4" fmla="*/ 2056765 h 3569334"/>
              <a:gd name="connsiteX5" fmla="*/ 1607820 w 2248534"/>
              <a:gd name="connsiteY5" fmla="*/ 1410970 h 3569334"/>
              <a:gd name="connsiteX6" fmla="*/ 993140 w 2248534"/>
              <a:gd name="connsiteY6" fmla="*/ 905510 h 3569334"/>
              <a:gd name="connsiteX7" fmla="*/ 278765 w 2248534"/>
              <a:gd name="connsiteY7" fmla="*/ 523240 h 3569334"/>
              <a:gd name="connsiteX8" fmla="*/ 0 w 2248534"/>
              <a:gd name="connsiteY8" fmla="*/ 635 h 3569334"/>
              <a:gd name="connsiteX9" fmla="*/ 2248535 w 2248534"/>
              <a:gd name="connsiteY9" fmla="*/ 635 h 356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8534" h="3569334">
                <a:moveTo>
                  <a:pt x="2248535" y="0"/>
                </a:moveTo>
                <a:lnTo>
                  <a:pt x="2248535" y="3569335"/>
                </a:lnTo>
                <a:cubicBezTo>
                  <a:pt x="2139315" y="3552825"/>
                  <a:pt x="2032635" y="3492500"/>
                  <a:pt x="1958975" y="3408045"/>
                </a:cubicBezTo>
                <a:cubicBezTo>
                  <a:pt x="1835150" y="3267075"/>
                  <a:pt x="1784985" y="3077210"/>
                  <a:pt x="1750695" y="2893060"/>
                </a:cubicBezTo>
                <a:cubicBezTo>
                  <a:pt x="1699260" y="2617470"/>
                  <a:pt x="1675130" y="2336800"/>
                  <a:pt x="1678305" y="2056765"/>
                </a:cubicBezTo>
                <a:cubicBezTo>
                  <a:pt x="1680845" y="1838325"/>
                  <a:pt x="1697990" y="1609725"/>
                  <a:pt x="1607820" y="1410970"/>
                </a:cubicBezTo>
                <a:cubicBezTo>
                  <a:pt x="1496060" y="1163320"/>
                  <a:pt x="1242060" y="1014095"/>
                  <a:pt x="993140" y="905510"/>
                </a:cubicBezTo>
                <a:cubicBezTo>
                  <a:pt x="744220" y="796925"/>
                  <a:pt x="477520" y="708660"/>
                  <a:pt x="278765" y="523240"/>
                </a:cubicBezTo>
                <a:cubicBezTo>
                  <a:pt x="131445" y="386080"/>
                  <a:pt x="34925" y="198755"/>
                  <a:pt x="0" y="635"/>
                </a:cubicBezTo>
                <a:lnTo>
                  <a:pt x="2248535" y="635"/>
                </a:lnTo>
                <a:close/>
              </a:path>
            </a:pathLst>
          </a:custGeom>
          <a:solidFill>
            <a:srgbClr val="9BE5FF"/>
          </a:solidFill>
          <a:ln w="6350" cap="flat">
            <a:noFill/>
            <a:prstDash val="solid"/>
            <a:miter/>
          </a:ln>
        </p:spPr>
        <p:txBody>
          <a:bodyPr rtlCol="0" anchor="ctr"/>
          <a:lstStyle/>
          <a:p>
            <a:endParaRPr lang="en-ID"/>
          </a:p>
        </p:txBody>
      </p:sp>
      <p:sp>
        <p:nvSpPr>
          <p:cNvPr id="24" name="Rectangle 23">
            <a:extLst>
              <a:ext uri="{FF2B5EF4-FFF2-40B4-BE49-F238E27FC236}">
                <a16:creationId xmlns:a16="http://schemas.microsoft.com/office/drawing/2014/main" id="{A28C7C16-78C1-46FC-A67F-2399CE52F2DB}"/>
              </a:ext>
            </a:extLst>
          </p:cNvPr>
          <p:cNvSpPr/>
          <p:nvPr/>
        </p:nvSpPr>
        <p:spPr>
          <a:xfrm>
            <a:off x="-152400" y="5049"/>
            <a:ext cx="6096000" cy="769441"/>
          </a:xfrm>
          <a:prstGeom prst="rect">
            <a:avLst/>
          </a:prstGeom>
        </p:spPr>
        <p:txBody>
          <a:bodyPr>
            <a:spAutoFit/>
          </a:bodyPr>
          <a:lstStyle/>
          <a:p>
            <a:pPr algn="ctr"/>
            <a:r>
              <a:rPr lang="en-US" sz="4400" b="1" dirty="0">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en-US" sz="4400" b="1" dirty="0" err="1">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Phần</a:t>
            </a:r>
            <a:r>
              <a:rPr lang="en-US" sz="4400" b="1" dirty="0">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mở</a:t>
            </a:r>
            <a:r>
              <a:rPr lang="en-US" sz="4400" b="1" dirty="0">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đầu</a:t>
            </a:r>
            <a:endParaRPr lang="en-US" sz="4400" b="1" dirty="0">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921376" y="788491"/>
            <a:ext cx="8143796" cy="1477328"/>
          </a:xfrm>
          <a:prstGeom prst="rect">
            <a:avLst/>
          </a:prstGeom>
        </p:spPr>
        <p:txBody>
          <a:bodyPr wrap="square">
            <a:spAutoFit/>
          </a:bodyPr>
          <a:lstStyle/>
          <a:p>
            <a:pPr algn="just"/>
            <a:r>
              <a:rPr lang="pt-BR" b="1" dirty="0">
                <a:latin typeface="Times New Roman" panose="02020603050405020304" pitchFamily="18" charset="0"/>
                <a:cs typeface="Times New Roman" panose="02020603050405020304" pitchFamily="18" charset="0"/>
              </a:rPr>
              <a:t>	Năm học 2023-2024, tôi được nhà trường phân công chủ nhiệm lớp 5/1 với tổng số học sinh là 34/16 nữ. Khi được nhà trường phân công chủ nhiệm, ngay từ đầu năm học tôi đã cố gắng làm tốt công tác chủ nhiệm của mình. Tuy nhiên, qua việc khảo sát đầu năm học và nắm bắt thông tin từ giáo viên chủ nhiệm lớp 4, tôi nhận thấy:</a:t>
            </a:r>
            <a:endParaRPr lang="en-US" b="1" dirty="0">
              <a:latin typeface="Times New Roman" panose="02020603050405020304" pitchFamily="18" charset="0"/>
              <a:cs typeface="Times New Roman" panose="02020603050405020304" pitchFamily="18" charset="0"/>
            </a:endParaRPr>
          </a:p>
        </p:txBody>
      </p:sp>
      <p:sp>
        <p:nvSpPr>
          <p:cNvPr id="13" name="Rectangle 12"/>
          <p:cNvSpPr/>
          <p:nvPr/>
        </p:nvSpPr>
        <p:spPr>
          <a:xfrm>
            <a:off x="1066800" y="2196175"/>
            <a:ext cx="9296400" cy="1200329"/>
          </a:xfrm>
          <a:prstGeom prst="rect">
            <a:avLst/>
          </a:prstGeom>
        </p:spPr>
        <p:txBody>
          <a:bodyPr wrap="square">
            <a:spAutoFit/>
          </a:bodyPr>
          <a:lstStyle/>
          <a:p>
            <a:r>
              <a:rPr lang="pt-BR" b="1" dirty="0">
                <a:latin typeface="Times New Roman" panose="02020603050405020304" pitchFamily="18" charset="0"/>
                <a:cs typeface="Times New Roman" panose="02020603050405020304" pitchFamily="18" charset="0"/>
              </a:rPr>
              <a:t>- Còn nhiều em chưa có ý thức tự giác trong học tập</a:t>
            </a:r>
          </a:p>
          <a:p>
            <a:r>
              <a:rPr lang="pt-BR" b="1" dirty="0">
                <a:latin typeface="Times New Roman" panose="02020603050405020304" pitchFamily="18" charset="0"/>
                <a:cs typeface="Times New Roman" panose="02020603050405020304" pitchFamily="18" charset="0"/>
              </a:rPr>
              <a:t>- Kỹ năng sắp xếp tổ chức công việc chưa hợp lí. </a:t>
            </a:r>
          </a:p>
          <a:p>
            <a:r>
              <a:rPr lang="pt-BR" b="1" dirty="0">
                <a:latin typeface="Times New Roman" panose="02020603050405020304" pitchFamily="18" charset="0"/>
                <a:cs typeface="Times New Roman" panose="02020603050405020304" pitchFamily="18" charset="0"/>
              </a:rPr>
              <a:t>- Một vài em chưa có ý thức giữ gìn vệ sinh trường, lớp, nền nếp chưa tốt, chưa biết quan tâm đến bạn bè và người xung quanh,...</a:t>
            </a:r>
            <a:endParaRPr lang="en-US" b="1" dirty="0">
              <a:latin typeface="Times New Roman" panose="02020603050405020304" pitchFamily="18" charset="0"/>
              <a:cs typeface="Times New Roman" panose="02020603050405020304" pitchFamily="18" charset="0"/>
            </a:endParaRPr>
          </a:p>
        </p:txBody>
      </p:sp>
      <p:sp>
        <p:nvSpPr>
          <p:cNvPr id="14" name="Rectangle 13"/>
          <p:cNvSpPr/>
          <p:nvPr/>
        </p:nvSpPr>
        <p:spPr>
          <a:xfrm>
            <a:off x="1600200" y="3886200"/>
            <a:ext cx="10005805"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pt-BR" b="1" dirty="0">
                <a:latin typeface="Times New Roman" panose="02020603050405020304" pitchFamily="18" charset="0"/>
                <a:cs typeface="Times New Roman" panose="02020603050405020304" pitchFamily="18" charset="0"/>
              </a:rPr>
              <a:t>Vì thế tôi đã chọn đề tài kinh nghiệm: </a:t>
            </a:r>
            <a:r>
              <a:rPr lang="pt-BR" sz="2400" b="1" dirty="0">
                <a:solidFill>
                  <a:srgbClr val="FF0000"/>
                </a:solidFill>
                <a:latin typeface="Times New Roman" panose="02020603050405020304" pitchFamily="18" charset="0"/>
                <a:cs typeface="Times New Roman" panose="02020603050405020304" pitchFamily="18" charset="0"/>
              </a:rPr>
              <a:t>“Biện pháp để nâng cao hiệu quả công tác chủ nhiệm ở lớp 5” </a:t>
            </a:r>
            <a:r>
              <a:rPr lang="pt-BR" b="1" dirty="0">
                <a:latin typeface="Times New Roman" panose="02020603050405020304" pitchFamily="18" charset="0"/>
                <a:cs typeface="Times New Roman" panose="02020603050405020304" pitchFamily="18" charset="0"/>
              </a:rPr>
              <a:t>nhằm khắc phục tình trạng trên.</a:t>
            </a:r>
            <a:endParaRPr lang="en-US"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552" y="3631982"/>
            <a:ext cx="1357648" cy="2970581"/>
          </a:xfrm>
          <a:prstGeom prst="rect">
            <a:avLst/>
          </a:prstGeom>
        </p:spPr>
      </p:pic>
    </p:spTree>
    <p:extLst>
      <p:ext uri="{BB962C8B-B14F-4D97-AF65-F5344CB8AC3E}">
        <p14:creationId xmlns:p14="http://schemas.microsoft.com/office/powerpoint/2010/main" val="6274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CFBBF3C9-5CEF-4F5D-920B-E36F2CDACE01}"/>
              </a:ext>
            </a:extLst>
          </p:cNvPr>
          <p:cNvSpPr/>
          <p:nvPr/>
        </p:nvSpPr>
        <p:spPr>
          <a:xfrm>
            <a:off x="-22055" y="4343400"/>
            <a:ext cx="2917655" cy="2590038"/>
          </a:xfrm>
          <a:custGeom>
            <a:avLst/>
            <a:gdLst>
              <a:gd name="connsiteX0" fmla="*/ 3367862 w 3367862"/>
              <a:gd name="connsiteY0" fmla="*/ 3512182 h 3512181"/>
              <a:gd name="connsiteX1" fmla="*/ 0 w 3367862"/>
              <a:gd name="connsiteY1" fmla="*/ 3512182 h 3512181"/>
              <a:gd name="connsiteX2" fmla="*/ 0 w 3367862"/>
              <a:gd name="connsiteY2" fmla="*/ 0 h 3512181"/>
              <a:gd name="connsiteX3" fmla="*/ 445381 w 3367862"/>
              <a:gd name="connsiteY3" fmla="*/ 862963 h 3512181"/>
              <a:gd name="connsiteX4" fmla="*/ 624007 w 3367862"/>
              <a:gd name="connsiteY4" fmla="*/ 1663821 h 3512181"/>
              <a:gd name="connsiteX5" fmla="*/ 1270490 w 3367862"/>
              <a:gd name="connsiteY5" fmla="*/ 2041182 h 3512181"/>
              <a:gd name="connsiteX6" fmla="*/ 1699901 w 3367862"/>
              <a:gd name="connsiteY6" fmla="*/ 2879894 h 3512181"/>
              <a:gd name="connsiteX7" fmla="*/ 2674653 w 3367862"/>
              <a:gd name="connsiteY7" fmla="*/ 3088094 h 3512181"/>
              <a:gd name="connsiteX8" fmla="*/ 3367862 w 3367862"/>
              <a:gd name="connsiteY8" fmla="*/ 3512182 h 3512181"/>
              <a:gd name="connsiteX0" fmla="*/ 3367862 w 3367862"/>
              <a:gd name="connsiteY0" fmla="*/ 3512182 h 3512182"/>
              <a:gd name="connsiteX1" fmla="*/ 0 w 3367862"/>
              <a:gd name="connsiteY1" fmla="*/ 3512182 h 3512182"/>
              <a:gd name="connsiteX2" fmla="*/ 0 w 3367862"/>
              <a:gd name="connsiteY2" fmla="*/ 0 h 3512182"/>
              <a:gd name="connsiteX3" fmla="*/ 1162692 w 3367862"/>
              <a:gd name="connsiteY3" fmla="*/ 538285 h 3512182"/>
              <a:gd name="connsiteX4" fmla="*/ 624007 w 3367862"/>
              <a:gd name="connsiteY4" fmla="*/ 1663821 h 3512182"/>
              <a:gd name="connsiteX5" fmla="*/ 1270490 w 3367862"/>
              <a:gd name="connsiteY5" fmla="*/ 2041182 h 3512182"/>
              <a:gd name="connsiteX6" fmla="*/ 1699901 w 3367862"/>
              <a:gd name="connsiteY6" fmla="*/ 2879894 h 3512182"/>
              <a:gd name="connsiteX7" fmla="*/ 2674653 w 3367862"/>
              <a:gd name="connsiteY7" fmla="*/ 3088094 h 3512182"/>
              <a:gd name="connsiteX8" fmla="*/ 3367862 w 3367862"/>
              <a:gd name="connsiteY8"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162692 w 3367862"/>
              <a:gd name="connsiteY3" fmla="*/ 538285 h 3512182"/>
              <a:gd name="connsiteX4" fmla="*/ 1733951 w 3367862"/>
              <a:gd name="connsiteY4" fmla="*/ 1618518 h 3512182"/>
              <a:gd name="connsiteX5" fmla="*/ 1270490 w 3367862"/>
              <a:gd name="connsiteY5" fmla="*/ 2041182 h 3512182"/>
              <a:gd name="connsiteX6" fmla="*/ 1699901 w 3367862"/>
              <a:gd name="connsiteY6" fmla="*/ 2879894 h 3512182"/>
              <a:gd name="connsiteX7" fmla="*/ 2674653 w 3367862"/>
              <a:gd name="connsiteY7" fmla="*/ 3088094 h 3512182"/>
              <a:gd name="connsiteX8" fmla="*/ 3367862 w 3367862"/>
              <a:gd name="connsiteY8"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162692 w 3367862"/>
              <a:gd name="connsiteY3" fmla="*/ 538285 h 3512182"/>
              <a:gd name="connsiteX4" fmla="*/ 1733951 w 3367862"/>
              <a:gd name="connsiteY4" fmla="*/ 1618518 h 3512182"/>
              <a:gd name="connsiteX5" fmla="*/ 2123712 w 3367862"/>
              <a:gd name="connsiteY5" fmla="*/ 2063834 h 3512182"/>
              <a:gd name="connsiteX6" fmla="*/ 1699901 w 3367862"/>
              <a:gd name="connsiteY6" fmla="*/ 2879894 h 3512182"/>
              <a:gd name="connsiteX7" fmla="*/ 2674653 w 3367862"/>
              <a:gd name="connsiteY7" fmla="*/ 3088094 h 3512182"/>
              <a:gd name="connsiteX8" fmla="*/ 3367862 w 3367862"/>
              <a:gd name="connsiteY8"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162692 w 3367862"/>
              <a:gd name="connsiteY3" fmla="*/ 538285 h 3512182"/>
              <a:gd name="connsiteX4" fmla="*/ 1733951 w 3367862"/>
              <a:gd name="connsiteY4" fmla="*/ 1618518 h 3512182"/>
              <a:gd name="connsiteX5" fmla="*/ 2123712 w 3367862"/>
              <a:gd name="connsiteY5" fmla="*/ 2063834 h 3512182"/>
              <a:gd name="connsiteX6" fmla="*/ 2530471 w 3367862"/>
              <a:gd name="connsiteY6" fmla="*/ 2645824 h 3512182"/>
              <a:gd name="connsiteX7" fmla="*/ 2674653 w 3367862"/>
              <a:gd name="connsiteY7" fmla="*/ 3088094 h 3512182"/>
              <a:gd name="connsiteX8" fmla="*/ 3367862 w 3367862"/>
              <a:gd name="connsiteY8"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162692 w 3367862"/>
              <a:gd name="connsiteY3" fmla="*/ 538285 h 3512182"/>
              <a:gd name="connsiteX4" fmla="*/ 1733951 w 3367862"/>
              <a:gd name="connsiteY4" fmla="*/ 1618518 h 3512182"/>
              <a:gd name="connsiteX5" fmla="*/ 2123712 w 3367862"/>
              <a:gd name="connsiteY5" fmla="*/ 2063834 h 3512182"/>
              <a:gd name="connsiteX6" fmla="*/ 2530471 w 3367862"/>
              <a:gd name="connsiteY6" fmla="*/ 2645824 h 3512182"/>
              <a:gd name="connsiteX7" fmla="*/ 2954026 w 3367862"/>
              <a:gd name="connsiteY7" fmla="*/ 3118297 h 3512182"/>
              <a:gd name="connsiteX8" fmla="*/ 3367862 w 3367862"/>
              <a:gd name="connsiteY8"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706338 w 3367862"/>
              <a:gd name="connsiteY3" fmla="*/ 628892 h 3512182"/>
              <a:gd name="connsiteX4" fmla="*/ 1733951 w 3367862"/>
              <a:gd name="connsiteY4" fmla="*/ 1618518 h 3512182"/>
              <a:gd name="connsiteX5" fmla="*/ 2123712 w 3367862"/>
              <a:gd name="connsiteY5" fmla="*/ 2063834 h 3512182"/>
              <a:gd name="connsiteX6" fmla="*/ 2530471 w 3367862"/>
              <a:gd name="connsiteY6" fmla="*/ 2645824 h 3512182"/>
              <a:gd name="connsiteX7" fmla="*/ 2954026 w 3367862"/>
              <a:gd name="connsiteY7" fmla="*/ 3118297 h 3512182"/>
              <a:gd name="connsiteX8" fmla="*/ 3367862 w 3367862"/>
              <a:gd name="connsiteY8"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706338 w 3367862"/>
              <a:gd name="connsiteY3" fmla="*/ 628892 h 3512182"/>
              <a:gd name="connsiteX4" fmla="*/ 2005774 w 3367862"/>
              <a:gd name="connsiteY4" fmla="*/ 1580765 h 3512182"/>
              <a:gd name="connsiteX5" fmla="*/ 2123712 w 3367862"/>
              <a:gd name="connsiteY5" fmla="*/ 2063834 h 3512182"/>
              <a:gd name="connsiteX6" fmla="*/ 2530471 w 3367862"/>
              <a:gd name="connsiteY6" fmla="*/ 2645824 h 3512182"/>
              <a:gd name="connsiteX7" fmla="*/ 2954026 w 3367862"/>
              <a:gd name="connsiteY7" fmla="*/ 3118297 h 3512182"/>
              <a:gd name="connsiteX8" fmla="*/ 3367862 w 3367862"/>
              <a:gd name="connsiteY8"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706338 w 3367862"/>
              <a:gd name="connsiteY3" fmla="*/ 628892 h 3512182"/>
              <a:gd name="connsiteX4" fmla="*/ 2005774 w 3367862"/>
              <a:gd name="connsiteY4" fmla="*/ 1580765 h 3512182"/>
              <a:gd name="connsiteX5" fmla="*/ 2040655 w 3367862"/>
              <a:gd name="connsiteY5" fmla="*/ 2260150 h 3512182"/>
              <a:gd name="connsiteX6" fmla="*/ 2530471 w 3367862"/>
              <a:gd name="connsiteY6" fmla="*/ 2645824 h 3512182"/>
              <a:gd name="connsiteX7" fmla="*/ 2954026 w 3367862"/>
              <a:gd name="connsiteY7" fmla="*/ 3118297 h 3512182"/>
              <a:gd name="connsiteX8" fmla="*/ 3367862 w 3367862"/>
              <a:gd name="connsiteY8"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706338 w 3367862"/>
              <a:gd name="connsiteY3" fmla="*/ 628892 h 3512182"/>
              <a:gd name="connsiteX4" fmla="*/ 2005774 w 3367862"/>
              <a:gd name="connsiteY4" fmla="*/ 1580765 h 3512182"/>
              <a:gd name="connsiteX5" fmla="*/ 2040655 w 3367862"/>
              <a:gd name="connsiteY5" fmla="*/ 2260150 h 3512182"/>
              <a:gd name="connsiteX6" fmla="*/ 2319053 w 3367862"/>
              <a:gd name="connsiteY6" fmla="*/ 2842141 h 3512182"/>
              <a:gd name="connsiteX7" fmla="*/ 2954026 w 3367862"/>
              <a:gd name="connsiteY7" fmla="*/ 3118297 h 3512182"/>
              <a:gd name="connsiteX8" fmla="*/ 3367862 w 3367862"/>
              <a:gd name="connsiteY8"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706338 w 3367862"/>
              <a:gd name="connsiteY3" fmla="*/ 628892 h 3512182"/>
              <a:gd name="connsiteX4" fmla="*/ 2005774 w 3367862"/>
              <a:gd name="connsiteY4" fmla="*/ 1580765 h 3512182"/>
              <a:gd name="connsiteX5" fmla="*/ 2040655 w 3367862"/>
              <a:gd name="connsiteY5" fmla="*/ 2260150 h 3512182"/>
              <a:gd name="connsiteX6" fmla="*/ 2319053 w 3367862"/>
              <a:gd name="connsiteY6" fmla="*/ 2842141 h 3512182"/>
              <a:gd name="connsiteX7" fmla="*/ 2954026 w 3367862"/>
              <a:gd name="connsiteY7" fmla="*/ 3118297 h 3512182"/>
              <a:gd name="connsiteX8" fmla="*/ 3367862 w 3367862"/>
              <a:gd name="connsiteY8"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706338 w 3367862"/>
              <a:gd name="connsiteY3" fmla="*/ 628892 h 3512182"/>
              <a:gd name="connsiteX4" fmla="*/ 2005774 w 3367862"/>
              <a:gd name="connsiteY4" fmla="*/ 1580765 h 3512182"/>
              <a:gd name="connsiteX5" fmla="*/ 1957444 w 3367862"/>
              <a:gd name="connsiteY5" fmla="*/ 2537520 h 3512182"/>
              <a:gd name="connsiteX6" fmla="*/ 2319053 w 3367862"/>
              <a:gd name="connsiteY6" fmla="*/ 2842141 h 3512182"/>
              <a:gd name="connsiteX7" fmla="*/ 2954026 w 3367862"/>
              <a:gd name="connsiteY7" fmla="*/ 3118297 h 3512182"/>
              <a:gd name="connsiteX8" fmla="*/ 3367862 w 3367862"/>
              <a:gd name="connsiteY8"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706338 w 3367862"/>
              <a:gd name="connsiteY3" fmla="*/ 628892 h 3512182"/>
              <a:gd name="connsiteX4" fmla="*/ 2205481 w 3367862"/>
              <a:gd name="connsiteY4" fmla="*/ 1447627 h 3512182"/>
              <a:gd name="connsiteX5" fmla="*/ 1957444 w 3367862"/>
              <a:gd name="connsiteY5" fmla="*/ 2537520 h 3512182"/>
              <a:gd name="connsiteX6" fmla="*/ 2319053 w 3367862"/>
              <a:gd name="connsiteY6" fmla="*/ 2842141 h 3512182"/>
              <a:gd name="connsiteX7" fmla="*/ 2954026 w 3367862"/>
              <a:gd name="connsiteY7" fmla="*/ 3118297 h 3512182"/>
              <a:gd name="connsiteX8" fmla="*/ 3367862 w 3367862"/>
              <a:gd name="connsiteY8"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706338 w 3367862"/>
              <a:gd name="connsiteY3" fmla="*/ 628892 h 3512182"/>
              <a:gd name="connsiteX4" fmla="*/ 2205481 w 3367862"/>
              <a:gd name="connsiteY4" fmla="*/ 1447627 h 3512182"/>
              <a:gd name="connsiteX5" fmla="*/ 1957444 w 3367862"/>
              <a:gd name="connsiteY5" fmla="*/ 2537520 h 3512182"/>
              <a:gd name="connsiteX6" fmla="*/ 2718466 w 3367862"/>
              <a:gd name="connsiteY6" fmla="*/ 2548128 h 3512182"/>
              <a:gd name="connsiteX7" fmla="*/ 2954026 w 3367862"/>
              <a:gd name="connsiteY7" fmla="*/ 3118297 h 3512182"/>
              <a:gd name="connsiteX8" fmla="*/ 3367862 w 3367862"/>
              <a:gd name="connsiteY8"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706338 w 3367862"/>
              <a:gd name="connsiteY3" fmla="*/ 628892 h 3512182"/>
              <a:gd name="connsiteX4" fmla="*/ 2205481 w 3367862"/>
              <a:gd name="connsiteY4" fmla="*/ 1447627 h 3512182"/>
              <a:gd name="connsiteX5" fmla="*/ 2718466 w 3367862"/>
              <a:gd name="connsiteY5" fmla="*/ 2548128 h 3512182"/>
              <a:gd name="connsiteX6" fmla="*/ 2954026 w 3367862"/>
              <a:gd name="connsiteY6" fmla="*/ 3118297 h 3512182"/>
              <a:gd name="connsiteX7" fmla="*/ 3367862 w 3367862"/>
              <a:gd name="connsiteY7"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706338 w 3367862"/>
              <a:gd name="connsiteY3" fmla="*/ 628892 h 3512182"/>
              <a:gd name="connsiteX4" fmla="*/ 2205481 w 3367862"/>
              <a:gd name="connsiteY4" fmla="*/ 1447627 h 3512182"/>
              <a:gd name="connsiteX5" fmla="*/ 2307958 w 3367862"/>
              <a:gd name="connsiteY5" fmla="*/ 2659076 h 3512182"/>
              <a:gd name="connsiteX6" fmla="*/ 2954026 w 3367862"/>
              <a:gd name="connsiteY6" fmla="*/ 3118297 h 3512182"/>
              <a:gd name="connsiteX7" fmla="*/ 3367862 w 3367862"/>
              <a:gd name="connsiteY7"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706338 w 3367862"/>
              <a:gd name="connsiteY3" fmla="*/ 628892 h 3512182"/>
              <a:gd name="connsiteX4" fmla="*/ 2394093 w 3367862"/>
              <a:gd name="connsiteY4" fmla="*/ 1608502 h 3512182"/>
              <a:gd name="connsiteX5" fmla="*/ 2307958 w 3367862"/>
              <a:gd name="connsiteY5" fmla="*/ 2659076 h 3512182"/>
              <a:gd name="connsiteX6" fmla="*/ 2954026 w 3367862"/>
              <a:gd name="connsiteY6" fmla="*/ 3118297 h 3512182"/>
              <a:gd name="connsiteX7" fmla="*/ 3367862 w 3367862"/>
              <a:gd name="connsiteY7"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706338 w 3367862"/>
              <a:gd name="connsiteY3" fmla="*/ 628892 h 3512182"/>
              <a:gd name="connsiteX4" fmla="*/ 2394093 w 3367862"/>
              <a:gd name="connsiteY4" fmla="*/ 1608502 h 3512182"/>
              <a:gd name="connsiteX5" fmla="*/ 2307958 w 3367862"/>
              <a:gd name="connsiteY5" fmla="*/ 2659076 h 3512182"/>
              <a:gd name="connsiteX6" fmla="*/ 2954026 w 3367862"/>
              <a:gd name="connsiteY6" fmla="*/ 3118297 h 3512182"/>
              <a:gd name="connsiteX7" fmla="*/ 3367862 w 3367862"/>
              <a:gd name="connsiteY7" fmla="*/ 3512182 h 3512182"/>
              <a:gd name="connsiteX0" fmla="*/ 3367862 w 3439490"/>
              <a:gd name="connsiteY0" fmla="*/ 3512182 h 3512182"/>
              <a:gd name="connsiteX1" fmla="*/ 0 w 3439490"/>
              <a:gd name="connsiteY1" fmla="*/ 3512182 h 3512182"/>
              <a:gd name="connsiteX2" fmla="*/ 0 w 3439490"/>
              <a:gd name="connsiteY2" fmla="*/ 0 h 3512182"/>
              <a:gd name="connsiteX3" fmla="*/ 1706338 w 3439490"/>
              <a:gd name="connsiteY3" fmla="*/ 628892 h 3512182"/>
              <a:gd name="connsiteX4" fmla="*/ 2394093 w 3439490"/>
              <a:gd name="connsiteY4" fmla="*/ 1608502 h 3512182"/>
              <a:gd name="connsiteX5" fmla="*/ 2307958 w 3439490"/>
              <a:gd name="connsiteY5" fmla="*/ 2659076 h 3512182"/>
              <a:gd name="connsiteX6" fmla="*/ 3367862 w 3439490"/>
              <a:gd name="connsiteY6"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706338 w 3367862"/>
              <a:gd name="connsiteY3" fmla="*/ 628892 h 3512182"/>
              <a:gd name="connsiteX4" fmla="*/ 2394093 w 3367862"/>
              <a:gd name="connsiteY4" fmla="*/ 1608502 h 3512182"/>
              <a:gd name="connsiteX5" fmla="*/ 2307958 w 3367862"/>
              <a:gd name="connsiteY5" fmla="*/ 2659076 h 3512182"/>
              <a:gd name="connsiteX6" fmla="*/ 3367862 w 3367862"/>
              <a:gd name="connsiteY6"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706338 w 3367862"/>
              <a:gd name="connsiteY3" fmla="*/ 628892 h 3512182"/>
              <a:gd name="connsiteX4" fmla="*/ 2394093 w 3367862"/>
              <a:gd name="connsiteY4" fmla="*/ 1608502 h 3512182"/>
              <a:gd name="connsiteX5" fmla="*/ 2511825 w 3367862"/>
              <a:gd name="connsiteY5" fmla="*/ 2997192 h 3512182"/>
              <a:gd name="connsiteX6" fmla="*/ 3367862 w 3367862"/>
              <a:gd name="connsiteY6"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706338 w 3367862"/>
              <a:gd name="connsiteY3" fmla="*/ 628892 h 3512182"/>
              <a:gd name="connsiteX4" fmla="*/ 2620612 w 3367862"/>
              <a:gd name="connsiteY4" fmla="*/ 1504466 h 3512182"/>
              <a:gd name="connsiteX5" fmla="*/ 2511825 w 3367862"/>
              <a:gd name="connsiteY5" fmla="*/ 2997192 h 3512182"/>
              <a:gd name="connsiteX6" fmla="*/ 3367862 w 3367862"/>
              <a:gd name="connsiteY6"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079635 w 3367862"/>
              <a:gd name="connsiteY3" fmla="*/ 680910 h 3512182"/>
              <a:gd name="connsiteX4" fmla="*/ 2620612 w 3367862"/>
              <a:gd name="connsiteY4" fmla="*/ 1504466 h 3512182"/>
              <a:gd name="connsiteX5" fmla="*/ 2511825 w 3367862"/>
              <a:gd name="connsiteY5" fmla="*/ 2997192 h 3512182"/>
              <a:gd name="connsiteX6" fmla="*/ 3367862 w 3367862"/>
              <a:gd name="connsiteY6"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079635 w 3367862"/>
              <a:gd name="connsiteY3" fmla="*/ 680910 h 3512182"/>
              <a:gd name="connsiteX4" fmla="*/ 2359849 w 3367862"/>
              <a:gd name="connsiteY4" fmla="*/ 1386447 h 3512182"/>
              <a:gd name="connsiteX5" fmla="*/ 2511825 w 3367862"/>
              <a:gd name="connsiteY5" fmla="*/ 2997192 h 3512182"/>
              <a:gd name="connsiteX6" fmla="*/ 3367862 w 3367862"/>
              <a:gd name="connsiteY6"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079635 w 3367862"/>
              <a:gd name="connsiteY3" fmla="*/ 680910 h 3512182"/>
              <a:gd name="connsiteX4" fmla="*/ 2359849 w 3367862"/>
              <a:gd name="connsiteY4" fmla="*/ 1386447 h 3512182"/>
              <a:gd name="connsiteX5" fmla="*/ 2710829 w 3367862"/>
              <a:gd name="connsiteY5" fmla="*/ 2761154 h 3512182"/>
              <a:gd name="connsiteX6" fmla="*/ 3367862 w 3367862"/>
              <a:gd name="connsiteY6"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079635 w 3367862"/>
              <a:gd name="connsiteY3" fmla="*/ 680910 h 3512182"/>
              <a:gd name="connsiteX4" fmla="*/ 2359849 w 3367862"/>
              <a:gd name="connsiteY4" fmla="*/ 1386447 h 3512182"/>
              <a:gd name="connsiteX5" fmla="*/ 2710829 w 3367862"/>
              <a:gd name="connsiteY5" fmla="*/ 2761154 h 3512182"/>
              <a:gd name="connsiteX6" fmla="*/ 3367862 w 3367862"/>
              <a:gd name="connsiteY6"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079635 w 3367862"/>
              <a:gd name="connsiteY3" fmla="*/ 680910 h 3512182"/>
              <a:gd name="connsiteX4" fmla="*/ 2359849 w 3367862"/>
              <a:gd name="connsiteY4" fmla="*/ 1386447 h 3512182"/>
              <a:gd name="connsiteX5" fmla="*/ 2710829 w 3367862"/>
              <a:gd name="connsiteY5" fmla="*/ 2761154 h 3512182"/>
              <a:gd name="connsiteX6" fmla="*/ 3367862 w 3367862"/>
              <a:gd name="connsiteY6"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047671 w 3367862"/>
              <a:gd name="connsiteY3" fmla="*/ 620783 h 3512182"/>
              <a:gd name="connsiteX4" fmla="*/ 2359849 w 3367862"/>
              <a:gd name="connsiteY4" fmla="*/ 1386447 h 3512182"/>
              <a:gd name="connsiteX5" fmla="*/ 2710829 w 3367862"/>
              <a:gd name="connsiteY5" fmla="*/ 2761154 h 3512182"/>
              <a:gd name="connsiteX6" fmla="*/ 3367862 w 3367862"/>
              <a:gd name="connsiteY6" fmla="*/ 3512182 h 3512182"/>
              <a:gd name="connsiteX0" fmla="*/ 3367862 w 3367862"/>
              <a:gd name="connsiteY0" fmla="*/ 3512182 h 3512182"/>
              <a:gd name="connsiteX1" fmla="*/ 0 w 3367862"/>
              <a:gd name="connsiteY1" fmla="*/ 3512182 h 3512182"/>
              <a:gd name="connsiteX2" fmla="*/ 0 w 3367862"/>
              <a:gd name="connsiteY2" fmla="*/ 0 h 3512182"/>
              <a:gd name="connsiteX3" fmla="*/ 1047671 w 3367862"/>
              <a:gd name="connsiteY3" fmla="*/ 620783 h 3512182"/>
              <a:gd name="connsiteX4" fmla="*/ 2359849 w 3367862"/>
              <a:gd name="connsiteY4" fmla="*/ 1386447 h 3512182"/>
              <a:gd name="connsiteX5" fmla="*/ 2710829 w 3367862"/>
              <a:gd name="connsiteY5" fmla="*/ 2761154 h 3512182"/>
              <a:gd name="connsiteX6" fmla="*/ 3367862 w 3367862"/>
              <a:gd name="connsiteY6" fmla="*/ 3512182 h 351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7862" h="3512182">
                <a:moveTo>
                  <a:pt x="3367862" y="3512182"/>
                </a:moveTo>
                <a:lnTo>
                  <a:pt x="0" y="3512182"/>
                </a:lnTo>
                <a:lnTo>
                  <a:pt x="0" y="0"/>
                </a:lnTo>
                <a:cubicBezTo>
                  <a:pt x="243096" y="224169"/>
                  <a:pt x="1010408" y="291922"/>
                  <a:pt x="1047671" y="620783"/>
                </a:cubicBezTo>
                <a:cubicBezTo>
                  <a:pt x="1228440" y="1488716"/>
                  <a:pt x="2087983" y="1039740"/>
                  <a:pt x="2359849" y="1386447"/>
                </a:cubicBezTo>
                <a:cubicBezTo>
                  <a:pt x="2631715" y="1733154"/>
                  <a:pt x="2318447" y="2630233"/>
                  <a:pt x="2710829" y="2761154"/>
                </a:cubicBezTo>
                <a:cubicBezTo>
                  <a:pt x="3127025" y="2923534"/>
                  <a:pt x="3065414" y="3168429"/>
                  <a:pt x="3367862" y="3512182"/>
                </a:cubicBezTo>
                <a:close/>
              </a:path>
            </a:pathLst>
          </a:custGeom>
          <a:solidFill>
            <a:srgbClr val="9BE5FF"/>
          </a:solidFill>
          <a:ln w="5912" cap="flat">
            <a:noFill/>
            <a:prstDash val="solid"/>
            <a:miter/>
          </a:ln>
        </p:spPr>
        <p:txBody>
          <a:bodyPr rtlCol="0" anchor="ctr"/>
          <a:lstStyle/>
          <a:p>
            <a:endParaRPr lang="en-ID"/>
          </a:p>
        </p:txBody>
      </p:sp>
      <p:sp>
        <p:nvSpPr>
          <p:cNvPr id="18" name="Star: 5 Points 17">
            <a:extLst>
              <a:ext uri="{FF2B5EF4-FFF2-40B4-BE49-F238E27FC236}">
                <a16:creationId xmlns:a16="http://schemas.microsoft.com/office/drawing/2014/main" id="{0C4A8E4C-9759-41E6-866F-096F81DCA328}"/>
              </a:ext>
            </a:extLst>
          </p:cNvPr>
          <p:cNvSpPr>
            <a:spLocks noChangeAspect="1"/>
          </p:cNvSpPr>
          <p:nvPr>
            <p:custDataLst>
              <p:tags r:id="rId1"/>
            </p:custDataLst>
          </p:nvPr>
        </p:nvSpPr>
        <p:spPr>
          <a:xfrm rot="380322">
            <a:off x="8698350" y="312336"/>
            <a:ext cx="2479253" cy="1512870"/>
          </a:xfrm>
          <a:prstGeom prst="star5">
            <a:avLst>
              <a:gd name="adj" fmla="val 30791"/>
              <a:gd name="hf" fmla="val 105146"/>
              <a:gd name="vf" fmla="val 110557"/>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hlinkClick r:id="rId4" action="ppaction://hlinksldjump"/>
            <a:extLst>
              <a:ext uri="{FF2B5EF4-FFF2-40B4-BE49-F238E27FC236}">
                <a16:creationId xmlns:a16="http://schemas.microsoft.com/office/drawing/2014/main" id="{C98F867B-8FD4-425A-A7B0-6E497E926AED}"/>
              </a:ext>
            </a:extLst>
          </p:cNvPr>
          <p:cNvSpPr>
            <a:spLocks noChangeAspect="1"/>
          </p:cNvSpPr>
          <p:nvPr>
            <p:custDataLst>
              <p:tags r:id="rId2"/>
            </p:custDataLst>
          </p:nvPr>
        </p:nvSpPr>
        <p:spPr>
          <a:xfrm rot="380322">
            <a:off x="8962947" y="576826"/>
            <a:ext cx="1896898" cy="1005475"/>
          </a:xfrm>
          <a:prstGeom prst="star5">
            <a:avLst>
              <a:gd name="adj" fmla="val 30791"/>
              <a:gd name="hf" fmla="val 105146"/>
              <a:gd name="vf" fmla="val 110557"/>
            </a:avLst>
          </a:prstGeom>
          <a:solidFill>
            <a:srgbClr val="9B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34">
            <a:extLst>
              <a:ext uri="{FF2B5EF4-FFF2-40B4-BE49-F238E27FC236}">
                <a16:creationId xmlns:a16="http://schemas.microsoft.com/office/drawing/2014/main" id="{6817418B-A01A-4DB5-83E0-5B53BE48D836}"/>
              </a:ext>
            </a:extLst>
          </p:cNvPr>
          <p:cNvSpPr/>
          <p:nvPr/>
        </p:nvSpPr>
        <p:spPr>
          <a:xfrm rot="15676950">
            <a:off x="8122974" y="238868"/>
            <a:ext cx="219802" cy="235760"/>
          </a:xfrm>
          <a:custGeom>
            <a:avLst/>
            <a:gdLst>
              <a:gd name="connsiteX0" fmla="*/ 0 w 457200"/>
              <a:gd name="connsiteY0" fmla="*/ 381000 h 381000"/>
              <a:gd name="connsiteX1" fmla="*/ 228600 w 457200"/>
              <a:gd name="connsiteY1" fmla="*/ 0 h 381000"/>
              <a:gd name="connsiteX2" fmla="*/ 457200 w 457200"/>
              <a:gd name="connsiteY2" fmla="*/ 381000 h 381000"/>
              <a:gd name="connsiteX3" fmla="*/ 0 w 457200"/>
              <a:gd name="connsiteY3" fmla="*/ 381000 h 381000"/>
              <a:gd name="connsiteX0" fmla="*/ 0 w 457200"/>
              <a:gd name="connsiteY0" fmla="*/ 381000 h 381000"/>
              <a:gd name="connsiteX1" fmla="*/ 228600 w 457200"/>
              <a:gd name="connsiteY1" fmla="*/ 0 h 381000"/>
              <a:gd name="connsiteX2" fmla="*/ 363237 w 457200"/>
              <a:gd name="connsiteY2" fmla="*/ 213434 h 381000"/>
              <a:gd name="connsiteX3" fmla="*/ 457200 w 457200"/>
              <a:gd name="connsiteY3" fmla="*/ 381000 h 381000"/>
              <a:gd name="connsiteX4" fmla="*/ 0 w 457200"/>
              <a:gd name="connsiteY4" fmla="*/ 381000 h 381000"/>
              <a:gd name="connsiteX0" fmla="*/ 0 w 457200"/>
              <a:gd name="connsiteY0" fmla="*/ 381000 h 381000"/>
              <a:gd name="connsiteX1" fmla="*/ 228600 w 457200"/>
              <a:gd name="connsiteY1" fmla="*/ 0 h 381000"/>
              <a:gd name="connsiteX2" fmla="*/ 377628 w 457200"/>
              <a:gd name="connsiteY2" fmla="*/ 190980 h 381000"/>
              <a:gd name="connsiteX3" fmla="*/ 457200 w 457200"/>
              <a:gd name="connsiteY3" fmla="*/ 381000 h 381000"/>
              <a:gd name="connsiteX4" fmla="*/ 0 w 457200"/>
              <a:gd name="connsiteY4" fmla="*/ 381000 h 381000"/>
              <a:gd name="connsiteX0" fmla="*/ 0 w 457200"/>
              <a:gd name="connsiteY0" fmla="*/ 381000 h 381000"/>
              <a:gd name="connsiteX1" fmla="*/ 124888 w 457200"/>
              <a:gd name="connsiteY1" fmla="*/ 182861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1000"/>
              <a:gd name="connsiteX1" fmla="*/ 89850 w 457200"/>
              <a:gd name="connsiteY1" fmla="*/ 173982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8956"/>
              <a:gd name="connsiteX1" fmla="*/ 89850 w 457200"/>
              <a:gd name="connsiteY1" fmla="*/ 173982 h 388956"/>
              <a:gd name="connsiteX2" fmla="*/ 228600 w 457200"/>
              <a:gd name="connsiteY2" fmla="*/ 0 h 388956"/>
              <a:gd name="connsiteX3" fmla="*/ 377628 w 457200"/>
              <a:gd name="connsiteY3" fmla="*/ 190980 h 388956"/>
              <a:gd name="connsiteX4" fmla="*/ 457200 w 457200"/>
              <a:gd name="connsiteY4" fmla="*/ 381000 h 388956"/>
              <a:gd name="connsiteX5" fmla="*/ 241695 w 457200"/>
              <a:gd name="connsiteY5" fmla="*/ 388956 h 388956"/>
              <a:gd name="connsiteX6" fmla="*/ 0 w 457200"/>
              <a:gd name="connsiteY6" fmla="*/ 381000 h 388956"/>
              <a:gd name="connsiteX0" fmla="*/ 0 w 457200"/>
              <a:gd name="connsiteY0" fmla="*/ 381000 h 430160"/>
              <a:gd name="connsiteX1" fmla="*/ 89850 w 457200"/>
              <a:gd name="connsiteY1" fmla="*/ 173982 h 430160"/>
              <a:gd name="connsiteX2" fmla="*/ 228600 w 457200"/>
              <a:gd name="connsiteY2" fmla="*/ 0 h 430160"/>
              <a:gd name="connsiteX3" fmla="*/ 377628 w 457200"/>
              <a:gd name="connsiteY3" fmla="*/ 190980 h 430160"/>
              <a:gd name="connsiteX4" fmla="*/ 457200 w 457200"/>
              <a:gd name="connsiteY4" fmla="*/ 381000 h 430160"/>
              <a:gd name="connsiteX5" fmla="*/ 242439 w 457200"/>
              <a:gd name="connsiteY5" fmla="*/ 430160 h 430160"/>
              <a:gd name="connsiteX6" fmla="*/ 0 w 457200"/>
              <a:gd name="connsiteY6" fmla="*/ 381000 h 430160"/>
              <a:gd name="connsiteX0" fmla="*/ 0 w 461886"/>
              <a:gd name="connsiteY0" fmla="*/ 381000 h 430160"/>
              <a:gd name="connsiteX1" fmla="*/ 89850 w 461886"/>
              <a:gd name="connsiteY1" fmla="*/ 173982 h 430160"/>
              <a:gd name="connsiteX2" fmla="*/ 228600 w 461886"/>
              <a:gd name="connsiteY2" fmla="*/ 0 h 430160"/>
              <a:gd name="connsiteX3" fmla="*/ 377628 w 461886"/>
              <a:gd name="connsiteY3" fmla="*/ 190980 h 430160"/>
              <a:gd name="connsiteX4" fmla="*/ 457200 w 461886"/>
              <a:gd name="connsiteY4" fmla="*/ 381000 h 430160"/>
              <a:gd name="connsiteX5" fmla="*/ 242439 w 461886"/>
              <a:gd name="connsiteY5" fmla="*/ 430160 h 430160"/>
              <a:gd name="connsiteX6" fmla="*/ 0 w 461886"/>
              <a:gd name="connsiteY6" fmla="*/ 381000 h 430160"/>
              <a:gd name="connsiteX0" fmla="*/ 0 w 462555"/>
              <a:gd name="connsiteY0" fmla="*/ 381000 h 430160"/>
              <a:gd name="connsiteX1" fmla="*/ 89850 w 462555"/>
              <a:gd name="connsiteY1" fmla="*/ 173982 h 430160"/>
              <a:gd name="connsiteX2" fmla="*/ 228600 w 462555"/>
              <a:gd name="connsiteY2" fmla="*/ 0 h 430160"/>
              <a:gd name="connsiteX3" fmla="*/ 388156 w 462555"/>
              <a:gd name="connsiteY3" fmla="*/ 188676 h 430160"/>
              <a:gd name="connsiteX4" fmla="*/ 457200 w 462555"/>
              <a:gd name="connsiteY4" fmla="*/ 381000 h 430160"/>
              <a:gd name="connsiteX5" fmla="*/ 242439 w 462555"/>
              <a:gd name="connsiteY5" fmla="*/ 430160 h 430160"/>
              <a:gd name="connsiteX6" fmla="*/ 0 w 462555"/>
              <a:gd name="connsiteY6" fmla="*/ 381000 h 430160"/>
              <a:gd name="connsiteX0" fmla="*/ 5039 w 467594"/>
              <a:gd name="connsiteY0" fmla="*/ 381039 h 430199"/>
              <a:gd name="connsiteX1" fmla="*/ 94889 w 467594"/>
              <a:gd name="connsiteY1" fmla="*/ 174021 h 430199"/>
              <a:gd name="connsiteX2" fmla="*/ 233639 w 467594"/>
              <a:gd name="connsiteY2" fmla="*/ 39 h 430199"/>
              <a:gd name="connsiteX3" fmla="*/ 393195 w 467594"/>
              <a:gd name="connsiteY3" fmla="*/ 188715 h 430199"/>
              <a:gd name="connsiteX4" fmla="*/ 462239 w 467594"/>
              <a:gd name="connsiteY4" fmla="*/ 381039 h 430199"/>
              <a:gd name="connsiteX5" fmla="*/ 247478 w 467594"/>
              <a:gd name="connsiteY5" fmla="*/ 430199 h 430199"/>
              <a:gd name="connsiteX6" fmla="*/ 5039 w 467594"/>
              <a:gd name="connsiteY6" fmla="*/ 381039 h 430199"/>
              <a:gd name="connsiteX0" fmla="*/ 7960 w 470515"/>
              <a:gd name="connsiteY0" fmla="*/ 381037 h 430197"/>
              <a:gd name="connsiteX1" fmla="*/ 60965 w 470515"/>
              <a:gd name="connsiteY1" fmla="*/ 182083 h 430197"/>
              <a:gd name="connsiteX2" fmla="*/ 236560 w 470515"/>
              <a:gd name="connsiteY2" fmla="*/ 37 h 430197"/>
              <a:gd name="connsiteX3" fmla="*/ 396116 w 470515"/>
              <a:gd name="connsiteY3" fmla="*/ 188713 h 430197"/>
              <a:gd name="connsiteX4" fmla="*/ 465160 w 470515"/>
              <a:gd name="connsiteY4" fmla="*/ 381037 h 430197"/>
              <a:gd name="connsiteX5" fmla="*/ 250399 w 470515"/>
              <a:gd name="connsiteY5" fmla="*/ 430197 h 430197"/>
              <a:gd name="connsiteX6" fmla="*/ 7960 w 470515"/>
              <a:gd name="connsiteY6" fmla="*/ 381037 h 430197"/>
              <a:gd name="connsiteX0" fmla="*/ 7960 w 470515"/>
              <a:gd name="connsiteY0" fmla="*/ 381037 h 435371"/>
              <a:gd name="connsiteX1" fmla="*/ 60965 w 470515"/>
              <a:gd name="connsiteY1" fmla="*/ 182083 h 435371"/>
              <a:gd name="connsiteX2" fmla="*/ 236560 w 470515"/>
              <a:gd name="connsiteY2" fmla="*/ 37 h 435371"/>
              <a:gd name="connsiteX3" fmla="*/ 396116 w 470515"/>
              <a:gd name="connsiteY3" fmla="*/ 188713 h 435371"/>
              <a:gd name="connsiteX4" fmla="*/ 465160 w 470515"/>
              <a:gd name="connsiteY4" fmla="*/ 381037 h 435371"/>
              <a:gd name="connsiteX5" fmla="*/ 250399 w 470515"/>
              <a:gd name="connsiteY5" fmla="*/ 430197 h 435371"/>
              <a:gd name="connsiteX6" fmla="*/ 7960 w 470515"/>
              <a:gd name="connsiteY6" fmla="*/ 381037 h 435371"/>
              <a:gd name="connsiteX0" fmla="*/ 7960 w 470515"/>
              <a:gd name="connsiteY0" fmla="*/ 381037 h 462896"/>
              <a:gd name="connsiteX1" fmla="*/ 60965 w 470515"/>
              <a:gd name="connsiteY1" fmla="*/ 182083 h 462896"/>
              <a:gd name="connsiteX2" fmla="*/ 236560 w 470515"/>
              <a:gd name="connsiteY2" fmla="*/ 37 h 462896"/>
              <a:gd name="connsiteX3" fmla="*/ 396116 w 470515"/>
              <a:gd name="connsiteY3" fmla="*/ 188713 h 462896"/>
              <a:gd name="connsiteX4" fmla="*/ 465160 w 470515"/>
              <a:gd name="connsiteY4" fmla="*/ 381037 h 462896"/>
              <a:gd name="connsiteX5" fmla="*/ 303779 w 470515"/>
              <a:gd name="connsiteY5" fmla="*/ 459883 h 462896"/>
              <a:gd name="connsiteX6" fmla="*/ 7960 w 470515"/>
              <a:gd name="connsiteY6" fmla="*/ 381037 h 462896"/>
              <a:gd name="connsiteX0" fmla="*/ 7960 w 471691"/>
              <a:gd name="connsiteY0" fmla="*/ 381037 h 462896"/>
              <a:gd name="connsiteX1" fmla="*/ 60965 w 471691"/>
              <a:gd name="connsiteY1" fmla="*/ 182083 h 462896"/>
              <a:gd name="connsiteX2" fmla="*/ 236560 w 471691"/>
              <a:gd name="connsiteY2" fmla="*/ 37 h 462896"/>
              <a:gd name="connsiteX3" fmla="*/ 409602 w 471691"/>
              <a:gd name="connsiteY3" fmla="*/ 174730 h 462896"/>
              <a:gd name="connsiteX4" fmla="*/ 465160 w 471691"/>
              <a:gd name="connsiteY4" fmla="*/ 381037 h 462896"/>
              <a:gd name="connsiteX5" fmla="*/ 303779 w 471691"/>
              <a:gd name="connsiteY5" fmla="*/ 459883 h 462896"/>
              <a:gd name="connsiteX6" fmla="*/ 7960 w 471691"/>
              <a:gd name="connsiteY6" fmla="*/ 381037 h 462896"/>
              <a:gd name="connsiteX0" fmla="*/ 7960 w 471691"/>
              <a:gd name="connsiteY0" fmla="*/ 381037 h 451441"/>
              <a:gd name="connsiteX1" fmla="*/ 60965 w 471691"/>
              <a:gd name="connsiteY1" fmla="*/ 182083 h 451441"/>
              <a:gd name="connsiteX2" fmla="*/ 236560 w 471691"/>
              <a:gd name="connsiteY2" fmla="*/ 37 h 451441"/>
              <a:gd name="connsiteX3" fmla="*/ 409602 w 471691"/>
              <a:gd name="connsiteY3" fmla="*/ 174730 h 451441"/>
              <a:gd name="connsiteX4" fmla="*/ 465160 w 471691"/>
              <a:gd name="connsiteY4" fmla="*/ 381037 h 451441"/>
              <a:gd name="connsiteX5" fmla="*/ 270797 w 471691"/>
              <a:gd name="connsiteY5" fmla="*/ 447796 h 451441"/>
              <a:gd name="connsiteX6" fmla="*/ 7960 w 471691"/>
              <a:gd name="connsiteY6" fmla="*/ 381037 h 451441"/>
              <a:gd name="connsiteX0" fmla="*/ 7960 w 489248"/>
              <a:gd name="connsiteY0" fmla="*/ 381037 h 451441"/>
              <a:gd name="connsiteX1" fmla="*/ 60965 w 489248"/>
              <a:gd name="connsiteY1" fmla="*/ 182083 h 451441"/>
              <a:gd name="connsiteX2" fmla="*/ 236560 w 489248"/>
              <a:gd name="connsiteY2" fmla="*/ 37 h 451441"/>
              <a:gd name="connsiteX3" fmla="*/ 409602 w 489248"/>
              <a:gd name="connsiteY3" fmla="*/ 174730 h 451441"/>
              <a:gd name="connsiteX4" fmla="*/ 465160 w 489248"/>
              <a:gd name="connsiteY4" fmla="*/ 381037 h 451441"/>
              <a:gd name="connsiteX5" fmla="*/ 270797 w 489248"/>
              <a:gd name="connsiteY5" fmla="*/ 447796 h 451441"/>
              <a:gd name="connsiteX6" fmla="*/ 7960 w 489248"/>
              <a:gd name="connsiteY6" fmla="*/ 381037 h 451441"/>
              <a:gd name="connsiteX0" fmla="*/ 7960 w 492191"/>
              <a:gd name="connsiteY0" fmla="*/ 381037 h 451441"/>
              <a:gd name="connsiteX1" fmla="*/ 60965 w 492191"/>
              <a:gd name="connsiteY1" fmla="*/ 182083 h 451441"/>
              <a:gd name="connsiteX2" fmla="*/ 236560 w 492191"/>
              <a:gd name="connsiteY2" fmla="*/ 37 h 451441"/>
              <a:gd name="connsiteX3" fmla="*/ 409602 w 492191"/>
              <a:gd name="connsiteY3" fmla="*/ 174730 h 451441"/>
              <a:gd name="connsiteX4" fmla="*/ 465160 w 492191"/>
              <a:gd name="connsiteY4" fmla="*/ 381037 h 451441"/>
              <a:gd name="connsiteX5" fmla="*/ 270797 w 492191"/>
              <a:gd name="connsiteY5" fmla="*/ 447796 h 451441"/>
              <a:gd name="connsiteX6" fmla="*/ 7960 w 492191"/>
              <a:gd name="connsiteY6" fmla="*/ 381037 h 451441"/>
              <a:gd name="connsiteX0" fmla="*/ 9855 w 494086"/>
              <a:gd name="connsiteY0" fmla="*/ 381039 h 451443"/>
              <a:gd name="connsiteX1" fmla="*/ 50029 w 494086"/>
              <a:gd name="connsiteY1" fmla="*/ 173862 h 451443"/>
              <a:gd name="connsiteX2" fmla="*/ 238455 w 494086"/>
              <a:gd name="connsiteY2" fmla="*/ 39 h 451443"/>
              <a:gd name="connsiteX3" fmla="*/ 411497 w 494086"/>
              <a:gd name="connsiteY3" fmla="*/ 174732 h 451443"/>
              <a:gd name="connsiteX4" fmla="*/ 467055 w 494086"/>
              <a:gd name="connsiteY4" fmla="*/ 381039 h 451443"/>
              <a:gd name="connsiteX5" fmla="*/ 272692 w 494086"/>
              <a:gd name="connsiteY5" fmla="*/ 447798 h 451443"/>
              <a:gd name="connsiteX6" fmla="*/ 9855 w 494086"/>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9" h="451443">
                <a:moveTo>
                  <a:pt x="9855" y="381039"/>
                </a:moveTo>
                <a:cubicBezTo>
                  <a:pt x="-15577" y="338343"/>
                  <a:pt x="11929" y="237362"/>
                  <a:pt x="50029" y="173862"/>
                </a:cubicBezTo>
                <a:cubicBezTo>
                  <a:pt x="88129" y="110362"/>
                  <a:pt x="188737" y="-2410"/>
                  <a:pt x="238455" y="39"/>
                </a:cubicBezTo>
                <a:cubicBezTo>
                  <a:pt x="286418" y="2872"/>
                  <a:pt x="373397" y="111232"/>
                  <a:pt x="411497" y="174732"/>
                </a:cubicBezTo>
                <a:cubicBezTo>
                  <a:pt x="449597" y="238232"/>
                  <a:pt x="490189" y="335528"/>
                  <a:pt x="467055" y="381039"/>
                </a:cubicBezTo>
                <a:cubicBezTo>
                  <a:pt x="443921" y="426550"/>
                  <a:pt x="337480" y="425545"/>
                  <a:pt x="272692" y="447798"/>
                </a:cubicBezTo>
                <a:cubicBezTo>
                  <a:pt x="201105" y="464185"/>
                  <a:pt x="41427" y="422391"/>
                  <a:pt x="9855" y="381039"/>
                </a:cubicBezTo>
                <a:close/>
              </a:path>
            </a:pathLst>
          </a:custGeom>
          <a:solidFill>
            <a:srgbClr val="9B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34">
            <a:extLst>
              <a:ext uri="{FF2B5EF4-FFF2-40B4-BE49-F238E27FC236}">
                <a16:creationId xmlns:a16="http://schemas.microsoft.com/office/drawing/2014/main" id="{202E013E-17C7-43D0-8C49-BD448BDF992D}"/>
              </a:ext>
            </a:extLst>
          </p:cNvPr>
          <p:cNvSpPr/>
          <p:nvPr/>
        </p:nvSpPr>
        <p:spPr>
          <a:xfrm rot="16822521">
            <a:off x="50084" y="6396121"/>
            <a:ext cx="384936" cy="412884"/>
          </a:xfrm>
          <a:custGeom>
            <a:avLst/>
            <a:gdLst>
              <a:gd name="connsiteX0" fmla="*/ 0 w 457200"/>
              <a:gd name="connsiteY0" fmla="*/ 381000 h 381000"/>
              <a:gd name="connsiteX1" fmla="*/ 228600 w 457200"/>
              <a:gd name="connsiteY1" fmla="*/ 0 h 381000"/>
              <a:gd name="connsiteX2" fmla="*/ 457200 w 457200"/>
              <a:gd name="connsiteY2" fmla="*/ 381000 h 381000"/>
              <a:gd name="connsiteX3" fmla="*/ 0 w 457200"/>
              <a:gd name="connsiteY3" fmla="*/ 381000 h 381000"/>
              <a:gd name="connsiteX0" fmla="*/ 0 w 457200"/>
              <a:gd name="connsiteY0" fmla="*/ 381000 h 381000"/>
              <a:gd name="connsiteX1" fmla="*/ 228600 w 457200"/>
              <a:gd name="connsiteY1" fmla="*/ 0 h 381000"/>
              <a:gd name="connsiteX2" fmla="*/ 363237 w 457200"/>
              <a:gd name="connsiteY2" fmla="*/ 213434 h 381000"/>
              <a:gd name="connsiteX3" fmla="*/ 457200 w 457200"/>
              <a:gd name="connsiteY3" fmla="*/ 381000 h 381000"/>
              <a:gd name="connsiteX4" fmla="*/ 0 w 457200"/>
              <a:gd name="connsiteY4" fmla="*/ 381000 h 381000"/>
              <a:gd name="connsiteX0" fmla="*/ 0 w 457200"/>
              <a:gd name="connsiteY0" fmla="*/ 381000 h 381000"/>
              <a:gd name="connsiteX1" fmla="*/ 228600 w 457200"/>
              <a:gd name="connsiteY1" fmla="*/ 0 h 381000"/>
              <a:gd name="connsiteX2" fmla="*/ 377628 w 457200"/>
              <a:gd name="connsiteY2" fmla="*/ 190980 h 381000"/>
              <a:gd name="connsiteX3" fmla="*/ 457200 w 457200"/>
              <a:gd name="connsiteY3" fmla="*/ 381000 h 381000"/>
              <a:gd name="connsiteX4" fmla="*/ 0 w 457200"/>
              <a:gd name="connsiteY4" fmla="*/ 381000 h 381000"/>
              <a:gd name="connsiteX0" fmla="*/ 0 w 457200"/>
              <a:gd name="connsiteY0" fmla="*/ 381000 h 381000"/>
              <a:gd name="connsiteX1" fmla="*/ 124888 w 457200"/>
              <a:gd name="connsiteY1" fmla="*/ 182861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1000"/>
              <a:gd name="connsiteX1" fmla="*/ 89850 w 457200"/>
              <a:gd name="connsiteY1" fmla="*/ 173982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8956"/>
              <a:gd name="connsiteX1" fmla="*/ 89850 w 457200"/>
              <a:gd name="connsiteY1" fmla="*/ 173982 h 388956"/>
              <a:gd name="connsiteX2" fmla="*/ 228600 w 457200"/>
              <a:gd name="connsiteY2" fmla="*/ 0 h 388956"/>
              <a:gd name="connsiteX3" fmla="*/ 377628 w 457200"/>
              <a:gd name="connsiteY3" fmla="*/ 190980 h 388956"/>
              <a:gd name="connsiteX4" fmla="*/ 457200 w 457200"/>
              <a:gd name="connsiteY4" fmla="*/ 381000 h 388956"/>
              <a:gd name="connsiteX5" fmla="*/ 241695 w 457200"/>
              <a:gd name="connsiteY5" fmla="*/ 388956 h 388956"/>
              <a:gd name="connsiteX6" fmla="*/ 0 w 457200"/>
              <a:gd name="connsiteY6" fmla="*/ 381000 h 388956"/>
              <a:gd name="connsiteX0" fmla="*/ 0 w 457200"/>
              <a:gd name="connsiteY0" fmla="*/ 381000 h 430160"/>
              <a:gd name="connsiteX1" fmla="*/ 89850 w 457200"/>
              <a:gd name="connsiteY1" fmla="*/ 173982 h 430160"/>
              <a:gd name="connsiteX2" fmla="*/ 228600 w 457200"/>
              <a:gd name="connsiteY2" fmla="*/ 0 h 430160"/>
              <a:gd name="connsiteX3" fmla="*/ 377628 w 457200"/>
              <a:gd name="connsiteY3" fmla="*/ 190980 h 430160"/>
              <a:gd name="connsiteX4" fmla="*/ 457200 w 457200"/>
              <a:gd name="connsiteY4" fmla="*/ 381000 h 430160"/>
              <a:gd name="connsiteX5" fmla="*/ 242439 w 457200"/>
              <a:gd name="connsiteY5" fmla="*/ 430160 h 430160"/>
              <a:gd name="connsiteX6" fmla="*/ 0 w 457200"/>
              <a:gd name="connsiteY6" fmla="*/ 381000 h 430160"/>
              <a:gd name="connsiteX0" fmla="*/ 0 w 461886"/>
              <a:gd name="connsiteY0" fmla="*/ 381000 h 430160"/>
              <a:gd name="connsiteX1" fmla="*/ 89850 w 461886"/>
              <a:gd name="connsiteY1" fmla="*/ 173982 h 430160"/>
              <a:gd name="connsiteX2" fmla="*/ 228600 w 461886"/>
              <a:gd name="connsiteY2" fmla="*/ 0 h 430160"/>
              <a:gd name="connsiteX3" fmla="*/ 377628 w 461886"/>
              <a:gd name="connsiteY3" fmla="*/ 190980 h 430160"/>
              <a:gd name="connsiteX4" fmla="*/ 457200 w 461886"/>
              <a:gd name="connsiteY4" fmla="*/ 381000 h 430160"/>
              <a:gd name="connsiteX5" fmla="*/ 242439 w 461886"/>
              <a:gd name="connsiteY5" fmla="*/ 430160 h 430160"/>
              <a:gd name="connsiteX6" fmla="*/ 0 w 461886"/>
              <a:gd name="connsiteY6" fmla="*/ 381000 h 430160"/>
              <a:gd name="connsiteX0" fmla="*/ 0 w 462555"/>
              <a:gd name="connsiteY0" fmla="*/ 381000 h 430160"/>
              <a:gd name="connsiteX1" fmla="*/ 89850 w 462555"/>
              <a:gd name="connsiteY1" fmla="*/ 173982 h 430160"/>
              <a:gd name="connsiteX2" fmla="*/ 228600 w 462555"/>
              <a:gd name="connsiteY2" fmla="*/ 0 h 430160"/>
              <a:gd name="connsiteX3" fmla="*/ 388156 w 462555"/>
              <a:gd name="connsiteY3" fmla="*/ 188676 h 430160"/>
              <a:gd name="connsiteX4" fmla="*/ 457200 w 462555"/>
              <a:gd name="connsiteY4" fmla="*/ 381000 h 430160"/>
              <a:gd name="connsiteX5" fmla="*/ 242439 w 462555"/>
              <a:gd name="connsiteY5" fmla="*/ 430160 h 430160"/>
              <a:gd name="connsiteX6" fmla="*/ 0 w 462555"/>
              <a:gd name="connsiteY6" fmla="*/ 381000 h 430160"/>
              <a:gd name="connsiteX0" fmla="*/ 5039 w 467594"/>
              <a:gd name="connsiteY0" fmla="*/ 381039 h 430199"/>
              <a:gd name="connsiteX1" fmla="*/ 94889 w 467594"/>
              <a:gd name="connsiteY1" fmla="*/ 174021 h 430199"/>
              <a:gd name="connsiteX2" fmla="*/ 233639 w 467594"/>
              <a:gd name="connsiteY2" fmla="*/ 39 h 430199"/>
              <a:gd name="connsiteX3" fmla="*/ 393195 w 467594"/>
              <a:gd name="connsiteY3" fmla="*/ 188715 h 430199"/>
              <a:gd name="connsiteX4" fmla="*/ 462239 w 467594"/>
              <a:gd name="connsiteY4" fmla="*/ 381039 h 430199"/>
              <a:gd name="connsiteX5" fmla="*/ 247478 w 467594"/>
              <a:gd name="connsiteY5" fmla="*/ 430199 h 430199"/>
              <a:gd name="connsiteX6" fmla="*/ 5039 w 467594"/>
              <a:gd name="connsiteY6" fmla="*/ 381039 h 430199"/>
              <a:gd name="connsiteX0" fmla="*/ 7960 w 470515"/>
              <a:gd name="connsiteY0" fmla="*/ 381037 h 430197"/>
              <a:gd name="connsiteX1" fmla="*/ 60965 w 470515"/>
              <a:gd name="connsiteY1" fmla="*/ 182083 h 430197"/>
              <a:gd name="connsiteX2" fmla="*/ 236560 w 470515"/>
              <a:gd name="connsiteY2" fmla="*/ 37 h 430197"/>
              <a:gd name="connsiteX3" fmla="*/ 396116 w 470515"/>
              <a:gd name="connsiteY3" fmla="*/ 188713 h 430197"/>
              <a:gd name="connsiteX4" fmla="*/ 465160 w 470515"/>
              <a:gd name="connsiteY4" fmla="*/ 381037 h 430197"/>
              <a:gd name="connsiteX5" fmla="*/ 250399 w 470515"/>
              <a:gd name="connsiteY5" fmla="*/ 430197 h 430197"/>
              <a:gd name="connsiteX6" fmla="*/ 7960 w 470515"/>
              <a:gd name="connsiteY6" fmla="*/ 381037 h 430197"/>
              <a:gd name="connsiteX0" fmla="*/ 7960 w 470515"/>
              <a:gd name="connsiteY0" fmla="*/ 381037 h 435371"/>
              <a:gd name="connsiteX1" fmla="*/ 60965 w 470515"/>
              <a:gd name="connsiteY1" fmla="*/ 182083 h 435371"/>
              <a:gd name="connsiteX2" fmla="*/ 236560 w 470515"/>
              <a:gd name="connsiteY2" fmla="*/ 37 h 435371"/>
              <a:gd name="connsiteX3" fmla="*/ 396116 w 470515"/>
              <a:gd name="connsiteY3" fmla="*/ 188713 h 435371"/>
              <a:gd name="connsiteX4" fmla="*/ 465160 w 470515"/>
              <a:gd name="connsiteY4" fmla="*/ 381037 h 435371"/>
              <a:gd name="connsiteX5" fmla="*/ 250399 w 470515"/>
              <a:gd name="connsiteY5" fmla="*/ 430197 h 435371"/>
              <a:gd name="connsiteX6" fmla="*/ 7960 w 470515"/>
              <a:gd name="connsiteY6" fmla="*/ 381037 h 435371"/>
              <a:gd name="connsiteX0" fmla="*/ 7960 w 470515"/>
              <a:gd name="connsiteY0" fmla="*/ 381037 h 462896"/>
              <a:gd name="connsiteX1" fmla="*/ 60965 w 470515"/>
              <a:gd name="connsiteY1" fmla="*/ 182083 h 462896"/>
              <a:gd name="connsiteX2" fmla="*/ 236560 w 470515"/>
              <a:gd name="connsiteY2" fmla="*/ 37 h 462896"/>
              <a:gd name="connsiteX3" fmla="*/ 396116 w 470515"/>
              <a:gd name="connsiteY3" fmla="*/ 188713 h 462896"/>
              <a:gd name="connsiteX4" fmla="*/ 465160 w 470515"/>
              <a:gd name="connsiteY4" fmla="*/ 381037 h 462896"/>
              <a:gd name="connsiteX5" fmla="*/ 303779 w 470515"/>
              <a:gd name="connsiteY5" fmla="*/ 459883 h 462896"/>
              <a:gd name="connsiteX6" fmla="*/ 7960 w 470515"/>
              <a:gd name="connsiteY6" fmla="*/ 381037 h 462896"/>
              <a:gd name="connsiteX0" fmla="*/ 7960 w 471691"/>
              <a:gd name="connsiteY0" fmla="*/ 381037 h 462896"/>
              <a:gd name="connsiteX1" fmla="*/ 60965 w 471691"/>
              <a:gd name="connsiteY1" fmla="*/ 182083 h 462896"/>
              <a:gd name="connsiteX2" fmla="*/ 236560 w 471691"/>
              <a:gd name="connsiteY2" fmla="*/ 37 h 462896"/>
              <a:gd name="connsiteX3" fmla="*/ 409602 w 471691"/>
              <a:gd name="connsiteY3" fmla="*/ 174730 h 462896"/>
              <a:gd name="connsiteX4" fmla="*/ 465160 w 471691"/>
              <a:gd name="connsiteY4" fmla="*/ 381037 h 462896"/>
              <a:gd name="connsiteX5" fmla="*/ 303779 w 471691"/>
              <a:gd name="connsiteY5" fmla="*/ 459883 h 462896"/>
              <a:gd name="connsiteX6" fmla="*/ 7960 w 471691"/>
              <a:gd name="connsiteY6" fmla="*/ 381037 h 462896"/>
              <a:gd name="connsiteX0" fmla="*/ 7960 w 471691"/>
              <a:gd name="connsiteY0" fmla="*/ 381037 h 451441"/>
              <a:gd name="connsiteX1" fmla="*/ 60965 w 471691"/>
              <a:gd name="connsiteY1" fmla="*/ 182083 h 451441"/>
              <a:gd name="connsiteX2" fmla="*/ 236560 w 471691"/>
              <a:gd name="connsiteY2" fmla="*/ 37 h 451441"/>
              <a:gd name="connsiteX3" fmla="*/ 409602 w 471691"/>
              <a:gd name="connsiteY3" fmla="*/ 174730 h 451441"/>
              <a:gd name="connsiteX4" fmla="*/ 465160 w 471691"/>
              <a:gd name="connsiteY4" fmla="*/ 381037 h 451441"/>
              <a:gd name="connsiteX5" fmla="*/ 270797 w 471691"/>
              <a:gd name="connsiteY5" fmla="*/ 447796 h 451441"/>
              <a:gd name="connsiteX6" fmla="*/ 7960 w 471691"/>
              <a:gd name="connsiteY6" fmla="*/ 381037 h 451441"/>
              <a:gd name="connsiteX0" fmla="*/ 7960 w 489248"/>
              <a:gd name="connsiteY0" fmla="*/ 381037 h 451441"/>
              <a:gd name="connsiteX1" fmla="*/ 60965 w 489248"/>
              <a:gd name="connsiteY1" fmla="*/ 182083 h 451441"/>
              <a:gd name="connsiteX2" fmla="*/ 236560 w 489248"/>
              <a:gd name="connsiteY2" fmla="*/ 37 h 451441"/>
              <a:gd name="connsiteX3" fmla="*/ 409602 w 489248"/>
              <a:gd name="connsiteY3" fmla="*/ 174730 h 451441"/>
              <a:gd name="connsiteX4" fmla="*/ 465160 w 489248"/>
              <a:gd name="connsiteY4" fmla="*/ 381037 h 451441"/>
              <a:gd name="connsiteX5" fmla="*/ 270797 w 489248"/>
              <a:gd name="connsiteY5" fmla="*/ 447796 h 451441"/>
              <a:gd name="connsiteX6" fmla="*/ 7960 w 489248"/>
              <a:gd name="connsiteY6" fmla="*/ 381037 h 451441"/>
              <a:gd name="connsiteX0" fmla="*/ 7960 w 492191"/>
              <a:gd name="connsiteY0" fmla="*/ 381037 h 451441"/>
              <a:gd name="connsiteX1" fmla="*/ 60965 w 492191"/>
              <a:gd name="connsiteY1" fmla="*/ 182083 h 451441"/>
              <a:gd name="connsiteX2" fmla="*/ 236560 w 492191"/>
              <a:gd name="connsiteY2" fmla="*/ 37 h 451441"/>
              <a:gd name="connsiteX3" fmla="*/ 409602 w 492191"/>
              <a:gd name="connsiteY3" fmla="*/ 174730 h 451441"/>
              <a:gd name="connsiteX4" fmla="*/ 465160 w 492191"/>
              <a:gd name="connsiteY4" fmla="*/ 381037 h 451441"/>
              <a:gd name="connsiteX5" fmla="*/ 270797 w 492191"/>
              <a:gd name="connsiteY5" fmla="*/ 447796 h 451441"/>
              <a:gd name="connsiteX6" fmla="*/ 7960 w 492191"/>
              <a:gd name="connsiteY6" fmla="*/ 381037 h 451441"/>
              <a:gd name="connsiteX0" fmla="*/ 9855 w 494086"/>
              <a:gd name="connsiteY0" fmla="*/ 381039 h 451443"/>
              <a:gd name="connsiteX1" fmla="*/ 50029 w 494086"/>
              <a:gd name="connsiteY1" fmla="*/ 173862 h 451443"/>
              <a:gd name="connsiteX2" fmla="*/ 238455 w 494086"/>
              <a:gd name="connsiteY2" fmla="*/ 39 h 451443"/>
              <a:gd name="connsiteX3" fmla="*/ 411497 w 494086"/>
              <a:gd name="connsiteY3" fmla="*/ 174732 h 451443"/>
              <a:gd name="connsiteX4" fmla="*/ 467055 w 494086"/>
              <a:gd name="connsiteY4" fmla="*/ 381039 h 451443"/>
              <a:gd name="connsiteX5" fmla="*/ 272692 w 494086"/>
              <a:gd name="connsiteY5" fmla="*/ 447798 h 451443"/>
              <a:gd name="connsiteX6" fmla="*/ 9855 w 494086"/>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9" h="451443">
                <a:moveTo>
                  <a:pt x="9855" y="381039"/>
                </a:moveTo>
                <a:cubicBezTo>
                  <a:pt x="-15577" y="338343"/>
                  <a:pt x="11929" y="237362"/>
                  <a:pt x="50029" y="173862"/>
                </a:cubicBezTo>
                <a:cubicBezTo>
                  <a:pt x="88129" y="110362"/>
                  <a:pt x="188737" y="-2410"/>
                  <a:pt x="238455" y="39"/>
                </a:cubicBezTo>
                <a:cubicBezTo>
                  <a:pt x="286418" y="2872"/>
                  <a:pt x="373397" y="111232"/>
                  <a:pt x="411497" y="174732"/>
                </a:cubicBezTo>
                <a:cubicBezTo>
                  <a:pt x="449597" y="238232"/>
                  <a:pt x="490189" y="335528"/>
                  <a:pt x="467055" y="381039"/>
                </a:cubicBezTo>
                <a:cubicBezTo>
                  <a:pt x="443921" y="426550"/>
                  <a:pt x="337480" y="425545"/>
                  <a:pt x="272692" y="447798"/>
                </a:cubicBezTo>
                <a:cubicBezTo>
                  <a:pt x="201105" y="464185"/>
                  <a:pt x="41427" y="422391"/>
                  <a:pt x="9855" y="381039"/>
                </a:cubicBezTo>
                <a:close/>
              </a:path>
            </a:pathLst>
          </a:custGeom>
          <a:solidFill>
            <a:srgbClr val="9B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34">
            <a:extLst>
              <a:ext uri="{FF2B5EF4-FFF2-40B4-BE49-F238E27FC236}">
                <a16:creationId xmlns:a16="http://schemas.microsoft.com/office/drawing/2014/main" id="{87A0D2BD-28FF-4229-995F-4B1A76F3EEB8}"/>
              </a:ext>
            </a:extLst>
          </p:cNvPr>
          <p:cNvSpPr/>
          <p:nvPr/>
        </p:nvSpPr>
        <p:spPr>
          <a:xfrm rot="6115775">
            <a:off x="6623821" y="6637719"/>
            <a:ext cx="551404" cy="591438"/>
          </a:xfrm>
          <a:custGeom>
            <a:avLst/>
            <a:gdLst>
              <a:gd name="connsiteX0" fmla="*/ 0 w 457200"/>
              <a:gd name="connsiteY0" fmla="*/ 381000 h 381000"/>
              <a:gd name="connsiteX1" fmla="*/ 228600 w 457200"/>
              <a:gd name="connsiteY1" fmla="*/ 0 h 381000"/>
              <a:gd name="connsiteX2" fmla="*/ 457200 w 457200"/>
              <a:gd name="connsiteY2" fmla="*/ 381000 h 381000"/>
              <a:gd name="connsiteX3" fmla="*/ 0 w 457200"/>
              <a:gd name="connsiteY3" fmla="*/ 381000 h 381000"/>
              <a:gd name="connsiteX0" fmla="*/ 0 w 457200"/>
              <a:gd name="connsiteY0" fmla="*/ 381000 h 381000"/>
              <a:gd name="connsiteX1" fmla="*/ 228600 w 457200"/>
              <a:gd name="connsiteY1" fmla="*/ 0 h 381000"/>
              <a:gd name="connsiteX2" fmla="*/ 363237 w 457200"/>
              <a:gd name="connsiteY2" fmla="*/ 213434 h 381000"/>
              <a:gd name="connsiteX3" fmla="*/ 457200 w 457200"/>
              <a:gd name="connsiteY3" fmla="*/ 381000 h 381000"/>
              <a:gd name="connsiteX4" fmla="*/ 0 w 457200"/>
              <a:gd name="connsiteY4" fmla="*/ 381000 h 381000"/>
              <a:gd name="connsiteX0" fmla="*/ 0 w 457200"/>
              <a:gd name="connsiteY0" fmla="*/ 381000 h 381000"/>
              <a:gd name="connsiteX1" fmla="*/ 228600 w 457200"/>
              <a:gd name="connsiteY1" fmla="*/ 0 h 381000"/>
              <a:gd name="connsiteX2" fmla="*/ 377628 w 457200"/>
              <a:gd name="connsiteY2" fmla="*/ 190980 h 381000"/>
              <a:gd name="connsiteX3" fmla="*/ 457200 w 457200"/>
              <a:gd name="connsiteY3" fmla="*/ 381000 h 381000"/>
              <a:gd name="connsiteX4" fmla="*/ 0 w 457200"/>
              <a:gd name="connsiteY4" fmla="*/ 381000 h 381000"/>
              <a:gd name="connsiteX0" fmla="*/ 0 w 457200"/>
              <a:gd name="connsiteY0" fmla="*/ 381000 h 381000"/>
              <a:gd name="connsiteX1" fmla="*/ 124888 w 457200"/>
              <a:gd name="connsiteY1" fmla="*/ 182861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1000"/>
              <a:gd name="connsiteX1" fmla="*/ 89850 w 457200"/>
              <a:gd name="connsiteY1" fmla="*/ 173982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8956"/>
              <a:gd name="connsiteX1" fmla="*/ 89850 w 457200"/>
              <a:gd name="connsiteY1" fmla="*/ 173982 h 388956"/>
              <a:gd name="connsiteX2" fmla="*/ 228600 w 457200"/>
              <a:gd name="connsiteY2" fmla="*/ 0 h 388956"/>
              <a:gd name="connsiteX3" fmla="*/ 377628 w 457200"/>
              <a:gd name="connsiteY3" fmla="*/ 190980 h 388956"/>
              <a:gd name="connsiteX4" fmla="*/ 457200 w 457200"/>
              <a:gd name="connsiteY4" fmla="*/ 381000 h 388956"/>
              <a:gd name="connsiteX5" fmla="*/ 241695 w 457200"/>
              <a:gd name="connsiteY5" fmla="*/ 388956 h 388956"/>
              <a:gd name="connsiteX6" fmla="*/ 0 w 457200"/>
              <a:gd name="connsiteY6" fmla="*/ 381000 h 388956"/>
              <a:gd name="connsiteX0" fmla="*/ 0 w 457200"/>
              <a:gd name="connsiteY0" fmla="*/ 381000 h 430160"/>
              <a:gd name="connsiteX1" fmla="*/ 89850 w 457200"/>
              <a:gd name="connsiteY1" fmla="*/ 173982 h 430160"/>
              <a:gd name="connsiteX2" fmla="*/ 228600 w 457200"/>
              <a:gd name="connsiteY2" fmla="*/ 0 h 430160"/>
              <a:gd name="connsiteX3" fmla="*/ 377628 w 457200"/>
              <a:gd name="connsiteY3" fmla="*/ 190980 h 430160"/>
              <a:gd name="connsiteX4" fmla="*/ 457200 w 457200"/>
              <a:gd name="connsiteY4" fmla="*/ 381000 h 430160"/>
              <a:gd name="connsiteX5" fmla="*/ 242439 w 457200"/>
              <a:gd name="connsiteY5" fmla="*/ 430160 h 430160"/>
              <a:gd name="connsiteX6" fmla="*/ 0 w 457200"/>
              <a:gd name="connsiteY6" fmla="*/ 381000 h 430160"/>
              <a:gd name="connsiteX0" fmla="*/ 0 w 461886"/>
              <a:gd name="connsiteY0" fmla="*/ 381000 h 430160"/>
              <a:gd name="connsiteX1" fmla="*/ 89850 w 461886"/>
              <a:gd name="connsiteY1" fmla="*/ 173982 h 430160"/>
              <a:gd name="connsiteX2" fmla="*/ 228600 w 461886"/>
              <a:gd name="connsiteY2" fmla="*/ 0 h 430160"/>
              <a:gd name="connsiteX3" fmla="*/ 377628 w 461886"/>
              <a:gd name="connsiteY3" fmla="*/ 190980 h 430160"/>
              <a:gd name="connsiteX4" fmla="*/ 457200 w 461886"/>
              <a:gd name="connsiteY4" fmla="*/ 381000 h 430160"/>
              <a:gd name="connsiteX5" fmla="*/ 242439 w 461886"/>
              <a:gd name="connsiteY5" fmla="*/ 430160 h 430160"/>
              <a:gd name="connsiteX6" fmla="*/ 0 w 461886"/>
              <a:gd name="connsiteY6" fmla="*/ 381000 h 430160"/>
              <a:gd name="connsiteX0" fmla="*/ 0 w 462555"/>
              <a:gd name="connsiteY0" fmla="*/ 381000 h 430160"/>
              <a:gd name="connsiteX1" fmla="*/ 89850 w 462555"/>
              <a:gd name="connsiteY1" fmla="*/ 173982 h 430160"/>
              <a:gd name="connsiteX2" fmla="*/ 228600 w 462555"/>
              <a:gd name="connsiteY2" fmla="*/ 0 h 430160"/>
              <a:gd name="connsiteX3" fmla="*/ 388156 w 462555"/>
              <a:gd name="connsiteY3" fmla="*/ 188676 h 430160"/>
              <a:gd name="connsiteX4" fmla="*/ 457200 w 462555"/>
              <a:gd name="connsiteY4" fmla="*/ 381000 h 430160"/>
              <a:gd name="connsiteX5" fmla="*/ 242439 w 462555"/>
              <a:gd name="connsiteY5" fmla="*/ 430160 h 430160"/>
              <a:gd name="connsiteX6" fmla="*/ 0 w 462555"/>
              <a:gd name="connsiteY6" fmla="*/ 381000 h 430160"/>
              <a:gd name="connsiteX0" fmla="*/ 5039 w 467594"/>
              <a:gd name="connsiteY0" fmla="*/ 381039 h 430199"/>
              <a:gd name="connsiteX1" fmla="*/ 94889 w 467594"/>
              <a:gd name="connsiteY1" fmla="*/ 174021 h 430199"/>
              <a:gd name="connsiteX2" fmla="*/ 233639 w 467594"/>
              <a:gd name="connsiteY2" fmla="*/ 39 h 430199"/>
              <a:gd name="connsiteX3" fmla="*/ 393195 w 467594"/>
              <a:gd name="connsiteY3" fmla="*/ 188715 h 430199"/>
              <a:gd name="connsiteX4" fmla="*/ 462239 w 467594"/>
              <a:gd name="connsiteY4" fmla="*/ 381039 h 430199"/>
              <a:gd name="connsiteX5" fmla="*/ 247478 w 467594"/>
              <a:gd name="connsiteY5" fmla="*/ 430199 h 430199"/>
              <a:gd name="connsiteX6" fmla="*/ 5039 w 467594"/>
              <a:gd name="connsiteY6" fmla="*/ 381039 h 430199"/>
              <a:gd name="connsiteX0" fmla="*/ 7960 w 470515"/>
              <a:gd name="connsiteY0" fmla="*/ 381037 h 430197"/>
              <a:gd name="connsiteX1" fmla="*/ 60965 w 470515"/>
              <a:gd name="connsiteY1" fmla="*/ 182083 h 430197"/>
              <a:gd name="connsiteX2" fmla="*/ 236560 w 470515"/>
              <a:gd name="connsiteY2" fmla="*/ 37 h 430197"/>
              <a:gd name="connsiteX3" fmla="*/ 396116 w 470515"/>
              <a:gd name="connsiteY3" fmla="*/ 188713 h 430197"/>
              <a:gd name="connsiteX4" fmla="*/ 465160 w 470515"/>
              <a:gd name="connsiteY4" fmla="*/ 381037 h 430197"/>
              <a:gd name="connsiteX5" fmla="*/ 250399 w 470515"/>
              <a:gd name="connsiteY5" fmla="*/ 430197 h 430197"/>
              <a:gd name="connsiteX6" fmla="*/ 7960 w 470515"/>
              <a:gd name="connsiteY6" fmla="*/ 381037 h 430197"/>
              <a:gd name="connsiteX0" fmla="*/ 7960 w 470515"/>
              <a:gd name="connsiteY0" fmla="*/ 381037 h 435371"/>
              <a:gd name="connsiteX1" fmla="*/ 60965 w 470515"/>
              <a:gd name="connsiteY1" fmla="*/ 182083 h 435371"/>
              <a:gd name="connsiteX2" fmla="*/ 236560 w 470515"/>
              <a:gd name="connsiteY2" fmla="*/ 37 h 435371"/>
              <a:gd name="connsiteX3" fmla="*/ 396116 w 470515"/>
              <a:gd name="connsiteY3" fmla="*/ 188713 h 435371"/>
              <a:gd name="connsiteX4" fmla="*/ 465160 w 470515"/>
              <a:gd name="connsiteY4" fmla="*/ 381037 h 435371"/>
              <a:gd name="connsiteX5" fmla="*/ 250399 w 470515"/>
              <a:gd name="connsiteY5" fmla="*/ 430197 h 435371"/>
              <a:gd name="connsiteX6" fmla="*/ 7960 w 470515"/>
              <a:gd name="connsiteY6" fmla="*/ 381037 h 435371"/>
              <a:gd name="connsiteX0" fmla="*/ 7960 w 470515"/>
              <a:gd name="connsiteY0" fmla="*/ 381037 h 462896"/>
              <a:gd name="connsiteX1" fmla="*/ 60965 w 470515"/>
              <a:gd name="connsiteY1" fmla="*/ 182083 h 462896"/>
              <a:gd name="connsiteX2" fmla="*/ 236560 w 470515"/>
              <a:gd name="connsiteY2" fmla="*/ 37 h 462896"/>
              <a:gd name="connsiteX3" fmla="*/ 396116 w 470515"/>
              <a:gd name="connsiteY3" fmla="*/ 188713 h 462896"/>
              <a:gd name="connsiteX4" fmla="*/ 465160 w 470515"/>
              <a:gd name="connsiteY4" fmla="*/ 381037 h 462896"/>
              <a:gd name="connsiteX5" fmla="*/ 303779 w 470515"/>
              <a:gd name="connsiteY5" fmla="*/ 459883 h 462896"/>
              <a:gd name="connsiteX6" fmla="*/ 7960 w 470515"/>
              <a:gd name="connsiteY6" fmla="*/ 381037 h 462896"/>
              <a:gd name="connsiteX0" fmla="*/ 7960 w 471691"/>
              <a:gd name="connsiteY0" fmla="*/ 381037 h 462896"/>
              <a:gd name="connsiteX1" fmla="*/ 60965 w 471691"/>
              <a:gd name="connsiteY1" fmla="*/ 182083 h 462896"/>
              <a:gd name="connsiteX2" fmla="*/ 236560 w 471691"/>
              <a:gd name="connsiteY2" fmla="*/ 37 h 462896"/>
              <a:gd name="connsiteX3" fmla="*/ 409602 w 471691"/>
              <a:gd name="connsiteY3" fmla="*/ 174730 h 462896"/>
              <a:gd name="connsiteX4" fmla="*/ 465160 w 471691"/>
              <a:gd name="connsiteY4" fmla="*/ 381037 h 462896"/>
              <a:gd name="connsiteX5" fmla="*/ 303779 w 471691"/>
              <a:gd name="connsiteY5" fmla="*/ 459883 h 462896"/>
              <a:gd name="connsiteX6" fmla="*/ 7960 w 471691"/>
              <a:gd name="connsiteY6" fmla="*/ 381037 h 462896"/>
              <a:gd name="connsiteX0" fmla="*/ 7960 w 471691"/>
              <a:gd name="connsiteY0" fmla="*/ 381037 h 451441"/>
              <a:gd name="connsiteX1" fmla="*/ 60965 w 471691"/>
              <a:gd name="connsiteY1" fmla="*/ 182083 h 451441"/>
              <a:gd name="connsiteX2" fmla="*/ 236560 w 471691"/>
              <a:gd name="connsiteY2" fmla="*/ 37 h 451441"/>
              <a:gd name="connsiteX3" fmla="*/ 409602 w 471691"/>
              <a:gd name="connsiteY3" fmla="*/ 174730 h 451441"/>
              <a:gd name="connsiteX4" fmla="*/ 465160 w 471691"/>
              <a:gd name="connsiteY4" fmla="*/ 381037 h 451441"/>
              <a:gd name="connsiteX5" fmla="*/ 270797 w 471691"/>
              <a:gd name="connsiteY5" fmla="*/ 447796 h 451441"/>
              <a:gd name="connsiteX6" fmla="*/ 7960 w 471691"/>
              <a:gd name="connsiteY6" fmla="*/ 381037 h 451441"/>
              <a:gd name="connsiteX0" fmla="*/ 7960 w 489248"/>
              <a:gd name="connsiteY0" fmla="*/ 381037 h 451441"/>
              <a:gd name="connsiteX1" fmla="*/ 60965 w 489248"/>
              <a:gd name="connsiteY1" fmla="*/ 182083 h 451441"/>
              <a:gd name="connsiteX2" fmla="*/ 236560 w 489248"/>
              <a:gd name="connsiteY2" fmla="*/ 37 h 451441"/>
              <a:gd name="connsiteX3" fmla="*/ 409602 w 489248"/>
              <a:gd name="connsiteY3" fmla="*/ 174730 h 451441"/>
              <a:gd name="connsiteX4" fmla="*/ 465160 w 489248"/>
              <a:gd name="connsiteY4" fmla="*/ 381037 h 451441"/>
              <a:gd name="connsiteX5" fmla="*/ 270797 w 489248"/>
              <a:gd name="connsiteY5" fmla="*/ 447796 h 451441"/>
              <a:gd name="connsiteX6" fmla="*/ 7960 w 489248"/>
              <a:gd name="connsiteY6" fmla="*/ 381037 h 451441"/>
              <a:gd name="connsiteX0" fmla="*/ 7960 w 492191"/>
              <a:gd name="connsiteY0" fmla="*/ 381037 h 451441"/>
              <a:gd name="connsiteX1" fmla="*/ 60965 w 492191"/>
              <a:gd name="connsiteY1" fmla="*/ 182083 h 451441"/>
              <a:gd name="connsiteX2" fmla="*/ 236560 w 492191"/>
              <a:gd name="connsiteY2" fmla="*/ 37 h 451441"/>
              <a:gd name="connsiteX3" fmla="*/ 409602 w 492191"/>
              <a:gd name="connsiteY3" fmla="*/ 174730 h 451441"/>
              <a:gd name="connsiteX4" fmla="*/ 465160 w 492191"/>
              <a:gd name="connsiteY4" fmla="*/ 381037 h 451441"/>
              <a:gd name="connsiteX5" fmla="*/ 270797 w 492191"/>
              <a:gd name="connsiteY5" fmla="*/ 447796 h 451441"/>
              <a:gd name="connsiteX6" fmla="*/ 7960 w 492191"/>
              <a:gd name="connsiteY6" fmla="*/ 381037 h 451441"/>
              <a:gd name="connsiteX0" fmla="*/ 9855 w 494086"/>
              <a:gd name="connsiteY0" fmla="*/ 381039 h 451443"/>
              <a:gd name="connsiteX1" fmla="*/ 50029 w 494086"/>
              <a:gd name="connsiteY1" fmla="*/ 173862 h 451443"/>
              <a:gd name="connsiteX2" fmla="*/ 238455 w 494086"/>
              <a:gd name="connsiteY2" fmla="*/ 39 h 451443"/>
              <a:gd name="connsiteX3" fmla="*/ 411497 w 494086"/>
              <a:gd name="connsiteY3" fmla="*/ 174732 h 451443"/>
              <a:gd name="connsiteX4" fmla="*/ 467055 w 494086"/>
              <a:gd name="connsiteY4" fmla="*/ 381039 h 451443"/>
              <a:gd name="connsiteX5" fmla="*/ 272692 w 494086"/>
              <a:gd name="connsiteY5" fmla="*/ 447798 h 451443"/>
              <a:gd name="connsiteX6" fmla="*/ 9855 w 494086"/>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9" h="451443">
                <a:moveTo>
                  <a:pt x="9855" y="381039"/>
                </a:moveTo>
                <a:cubicBezTo>
                  <a:pt x="-15577" y="338343"/>
                  <a:pt x="11929" y="237362"/>
                  <a:pt x="50029" y="173862"/>
                </a:cubicBezTo>
                <a:cubicBezTo>
                  <a:pt x="88129" y="110362"/>
                  <a:pt x="188737" y="-2410"/>
                  <a:pt x="238455" y="39"/>
                </a:cubicBezTo>
                <a:cubicBezTo>
                  <a:pt x="286418" y="2872"/>
                  <a:pt x="373397" y="111232"/>
                  <a:pt x="411497" y="174732"/>
                </a:cubicBezTo>
                <a:cubicBezTo>
                  <a:pt x="449597" y="238232"/>
                  <a:pt x="490189" y="335528"/>
                  <a:pt x="467055" y="381039"/>
                </a:cubicBezTo>
                <a:cubicBezTo>
                  <a:pt x="443921" y="426550"/>
                  <a:pt x="337480" y="425545"/>
                  <a:pt x="272692" y="447798"/>
                </a:cubicBezTo>
                <a:cubicBezTo>
                  <a:pt x="201105" y="464185"/>
                  <a:pt x="41427" y="422391"/>
                  <a:pt x="9855" y="381039"/>
                </a:cubicBezTo>
                <a:close/>
              </a:path>
            </a:pathLst>
          </a:custGeom>
          <a:solidFill>
            <a:srgbClr val="9B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B157AE7-F2D9-47B6-BB72-16A366B3E944}"/>
              </a:ext>
            </a:extLst>
          </p:cNvPr>
          <p:cNvSpPr/>
          <p:nvPr/>
        </p:nvSpPr>
        <p:spPr>
          <a:xfrm>
            <a:off x="10735644" y="-4375"/>
            <a:ext cx="1456356" cy="2311826"/>
          </a:xfrm>
          <a:custGeom>
            <a:avLst/>
            <a:gdLst>
              <a:gd name="connsiteX0" fmla="*/ 2248535 w 2248534"/>
              <a:gd name="connsiteY0" fmla="*/ 0 h 3569334"/>
              <a:gd name="connsiteX1" fmla="*/ 2248535 w 2248534"/>
              <a:gd name="connsiteY1" fmla="*/ 3569335 h 3569334"/>
              <a:gd name="connsiteX2" fmla="*/ 1958975 w 2248534"/>
              <a:gd name="connsiteY2" fmla="*/ 3408045 h 3569334"/>
              <a:gd name="connsiteX3" fmla="*/ 1750695 w 2248534"/>
              <a:gd name="connsiteY3" fmla="*/ 2893060 h 3569334"/>
              <a:gd name="connsiteX4" fmla="*/ 1678305 w 2248534"/>
              <a:gd name="connsiteY4" fmla="*/ 2056765 h 3569334"/>
              <a:gd name="connsiteX5" fmla="*/ 1607820 w 2248534"/>
              <a:gd name="connsiteY5" fmla="*/ 1410970 h 3569334"/>
              <a:gd name="connsiteX6" fmla="*/ 993140 w 2248534"/>
              <a:gd name="connsiteY6" fmla="*/ 905510 h 3569334"/>
              <a:gd name="connsiteX7" fmla="*/ 278765 w 2248534"/>
              <a:gd name="connsiteY7" fmla="*/ 523240 h 3569334"/>
              <a:gd name="connsiteX8" fmla="*/ 0 w 2248534"/>
              <a:gd name="connsiteY8" fmla="*/ 635 h 3569334"/>
              <a:gd name="connsiteX9" fmla="*/ 2248535 w 2248534"/>
              <a:gd name="connsiteY9" fmla="*/ 635 h 356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8534" h="3569334">
                <a:moveTo>
                  <a:pt x="2248535" y="0"/>
                </a:moveTo>
                <a:lnTo>
                  <a:pt x="2248535" y="3569335"/>
                </a:lnTo>
                <a:cubicBezTo>
                  <a:pt x="2139315" y="3552825"/>
                  <a:pt x="2032635" y="3492500"/>
                  <a:pt x="1958975" y="3408045"/>
                </a:cubicBezTo>
                <a:cubicBezTo>
                  <a:pt x="1835150" y="3267075"/>
                  <a:pt x="1784985" y="3077210"/>
                  <a:pt x="1750695" y="2893060"/>
                </a:cubicBezTo>
                <a:cubicBezTo>
                  <a:pt x="1699260" y="2617470"/>
                  <a:pt x="1675130" y="2336800"/>
                  <a:pt x="1678305" y="2056765"/>
                </a:cubicBezTo>
                <a:cubicBezTo>
                  <a:pt x="1680845" y="1838325"/>
                  <a:pt x="1697990" y="1609725"/>
                  <a:pt x="1607820" y="1410970"/>
                </a:cubicBezTo>
                <a:cubicBezTo>
                  <a:pt x="1496060" y="1163320"/>
                  <a:pt x="1242060" y="1014095"/>
                  <a:pt x="993140" y="905510"/>
                </a:cubicBezTo>
                <a:cubicBezTo>
                  <a:pt x="744220" y="796925"/>
                  <a:pt x="477520" y="708660"/>
                  <a:pt x="278765" y="523240"/>
                </a:cubicBezTo>
                <a:cubicBezTo>
                  <a:pt x="131445" y="386080"/>
                  <a:pt x="34925" y="198755"/>
                  <a:pt x="0" y="635"/>
                </a:cubicBezTo>
                <a:lnTo>
                  <a:pt x="2248535" y="635"/>
                </a:lnTo>
                <a:close/>
              </a:path>
            </a:pathLst>
          </a:custGeom>
          <a:solidFill>
            <a:srgbClr val="9BE5FF"/>
          </a:solidFill>
          <a:ln w="6350" cap="flat">
            <a:noFill/>
            <a:prstDash val="solid"/>
            <a:miter/>
          </a:ln>
        </p:spPr>
        <p:txBody>
          <a:bodyPr rtlCol="0" anchor="ctr"/>
          <a:lstStyle/>
          <a:p>
            <a:endParaRPr lang="en-ID"/>
          </a:p>
        </p:txBody>
      </p:sp>
      <p:sp>
        <p:nvSpPr>
          <p:cNvPr id="24" name="Rectangle 23">
            <a:extLst>
              <a:ext uri="{FF2B5EF4-FFF2-40B4-BE49-F238E27FC236}">
                <a16:creationId xmlns:a16="http://schemas.microsoft.com/office/drawing/2014/main" id="{A28C7C16-78C1-46FC-A67F-2399CE52F2DB}"/>
              </a:ext>
            </a:extLst>
          </p:cNvPr>
          <p:cNvSpPr/>
          <p:nvPr/>
        </p:nvSpPr>
        <p:spPr>
          <a:xfrm>
            <a:off x="-22055" y="68759"/>
            <a:ext cx="6096000" cy="769441"/>
          </a:xfrm>
          <a:prstGeom prst="rect">
            <a:avLst/>
          </a:prstGeom>
        </p:spPr>
        <p:txBody>
          <a:bodyPr>
            <a:spAutoFit/>
          </a:bodyPr>
          <a:lstStyle/>
          <a:p>
            <a:pPr algn="ctr"/>
            <a:r>
              <a:rPr lang="en-US" sz="4400" b="1" dirty="0">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a:t>
            </a:r>
            <a:r>
              <a:rPr lang="en-US" sz="4400" b="1" dirty="0" err="1">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Phần</a:t>
            </a:r>
            <a:r>
              <a:rPr lang="en-US" sz="4400" b="1" dirty="0">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mở</a:t>
            </a:r>
            <a:r>
              <a:rPr lang="en-US" sz="4400" b="1" dirty="0">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đầu</a:t>
            </a:r>
            <a:endParaRPr lang="en-US" sz="4400" b="1" dirty="0">
              <a:solidFill>
                <a:schemeClr val="tx2">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96724445"/>
              </p:ext>
            </p:extLst>
          </p:nvPr>
        </p:nvGraphicFramePr>
        <p:xfrm>
          <a:off x="1600200" y="2209800"/>
          <a:ext cx="9653339" cy="3962400"/>
        </p:xfrm>
        <a:graphic>
          <a:graphicData uri="http://schemas.openxmlformats.org/drawingml/2006/table">
            <a:tbl>
              <a:tblPr firstRow="1" firstCol="1" bandRow="1">
                <a:tableStyleId>{5940675A-B579-460E-94D1-54222C63F5DA}</a:tableStyleId>
              </a:tblPr>
              <a:tblGrid>
                <a:gridCol w="921262">
                  <a:extLst>
                    <a:ext uri="{9D8B030D-6E8A-4147-A177-3AD203B41FA5}">
                      <a16:colId xmlns:a16="http://schemas.microsoft.com/office/drawing/2014/main" val="20000"/>
                    </a:ext>
                  </a:extLst>
                </a:gridCol>
                <a:gridCol w="1053285">
                  <a:extLst>
                    <a:ext uri="{9D8B030D-6E8A-4147-A177-3AD203B41FA5}">
                      <a16:colId xmlns:a16="http://schemas.microsoft.com/office/drawing/2014/main" val="20001"/>
                    </a:ext>
                  </a:extLst>
                </a:gridCol>
                <a:gridCol w="987273">
                  <a:extLst>
                    <a:ext uri="{9D8B030D-6E8A-4147-A177-3AD203B41FA5}">
                      <a16:colId xmlns:a16="http://schemas.microsoft.com/office/drawing/2014/main" val="20002"/>
                    </a:ext>
                  </a:extLst>
                </a:gridCol>
                <a:gridCol w="723229">
                  <a:extLst>
                    <a:ext uri="{9D8B030D-6E8A-4147-A177-3AD203B41FA5}">
                      <a16:colId xmlns:a16="http://schemas.microsoft.com/office/drawing/2014/main" val="20003"/>
                    </a:ext>
                  </a:extLst>
                </a:gridCol>
                <a:gridCol w="1031924">
                  <a:extLst>
                    <a:ext uri="{9D8B030D-6E8A-4147-A177-3AD203B41FA5}">
                      <a16:colId xmlns:a16="http://schemas.microsoft.com/office/drawing/2014/main" val="20004"/>
                    </a:ext>
                  </a:extLst>
                </a:gridCol>
                <a:gridCol w="987273">
                  <a:extLst>
                    <a:ext uri="{9D8B030D-6E8A-4147-A177-3AD203B41FA5}">
                      <a16:colId xmlns:a16="http://schemas.microsoft.com/office/drawing/2014/main" val="20005"/>
                    </a:ext>
                  </a:extLst>
                </a:gridCol>
                <a:gridCol w="744590">
                  <a:extLst>
                    <a:ext uri="{9D8B030D-6E8A-4147-A177-3AD203B41FA5}">
                      <a16:colId xmlns:a16="http://schemas.microsoft.com/office/drawing/2014/main" val="20006"/>
                    </a:ext>
                  </a:extLst>
                </a:gridCol>
                <a:gridCol w="1229957">
                  <a:extLst>
                    <a:ext uri="{9D8B030D-6E8A-4147-A177-3AD203B41FA5}">
                      <a16:colId xmlns:a16="http://schemas.microsoft.com/office/drawing/2014/main" val="20007"/>
                    </a:ext>
                  </a:extLst>
                </a:gridCol>
                <a:gridCol w="1096970">
                  <a:extLst>
                    <a:ext uri="{9D8B030D-6E8A-4147-A177-3AD203B41FA5}">
                      <a16:colId xmlns:a16="http://schemas.microsoft.com/office/drawing/2014/main" val="20008"/>
                    </a:ext>
                  </a:extLst>
                </a:gridCol>
                <a:gridCol w="877576">
                  <a:extLst>
                    <a:ext uri="{9D8B030D-6E8A-4147-A177-3AD203B41FA5}">
                      <a16:colId xmlns:a16="http://schemas.microsoft.com/office/drawing/2014/main" val="20009"/>
                    </a:ext>
                  </a:extLst>
                </a:gridCol>
              </a:tblGrid>
              <a:tr h="1795758">
                <a:tc>
                  <a:txBody>
                    <a:bodyPr/>
                    <a:lstStyle/>
                    <a:p>
                      <a:pPr algn="ctr">
                        <a:lnSpc>
                          <a:spcPct val="115000"/>
                        </a:lnSpc>
                        <a:spcAft>
                          <a:spcPts val="0"/>
                        </a:spcAft>
                      </a:pPr>
                      <a:r>
                        <a:rPr lang="pt-BR" sz="2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Tổng số HS</a:t>
                      </a:r>
                      <a:endParaRPr lang="en-US" sz="2000" b="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endParaRPr>
                    </a:p>
                  </a:txBody>
                  <a:tcPr marL="45720" marR="45720" anchor="ctr"/>
                </a:tc>
                <a:tc gridSpan="3">
                  <a:txBody>
                    <a:bodyPr/>
                    <a:lstStyle/>
                    <a:p>
                      <a:pPr algn="ctr">
                        <a:lnSpc>
                          <a:spcPct val="115000"/>
                        </a:lnSpc>
                        <a:spcAft>
                          <a:spcPts val="0"/>
                        </a:spcAft>
                      </a:pPr>
                      <a:r>
                        <a:rPr lang="pt-BR" sz="2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Kiến thức kĩ năng</a:t>
                      </a:r>
                      <a:endParaRPr lang="en-US" sz="2000" b="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endParaRPr>
                    </a:p>
                  </a:txBody>
                  <a:tcPr marL="45720" marR="45720" anchor="ct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pt-BR" sz="2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Năng lực</a:t>
                      </a:r>
                      <a:endParaRPr lang="en-US" sz="2000" b="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endParaRPr>
                    </a:p>
                  </a:txBody>
                  <a:tcPr marL="45720" marR="45720" anchor="ct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pt-BR" sz="2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Phẩm chất</a:t>
                      </a:r>
                      <a:endParaRPr lang="en-US" sz="2000" b="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endParaRPr>
                    </a:p>
                  </a:txBody>
                  <a:tcPr marL="45720" marR="4572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94886">
                <a:tc rowSpan="2">
                  <a:txBody>
                    <a:bodyPr/>
                    <a:lstStyle/>
                    <a:p>
                      <a:pPr algn="ctr">
                        <a:lnSpc>
                          <a:spcPct val="115000"/>
                        </a:lnSpc>
                        <a:spcAft>
                          <a:spcPts val="0"/>
                        </a:spcAft>
                      </a:pPr>
                      <a:r>
                        <a:rPr lang="pt-BR" sz="2000" b="1">
                          <a:effectLst/>
                          <a:latin typeface="Times New Roman" panose="02020603050405020304" pitchFamily="18" charset="0"/>
                          <a:cs typeface="Times New Roman" panose="02020603050405020304" pitchFamily="18" charset="0"/>
                        </a:rPr>
                        <a:t> </a:t>
                      </a:r>
                    </a:p>
                    <a:p>
                      <a:pPr algn="ctr">
                        <a:lnSpc>
                          <a:spcPct val="115000"/>
                        </a:lnSpc>
                        <a:spcAft>
                          <a:spcPts val="0"/>
                        </a:spcAft>
                      </a:pPr>
                      <a:endParaRPr lang="pt-BR" sz="2000" b="1">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en-US" sz="2000" b="1">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pt-BR" sz="2000" b="1">
                          <a:effectLst/>
                          <a:latin typeface="Times New Roman" panose="02020603050405020304" pitchFamily="18" charset="0"/>
                          <a:cs typeface="Times New Roman" panose="02020603050405020304" pitchFamily="18" charset="0"/>
                        </a:rPr>
                        <a:t>34/16</a:t>
                      </a:r>
                      <a:endParaRPr lang="en-US" sz="2000" b="1">
                        <a:effectLst/>
                        <a:latin typeface="Times New Roman" panose="02020603050405020304" pitchFamily="18" charset="0"/>
                        <a:ea typeface="Times New Roman"/>
                        <a:cs typeface="Times New Roman" panose="02020603050405020304" pitchFamily="18" charset="0"/>
                      </a:endParaRPr>
                    </a:p>
                  </a:txBody>
                  <a:tcPr marL="45720" marR="45720"/>
                </a:tc>
                <a:tc>
                  <a:txBody>
                    <a:bodyPr/>
                    <a:lstStyle/>
                    <a:p>
                      <a:pPr algn="ctr">
                        <a:lnSpc>
                          <a:spcPct val="115000"/>
                        </a:lnSpc>
                        <a:spcAft>
                          <a:spcPts val="0"/>
                        </a:spcAft>
                      </a:pPr>
                      <a:r>
                        <a:rPr lang="pt-BR" sz="2000" b="1">
                          <a:effectLst/>
                          <a:latin typeface="Times New Roman" panose="02020603050405020304" pitchFamily="18" charset="0"/>
                          <a:cs typeface="Times New Roman" panose="02020603050405020304" pitchFamily="18" charset="0"/>
                        </a:rPr>
                        <a:t>T</a:t>
                      </a:r>
                      <a:endParaRPr lang="en-US" sz="2000" b="1">
                        <a:effectLst/>
                        <a:latin typeface="Times New Roman" panose="02020603050405020304" pitchFamily="18" charset="0"/>
                        <a:ea typeface="Times New Roman"/>
                        <a:cs typeface="Times New Roman" panose="02020603050405020304" pitchFamily="18" charset="0"/>
                      </a:endParaRPr>
                    </a:p>
                  </a:txBody>
                  <a:tcPr marL="45720" marR="45720" anchor="ctr"/>
                </a:tc>
                <a:tc>
                  <a:txBody>
                    <a:bodyPr/>
                    <a:lstStyle/>
                    <a:p>
                      <a:pPr algn="ctr">
                        <a:lnSpc>
                          <a:spcPct val="115000"/>
                        </a:lnSpc>
                        <a:spcAft>
                          <a:spcPts val="0"/>
                        </a:spcAft>
                      </a:pPr>
                      <a:r>
                        <a:rPr lang="pt-BR" sz="2000" b="1">
                          <a:effectLst/>
                          <a:latin typeface="Times New Roman" panose="02020603050405020304" pitchFamily="18" charset="0"/>
                          <a:cs typeface="Times New Roman" panose="02020603050405020304" pitchFamily="18" charset="0"/>
                        </a:rPr>
                        <a:t>H</a:t>
                      </a:r>
                      <a:endParaRPr lang="en-US" sz="2000" b="1">
                        <a:effectLst/>
                        <a:latin typeface="Times New Roman" panose="02020603050405020304" pitchFamily="18" charset="0"/>
                        <a:ea typeface="Times New Roman"/>
                        <a:cs typeface="Times New Roman" panose="02020603050405020304" pitchFamily="18" charset="0"/>
                      </a:endParaRPr>
                    </a:p>
                  </a:txBody>
                  <a:tcPr marL="45720" marR="45720" anchor="ctr"/>
                </a:tc>
                <a:tc>
                  <a:txBody>
                    <a:bodyPr/>
                    <a:lstStyle/>
                    <a:p>
                      <a:pPr algn="ctr">
                        <a:lnSpc>
                          <a:spcPct val="115000"/>
                        </a:lnSpc>
                        <a:spcAft>
                          <a:spcPts val="0"/>
                        </a:spcAft>
                      </a:pPr>
                      <a:r>
                        <a:rPr lang="pt-BR" sz="2000" b="1">
                          <a:effectLst/>
                          <a:latin typeface="Times New Roman" panose="02020603050405020304" pitchFamily="18" charset="0"/>
                          <a:cs typeface="Times New Roman" panose="02020603050405020304" pitchFamily="18" charset="0"/>
                        </a:rPr>
                        <a:t>C</a:t>
                      </a:r>
                      <a:endParaRPr lang="en-US" sz="2000" b="1">
                        <a:effectLst/>
                        <a:latin typeface="Times New Roman" panose="02020603050405020304" pitchFamily="18" charset="0"/>
                        <a:ea typeface="Times New Roman"/>
                        <a:cs typeface="Times New Roman" panose="02020603050405020304" pitchFamily="18" charset="0"/>
                      </a:endParaRPr>
                    </a:p>
                  </a:txBody>
                  <a:tcPr marL="45720" marR="45720" anchor="ctr"/>
                </a:tc>
                <a:tc>
                  <a:txBody>
                    <a:bodyPr/>
                    <a:lstStyle/>
                    <a:p>
                      <a:pPr algn="ctr">
                        <a:lnSpc>
                          <a:spcPct val="115000"/>
                        </a:lnSpc>
                        <a:spcAft>
                          <a:spcPts val="0"/>
                        </a:spcAft>
                      </a:pPr>
                      <a:r>
                        <a:rPr lang="pt-BR" sz="2000" b="1">
                          <a:effectLst/>
                          <a:latin typeface="Times New Roman" panose="02020603050405020304" pitchFamily="18" charset="0"/>
                          <a:cs typeface="Times New Roman" panose="02020603050405020304" pitchFamily="18" charset="0"/>
                        </a:rPr>
                        <a:t>T</a:t>
                      </a:r>
                      <a:endParaRPr lang="en-US" sz="2000" b="1">
                        <a:effectLst/>
                        <a:latin typeface="Times New Roman" panose="02020603050405020304" pitchFamily="18" charset="0"/>
                        <a:ea typeface="Times New Roman"/>
                        <a:cs typeface="Times New Roman" panose="02020603050405020304" pitchFamily="18" charset="0"/>
                      </a:endParaRPr>
                    </a:p>
                  </a:txBody>
                  <a:tcPr marL="45720" marR="45720" anchor="ctr"/>
                </a:tc>
                <a:tc>
                  <a:txBody>
                    <a:bodyPr/>
                    <a:lstStyle/>
                    <a:p>
                      <a:pPr algn="ctr">
                        <a:lnSpc>
                          <a:spcPct val="115000"/>
                        </a:lnSpc>
                        <a:spcAft>
                          <a:spcPts val="0"/>
                        </a:spcAft>
                      </a:pPr>
                      <a:r>
                        <a:rPr lang="pt-BR" sz="2000" b="1">
                          <a:effectLst/>
                          <a:latin typeface="Times New Roman" panose="02020603050405020304" pitchFamily="18" charset="0"/>
                          <a:cs typeface="Times New Roman" panose="02020603050405020304" pitchFamily="18" charset="0"/>
                        </a:rPr>
                        <a:t>Đ</a:t>
                      </a:r>
                      <a:endParaRPr lang="en-US" sz="2000" b="1">
                        <a:effectLst/>
                        <a:latin typeface="Times New Roman" panose="02020603050405020304" pitchFamily="18" charset="0"/>
                        <a:ea typeface="Times New Roman"/>
                        <a:cs typeface="Times New Roman" panose="02020603050405020304" pitchFamily="18" charset="0"/>
                      </a:endParaRPr>
                    </a:p>
                  </a:txBody>
                  <a:tcPr marL="45720" marR="45720" anchor="ctr"/>
                </a:tc>
                <a:tc>
                  <a:txBody>
                    <a:bodyPr/>
                    <a:lstStyle/>
                    <a:p>
                      <a:pPr algn="ctr">
                        <a:lnSpc>
                          <a:spcPct val="115000"/>
                        </a:lnSpc>
                        <a:spcAft>
                          <a:spcPts val="0"/>
                        </a:spcAft>
                      </a:pPr>
                      <a:r>
                        <a:rPr lang="pt-BR" sz="2000" b="1">
                          <a:effectLst/>
                          <a:latin typeface="Times New Roman" panose="02020603050405020304" pitchFamily="18" charset="0"/>
                          <a:cs typeface="Times New Roman" panose="02020603050405020304" pitchFamily="18" charset="0"/>
                        </a:rPr>
                        <a:t>C</a:t>
                      </a:r>
                      <a:endParaRPr lang="en-US" sz="2000" b="1">
                        <a:effectLst/>
                        <a:latin typeface="Times New Roman" panose="02020603050405020304" pitchFamily="18" charset="0"/>
                        <a:ea typeface="Times New Roman"/>
                        <a:cs typeface="Times New Roman" panose="02020603050405020304" pitchFamily="18" charset="0"/>
                      </a:endParaRPr>
                    </a:p>
                  </a:txBody>
                  <a:tcPr marL="45720" marR="45720" anchor="ctr"/>
                </a:tc>
                <a:tc>
                  <a:txBody>
                    <a:bodyPr/>
                    <a:lstStyle/>
                    <a:p>
                      <a:pPr algn="ctr">
                        <a:lnSpc>
                          <a:spcPct val="115000"/>
                        </a:lnSpc>
                        <a:spcAft>
                          <a:spcPts val="0"/>
                        </a:spcAft>
                      </a:pPr>
                      <a:r>
                        <a:rPr lang="pt-BR" sz="2000" b="1">
                          <a:effectLst/>
                          <a:latin typeface="Times New Roman" panose="02020603050405020304" pitchFamily="18" charset="0"/>
                          <a:cs typeface="Times New Roman" panose="02020603050405020304" pitchFamily="18" charset="0"/>
                        </a:rPr>
                        <a:t>T</a:t>
                      </a:r>
                      <a:endParaRPr lang="en-US" sz="2000" b="1">
                        <a:effectLst/>
                        <a:latin typeface="Times New Roman" panose="02020603050405020304" pitchFamily="18" charset="0"/>
                        <a:ea typeface="Times New Roman"/>
                        <a:cs typeface="Times New Roman" panose="02020603050405020304" pitchFamily="18" charset="0"/>
                      </a:endParaRPr>
                    </a:p>
                  </a:txBody>
                  <a:tcPr marL="45720" marR="45720" anchor="ctr"/>
                </a:tc>
                <a:tc>
                  <a:txBody>
                    <a:bodyPr/>
                    <a:lstStyle/>
                    <a:p>
                      <a:pPr algn="ctr">
                        <a:lnSpc>
                          <a:spcPct val="115000"/>
                        </a:lnSpc>
                        <a:spcAft>
                          <a:spcPts val="0"/>
                        </a:spcAft>
                      </a:pPr>
                      <a:r>
                        <a:rPr lang="pt-BR" sz="2000" b="1">
                          <a:effectLst/>
                          <a:latin typeface="Times New Roman" panose="02020603050405020304" pitchFamily="18" charset="0"/>
                          <a:cs typeface="Times New Roman" panose="02020603050405020304" pitchFamily="18" charset="0"/>
                        </a:rPr>
                        <a:t>Đ</a:t>
                      </a:r>
                      <a:endParaRPr lang="en-US" sz="2000" b="1">
                        <a:effectLst/>
                        <a:latin typeface="Times New Roman" panose="02020603050405020304" pitchFamily="18" charset="0"/>
                        <a:ea typeface="Times New Roman"/>
                        <a:cs typeface="Times New Roman" panose="02020603050405020304" pitchFamily="18" charset="0"/>
                      </a:endParaRPr>
                    </a:p>
                  </a:txBody>
                  <a:tcPr marL="45720" marR="45720" anchor="ctr"/>
                </a:tc>
                <a:tc>
                  <a:txBody>
                    <a:bodyPr/>
                    <a:lstStyle/>
                    <a:p>
                      <a:pPr algn="ctr">
                        <a:lnSpc>
                          <a:spcPct val="115000"/>
                        </a:lnSpc>
                        <a:spcAft>
                          <a:spcPts val="0"/>
                        </a:spcAft>
                      </a:pPr>
                      <a:r>
                        <a:rPr lang="pt-BR" sz="2000" b="1">
                          <a:effectLst/>
                          <a:latin typeface="Times New Roman" panose="02020603050405020304" pitchFamily="18" charset="0"/>
                          <a:cs typeface="Times New Roman" panose="02020603050405020304" pitchFamily="18" charset="0"/>
                        </a:rPr>
                        <a:t>C</a:t>
                      </a:r>
                      <a:endParaRPr lang="en-US" sz="2000" b="1">
                        <a:effectLst/>
                        <a:latin typeface="Times New Roman" panose="02020603050405020304" pitchFamily="18" charset="0"/>
                        <a:ea typeface="Times New Roman"/>
                        <a:cs typeface="Times New Roman" panose="02020603050405020304" pitchFamily="18" charset="0"/>
                      </a:endParaRPr>
                    </a:p>
                  </a:txBody>
                  <a:tcPr marL="45720" marR="45720" anchor="ctr"/>
                </a:tc>
                <a:extLst>
                  <a:ext uri="{0D108BD9-81ED-4DB2-BD59-A6C34878D82A}">
                    <a16:rowId xmlns:a16="http://schemas.microsoft.com/office/drawing/2014/main" val="10001"/>
                  </a:ext>
                </a:extLst>
              </a:tr>
              <a:tr h="1271756">
                <a:tc vMerge="1">
                  <a:txBody>
                    <a:bodyPr/>
                    <a:lstStyle/>
                    <a:p>
                      <a:endParaRPr lang="en-US"/>
                    </a:p>
                  </a:txBody>
                  <a:tcPr/>
                </a:tc>
                <a:tc>
                  <a:txBody>
                    <a:bodyPr/>
                    <a:lstStyle/>
                    <a:p>
                      <a:pPr algn="ctr">
                        <a:lnSpc>
                          <a:spcPct val="115000"/>
                        </a:lnSpc>
                        <a:spcAft>
                          <a:spcPts val="0"/>
                        </a:spcAft>
                      </a:pPr>
                      <a:r>
                        <a:rPr lang="pt-BR" sz="2000" b="1">
                          <a:effectLst/>
                          <a:latin typeface="Times New Roman" panose="02020603050405020304" pitchFamily="18" charset="0"/>
                          <a:cs typeface="Times New Roman" panose="02020603050405020304" pitchFamily="18" charset="0"/>
                        </a:rPr>
                        <a:t>15</a:t>
                      </a:r>
                      <a:endParaRPr lang="en-US" sz="2000" b="1">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2000" b="1">
                          <a:effectLst/>
                          <a:latin typeface="Times New Roman" panose="02020603050405020304" pitchFamily="18" charset="0"/>
                          <a:cs typeface="Times New Roman" panose="02020603050405020304" pitchFamily="18" charset="0"/>
                        </a:rPr>
                        <a:t>(44,1%)</a:t>
                      </a:r>
                      <a:endParaRPr lang="en-US" sz="2000" b="1">
                        <a:effectLst/>
                        <a:latin typeface="Times New Roman" panose="02020603050405020304" pitchFamily="18" charset="0"/>
                        <a:ea typeface="Times New Roman"/>
                        <a:cs typeface="Times New Roman" panose="02020603050405020304" pitchFamily="18" charset="0"/>
                      </a:endParaRPr>
                    </a:p>
                  </a:txBody>
                  <a:tcPr marL="45720" marR="45720" anchor="ctr"/>
                </a:tc>
                <a:tc>
                  <a:txBody>
                    <a:bodyPr/>
                    <a:lstStyle/>
                    <a:p>
                      <a:pPr algn="ctr">
                        <a:lnSpc>
                          <a:spcPct val="115000"/>
                        </a:lnSpc>
                        <a:spcAft>
                          <a:spcPts val="0"/>
                        </a:spcAft>
                      </a:pPr>
                      <a:r>
                        <a:rPr lang="pt-BR" sz="2000" b="1">
                          <a:effectLst/>
                          <a:latin typeface="Times New Roman" panose="02020603050405020304" pitchFamily="18" charset="0"/>
                          <a:cs typeface="Times New Roman" panose="02020603050405020304" pitchFamily="18" charset="0"/>
                        </a:rPr>
                        <a:t>19</a:t>
                      </a:r>
                      <a:endParaRPr lang="en-US" sz="2000" b="1">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2000" b="1">
                          <a:effectLst/>
                          <a:latin typeface="Times New Roman" panose="02020603050405020304" pitchFamily="18" charset="0"/>
                          <a:cs typeface="Times New Roman" panose="02020603050405020304" pitchFamily="18" charset="0"/>
                        </a:rPr>
                        <a:t>(55,9%)</a:t>
                      </a:r>
                      <a:endParaRPr lang="en-US" sz="2000" b="1">
                        <a:effectLst/>
                        <a:latin typeface="Times New Roman" panose="02020603050405020304" pitchFamily="18" charset="0"/>
                        <a:ea typeface="Times New Roman"/>
                        <a:cs typeface="Times New Roman" panose="02020603050405020304" pitchFamily="18" charset="0"/>
                      </a:endParaRPr>
                    </a:p>
                  </a:txBody>
                  <a:tcPr marL="45720" marR="45720" anchor="ctr"/>
                </a:tc>
                <a:tc>
                  <a:txBody>
                    <a:bodyPr/>
                    <a:lstStyle/>
                    <a:p>
                      <a:pPr algn="ctr">
                        <a:lnSpc>
                          <a:spcPct val="115000"/>
                        </a:lnSpc>
                        <a:spcAft>
                          <a:spcPts val="0"/>
                        </a:spcAft>
                      </a:pPr>
                      <a:r>
                        <a:rPr lang="pt-BR" sz="2000" b="1">
                          <a:effectLst/>
                          <a:latin typeface="Times New Roman" panose="02020603050405020304" pitchFamily="18" charset="0"/>
                          <a:cs typeface="Times New Roman" panose="02020603050405020304" pitchFamily="18" charset="0"/>
                        </a:rPr>
                        <a:t>0</a:t>
                      </a:r>
                      <a:endParaRPr lang="en-US" sz="2000" b="1">
                        <a:effectLst/>
                        <a:latin typeface="Times New Roman" panose="02020603050405020304" pitchFamily="18" charset="0"/>
                        <a:ea typeface="Times New Roman"/>
                        <a:cs typeface="Times New Roman" panose="02020603050405020304" pitchFamily="18" charset="0"/>
                      </a:endParaRPr>
                    </a:p>
                  </a:txBody>
                  <a:tcPr marL="45720" marR="45720" anchor="ctr"/>
                </a:tc>
                <a:tc>
                  <a:txBody>
                    <a:bodyPr/>
                    <a:lstStyle/>
                    <a:p>
                      <a:pPr algn="ctr">
                        <a:lnSpc>
                          <a:spcPct val="115000"/>
                        </a:lnSpc>
                        <a:spcAft>
                          <a:spcPts val="0"/>
                        </a:spcAft>
                      </a:pPr>
                      <a:r>
                        <a:rPr lang="pt-BR" sz="2000" b="1">
                          <a:effectLst/>
                          <a:latin typeface="Times New Roman" panose="02020603050405020304" pitchFamily="18" charset="0"/>
                          <a:cs typeface="Times New Roman" panose="02020603050405020304" pitchFamily="18" charset="0"/>
                        </a:rPr>
                        <a:t>21</a:t>
                      </a:r>
                      <a:endParaRPr lang="en-US" sz="2000" b="1">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2000" b="1">
                          <a:effectLst/>
                          <a:latin typeface="Times New Roman" panose="02020603050405020304" pitchFamily="18" charset="0"/>
                          <a:cs typeface="Times New Roman" panose="02020603050405020304" pitchFamily="18" charset="0"/>
                        </a:rPr>
                        <a:t>(61,8%)</a:t>
                      </a:r>
                      <a:endParaRPr lang="en-US" sz="2000" b="1">
                        <a:effectLst/>
                        <a:latin typeface="Times New Roman" panose="02020603050405020304" pitchFamily="18" charset="0"/>
                        <a:ea typeface="Times New Roman"/>
                        <a:cs typeface="Times New Roman" panose="02020603050405020304" pitchFamily="18" charset="0"/>
                      </a:endParaRPr>
                    </a:p>
                  </a:txBody>
                  <a:tcPr marL="45720" marR="45720" anchor="ctr"/>
                </a:tc>
                <a:tc>
                  <a:txBody>
                    <a:bodyPr/>
                    <a:lstStyle/>
                    <a:p>
                      <a:pPr algn="ctr">
                        <a:lnSpc>
                          <a:spcPct val="115000"/>
                        </a:lnSpc>
                        <a:spcAft>
                          <a:spcPts val="0"/>
                        </a:spcAft>
                      </a:pPr>
                      <a:r>
                        <a:rPr lang="pt-BR" sz="2000" b="1">
                          <a:effectLst/>
                          <a:latin typeface="Times New Roman" panose="02020603050405020304" pitchFamily="18" charset="0"/>
                          <a:cs typeface="Times New Roman" panose="02020603050405020304" pitchFamily="18" charset="0"/>
                        </a:rPr>
                        <a:t>13</a:t>
                      </a:r>
                      <a:endParaRPr lang="en-US" sz="2000" b="1">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2000" b="1">
                          <a:effectLst/>
                          <a:latin typeface="Times New Roman" panose="02020603050405020304" pitchFamily="18" charset="0"/>
                          <a:cs typeface="Times New Roman" panose="02020603050405020304" pitchFamily="18" charset="0"/>
                        </a:rPr>
                        <a:t>(38,2%)</a:t>
                      </a:r>
                      <a:endParaRPr lang="en-US" sz="2000" b="1">
                        <a:effectLst/>
                        <a:latin typeface="Times New Roman" panose="02020603050405020304" pitchFamily="18" charset="0"/>
                        <a:ea typeface="Times New Roman"/>
                        <a:cs typeface="Times New Roman" panose="02020603050405020304" pitchFamily="18" charset="0"/>
                      </a:endParaRPr>
                    </a:p>
                  </a:txBody>
                  <a:tcPr marL="45720" marR="45720" anchor="ctr"/>
                </a:tc>
                <a:tc>
                  <a:txBody>
                    <a:bodyPr/>
                    <a:lstStyle/>
                    <a:p>
                      <a:pPr algn="ctr">
                        <a:lnSpc>
                          <a:spcPct val="115000"/>
                        </a:lnSpc>
                        <a:spcAft>
                          <a:spcPts val="0"/>
                        </a:spcAft>
                      </a:pPr>
                      <a:r>
                        <a:rPr lang="pt-BR" sz="2000" b="1">
                          <a:effectLst/>
                          <a:latin typeface="Times New Roman" panose="02020603050405020304" pitchFamily="18" charset="0"/>
                          <a:cs typeface="Times New Roman" panose="02020603050405020304" pitchFamily="18" charset="0"/>
                        </a:rPr>
                        <a:t>0</a:t>
                      </a:r>
                      <a:endParaRPr lang="en-US" sz="2000" b="1">
                        <a:effectLst/>
                        <a:latin typeface="Times New Roman" panose="02020603050405020304" pitchFamily="18" charset="0"/>
                        <a:ea typeface="Times New Roman"/>
                        <a:cs typeface="Times New Roman" panose="02020603050405020304" pitchFamily="18" charset="0"/>
                      </a:endParaRPr>
                    </a:p>
                  </a:txBody>
                  <a:tcPr marL="45720" marR="45720" anchor="ctr"/>
                </a:tc>
                <a:tc>
                  <a:txBody>
                    <a:bodyPr/>
                    <a:lstStyle/>
                    <a:p>
                      <a:pPr algn="ctr">
                        <a:lnSpc>
                          <a:spcPct val="115000"/>
                        </a:lnSpc>
                        <a:spcAft>
                          <a:spcPts val="0"/>
                        </a:spcAft>
                      </a:pPr>
                      <a:r>
                        <a:rPr lang="pt-BR" sz="2000" b="1">
                          <a:effectLst/>
                          <a:latin typeface="Times New Roman" panose="02020603050405020304" pitchFamily="18" charset="0"/>
                          <a:cs typeface="Times New Roman" panose="02020603050405020304" pitchFamily="18" charset="0"/>
                        </a:rPr>
                        <a:t>21</a:t>
                      </a:r>
                      <a:endParaRPr lang="en-US" sz="2000" b="1">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2000" b="1">
                          <a:effectLst/>
                          <a:latin typeface="Times New Roman" panose="02020603050405020304" pitchFamily="18" charset="0"/>
                          <a:cs typeface="Times New Roman" panose="02020603050405020304" pitchFamily="18" charset="0"/>
                        </a:rPr>
                        <a:t>(61,8%)</a:t>
                      </a:r>
                      <a:endParaRPr lang="en-US" sz="2000" b="1">
                        <a:effectLst/>
                        <a:latin typeface="Times New Roman" panose="02020603050405020304" pitchFamily="18" charset="0"/>
                        <a:ea typeface="Times New Roman"/>
                        <a:cs typeface="Times New Roman" panose="02020603050405020304" pitchFamily="18" charset="0"/>
                      </a:endParaRPr>
                    </a:p>
                  </a:txBody>
                  <a:tcPr marL="45720" marR="45720" anchor="ctr"/>
                </a:tc>
                <a:tc>
                  <a:txBody>
                    <a:bodyPr/>
                    <a:lstStyle/>
                    <a:p>
                      <a:pPr algn="ctr">
                        <a:lnSpc>
                          <a:spcPct val="115000"/>
                        </a:lnSpc>
                        <a:spcAft>
                          <a:spcPts val="0"/>
                        </a:spcAft>
                      </a:pPr>
                      <a:r>
                        <a:rPr lang="pt-BR" sz="2000" b="1">
                          <a:effectLst/>
                          <a:latin typeface="Times New Roman" panose="02020603050405020304" pitchFamily="18" charset="0"/>
                          <a:cs typeface="Times New Roman" panose="02020603050405020304" pitchFamily="18" charset="0"/>
                        </a:rPr>
                        <a:t>13</a:t>
                      </a:r>
                      <a:endParaRPr lang="en-US" sz="2000" b="1">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2000" b="1">
                          <a:effectLst/>
                          <a:latin typeface="Times New Roman" panose="02020603050405020304" pitchFamily="18" charset="0"/>
                          <a:cs typeface="Times New Roman" panose="02020603050405020304" pitchFamily="18" charset="0"/>
                        </a:rPr>
                        <a:t>(38,2%)</a:t>
                      </a:r>
                      <a:endParaRPr lang="en-US" sz="2000" b="1">
                        <a:effectLst/>
                        <a:latin typeface="Times New Roman" panose="02020603050405020304" pitchFamily="18" charset="0"/>
                        <a:ea typeface="Times New Roman"/>
                        <a:cs typeface="Times New Roman" panose="02020603050405020304" pitchFamily="18" charset="0"/>
                      </a:endParaRPr>
                    </a:p>
                  </a:txBody>
                  <a:tcPr marL="45720" marR="45720" anchor="ctr"/>
                </a:tc>
                <a:tc>
                  <a:txBody>
                    <a:bodyPr/>
                    <a:lstStyle/>
                    <a:p>
                      <a:pPr algn="ctr">
                        <a:lnSpc>
                          <a:spcPct val="115000"/>
                        </a:lnSpc>
                        <a:spcAft>
                          <a:spcPts val="0"/>
                        </a:spcAft>
                      </a:pPr>
                      <a:r>
                        <a:rPr lang="pt-BR" sz="2000" b="1">
                          <a:effectLst/>
                          <a:latin typeface="Times New Roman" panose="02020603050405020304" pitchFamily="18" charset="0"/>
                          <a:cs typeface="Times New Roman" panose="02020603050405020304" pitchFamily="18" charset="0"/>
                        </a:rPr>
                        <a:t>0</a:t>
                      </a:r>
                      <a:endParaRPr lang="en-US" sz="2000" b="1">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pt-BR" sz="2000" b="1">
                          <a:effectLst/>
                          <a:latin typeface="Times New Roman" panose="02020603050405020304" pitchFamily="18" charset="0"/>
                          <a:cs typeface="Times New Roman" panose="02020603050405020304" pitchFamily="18" charset="0"/>
                        </a:rPr>
                        <a:t> </a:t>
                      </a:r>
                      <a:endParaRPr lang="en-US" sz="2000" b="1">
                        <a:effectLst/>
                        <a:latin typeface="Times New Roman" panose="02020603050405020304" pitchFamily="18" charset="0"/>
                        <a:ea typeface="Times New Roman"/>
                        <a:cs typeface="Times New Roman" panose="02020603050405020304" pitchFamily="18" charset="0"/>
                      </a:endParaRPr>
                    </a:p>
                  </a:txBody>
                  <a:tcPr marL="45720" marR="45720" anchor="ctr"/>
                </a:tc>
                <a:extLst>
                  <a:ext uri="{0D108BD9-81ED-4DB2-BD59-A6C34878D82A}">
                    <a16:rowId xmlns:a16="http://schemas.microsoft.com/office/drawing/2014/main" val="10002"/>
                  </a:ext>
                </a:extLst>
              </a:tr>
            </a:tbl>
          </a:graphicData>
        </a:graphic>
      </p:graphicFrame>
      <p:sp>
        <p:nvSpPr>
          <p:cNvPr id="4" name="Rectangle 1"/>
          <p:cNvSpPr>
            <a:spLocks noChangeArrowheads="1"/>
          </p:cNvSpPr>
          <p:nvPr/>
        </p:nvSpPr>
        <p:spPr bwMode="auto">
          <a:xfrm>
            <a:off x="1225146" y="838200"/>
            <a:ext cx="710909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pt-BR" altLang="en-US" sz="2000" b="1"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 thời gian nghiên cứu, tôi đã tiến hành tìm hiểu và thống kê được kết quả của học sinh lớp cuối năm học 2022-2023 như sau:</a:t>
            </a:r>
            <a:endParaRPr kumimoji="0" lang="pt-BR" altLang="en-US" sz="3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938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28C7C16-78C1-46FC-A67F-2399CE52F2DB}"/>
              </a:ext>
            </a:extLst>
          </p:cNvPr>
          <p:cNvSpPr/>
          <p:nvPr/>
        </p:nvSpPr>
        <p:spPr>
          <a:xfrm>
            <a:off x="3048000" y="152400"/>
            <a:ext cx="6096000" cy="769441"/>
          </a:xfrm>
          <a:prstGeom prst="rect">
            <a:avLst/>
          </a:prstGeom>
        </p:spPr>
        <p:txBody>
          <a:bodyPr>
            <a:spAutoFit/>
          </a:bodyPr>
          <a:lstStyle/>
          <a:p>
            <a:pPr algn="ctr"/>
            <a:r>
              <a:rPr lang="en-US" sz="4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 </a:t>
            </a:r>
            <a:r>
              <a:rPr lang="en-US" sz="44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Biện</a:t>
            </a:r>
            <a:r>
              <a:rPr lang="en-US" sz="4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pháp</a:t>
            </a:r>
            <a:endParaRPr lang="en-US" sz="4400" b="1" dirty="0">
              <a:solidFill>
                <a:schemeClr val="tx1">
                  <a:lumMod val="50000"/>
                  <a:lumOff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21" name="Diagram 20">
            <a:extLst>
              <a:ext uri="{FF2B5EF4-FFF2-40B4-BE49-F238E27FC236}">
                <a16:creationId xmlns:a16="http://schemas.microsoft.com/office/drawing/2014/main" id="{0178C692-5330-4530-83F4-8B3042272E88}"/>
              </a:ext>
            </a:extLst>
          </p:cNvPr>
          <p:cNvGraphicFramePr/>
          <p:nvPr>
            <p:extLst>
              <p:ext uri="{D42A27DB-BD31-4B8C-83A1-F6EECF244321}">
                <p14:modId xmlns:p14="http://schemas.microsoft.com/office/powerpoint/2010/main" val="635414842"/>
              </p:ext>
            </p:extLst>
          </p:nvPr>
        </p:nvGraphicFramePr>
        <p:xfrm>
          <a:off x="762000" y="1676400"/>
          <a:ext cx="10969542"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9200" y="2066735"/>
            <a:ext cx="1848108" cy="2724530"/>
          </a:xfrm>
          <a:prstGeom prst="rect">
            <a:avLst/>
          </a:prstGeom>
        </p:spPr>
      </p:pic>
    </p:spTree>
    <p:extLst>
      <p:ext uri="{BB962C8B-B14F-4D97-AF65-F5344CB8AC3E}">
        <p14:creationId xmlns:p14="http://schemas.microsoft.com/office/powerpoint/2010/main" val="28170795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9Slide.vn 15">
            <a:extLst>
              <a:ext uri="{FF2B5EF4-FFF2-40B4-BE49-F238E27FC236}">
                <a16:creationId xmlns:a16="http://schemas.microsoft.com/office/drawing/2014/main" id="{44BF6FB2-DAE2-4846-BED1-EB4D1A855334}"/>
              </a:ext>
            </a:extLst>
          </p:cNvPr>
          <p:cNvSpPr txBox="1"/>
          <p:nvPr/>
        </p:nvSpPr>
        <p:spPr>
          <a:xfrm>
            <a:off x="1097291" y="426665"/>
            <a:ext cx="11090249" cy="553998"/>
          </a:xfrm>
          <a:prstGeom prst="rect">
            <a:avLst/>
          </a:prstGeom>
          <a:noFill/>
        </p:spPr>
        <p:txBody>
          <a:bodyPr wrap="square" lIns="0" tIns="0" rIns="0" bIns="0" rtlCol="0">
            <a:spAutoFit/>
          </a:bodyPr>
          <a:lstStyle/>
          <a:p>
            <a:r>
              <a:rPr lang="nl-NL" sz="3600" b="1" dirty="0">
                <a:solidFill>
                  <a:srgbClr val="FF0000"/>
                </a:solidFill>
                <a:latin typeface="Times New Roman" panose="02020603050405020304" pitchFamily="18" charset="0"/>
                <a:cs typeface="Times New Roman" panose="02020603050405020304" pitchFamily="18" charset="0"/>
              </a:rPr>
              <a:t>b. </a:t>
            </a:r>
            <a:r>
              <a:rPr lang="vi-VN" sz="3600" b="1" dirty="0">
                <a:solidFill>
                  <a:srgbClr val="FF0000"/>
                </a:solidFill>
                <a:latin typeface="Times New Roman" panose="02020603050405020304" pitchFamily="18" charset="0"/>
                <a:cs typeface="Times New Roman" panose="02020603050405020304" pitchFamily="18" charset="0"/>
              </a:rPr>
              <a:t>Xây dựng mối quan hệ thầy- trò và bạn bè trong lớp</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8" name="9Slide.vn 3">
            <a:extLst>
              <a:ext uri="{FF2B5EF4-FFF2-40B4-BE49-F238E27FC236}">
                <a16:creationId xmlns:a16="http://schemas.microsoft.com/office/drawing/2014/main" id="{E6FF8F59-52A6-413C-9AC4-33A4AA84E6CE}"/>
              </a:ext>
            </a:extLst>
          </p:cNvPr>
          <p:cNvSpPr txBox="1">
            <a:spLocks noChangeAspect="1"/>
          </p:cNvSpPr>
          <p:nvPr/>
        </p:nvSpPr>
        <p:spPr>
          <a:xfrm>
            <a:off x="3897224" y="3882365"/>
            <a:ext cx="6923176" cy="738664"/>
          </a:xfrm>
          <a:prstGeom prst="rect">
            <a:avLst/>
          </a:prstGeom>
          <a:noFill/>
        </p:spPr>
        <p:txBody>
          <a:bodyPr wrap="square" tIns="0" bIns="91440" rtlCol="0">
            <a:spAutoFit/>
          </a:bodyPr>
          <a:lstStyle>
            <a:defPPr>
              <a:defRPr lang="en-US"/>
            </a:defPPr>
            <a:lvl1pPr>
              <a:lnSpc>
                <a:spcPct val="150000"/>
              </a:lnSpc>
              <a:defRPr sz="2800" b="1">
                <a:solidFill>
                  <a:srgbClr val="0083E6"/>
                </a:solidFill>
                <a:effectLst>
                  <a:outerShdw blurRad="38100" dist="38100" dir="2700000" algn="tl">
                    <a:srgbClr val="000000">
                      <a:alpha val="43137"/>
                    </a:srgbClr>
                  </a:outerShdw>
                </a:effectLst>
                <a:latin typeface="Times New Roman" panose="02020603050405020304" pitchFamily="18" charset="0"/>
                <a:ea typeface="#9Slide02 Tieu de dai" panose="02000000000000000000" pitchFamily="2" charset="0"/>
                <a:cs typeface="Times New Roman" panose="02020603050405020304" pitchFamily="18" charset="0"/>
              </a:defRPr>
            </a:lvl1pPr>
          </a:lstStyle>
          <a:p>
            <a:r>
              <a:rPr lang="en-US"/>
              <a:t>* </a:t>
            </a:r>
            <a:r>
              <a:rPr lang="vi-VN"/>
              <a:t>Xây dựng mối quan hệ với phụ huynh</a:t>
            </a:r>
            <a:r>
              <a:rPr lang="en-US"/>
              <a:t>.</a:t>
            </a:r>
          </a:p>
        </p:txBody>
      </p:sp>
      <p:sp>
        <p:nvSpPr>
          <p:cNvPr id="9" name="9Slide.vn 1">
            <a:extLst>
              <a:ext uri="{FF2B5EF4-FFF2-40B4-BE49-F238E27FC236}">
                <a16:creationId xmlns:a16="http://schemas.microsoft.com/office/drawing/2014/main" id="{C8260197-8E63-4817-A0AF-FEBE222F30A0}"/>
              </a:ext>
            </a:extLst>
          </p:cNvPr>
          <p:cNvSpPr txBox="1">
            <a:spLocks noChangeAspect="1"/>
          </p:cNvSpPr>
          <p:nvPr/>
        </p:nvSpPr>
        <p:spPr>
          <a:xfrm>
            <a:off x="3879010" y="1784231"/>
            <a:ext cx="6255590" cy="738664"/>
          </a:xfrm>
          <a:prstGeom prst="rect">
            <a:avLst/>
          </a:prstGeom>
          <a:noFill/>
        </p:spPr>
        <p:txBody>
          <a:bodyPr wrap="square" tIns="0" bIns="91440" rtlCol="0">
            <a:spAutoFit/>
          </a:bodyPr>
          <a:lstStyle>
            <a:defPPr>
              <a:defRPr lang="en-US"/>
            </a:defPPr>
            <a:lvl1pPr>
              <a:lnSpc>
                <a:spcPct val="150000"/>
              </a:lnSpc>
              <a:defRPr sz="2800" b="1">
                <a:solidFill>
                  <a:srgbClr val="0083E6"/>
                </a:solidFill>
                <a:effectLst>
                  <a:outerShdw blurRad="38100" dist="38100" dir="2700000" algn="tl">
                    <a:srgbClr val="000000">
                      <a:alpha val="43137"/>
                    </a:srgbClr>
                  </a:outerShdw>
                </a:effectLst>
                <a:latin typeface="Times New Roman" panose="02020603050405020304" pitchFamily="18" charset="0"/>
                <a:ea typeface="#9Slide02 Tieu de dai" panose="02000000000000000000" pitchFamily="2" charset="0"/>
                <a:cs typeface="Times New Roman" panose="02020603050405020304" pitchFamily="18" charset="0"/>
              </a:defRPr>
            </a:lvl1pPr>
          </a:lstStyle>
          <a:p>
            <a:r>
              <a:rPr lang="en-US"/>
              <a:t>* </a:t>
            </a:r>
            <a:r>
              <a:rPr lang="vi-VN"/>
              <a:t>Xây dựng mối quan hệ thầy- trò</a:t>
            </a:r>
            <a:r>
              <a:rPr lang="en-US"/>
              <a:t>.</a:t>
            </a:r>
          </a:p>
        </p:txBody>
      </p:sp>
      <p:sp>
        <p:nvSpPr>
          <p:cNvPr id="10" name="9Slide.vn 2">
            <a:extLst>
              <a:ext uri="{FF2B5EF4-FFF2-40B4-BE49-F238E27FC236}">
                <a16:creationId xmlns:a16="http://schemas.microsoft.com/office/drawing/2014/main" id="{C7E5943E-8180-444A-A77D-2B221161EC83}"/>
              </a:ext>
            </a:extLst>
          </p:cNvPr>
          <p:cNvSpPr txBox="1">
            <a:spLocks noChangeAspect="1"/>
          </p:cNvSpPr>
          <p:nvPr/>
        </p:nvSpPr>
        <p:spPr>
          <a:xfrm>
            <a:off x="3897224" y="2801481"/>
            <a:ext cx="6161176" cy="738664"/>
          </a:xfrm>
          <a:prstGeom prst="rect">
            <a:avLst/>
          </a:prstGeom>
          <a:noFill/>
        </p:spPr>
        <p:txBody>
          <a:bodyPr wrap="square" tIns="0" bIns="91440" rtlCol="0">
            <a:spAutoFit/>
          </a:bodyPr>
          <a:lstStyle>
            <a:defPPr>
              <a:defRPr lang="en-US"/>
            </a:defPPr>
            <a:lvl1pPr>
              <a:lnSpc>
                <a:spcPct val="150000"/>
              </a:lnSpc>
              <a:defRPr sz="2800" b="1">
                <a:solidFill>
                  <a:srgbClr val="0083E6"/>
                </a:solidFill>
                <a:effectLst>
                  <a:outerShdw blurRad="38100" dist="38100" dir="2700000" algn="tl">
                    <a:srgbClr val="000000">
                      <a:alpha val="43137"/>
                    </a:srgbClr>
                  </a:outerShdw>
                </a:effectLst>
                <a:latin typeface="Times New Roman" panose="02020603050405020304" pitchFamily="18" charset="0"/>
                <a:ea typeface="#9Slide02 Tieu de dai" panose="02000000000000000000" pitchFamily="2" charset="0"/>
                <a:cs typeface="Times New Roman" panose="02020603050405020304" pitchFamily="18" charset="0"/>
              </a:defRPr>
            </a:lvl1pPr>
          </a:lstStyle>
          <a:p>
            <a:r>
              <a:rPr lang="en-US"/>
              <a:t>* </a:t>
            </a:r>
            <a:r>
              <a:rPr lang="vi-VN"/>
              <a:t>Xây dựng mối quan hệ bạn bè</a:t>
            </a:r>
            <a:r>
              <a:rPr lang="en-US"/>
              <a:t>.</a:t>
            </a:r>
          </a:p>
        </p:txBody>
      </p:sp>
      <p:sp>
        <p:nvSpPr>
          <p:cNvPr id="17" name="Isosceles Triangle 34">
            <a:extLst>
              <a:ext uri="{FF2B5EF4-FFF2-40B4-BE49-F238E27FC236}">
                <a16:creationId xmlns:a16="http://schemas.microsoft.com/office/drawing/2014/main" id="{6817418B-A01A-4DB5-83E0-5B53BE48D836}"/>
              </a:ext>
            </a:extLst>
          </p:cNvPr>
          <p:cNvSpPr/>
          <p:nvPr/>
        </p:nvSpPr>
        <p:spPr>
          <a:xfrm rot="15676950">
            <a:off x="8122974" y="238868"/>
            <a:ext cx="219802" cy="235760"/>
          </a:xfrm>
          <a:custGeom>
            <a:avLst/>
            <a:gdLst>
              <a:gd name="connsiteX0" fmla="*/ 0 w 457200"/>
              <a:gd name="connsiteY0" fmla="*/ 381000 h 381000"/>
              <a:gd name="connsiteX1" fmla="*/ 228600 w 457200"/>
              <a:gd name="connsiteY1" fmla="*/ 0 h 381000"/>
              <a:gd name="connsiteX2" fmla="*/ 457200 w 457200"/>
              <a:gd name="connsiteY2" fmla="*/ 381000 h 381000"/>
              <a:gd name="connsiteX3" fmla="*/ 0 w 457200"/>
              <a:gd name="connsiteY3" fmla="*/ 381000 h 381000"/>
              <a:gd name="connsiteX0" fmla="*/ 0 w 457200"/>
              <a:gd name="connsiteY0" fmla="*/ 381000 h 381000"/>
              <a:gd name="connsiteX1" fmla="*/ 228600 w 457200"/>
              <a:gd name="connsiteY1" fmla="*/ 0 h 381000"/>
              <a:gd name="connsiteX2" fmla="*/ 363237 w 457200"/>
              <a:gd name="connsiteY2" fmla="*/ 213434 h 381000"/>
              <a:gd name="connsiteX3" fmla="*/ 457200 w 457200"/>
              <a:gd name="connsiteY3" fmla="*/ 381000 h 381000"/>
              <a:gd name="connsiteX4" fmla="*/ 0 w 457200"/>
              <a:gd name="connsiteY4" fmla="*/ 381000 h 381000"/>
              <a:gd name="connsiteX0" fmla="*/ 0 w 457200"/>
              <a:gd name="connsiteY0" fmla="*/ 381000 h 381000"/>
              <a:gd name="connsiteX1" fmla="*/ 228600 w 457200"/>
              <a:gd name="connsiteY1" fmla="*/ 0 h 381000"/>
              <a:gd name="connsiteX2" fmla="*/ 377628 w 457200"/>
              <a:gd name="connsiteY2" fmla="*/ 190980 h 381000"/>
              <a:gd name="connsiteX3" fmla="*/ 457200 w 457200"/>
              <a:gd name="connsiteY3" fmla="*/ 381000 h 381000"/>
              <a:gd name="connsiteX4" fmla="*/ 0 w 457200"/>
              <a:gd name="connsiteY4" fmla="*/ 381000 h 381000"/>
              <a:gd name="connsiteX0" fmla="*/ 0 w 457200"/>
              <a:gd name="connsiteY0" fmla="*/ 381000 h 381000"/>
              <a:gd name="connsiteX1" fmla="*/ 124888 w 457200"/>
              <a:gd name="connsiteY1" fmla="*/ 182861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1000"/>
              <a:gd name="connsiteX1" fmla="*/ 89850 w 457200"/>
              <a:gd name="connsiteY1" fmla="*/ 173982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8956"/>
              <a:gd name="connsiteX1" fmla="*/ 89850 w 457200"/>
              <a:gd name="connsiteY1" fmla="*/ 173982 h 388956"/>
              <a:gd name="connsiteX2" fmla="*/ 228600 w 457200"/>
              <a:gd name="connsiteY2" fmla="*/ 0 h 388956"/>
              <a:gd name="connsiteX3" fmla="*/ 377628 w 457200"/>
              <a:gd name="connsiteY3" fmla="*/ 190980 h 388956"/>
              <a:gd name="connsiteX4" fmla="*/ 457200 w 457200"/>
              <a:gd name="connsiteY4" fmla="*/ 381000 h 388956"/>
              <a:gd name="connsiteX5" fmla="*/ 241695 w 457200"/>
              <a:gd name="connsiteY5" fmla="*/ 388956 h 388956"/>
              <a:gd name="connsiteX6" fmla="*/ 0 w 457200"/>
              <a:gd name="connsiteY6" fmla="*/ 381000 h 388956"/>
              <a:gd name="connsiteX0" fmla="*/ 0 w 457200"/>
              <a:gd name="connsiteY0" fmla="*/ 381000 h 430160"/>
              <a:gd name="connsiteX1" fmla="*/ 89850 w 457200"/>
              <a:gd name="connsiteY1" fmla="*/ 173982 h 430160"/>
              <a:gd name="connsiteX2" fmla="*/ 228600 w 457200"/>
              <a:gd name="connsiteY2" fmla="*/ 0 h 430160"/>
              <a:gd name="connsiteX3" fmla="*/ 377628 w 457200"/>
              <a:gd name="connsiteY3" fmla="*/ 190980 h 430160"/>
              <a:gd name="connsiteX4" fmla="*/ 457200 w 457200"/>
              <a:gd name="connsiteY4" fmla="*/ 381000 h 430160"/>
              <a:gd name="connsiteX5" fmla="*/ 242439 w 457200"/>
              <a:gd name="connsiteY5" fmla="*/ 430160 h 430160"/>
              <a:gd name="connsiteX6" fmla="*/ 0 w 457200"/>
              <a:gd name="connsiteY6" fmla="*/ 381000 h 430160"/>
              <a:gd name="connsiteX0" fmla="*/ 0 w 461886"/>
              <a:gd name="connsiteY0" fmla="*/ 381000 h 430160"/>
              <a:gd name="connsiteX1" fmla="*/ 89850 w 461886"/>
              <a:gd name="connsiteY1" fmla="*/ 173982 h 430160"/>
              <a:gd name="connsiteX2" fmla="*/ 228600 w 461886"/>
              <a:gd name="connsiteY2" fmla="*/ 0 h 430160"/>
              <a:gd name="connsiteX3" fmla="*/ 377628 w 461886"/>
              <a:gd name="connsiteY3" fmla="*/ 190980 h 430160"/>
              <a:gd name="connsiteX4" fmla="*/ 457200 w 461886"/>
              <a:gd name="connsiteY4" fmla="*/ 381000 h 430160"/>
              <a:gd name="connsiteX5" fmla="*/ 242439 w 461886"/>
              <a:gd name="connsiteY5" fmla="*/ 430160 h 430160"/>
              <a:gd name="connsiteX6" fmla="*/ 0 w 461886"/>
              <a:gd name="connsiteY6" fmla="*/ 381000 h 430160"/>
              <a:gd name="connsiteX0" fmla="*/ 0 w 462555"/>
              <a:gd name="connsiteY0" fmla="*/ 381000 h 430160"/>
              <a:gd name="connsiteX1" fmla="*/ 89850 w 462555"/>
              <a:gd name="connsiteY1" fmla="*/ 173982 h 430160"/>
              <a:gd name="connsiteX2" fmla="*/ 228600 w 462555"/>
              <a:gd name="connsiteY2" fmla="*/ 0 h 430160"/>
              <a:gd name="connsiteX3" fmla="*/ 388156 w 462555"/>
              <a:gd name="connsiteY3" fmla="*/ 188676 h 430160"/>
              <a:gd name="connsiteX4" fmla="*/ 457200 w 462555"/>
              <a:gd name="connsiteY4" fmla="*/ 381000 h 430160"/>
              <a:gd name="connsiteX5" fmla="*/ 242439 w 462555"/>
              <a:gd name="connsiteY5" fmla="*/ 430160 h 430160"/>
              <a:gd name="connsiteX6" fmla="*/ 0 w 462555"/>
              <a:gd name="connsiteY6" fmla="*/ 381000 h 430160"/>
              <a:gd name="connsiteX0" fmla="*/ 5039 w 467594"/>
              <a:gd name="connsiteY0" fmla="*/ 381039 h 430199"/>
              <a:gd name="connsiteX1" fmla="*/ 94889 w 467594"/>
              <a:gd name="connsiteY1" fmla="*/ 174021 h 430199"/>
              <a:gd name="connsiteX2" fmla="*/ 233639 w 467594"/>
              <a:gd name="connsiteY2" fmla="*/ 39 h 430199"/>
              <a:gd name="connsiteX3" fmla="*/ 393195 w 467594"/>
              <a:gd name="connsiteY3" fmla="*/ 188715 h 430199"/>
              <a:gd name="connsiteX4" fmla="*/ 462239 w 467594"/>
              <a:gd name="connsiteY4" fmla="*/ 381039 h 430199"/>
              <a:gd name="connsiteX5" fmla="*/ 247478 w 467594"/>
              <a:gd name="connsiteY5" fmla="*/ 430199 h 430199"/>
              <a:gd name="connsiteX6" fmla="*/ 5039 w 467594"/>
              <a:gd name="connsiteY6" fmla="*/ 381039 h 430199"/>
              <a:gd name="connsiteX0" fmla="*/ 7960 w 470515"/>
              <a:gd name="connsiteY0" fmla="*/ 381037 h 430197"/>
              <a:gd name="connsiteX1" fmla="*/ 60965 w 470515"/>
              <a:gd name="connsiteY1" fmla="*/ 182083 h 430197"/>
              <a:gd name="connsiteX2" fmla="*/ 236560 w 470515"/>
              <a:gd name="connsiteY2" fmla="*/ 37 h 430197"/>
              <a:gd name="connsiteX3" fmla="*/ 396116 w 470515"/>
              <a:gd name="connsiteY3" fmla="*/ 188713 h 430197"/>
              <a:gd name="connsiteX4" fmla="*/ 465160 w 470515"/>
              <a:gd name="connsiteY4" fmla="*/ 381037 h 430197"/>
              <a:gd name="connsiteX5" fmla="*/ 250399 w 470515"/>
              <a:gd name="connsiteY5" fmla="*/ 430197 h 430197"/>
              <a:gd name="connsiteX6" fmla="*/ 7960 w 470515"/>
              <a:gd name="connsiteY6" fmla="*/ 381037 h 430197"/>
              <a:gd name="connsiteX0" fmla="*/ 7960 w 470515"/>
              <a:gd name="connsiteY0" fmla="*/ 381037 h 435371"/>
              <a:gd name="connsiteX1" fmla="*/ 60965 w 470515"/>
              <a:gd name="connsiteY1" fmla="*/ 182083 h 435371"/>
              <a:gd name="connsiteX2" fmla="*/ 236560 w 470515"/>
              <a:gd name="connsiteY2" fmla="*/ 37 h 435371"/>
              <a:gd name="connsiteX3" fmla="*/ 396116 w 470515"/>
              <a:gd name="connsiteY3" fmla="*/ 188713 h 435371"/>
              <a:gd name="connsiteX4" fmla="*/ 465160 w 470515"/>
              <a:gd name="connsiteY4" fmla="*/ 381037 h 435371"/>
              <a:gd name="connsiteX5" fmla="*/ 250399 w 470515"/>
              <a:gd name="connsiteY5" fmla="*/ 430197 h 435371"/>
              <a:gd name="connsiteX6" fmla="*/ 7960 w 470515"/>
              <a:gd name="connsiteY6" fmla="*/ 381037 h 435371"/>
              <a:gd name="connsiteX0" fmla="*/ 7960 w 470515"/>
              <a:gd name="connsiteY0" fmla="*/ 381037 h 462896"/>
              <a:gd name="connsiteX1" fmla="*/ 60965 w 470515"/>
              <a:gd name="connsiteY1" fmla="*/ 182083 h 462896"/>
              <a:gd name="connsiteX2" fmla="*/ 236560 w 470515"/>
              <a:gd name="connsiteY2" fmla="*/ 37 h 462896"/>
              <a:gd name="connsiteX3" fmla="*/ 396116 w 470515"/>
              <a:gd name="connsiteY3" fmla="*/ 188713 h 462896"/>
              <a:gd name="connsiteX4" fmla="*/ 465160 w 470515"/>
              <a:gd name="connsiteY4" fmla="*/ 381037 h 462896"/>
              <a:gd name="connsiteX5" fmla="*/ 303779 w 470515"/>
              <a:gd name="connsiteY5" fmla="*/ 459883 h 462896"/>
              <a:gd name="connsiteX6" fmla="*/ 7960 w 470515"/>
              <a:gd name="connsiteY6" fmla="*/ 381037 h 462896"/>
              <a:gd name="connsiteX0" fmla="*/ 7960 w 471691"/>
              <a:gd name="connsiteY0" fmla="*/ 381037 h 462896"/>
              <a:gd name="connsiteX1" fmla="*/ 60965 w 471691"/>
              <a:gd name="connsiteY1" fmla="*/ 182083 h 462896"/>
              <a:gd name="connsiteX2" fmla="*/ 236560 w 471691"/>
              <a:gd name="connsiteY2" fmla="*/ 37 h 462896"/>
              <a:gd name="connsiteX3" fmla="*/ 409602 w 471691"/>
              <a:gd name="connsiteY3" fmla="*/ 174730 h 462896"/>
              <a:gd name="connsiteX4" fmla="*/ 465160 w 471691"/>
              <a:gd name="connsiteY4" fmla="*/ 381037 h 462896"/>
              <a:gd name="connsiteX5" fmla="*/ 303779 w 471691"/>
              <a:gd name="connsiteY5" fmla="*/ 459883 h 462896"/>
              <a:gd name="connsiteX6" fmla="*/ 7960 w 471691"/>
              <a:gd name="connsiteY6" fmla="*/ 381037 h 462896"/>
              <a:gd name="connsiteX0" fmla="*/ 7960 w 471691"/>
              <a:gd name="connsiteY0" fmla="*/ 381037 h 451441"/>
              <a:gd name="connsiteX1" fmla="*/ 60965 w 471691"/>
              <a:gd name="connsiteY1" fmla="*/ 182083 h 451441"/>
              <a:gd name="connsiteX2" fmla="*/ 236560 w 471691"/>
              <a:gd name="connsiteY2" fmla="*/ 37 h 451441"/>
              <a:gd name="connsiteX3" fmla="*/ 409602 w 471691"/>
              <a:gd name="connsiteY3" fmla="*/ 174730 h 451441"/>
              <a:gd name="connsiteX4" fmla="*/ 465160 w 471691"/>
              <a:gd name="connsiteY4" fmla="*/ 381037 h 451441"/>
              <a:gd name="connsiteX5" fmla="*/ 270797 w 471691"/>
              <a:gd name="connsiteY5" fmla="*/ 447796 h 451441"/>
              <a:gd name="connsiteX6" fmla="*/ 7960 w 471691"/>
              <a:gd name="connsiteY6" fmla="*/ 381037 h 451441"/>
              <a:gd name="connsiteX0" fmla="*/ 7960 w 489248"/>
              <a:gd name="connsiteY0" fmla="*/ 381037 h 451441"/>
              <a:gd name="connsiteX1" fmla="*/ 60965 w 489248"/>
              <a:gd name="connsiteY1" fmla="*/ 182083 h 451441"/>
              <a:gd name="connsiteX2" fmla="*/ 236560 w 489248"/>
              <a:gd name="connsiteY2" fmla="*/ 37 h 451441"/>
              <a:gd name="connsiteX3" fmla="*/ 409602 w 489248"/>
              <a:gd name="connsiteY3" fmla="*/ 174730 h 451441"/>
              <a:gd name="connsiteX4" fmla="*/ 465160 w 489248"/>
              <a:gd name="connsiteY4" fmla="*/ 381037 h 451441"/>
              <a:gd name="connsiteX5" fmla="*/ 270797 w 489248"/>
              <a:gd name="connsiteY5" fmla="*/ 447796 h 451441"/>
              <a:gd name="connsiteX6" fmla="*/ 7960 w 489248"/>
              <a:gd name="connsiteY6" fmla="*/ 381037 h 451441"/>
              <a:gd name="connsiteX0" fmla="*/ 7960 w 492191"/>
              <a:gd name="connsiteY0" fmla="*/ 381037 h 451441"/>
              <a:gd name="connsiteX1" fmla="*/ 60965 w 492191"/>
              <a:gd name="connsiteY1" fmla="*/ 182083 h 451441"/>
              <a:gd name="connsiteX2" fmla="*/ 236560 w 492191"/>
              <a:gd name="connsiteY2" fmla="*/ 37 h 451441"/>
              <a:gd name="connsiteX3" fmla="*/ 409602 w 492191"/>
              <a:gd name="connsiteY3" fmla="*/ 174730 h 451441"/>
              <a:gd name="connsiteX4" fmla="*/ 465160 w 492191"/>
              <a:gd name="connsiteY4" fmla="*/ 381037 h 451441"/>
              <a:gd name="connsiteX5" fmla="*/ 270797 w 492191"/>
              <a:gd name="connsiteY5" fmla="*/ 447796 h 451441"/>
              <a:gd name="connsiteX6" fmla="*/ 7960 w 492191"/>
              <a:gd name="connsiteY6" fmla="*/ 381037 h 451441"/>
              <a:gd name="connsiteX0" fmla="*/ 9855 w 494086"/>
              <a:gd name="connsiteY0" fmla="*/ 381039 h 451443"/>
              <a:gd name="connsiteX1" fmla="*/ 50029 w 494086"/>
              <a:gd name="connsiteY1" fmla="*/ 173862 h 451443"/>
              <a:gd name="connsiteX2" fmla="*/ 238455 w 494086"/>
              <a:gd name="connsiteY2" fmla="*/ 39 h 451443"/>
              <a:gd name="connsiteX3" fmla="*/ 411497 w 494086"/>
              <a:gd name="connsiteY3" fmla="*/ 174732 h 451443"/>
              <a:gd name="connsiteX4" fmla="*/ 467055 w 494086"/>
              <a:gd name="connsiteY4" fmla="*/ 381039 h 451443"/>
              <a:gd name="connsiteX5" fmla="*/ 272692 w 494086"/>
              <a:gd name="connsiteY5" fmla="*/ 447798 h 451443"/>
              <a:gd name="connsiteX6" fmla="*/ 9855 w 494086"/>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9" h="451443">
                <a:moveTo>
                  <a:pt x="9855" y="381039"/>
                </a:moveTo>
                <a:cubicBezTo>
                  <a:pt x="-15577" y="338343"/>
                  <a:pt x="11929" y="237362"/>
                  <a:pt x="50029" y="173862"/>
                </a:cubicBezTo>
                <a:cubicBezTo>
                  <a:pt x="88129" y="110362"/>
                  <a:pt x="188737" y="-2410"/>
                  <a:pt x="238455" y="39"/>
                </a:cubicBezTo>
                <a:cubicBezTo>
                  <a:pt x="286418" y="2872"/>
                  <a:pt x="373397" y="111232"/>
                  <a:pt x="411497" y="174732"/>
                </a:cubicBezTo>
                <a:cubicBezTo>
                  <a:pt x="449597" y="238232"/>
                  <a:pt x="490189" y="335528"/>
                  <a:pt x="467055" y="381039"/>
                </a:cubicBezTo>
                <a:cubicBezTo>
                  <a:pt x="443921" y="426550"/>
                  <a:pt x="337480" y="425545"/>
                  <a:pt x="272692" y="447798"/>
                </a:cubicBezTo>
                <a:cubicBezTo>
                  <a:pt x="201105" y="464185"/>
                  <a:pt x="41427" y="422391"/>
                  <a:pt x="9855" y="381039"/>
                </a:cubicBezTo>
                <a:close/>
              </a:path>
            </a:pathLst>
          </a:custGeom>
          <a:solidFill>
            <a:srgbClr val="9B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34">
            <a:extLst>
              <a:ext uri="{FF2B5EF4-FFF2-40B4-BE49-F238E27FC236}">
                <a16:creationId xmlns:a16="http://schemas.microsoft.com/office/drawing/2014/main" id="{202E013E-17C7-43D0-8C49-BD448BDF992D}"/>
              </a:ext>
            </a:extLst>
          </p:cNvPr>
          <p:cNvSpPr/>
          <p:nvPr/>
        </p:nvSpPr>
        <p:spPr>
          <a:xfrm rot="16822521">
            <a:off x="50084" y="6396121"/>
            <a:ext cx="384936" cy="412884"/>
          </a:xfrm>
          <a:custGeom>
            <a:avLst/>
            <a:gdLst>
              <a:gd name="connsiteX0" fmla="*/ 0 w 457200"/>
              <a:gd name="connsiteY0" fmla="*/ 381000 h 381000"/>
              <a:gd name="connsiteX1" fmla="*/ 228600 w 457200"/>
              <a:gd name="connsiteY1" fmla="*/ 0 h 381000"/>
              <a:gd name="connsiteX2" fmla="*/ 457200 w 457200"/>
              <a:gd name="connsiteY2" fmla="*/ 381000 h 381000"/>
              <a:gd name="connsiteX3" fmla="*/ 0 w 457200"/>
              <a:gd name="connsiteY3" fmla="*/ 381000 h 381000"/>
              <a:gd name="connsiteX0" fmla="*/ 0 w 457200"/>
              <a:gd name="connsiteY0" fmla="*/ 381000 h 381000"/>
              <a:gd name="connsiteX1" fmla="*/ 228600 w 457200"/>
              <a:gd name="connsiteY1" fmla="*/ 0 h 381000"/>
              <a:gd name="connsiteX2" fmla="*/ 363237 w 457200"/>
              <a:gd name="connsiteY2" fmla="*/ 213434 h 381000"/>
              <a:gd name="connsiteX3" fmla="*/ 457200 w 457200"/>
              <a:gd name="connsiteY3" fmla="*/ 381000 h 381000"/>
              <a:gd name="connsiteX4" fmla="*/ 0 w 457200"/>
              <a:gd name="connsiteY4" fmla="*/ 381000 h 381000"/>
              <a:gd name="connsiteX0" fmla="*/ 0 w 457200"/>
              <a:gd name="connsiteY0" fmla="*/ 381000 h 381000"/>
              <a:gd name="connsiteX1" fmla="*/ 228600 w 457200"/>
              <a:gd name="connsiteY1" fmla="*/ 0 h 381000"/>
              <a:gd name="connsiteX2" fmla="*/ 377628 w 457200"/>
              <a:gd name="connsiteY2" fmla="*/ 190980 h 381000"/>
              <a:gd name="connsiteX3" fmla="*/ 457200 w 457200"/>
              <a:gd name="connsiteY3" fmla="*/ 381000 h 381000"/>
              <a:gd name="connsiteX4" fmla="*/ 0 w 457200"/>
              <a:gd name="connsiteY4" fmla="*/ 381000 h 381000"/>
              <a:gd name="connsiteX0" fmla="*/ 0 w 457200"/>
              <a:gd name="connsiteY0" fmla="*/ 381000 h 381000"/>
              <a:gd name="connsiteX1" fmla="*/ 124888 w 457200"/>
              <a:gd name="connsiteY1" fmla="*/ 182861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1000"/>
              <a:gd name="connsiteX1" fmla="*/ 89850 w 457200"/>
              <a:gd name="connsiteY1" fmla="*/ 173982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8956"/>
              <a:gd name="connsiteX1" fmla="*/ 89850 w 457200"/>
              <a:gd name="connsiteY1" fmla="*/ 173982 h 388956"/>
              <a:gd name="connsiteX2" fmla="*/ 228600 w 457200"/>
              <a:gd name="connsiteY2" fmla="*/ 0 h 388956"/>
              <a:gd name="connsiteX3" fmla="*/ 377628 w 457200"/>
              <a:gd name="connsiteY3" fmla="*/ 190980 h 388956"/>
              <a:gd name="connsiteX4" fmla="*/ 457200 w 457200"/>
              <a:gd name="connsiteY4" fmla="*/ 381000 h 388956"/>
              <a:gd name="connsiteX5" fmla="*/ 241695 w 457200"/>
              <a:gd name="connsiteY5" fmla="*/ 388956 h 388956"/>
              <a:gd name="connsiteX6" fmla="*/ 0 w 457200"/>
              <a:gd name="connsiteY6" fmla="*/ 381000 h 388956"/>
              <a:gd name="connsiteX0" fmla="*/ 0 w 457200"/>
              <a:gd name="connsiteY0" fmla="*/ 381000 h 430160"/>
              <a:gd name="connsiteX1" fmla="*/ 89850 w 457200"/>
              <a:gd name="connsiteY1" fmla="*/ 173982 h 430160"/>
              <a:gd name="connsiteX2" fmla="*/ 228600 w 457200"/>
              <a:gd name="connsiteY2" fmla="*/ 0 h 430160"/>
              <a:gd name="connsiteX3" fmla="*/ 377628 w 457200"/>
              <a:gd name="connsiteY3" fmla="*/ 190980 h 430160"/>
              <a:gd name="connsiteX4" fmla="*/ 457200 w 457200"/>
              <a:gd name="connsiteY4" fmla="*/ 381000 h 430160"/>
              <a:gd name="connsiteX5" fmla="*/ 242439 w 457200"/>
              <a:gd name="connsiteY5" fmla="*/ 430160 h 430160"/>
              <a:gd name="connsiteX6" fmla="*/ 0 w 457200"/>
              <a:gd name="connsiteY6" fmla="*/ 381000 h 430160"/>
              <a:gd name="connsiteX0" fmla="*/ 0 w 461886"/>
              <a:gd name="connsiteY0" fmla="*/ 381000 h 430160"/>
              <a:gd name="connsiteX1" fmla="*/ 89850 w 461886"/>
              <a:gd name="connsiteY1" fmla="*/ 173982 h 430160"/>
              <a:gd name="connsiteX2" fmla="*/ 228600 w 461886"/>
              <a:gd name="connsiteY2" fmla="*/ 0 h 430160"/>
              <a:gd name="connsiteX3" fmla="*/ 377628 w 461886"/>
              <a:gd name="connsiteY3" fmla="*/ 190980 h 430160"/>
              <a:gd name="connsiteX4" fmla="*/ 457200 w 461886"/>
              <a:gd name="connsiteY4" fmla="*/ 381000 h 430160"/>
              <a:gd name="connsiteX5" fmla="*/ 242439 w 461886"/>
              <a:gd name="connsiteY5" fmla="*/ 430160 h 430160"/>
              <a:gd name="connsiteX6" fmla="*/ 0 w 461886"/>
              <a:gd name="connsiteY6" fmla="*/ 381000 h 430160"/>
              <a:gd name="connsiteX0" fmla="*/ 0 w 462555"/>
              <a:gd name="connsiteY0" fmla="*/ 381000 h 430160"/>
              <a:gd name="connsiteX1" fmla="*/ 89850 w 462555"/>
              <a:gd name="connsiteY1" fmla="*/ 173982 h 430160"/>
              <a:gd name="connsiteX2" fmla="*/ 228600 w 462555"/>
              <a:gd name="connsiteY2" fmla="*/ 0 h 430160"/>
              <a:gd name="connsiteX3" fmla="*/ 388156 w 462555"/>
              <a:gd name="connsiteY3" fmla="*/ 188676 h 430160"/>
              <a:gd name="connsiteX4" fmla="*/ 457200 w 462555"/>
              <a:gd name="connsiteY4" fmla="*/ 381000 h 430160"/>
              <a:gd name="connsiteX5" fmla="*/ 242439 w 462555"/>
              <a:gd name="connsiteY5" fmla="*/ 430160 h 430160"/>
              <a:gd name="connsiteX6" fmla="*/ 0 w 462555"/>
              <a:gd name="connsiteY6" fmla="*/ 381000 h 430160"/>
              <a:gd name="connsiteX0" fmla="*/ 5039 w 467594"/>
              <a:gd name="connsiteY0" fmla="*/ 381039 h 430199"/>
              <a:gd name="connsiteX1" fmla="*/ 94889 w 467594"/>
              <a:gd name="connsiteY1" fmla="*/ 174021 h 430199"/>
              <a:gd name="connsiteX2" fmla="*/ 233639 w 467594"/>
              <a:gd name="connsiteY2" fmla="*/ 39 h 430199"/>
              <a:gd name="connsiteX3" fmla="*/ 393195 w 467594"/>
              <a:gd name="connsiteY3" fmla="*/ 188715 h 430199"/>
              <a:gd name="connsiteX4" fmla="*/ 462239 w 467594"/>
              <a:gd name="connsiteY4" fmla="*/ 381039 h 430199"/>
              <a:gd name="connsiteX5" fmla="*/ 247478 w 467594"/>
              <a:gd name="connsiteY5" fmla="*/ 430199 h 430199"/>
              <a:gd name="connsiteX6" fmla="*/ 5039 w 467594"/>
              <a:gd name="connsiteY6" fmla="*/ 381039 h 430199"/>
              <a:gd name="connsiteX0" fmla="*/ 7960 w 470515"/>
              <a:gd name="connsiteY0" fmla="*/ 381037 h 430197"/>
              <a:gd name="connsiteX1" fmla="*/ 60965 w 470515"/>
              <a:gd name="connsiteY1" fmla="*/ 182083 h 430197"/>
              <a:gd name="connsiteX2" fmla="*/ 236560 w 470515"/>
              <a:gd name="connsiteY2" fmla="*/ 37 h 430197"/>
              <a:gd name="connsiteX3" fmla="*/ 396116 w 470515"/>
              <a:gd name="connsiteY3" fmla="*/ 188713 h 430197"/>
              <a:gd name="connsiteX4" fmla="*/ 465160 w 470515"/>
              <a:gd name="connsiteY4" fmla="*/ 381037 h 430197"/>
              <a:gd name="connsiteX5" fmla="*/ 250399 w 470515"/>
              <a:gd name="connsiteY5" fmla="*/ 430197 h 430197"/>
              <a:gd name="connsiteX6" fmla="*/ 7960 w 470515"/>
              <a:gd name="connsiteY6" fmla="*/ 381037 h 430197"/>
              <a:gd name="connsiteX0" fmla="*/ 7960 w 470515"/>
              <a:gd name="connsiteY0" fmla="*/ 381037 h 435371"/>
              <a:gd name="connsiteX1" fmla="*/ 60965 w 470515"/>
              <a:gd name="connsiteY1" fmla="*/ 182083 h 435371"/>
              <a:gd name="connsiteX2" fmla="*/ 236560 w 470515"/>
              <a:gd name="connsiteY2" fmla="*/ 37 h 435371"/>
              <a:gd name="connsiteX3" fmla="*/ 396116 w 470515"/>
              <a:gd name="connsiteY3" fmla="*/ 188713 h 435371"/>
              <a:gd name="connsiteX4" fmla="*/ 465160 w 470515"/>
              <a:gd name="connsiteY4" fmla="*/ 381037 h 435371"/>
              <a:gd name="connsiteX5" fmla="*/ 250399 w 470515"/>
              <a:gd name="connsiteY5" fmla="*/ 430197 h 435371"/>
              <a:gd name="connsiteX6" fmla="*/ 7960 w 470515"/>
              <a:gd name="connsiteY6" fmla="*/ 381037 h 435371"/>
              <a:gd name="connsiteX0" fmla="*/ 7960 w 470515"/>
              <a:gd name="connsiteY0" fmla="*/ 381037 h 462896"/>
              <a:gd name="connsiteX1" fmla="*/ 60965 w 470515"/>
              <a:gd name="connsiteY1" fmla="*/ 182083 h 462896"/>
              <a:gd name="connsiteX2" fmla="*/ 236560 w 470515"/>
              <a:gd name="connsiteY2" fmla="*/ 37 h 462896"/>
              <a:gd name="connsiteX3" fmla="*/ 396116 w 470515"/>
              <a:gd name="connsiteY3" fmla="*/ 188713 h 462896"/>
              <a:gd name="connsiteX4" fmla="*/ 465160 w 470515"/>
              <a:gd name="connsiteY4" fmla="*/ 381037 h 462896"/>
              <a:gd name="connsiteX5" fmla="*/ 303779 w 470515"/>
              <a:gd name="connsiteY5" fmla="*/ 459883 h 462896"/>
              <a:gd name="connsiteX6" fmla="*/ 7960 w 470515"/>
              <a:gd name="connsiteY6" fmla="*/ 381037 h 462896"/>
              <a:gd name="connsiteX0" fmla="*/ 7960 w 471691"/>
              <a:gd name="connsiteY0" fmla="*/ 381037 h 462896"/>
              <a:gd name="connsiteX1" fmla="*/ 60965 w 471691"/>
              <a:gd name="connsiteY1" fmla="*/ 182083 h 462896"/>
              <a:gd name="connsiteX2" fmla="*/ 236560 w 471691"/>
              <a:gd name="connsiteY2" fmla="*/ 37 h 462896"/>
              <a:gd name="connsiteX3" fmla="*/ 409602 w 471691"/>
              <a:gd name="connsiteY3" fmla="*/ 174730 h 462896"/>
              <a:gd name="connsiteX4" fmla="*/ 465160 w 471691"/>
              <a:gd name="connsiteY4" fmla="*/ 381037 h 462896"/>
              <a:gd name="connsiteX5" fmla="*/ 303779 w 471691"/>
              <a:gd name="connsiteY5" fmla="*/ 459883 h 462896"/>
              <a:gd name="connsiteX6" fmla="*/ 7960 w 471691"/>
              <a:gd name="connsiteY6" fmla="*/ 381037 h 462896"/>
              <a:gd name="connsiteX0" fmla="*/ 7960 w 471691"/>
              <a:gd name="connsiteY0" fmla="*/ 381037 h 451441"/>
              <a:gd name="connsiteX1" fmla="*/ 60965 w 471691"/>
              <a:gd name="connsiteY1" fmla="*/ 182083 h 451441"/>
              <a:gd name="connsiteX2" fmla="*/ 236560 w 471691"/>
              <a:gd name="connsiteY2" fmla="*/ 37 h 451441"/>
              <a:gd name="connsiteX3" fmla="*/ 409602 w 471691"/>
              <a:gd name="connsiteY3" fmla="*/ 174730 h 451441"/>
              <a:gd name="connsiteX4" fmla="*/ 465160 w 471691"/>
              <a:gd name="connsiteY4" fmla="*/ 381037 h 451441"/>
              <a:gd name="connsiteX5" fmla="*/ 270797 w 471691"/>
              <a:gd name="connsiteY5" fmla="*/ 447796 h 451441"/>
              <a:gd name="connsiteX6" fmla="*/ 7960 w 471691"/>
              <a:gd name="connsiteY6" fmla="*/ 381037 h 451441"/>
              <a:gd name="connsiteX0" fmla="*/ 7960 w 489248"/>
              <a:gd name="connsiteY0" fmla="*/ 381037 h 451441"/>
              <a:gd name="connsiteX1" fmla="*/ 60965 w 489248"/>
              <a:gd name="connsiteY1" fmla="*/ 182083 h 451441"/>
              <a:gd name="connsiteX2" fmla="*/ 236560 w 489248"/>
              <a:gd name="connsiteY2" fmla="*/ 37 h 451441"/>
              <a:gd name="connsiteX3" fmla="*/ 409602 w 489248"/>
              <a:gd name="connsiteY3" fmla="*/ 174730 h 451441"/>
              <a:gd name="connsiteX4" fmla="*/ 465160 w 489248"/>
              <a:gd name="connsiteY4" fmla="*/ 381037 h 451441"/>
              <a:gd name="connsiteX5" fmla="*/ 270797 w 489248"/>
              <a:gd name="connsiteY5" fmla="*/ 447796 h 451441"/>
              <a:gd name="connsiteX6" fmla="*/ 7960 w 489248"/>
              <a:gd name="connsiteY6" fmla="*/ 381037 h 451441"/>
              <a:gd name="connsiteX0" fmla="*/ 7960 w 492191"/>
              <a:gd name="connsiteY0" fmla="*/ 381037 h 451441"/>
              <a:gd name="connsiteX1" fmla="*/ 60965 w 492191"/>
              <a:gd name="connsiteY1" fmla="*/ 182083 h 451441"/>
              <a:gd name="connsiteX2" fmla="*/ 236560 w 492191"/>
              <a:gd name="connsiteY2" fmla="*/ 37 h 451441"/>
              <a:gd name="connsiteX3" fmla="*/ 409602 w 492191"/>
              <a:gd name="connsiteY3" fmla="*/ 174730 h 451441"/>
              <a:gd name="connsiteX4" fmla="*/ 465160 w 492191"/>
              <a:gd name="connsiteY4" fmla="*/ 381037 h 451441"/>
              <a:gd name="connsiteX5" fmla="*/ 270797 w 492191"/>
              <a:gd name="connsiteY5" fmla="*/ 447796 h 451441"/>
              <a:gd name="connsiteX6" fmla="*/ 7960 w 492191"/>
              <a:gd name="connsiteY6" fmla="*/ 381037 h 451441"/>
              <a:gd name="connsiteX0" fmla="*/ 9855 w 494086"/>
              <a:gd name="connsiteY0" fmla="*/ 381039 h 451443"/>
              <a:gd name="connsiteX1" fmla="*/ 50029 w 494086"/>
              <a:gd name="connsiteY1" fmla="*/ 173862 h 451443"/>
              <a:gd name="connsiteX2" fmla="*/ 238455 w 494086"/>
              <a:gd name="connsiteY2" fmla="*/ 39 h 451443"/>
              <a:gd name="connsiteX3" fmla="*/ 411497 w 494086"/>
              <a:gd name="connsiteY3" fmla="*/ 174732 h 451443"/>
              <a:gd name="connsiteX4" fmla="*/ 467055 w 494086"/>
              <a:gd name="connsiteY4" fmla="*/ 381039 h 451443"/>
              <a:gd name="connsiteX5" fmla="*/ 272692 w 494086"/>
              <a:gd name="connsiteY5" fmla="*/ 447798 h 451443"/>
              <a:gd name="connsiteX6" fmla="*/ 9855 w 494086"/>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9" h="451443">
                <a:moveTo>
                  <a:pt x="9855" y="381039"/>
                </a:moveTo>
                <a:cubicBezTo>
                  <a:pt x="-15577" y="338343"/>
                  <a:pt x="11929" y="237362"/>
                  <a:pt x="50029" y="173862"/>
                </a:cubicBezTo>
                <a:cubicBezTo>
                  <a:pt x="88129" y="110362"/>
                  <a:pt x="188737" y="-2410"/>
                  <a:pt x="238455" y="39"/>
                </a:cubicBezTo>
                <a:cubicBezTo>
                  <a:pt x="286418" y="2872"/>
                  <a:pt x="373397" y="111232"/>
                  <a:pt x="411497" y="174732"/>
                </a:cubicBezTo>
                <a:cubicBezTo>
                  <a:pt x="449597" y="238232"/>
                  <a:pt x="490189" y="335528"/>
                  <a:pt x="467055" y="381039"/>
                </a:cubicBezTo>
                <a:cubicBezTo>
                  <a:pt x="443921" y="426550"/>
                  <a:pt x="337480" y="425545"/>
                  <a:pt x="272692" y="447798"/>
                </a:cubicBezTo>
                <a:cubicBezTo>
                  <a:pt x="201105" y="464185"/>
                  <a:pt x="41427" y="422391"/>
                  <a:pt x="9855" y="381039"/>
                </a:cubicBezTo>
                <a:close/>
              </a:path>
            </a:pathLst>
          </a:custGeom>
          <a:solidFill>
            <a:srgbClr val="9B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34">
            <a:extLst>
              <a:ext uri="{FF2B5EF4-FFF2-40B4-BE49-F238E27FC236}">
                <a16:creationId xmlns:a16="http://schemas.microsoft.com/office/drawing/2014/main" id="{87A0D2BD-28FF-4229-995F-4B1A76F3EEB8}"/>
              </a:ext>
            </a:extLst>
          </p:cNvPr>
          <p:cNvSpPr/>
          <p:nvPr/>
        </p:nvSpPr>
        <p:spPr>
          <a:xfrm rot="6115775">
            <a:off x="6623821" y="6637719"/>
            <a:ext cx="551404" cy="591438"/>
          </a:xfrm>
          <a:custGeom>
            <a:avLst/>
            <a:gdLst>
              <a:gd name="connsiteX0" fmla="*/ 0 w 457200"/>
              <a:gd name="connsiteY0" fmla="*/ 381000 h 381000"/>
              <a:gd name="connsiteX1" fmla="*/ 228600 w 457200"/>
              <a:gd name="connsiteY1" fmla="*/ 0 h 381000"/>
              <a:gd name="connsiteX2" fmla="*/ 457200 w 457200"/>
              <a:gd name="connsiteY2" fmla="*/ 381000 h 381000"/>
              <a:gd name="connsiteX3" fmla="*/ 0 w 457200"/>
              <a:gd name="connsiteY3" fmla="*/ 381000 h 381000"/>
              <a:gd name="connsiteX0" fmla="*/ 0 w 457200"/>
              <a:gd name="connsiteY0" fmla="*/ 381000 h 381000"/>
              <a:gd name="connsiteX1" fmla="*/ 228600 w 457200"/>
              <a:gd name="connsiteY1" fmla="*/ 0 h 381000"/>
              <a:gd name="connsiteX2" fmla="*/ 363237 w 457200"/>
              <a:gd name="connsiteY2" fmla="*/ 213434 h 381000"/>
              <a:gd name="connsiteX3" fmla="*/ 457200 w 457200"/>
              <a:gd name="connsiteY3" fmla="*/ 381000 h 381000"/>
              <a:gd name="connsiteX4" fmla="*/ 0 w 457200"/>
              <a:gd name="connsiteY4" fmla="*/ 381000 h 381000"/>
              <a:gd name="connsiteX0" fmla="*/ 0 w 457200"/>
              <a:gd name="connsiteY0" fmla="*/ 381000 h 381000"/>
              <a:gd name="connsiteX1" fmla="*/ 228600 w 457200"/>
              <a:gd name="connsiteY1" fmla="*/ 0 h 381000"/>
              <a:gd name="connsiteX2" fmla="*/ 377628 w 457200"/>
              <a:gd name="connsiteY2" fmla="*/ 190980 h 381000"/>
              <a:gd name="connsiteX3" fmla="*/ 457200 w 457200"/>
              <a:gd name="connsiteY3" fmla="*/ 381000 h 381000"/>
              <a:gd name="connsiteX4" fmla="*/ 0 w 457200"/>
              <a:gd name="connsiteY4" fmla="*/ 381000 h 381000"/>
              <a:gd name="connsiteX0" fmla="*/ 0 w 457200"/>
              <a:gd name="connsiteY0" fmla="*/ 381000 h 381000"/>
              <a:gd name="connsiteX1" fmla="*/ 124888 w 457200"/>
              <a:gd name="connsiteY1" fmla="*/ 182861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1000"/>
              <a:gd name="connsiteX1" fmla="*/ 89850 w 457200"/>
              <a:gd name="connsiteY1" fmla="*/ 173982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8956"/>
              <a:gd name="connsiteX1" fmla="*/ 89850 w 457200"/>
              <a:gd name="connsiteY1" fmla="*/ 173982 h 388956"/>
              <a:gd name="connsiteX2" fmla="*/ 228600 w 457200"/>
              <a:gd name="connsiteY2" fmla="*/ 0 h 388956"/>
              <a:gd name="connsiteX3" fmla="*/ 377628 w 457200"/>
              <a:gd name="connsiteY3" fmla="*/ 190980 h 388956"/>
              <a:gd name="connsiteX4" fmla="*/ 457200 w 457200"/>
              <a:gd name="connsiteY4" fmla="*/ 381000 h 388956"/>
              <a:gd name="connsiteX5" fmla="*/ 241695 w 457200"/>
              <a:gd name="connsiteY5" fmla="*/ 388956 h 388956"/>
              <a:gd name="connsiteX6" fmla="*/ 0 w 457200"/>
              <a:gd name="connsiteY6" fmla="*/ 381000 h 388956"/>
              <a:gd name="connsiteX0" fmla="*/ 0 w 457200"/>
              <a:gd name="connsiteY0" fmla="*/ 381000 h 430160"/>
              <a:gd name="connsiteX1" fmla="*/ 89850 w 457200"/>
              <a:gd name="connsiteY1" fmla="*/ 173982 h 430160"/>
              <a:gd name="connsiteX2" fmla="*/ 228600 w 457200"/>
              <a:gd name="connsiteY2" fmla="*/ 0 h 430160"/>
              <a:gd name="connsiteX3" fmla="*/ 377628 w 457200"/>
              <a:gd name="connsiteY3" fmla="*/ 190980 h 430160"/>
              <a:gd name="connsiteX4" fmla="*/ 457200 w 457200"/>
              <a:gd name="connsiteY4" fmla="*/ 381000 h 430160"/>
              <a:gd name="connsiteX5" fmla="*/ 242439 w 457200"/>
              <a:gd name="connsiteY5" fmla="*/ 430160 h 430160"/>
              <a:gd name="connsiteX6" fmla="*/ 0 w 457200"/>
              <a:gd name="connsiteY6" fmla="*/ 381000 h 430160"/>
              <a:gd name="connsiteX0" fmla="*/ 0 w 461886"/>
              <a:gd name="connsiteY0" fmla="*/ 381000 h 430160"/>
              <a:gd name="connsiteX1" fmla="*/ 89850 w 461886"/>
              <a:gd name="connsiteY1" fmla="*/ 173982 h 430160"/>
              <a:gd name="connsiteX2" fmla="*/ 228600 w 461886"/>
              <a:gd name="connsiteY2" fmla="*/ 0 h 430160"/>
              <a:gd name="connsiteX3" fmla="*/ 377628 w 461886"/>
              <a:gd name="connsiteY3" fmla="*/ 190980 h 430160"/>
              <a:gd name="connsiteX4" fmla="*/ 457200 w 461886"/>
              <a:gd name="connsiteY4" fmla="*/ 381000 h 430160"/>
              <a:gd name="connsiteX5" fmla="*/ 242439 w 461886"/>
              <a:gd name="connsiteY5" fmla="*/ 430160 h 430160"/>
              <a:gd name="connsiteX6" fmla="*/ 0 w 461886"/>
              <a:gd name="connsiteY6" fmla="*/ 381000 h 430160"/>
              <a:gd name="connsiteX0" fmla="*/ 0 w 462555"/>
              <a:gd name="connsiteY0" fmla="*/ 381000 h 430160"/>
              <a:gd name="connsiteX1" fmla="*/ 89850 w 462555"/>
              <a:gd name="connsiteY1" fmla="*/ 173982 h 430160"/>
              <a:gd name="connsiteX2" fmla="*/ 228600 w 462555"/>
              <a:gd name="connsiteY2" fmla="*/ 0 h 430160"/>
              <a:gd name="connsiteX3" fmla="*/ 388156 w 462555"/>
              <a:gd name="connsiteY3" fmla="*/ 188676 h 430160"/>
              <a:gd name="connsiteX4" fmla="*/ 457200 w 462555"/>
              <a:gd name="connsiteY4" fmla="*/ 381000 h 430160"/>
              <a:gd name="connsiteX5" fmla="*/ 242439 w 462555"/>
              <a:gd name="connsiteY5" fmla="*/ 430160 h 430160"/>
              <a:gd name="connsiteX6" fmla="*/ 0 w 462555"/>
              <a:gd name="connsiteY6" fmla="*/ 381000 h 430160"/>
              <a:gd name="connsiteX0" fmla="*/ 5039 w 467594"/>
              <a:gd name="connsiteY0" fmla="*/ 381039 h 430199"/>
              <a:gd name="connsiteX1" fmla="*/ 94889 w 467594"/>
              <a:gd name="connsiteY1" fmla="*/ 174021 h 430199"/>
              <a:gd name="connsiteX2" fmla="*/ 233639 w 467594"/>
              <a:gd name="connsiteY2" fmla="*/ 39 h 430199"/>
              <a:gd name="connsiteX3" fmla="*/ 393195 w 467594"/>
              <a:gd name="connsiteY3" fmla="*/ 188715 h 430199"/>
              <a:gd name="connsiteX4" fmla="*/ 462239 w 467594"/>
              <a:gd name="connsiteY4" fmla="*/ 381039 h 430199"/>
              <a:gd name="connsiteX5" fmla="*/ 247478 w 467594"/>
              <a:gd name="connsiteY5" fmla="*/ 430199 h 430199"/>
              <a:gd name="connsiteX6" fmla="*/ 5039 w 467594"/>
              <a:gd name="connsiteY6" fmla="*/ 381039 h 430199"/>
              <a:gd name="connsiteX0" fmla="*/ 7960 w 470515"/>
              <a:gd name="connsiteY0" fmla="*/ 381037 h 430197"/>
              <a:gd name="connsiteX1" fmla="*/ 60965 w 470515"/>
              <a:gd name="connsiteY1" fmla="*/ 182083 h 430197"/>
              <a:gd name="connsiteX2" fmla="*/ 236560 w 470515"/>
              <a:gd name="connsiteY2" fmla="*/ 37 h 430197"/>
              <a:gd name="connsiteX3" fmla="*/ 396116 w 470515"/>
              <a:gd name="connsiteY3" fmla="*/ 188713 h 430197"/>
              <a:gd name="connsiteX4" fmla="*/ 465160 w 470515"/>
              <a:gd name="connsiteY4" fmla="*/ 381037 h 430197"/>
              <a:gd name="connsiteX5" fmla="*/ 250399 w 470515"/>
              <a:gd name="connsiteY5" fmla="*/ 430197 h 430197"/>
              <a:gd name="connsiteX6" fmla="*/ 7960 w 470515"/>
              <a:gd name="connsiteY6" fmla="*/ 381037 h 430197"/>
              <a:gd name="connsiteX0" fmla="*/ 7960 w 470515"/>
              <a:gd name="connsiteY0" fmla="*/ 381037 h 435371"/>
              <a:gd name="connsiteX1" fmla="*/ 60965 w 470515"/>
              <a:gd name="connsiteY1" fmla="*/ 182083 h 435371"/>
              <a:gd name="connsiteX2" fmla="*/ 236560 w 470515"/>
              <a:gd name="connsiteY2" fmla="*/ 37 h 435371"/>
              <a:gd name="connsiteX3" fmla="*/ 396116 w 470515"/>
              <a:gd name="connsiteY3" fmla="*/ 188713 h 435371"/>
              <a:gd name="connsiteX4" fmla="*/ 465160 w 470515"/>
              <a:gd name="connsiteY4" fmla="*/ 381037 h 435371"/>
              <a:gd name="connsiteX5" fmla="*/ 250399 w 470515"/>
              <a:gd name="connsiteY5" fmla="*/ 430197 h 435371"/>
              <a:gd name="connsiteX6" fmla="*/ 7960 w 470515"/>
              <a:gd name="connsiteY6" fmla="*/ 381037 h 435371"/>
              <a:gd name="connsiteX0" fmla="*/ 7960 w 470515"/>
              <a:gd name="connsiteY0" fmla="*/ 381037 h 462896"/>
              <a:gd name="connsiteX1" fmla="*/ 60965 w 470515"/>
              <a:gd name="connsiteY1" fmla="*/ 182083 h 462896"/>
              <a:gd name="connsiteX2" fmla="*/ 236560 w 470515"/>
              <a:gd name="connsiteY2" fmla="*/ 37 h 462896"/>
              <a:gd name="connsiteX3" fmla="*/ 396116 w 470515"/>
              <a:gd name="connsiteY3" fmla="*/ 188713 h 462896"/>
              <a:gd name="connsiteX4" fmla="*/ 465160 w 470515"/>
              <a:gd name="connsiteY4" fmla="*/ 381037 h 462896"/>
              <a:gd name="connsiteX5" fmla="*/ 303779 w 470515"/>
              <a:gd name="connsiteY5" fmla="*/ 459883 h 462896"/>
              <a:gd name="connsiteX6" fmla="*/ 7960 w 470515"/>
              <a:gd name="connsiteY6" fmla="*/ 381037 h 462896"/>
              <a:gd name="connsiteX0" fmla="*/ 7960 w 471691"/>
              <a:gd name="connsiteY0" fmla="*/ 381037 h 462896"/>
              <a:gd name="connsiteX1" fmla="*/ 60965 w 471691"/>
              <a:gd name="connsiteY1" fmla="*/ 182083 h 462896"/>
              <a:gd name="connsiteX2" fmla="*/ 236560 w 471691"/>
              <a:gd name="connsiteY2" fmla="*/ 37 h 462896"/>
              <a:gd name="connsiteX3" fmla="*/ 409602 w 471691"/>
              <a:gd name="connsiteY3" fmla="*/ 174730 h 462896"/>
              <a:gd name="connsiteX4" fmla="*/ 465160 w 471691"/>
              <a:gd name="connsiteY4" fmla="*/ 381037 h 462896"/>
              <a:gd name="connsiteX5" fmla="*/ 303779 w 471691"/>
              <a:gd name="connsiteY5" fmla="*/ 459883 h 462896"/>
              <a:gd name="connsiteX6" fmla="*/ 7960 w 471691"/>
              <a:gd name="connsiteY6" fmla="*/ 381037 h 462896"/>
              <a:gd name="connsiteX0" fmla="*/ 7960 w 471691"/>
              <a:gd name="connsiteY0" fmla="*/ 381037 h 451441"/>
              <a:gd name="connsiteX1" fmla="*/ 60965 w 471691"/>
              <a:gd name="connsiteY1" fmla="*/ 182083 h 451441"/>
              <a:gd name="connsiteX2" fmla="*/ 236560 w 471691"/>
              <a:gd name="connsiteY2" fmla="*/ 37 h 451441"/>
              <a:gd name="connsiteX3" fmla="*/ 409602 w 471691"/>
              <a:gd name="connsiteY3" fmla="*/ 174730 h 451441"/>
              <a:gd name="connsiteX4" fmla="*/ 465160 w 471691"/>
              <a:gd name="connsiteY4" fmla="*/ 381037 h 451441"/>
              <a:gd name="connsiteX5" fmla="*/ 270797 w 471691"/>
              <a:gd name="connsiteY5" fmla="*/ 447796 h 451441"/>
              <a:gd name="connsiteX6" fmla="*/ 7960 w 471691"/>
              <a:gd name="connsiteY6" fmla="*/ 381037 h 451441"/>
              <a:gd name="connsiteX0" fmla="*/ 7960 w 489248"/>
              <a:gd name="connsiteY0" fmla="*/ 381037 h 451441"/>
              <a:gd name="connsiteX1" fmla="*/ 60965 w 489248"/>
              <a:gd name="connsiteY1" fmla="*/ 182083 h 451441"/>
              <a:gd name="connsiteX2" fmla="*/ 236560 w 489248"/>
              <a:gd name="connsiteY2" fmla="*/ 37 h 451441"/>
              <a:gd name="connsiteX3" fmla="*/ 409602 w 489248"/>
              <a:gd name="connsiteY3" fmla="*/ 174730 h 451441"/>
              <a:gd name="connsiteX4" fmla="*/ 465160 w 489248"/>
              <a:gd name="connsiteY4" fmla="*/ 381037 h 451441"/>
              <a:gd name="connsiteX5" fmla="*/ 270797 w 489248"/>
              <a:gd name="connsiteY5" fmla="*/ 447796 h 451441"/>
              <a:gd name="connsiteX6" fmla="*/ 7960 w 489248"/>
              <a:gd name="connsiteY6" fmla="*/ 381037 h 451441"/>
              <a:gd name="connsiteX0" fmla="*/ 7960 w 492191"/>
              <a:gd name="connsiteY0" fmla="*/ 381037 h 451441"/>
              <a:gd name="connsiteX1" fmla="*/ 60965 w 492191"/>
              <a:gd name="connsiteY1" fmla="*/ 182083 h 451441"/>
              <a:gd name="connsiteX2" fmla="*/ 236560 w 492191"/>
              <a:gd name="connsiteY2" fmla="*/ 37 h 451441"/>
              <a:gd name="connsiteX3" fmla="*/ 409602 w 492191"/>
              <a:gd name="connsiteY3" fmla="*/ 174730 h 451441"/>
              <a:gd name="connsiteX4" fmla="*/ 465160 w 492191"/>
              <a:gd name="connsiteY4" fmla="*/ 381037 h 451441"/>
              <a:gd name="connsiteX5" fmla="*/ 270797 w 492191"/>
              <a:gd name="connsiteY5" fmla="*/ 447796 h 451441"/>
              <a:gd name="connsiteX6" fmla="*/ 7960 w 492191"/>
              <a:gd name="connsiteY6" fmla="*/ 381037 h 451441"/>
              <a:gd name="connsiteX0" fmla="*/ 9855 w 494086"/>
              <a:gd name="connsiteY0" fmla="*/ 381039 h 451443"/>
              <a:gd name="connsiteX1" fmla="*/ 50029 w 494086"/>
              <a:gd name="connsiteY1" fmla="*/ 173862 h 451443"/>
              <a:gd name="connsiteX2" fmla="*/ 238455 w 494086"/>
              <a:gd name="connsiteY2" fmla="*/ 39 h 451443"/>
              <a:gd name="connsiteX3" fmla="*/ 411497 w 494086"/>
              <a:gd name="connsiteY3" fmla="*/ 174732 h 451443"/>
              <a:gd name="connsiteX4" fmla="*/ 467055 w 494086"/>
              <a:gd name="connsiteY4" fmla="*/ 381039 h 451443"/>
              <a:gd name="connsiteX5" fmla="*/ 272692 w 494086"/>
              <a:gd name="connsiteY5" fmla="*/ 447798 h 451443"/>
              <a:gd name="connsiteX6" fmla="*/ 9855 w 494086"/>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9" h="451443">
                <a:moveTo>
                  <a:pt x="9855" y="381039"/>
                </a:moveTo>
                <a:cubicBezTo>
                  <a:pt x="-15577" y="338343"/>
                  <a:pt x="11929" y="237362"/>
                  <a:pt x="50029" y="173862"/>
                </a:cubicBezTo>
                <a:cubicBezTo>
                  <a:pt x="88129" y="110362"/>
                  <a:pt x="188737" y="-2410"/>
                  <a:pt x="238455" y="39"/>
                </a:cubicBezTo>
                <a:cubicBezTo>
                  <a:pt x="286418" y="2872"/>
                  <a:pt x="373397" y="111232"/>
                  <a:pt x="411497" y="174732"/>
                </a:cubicBezTo>
                <a:cubicBezTo>
                  <a:pt x="449597" y="238232"/>
                  <a:pt x="490189" y="335528"/>
                  <a:pt x="467055" y="381039"/>
                </a:cubicBezTo>
                <a:cubicBezTo>
                  <a:pt x="443921" y="426550"/>
                  <a:pt x="337480" y="425545"/>
                  <a:pt x="272692" y="447798"/>
                </a:cubicBezTo>
                <a:cubicBezTo>
                  <a:pt x="201105" y="464185"/>
                  <a:pt x="41427" y="422391"/>
                  <a:pt x="9855" y="381039"/>
                </a:cubicBezTo>
                <a:close/>
              </a:path>
            </a:pathLst>
          </a:custGeom>
          <a:solidFill>
            <a:srgbClr val="9B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5FDEBE8-7AE7-4DF5-A203-74CE361FD33A}"/>
              </a:ext>
            </a:extLst>
          </p:cNvPr>
          <p:cNvSpPr/>
          <p:nvPr/>
        </p:nvSpPr>
        <p:spPr>
          <a:xfrm>
            <a:off x="-403779" y="402609"/>
            <a:ext cx="646331" cy="646331"/>
          </a:xfrm>
          <a:prstGeom prst="ellipse">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D9B175B-3311-43C8-9073-37352568DE73}"/>
              </a:ext>
            </a:extLst>
          </p:cNvPr>
          <p:cNvSpPr/>
          <p:nvPr/>
        </p:nvSpPr>
        <p:spPr>
          <a:xfrm>
            <a:off x="-497840" y="308548"/>
            <a:ext cx="834452" cy="834452"/>
          </a:xfrm>
          <a:prstGeom prst="ellipse">
            <a:avLst/>
          </a:prstGeom>
          <a:noFill/>
          <a:ln w="19050">
            <a:solidFill>
              <a:srgbClr val="0083E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B157AE7-F2D9-47B6-BB72-16A366B3E944}"/>
              </a:ext>
            </a:extLst>
          </p:cNvPr>
          <p:cNvSpPr/>
          <p:nvPr/>
        </p:nvSpPr>
        <p:spPr>
          <a:xfrm>
            <a:off x="10735644" y="-4375"/>
            <a:ext cx="1456356" cy="2311826"/>
          </a:xfrm>
          <a:custGeom>
            <a:avLst/>
            <a:gdLst>
              <a:gd name="connsiteX0" fmla="*/ 2248535 w 2248534"/>
              <a:gd name="connsiteY0" fmla="*/ 0 h 3569334"/>
              <a:gd name="connsiteX1" fmla="*/ 2248535 w 2248534"/>
              <a:gd name="connsiteY1" fmla="*/ 3569335 h 3569334"/>
              <a:gd name="connsiteX2" fmla="*/ 1958975 w 2248534"/>
              <a:gd name="connsiteY2" fmla="*/ 3408045 h 3569334"/>
              <a:gd name="connsiteX3" fmla="*/ 1750695 w 2248534"/>
              <a:gd name="connsiteY3" fmla="*/ 2893060 h 3569334"/>
              <a:gd name="connsiteX4" fmla="*/ 1678305 w 2248534"/>
              <a:gd name="connsiteY4" fmla="*/ 2056765 h 3569334"/>
              <a:gd name="connsiteX5" fmla="*/ 1607820 w 2248534"/>
              <a:gd name="connsiteY5" fmla="*/ 1410970 h 3569334"/>
              <a:gd name="connsiteX6" fmla="*/ 993140 w 2248534"/>
              <a:gd name="connsiteY6" fmla="*/ 905510 h 3569334"/>
              <a:gd name="connsiteX7" fmla="*/ 278765 w 2248534"/>
              <a:gd name="connsiteY7" fmla="*/ 523240 h 3569334"/>
              <a:gd name="connsiteX8" fmla="*/ 0 w 2248534"/>
              <a:gd name="connsiteY8" fmla="*/ 635 h 3569334"/>
              <a:gd name="connsiteX9" fmla="*/ 2248535 w 2248534"/>
              <a:gd name="connsiteY9" fmla="*/ 635 h 356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8534" h="3569334">
                <a:moveTo>
                  <a:pt x="2248535" y="0"/>
                </a:moveTo>
                <a:lnTo>
                  <a:pt x="2248535" y="3569335"/>
                </a:lnTo>
                <a:cubicBezTo>
                  <a:pt x="2139315" y="3552825"/>
                  <a:pt x="2032635" y="3492500"/>
                  <a:pt x="1958975" y="3408045"/>
                </a:cubicBezTo>
                <a:cubicBezTo>
                  <a:pt x="1835150" y="3267075"/>
                  <a:pt x="1784985" y="3077210"/>
                  <a:pt x="1750695" y="2893060"/>
                </a:cubicBezTo>
                <a:cubicBezTo>
                  <a:pt x="1699260" y="2617470"/>
                  <a:pt x="1675130" y="2336800"/>
                  <a:pt x="1678305" y="2056765"/>
                </a:cubicBezTo>
                <a:cubicBezTo>
                  <a:pt x="1680845" y="1838325"/>
                  <a:pt x="1697990" y="1609725"/>
                  <a:pt x="1607820" y="1410970"/>
                </a:cubicBezTo>
                <a:cubicBezTo>
                  <a:pt x="1496060" y="1163320"/>
                  <a:pt x="1242060" y="1014095"/>
                  <a:pt x="993140" y="905510"/>
                </a:cubicBezTo>
                <a:cubicBezTo>
                  <a:pt x="744220" y="796925"/>
                  <a:pt x="477520" y="708660"/>
                  <a:pt x="278765" y="523240"/>
                </a:cubicBezTo>
                <a:cubicBezTo>
                  <a:pt x="131445" y="386080"/>
                  <a:pt x="34925" y="198755"/>
                  <a:pt x="0" y="635"/>
                </a:cubicBezTo>
                <a:lnTo>
                  <a:pt x="2248535" y="635"/>
                </a:lnTo>
                <a:close/>
              </a:path>
            </a:pathLst>
          </a:custGeom>
          <a:solidFill>
            <a:srgbClr val="9BE5FF"/>
          </a:solidFill>
          <a:ln w="6350" cap="flat">
            <a:noFill/>
            <a:prstDash val="solid"/>
            <a:miter/>
          </a:ln>
        </p:spPr>
        <p:txBody>
          <a:bodyPr rtlCol="0" anchor="ctr"/>
          <a:lstStyle/>
          <a:p>
            <a:endParaRPr lang="en-ID"/>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0476" y="1397951"/>
            <a:ext cx="1938534" cy="4241579"/>
          </a:xfrm>
          <a:prstGeom prst="rect">
            <a:avLst/>
          </a:prstGeom>
        </p:spPr>
      </p:pic>
    </p:spTree>
    <p:extLst>
      <p:ext uri="{BB962C8B-B14F-4D97-AF65-F5344CB8AC3E}">
        <p14:creationId xmlns:p14="http://schemas.microsoft.com/office/powerpoint/2010/main" val="85336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34">
            <a:extLst>
              <a:ext uri="{FF2B5EF4-FFF2-40B4-BE49-F238E27FC236}">
                <a16:creationId xmlns:a16="http://schemas.microsoft.com/office/drawing/2014/main" id="{6817418B-A01A-4DB5-83E0-5B53BE48D836}"/>
              </a:ext>
            </a:extLst>
          </p:cNvPr>
          <p:cNvSpPr/>
          <p:nvPr/>
        </p:nvSpPr>
        <p:spPr>
          <a:xfrm rot="15676950">
            <a:off x="8122974" y="238868"/>
            <a:ext cx="219802" cy="235760"/>
          </a:xfrm>
          <a:custGeom>
            <a:avLst/>
            <a:gdLst>
              <a:gd name="connsiteX0" fmla="*/ 0 w 457200"/>
              <a:gd name="connsiteY0" fmla="*/ 381000 h 381000"/>
              <a:gd name="connsiteX1" fmla="*/ 228600 w 457200"/>
              <a:gd name="connsiteY1" fmla="*/ 0 h 381000"/>
              <a:gd name="connsiteX2" fmla="*/ 457200 w 457200"/>
              <a:gd name="connsiteY2" fmla="*/ 381000 h 381000"/>
              <a:gd name="connsiteX3" fmla="*/ 0 w 457200"/>
              <a:gd name="connsiteY3" fmla="*/ 381000 h 381000"/>
              <a:gd name="connsiteX0" fmla="*/ 0 w 457200"/>
              <a:gd name="connsiteY0" fmla="*/ 381000 h 381000"/>
              <a:gd name="connsiteX1" fmla="*/ 228600 w 457200"/>
              <a:gd name="connsiteY1" fmla="*/ 0 h 381000"/>
              <a:gd name="connsiteX2" fmla="*/ 363237 w 457200"/>
              <a:gd name="connsiteY2" fmla="*/ 213434 h 381000"/>
              <a:gd name="connsiteX3" fmla="*/ 457200 w 457200"/>
              <a:gd name="connsiteY3" fmla="*/ 381000 h 381000"/>
              <a:gd name="connsiteX4" fmla="*/ 0 w 457200"/>
              <a:gd name="connsiteY4" fmla="*/ 381000 h 381000"/>
              <a:gd name="connsiteX0" fmla="*/ 0 w 457200"/>
              <a:gd name="connsiteY0" fmla="*/ 381000 h 381000"/>
              <a:gd name="connsiteX1" fmla="*/ 228600 w 457200"/>
              <a:gd name="connsiteY1" fmla="*/ 0 h 381000"/>
              <a:gd name="connsiteX2" fmla="*/ 377628 w 457200"/>
              <a:gd name="connsiteY2" fmla="*/ 190980 h 381000"/>
              <a:gd name="connsiteX3" fmla="*/ 457200 w 457200"/>
              <a:gd name="connsiteY3" fmla="*/ 381000 h 381000"/>
              <a:gd name="connsiteX4" fmla="*/ 0 w 457200"/>
              <a:gd name="connsiteY4" fmla="*/ 381000 h 381000"/>
              <a:gd name="connsiteX0" fmla="*/ 0 w 457200"/>
              <a:gd name="connsiteY0" fmla="*/ 381000 h 381000"/>
              <a:gd name="connsiteX1" fmla="*/ 124888 w 457200"/>
              <a:gd name="connsiteY1" fmla="*/ 182861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1000"/>
              <a:gd name="connsiteX1" fmla="*/ 89850 w 457200"/>
              <a:gd name="connsiteY1" fmla="*/ 173982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8956"/>
              <a:gd name="connsiteX1" fmla="*/ 89850 w 457200"/>
              <a:gd name="connsiteY1" fmla="*/ 173982 h 388956"/>
              <a:gd name="connsiteX2" fmla="*/ 228600 w 457200"/>
              <a:gd name="connsiteY2" fmla="*/ 0 h 388956"/>
              <a:gd name="connsiteX3" fmla="*/ 377628 w 457200"/>
              <a:gd name="connsiteY3" fmla="*/ 190980 h 388956"/>
              <a:gd name="connsiteX4" fmla="*/ 457200 w 457200"/>
              <a:gd name="connsiteY4" fmla="*/ 381000 h 388956"/>
              <a:gd name="connsiteX5" fmla="*/ 241695 w 457200"/>
              <a:gd name="connsiteY5" fmla="*/ 388956 h 388956"/>
              <a:gd name="connsiteX6" fmla="*/ 0 w 457200"/>
              <a:gd name="connsiteY6" fmla="*/ 381000 h 388956"/>
              <a:gd name="connsiteX0" fmla="*/ 0 w 457200"/>
              <a:gd name="connsiteY0" fmla="*/ 381000 h 430160"/>
              <a:gd name="connsiteX1" fmla="*/ 89850 w 457200"/>
              <a:gd name="connsiteY1" fmla="*/ 173982 h 430160"/>
              <a:gd name="connsiteX2" fmla="*/ 228600 w 457200"/>
              <a:gd name="connsiteY2" fmla="*/ 0 h 430160"/>
              <a:gd name="connsiteX3" fmla="*/ 377628 w 457200"/>
              <a:gd name="connsiteY3" fmla="*/ 190980 h 430160"/>
              <a:gd name="connsiteX4" fmla="*/ 457200 w 457200"/>
              <a:gd name="connsiteY4" fmla="*/ 381000 h 430160"/>
              <a:gd name="connsiteX5" fmla="*/ 242439 w 457200"/>
              <a:gd name="connsiteY5" fmla="*/ 430160 h 430160"/>
              <a:gd name="connsiteX6" fmla="*/ 0 w 457200"/>
              <a:gd name="connsiteY6" fmla="*/ 381000 h 430160"/>
              <a:gd name="connsiteX0" fmla="*/ 0 w 461886"/>
              <a:gd name="connsiteY0" fmla="*/ 381000 h 430160"/>
              <a:gd name="connsiteX1" fmla="*/ 89850 w 461886"/>
              <a:gd name="connsiteY1" fmla="*/ 173982 h 430160"/>
              <a:gd name="connsiteX2" fmla="*/ 228600 w 461886"/>
              <a:gd name="connsiteY2" fmla="*/ 0 h 430160"/>
              <a:gd name="connsiteX3" fmla="*/ 377628 w 461886"/>
              <a:gd name="connsiteY3" fmla="*/ 190980 h 430160"/>
              <a:gd name="connsiteX4" fmla="*/ 457200 w 461886"/>
              <a:gd name="connsiteY4" fmla="*/ 381000 h 430160"/>
              <a:gd name="connsiteX5" fmla="*/ 242439 w 461886"/>
              <a:gd name="connsiteY5" fmla="*/ 430160 h 430160"/>
              <a:gd name="connsiteX6" fmla="*/ 0 w 461886"/>
              <a:gd name="connsiteY6" fmla="*/ 381000 h 430160"/>
              <a:gd name="connsiteX0" fmla="*/ 0 w 462555"/>
              <a:gd name="connsiteY0" fmla="*/ 381000 h 430160"/>
              <a:gd name="connsiteX1" fmla="*/ 89850 w 462555"/>
              <a:gd name="connsiteY1" fmla="*/ 173982 h 430160"/>
              <a:gd name="connsiteX2" fmla="*/ 228600 w 462555"/>
              <a:gd name="connsiteY2" fmla="*/ 0 h 430160"/>
              <a:gd name="connsiteX3" fmla="*/ 388156 w 462555"/>
              <a:gd name="connsiteY3" fmla="*/ 188676 h 430160"/>
              <a:gd name="connsiteX4" fmla="*/ 457200 w 462555"/>
              <a:gd name="connsiteY4" fmla="*/ 381000 h 430160"/>
              <a:gd name="connsiteX5" fmla="*/ 242439 w 462555"/>
              <a:gd name="connsiteY5" fmla="*/ 430160 h 430160"/>
              <a:gd name="connsiteX6" fmla="*/ 0 w 462555"/>
              <a:gd name="connsiteY6" fmla="*/ 381000 h 430160"/>
              <a:gd name="connsiteX0" fmla="*/ 5039 w 467594"/>
              <a:gd name="connsiteY0" fmla="*/ 381039 h 430199"/>
              <a:gd name="connsiteX1" fmla="*/ 94889 w 467594"/>
              <a:gd name="connsiteY1" fmla="*/ 174021 h 430199"/>
              <a:gd name="connsiteX2" fmla="*/ 233639 w 467594"/>
              <a:gd name="connsiteY2" fmla="*/ 39 h 430199"/>
              <a:gd name="connsiteX3" fmla="*/ 393195 w 467594"/>
              <a:gd name="connsiteY3" fmla="*/ 188715 h 430199"/>
              <a:gd name="connsiteX4" fmla="*/ 462239 w 467594"/>
              <a:gd name="connsiteY4" fmla="*/ 381039 h 430199"/>
              <a:gd name="connsiteX5" fmla="*/ 247478 w 467594"/>
              <a:gd name="connsiteY5" fmla="*/ 430199 h 430199"/>
              <a:gd name="connsiteX6" fmla="*/ 5039 w 467594"/>
              <a:gd name="connsiteY6" fmla="*/ 381039 h 430199"/>
              <a:gd name="connsiteX0" fmla="*/ 7960 w 470515"/>
              <a:gd name="connsiteY0" fmla="*/ 381037 h 430197"/>
              <a:gd name="connsiteX1" fmla="*/ 60965 w 470515"/>
              <a:gd name="connsiteY1" fmla="*/ 182083 h 430197"/>
              <a:gd name="connsiteX2" fmla="*/ 236560 w 470515"/>
              <a:gd name="connsiteY2" fmla="*/ 37 h 430197"/>
              <a:gd name="connsiteX3" fmla="*/ 396116 w 470515"/>
              <a:gd name="connsiteY3" fmla="*/ 188713 h 430197"/>
              <a:gd name="connsiteX4" fmla="*/ 465160 w 470515"/>
              <a:gd name="connsiteY4" fmla="*/ 381037 h 430197"/>
              <a:gd name="connsiteX5" fmla="*/ 250399 w 470515"/>
              <a:gd name="connsiteY5" fmla="*/ 430197 h 430197"/>
              <a:gd name="connsiteX6" fmla="*/ 7960 w 470515"/>
              <a:gd name="connsiteY6" fmla="*/ 381037 h 430197"/>
              <a:gd name="connsiteX0" fmla="*/ 7960 w 470515"/>
              <a:gd name="connsiteY0" fmla="*/ 381037 h 435371"/>
              <a:gd name="connsiteX1" fmla="*/ 60965 w 470515"/>
              <a:gd name="connsiteY1" fmla="*/ 182083 h 435371"/>
              <a:gd name="connsiteX2" fmla="*/ 236560 w 470515"/>
              <a:gd name="connsiteY2" fmla="*/ 37 h 435371"/>
              <a:gd name="connsiteX3" fmla="*/ 396116 w 470515"/>
              <a:gd name="connsiteY3" fmla="*/ 188713 h 435371"/>
              <a:gd name="connsiteX4" fmla="*/ 465160 w 470515"/>
              <a:gd name="connsiteY4" fmla="*/ 381037 h 435371"/>
              <a:gd name="connsiteX5" fmla="*/ 250399 w 470515"/>
              <a:gd name="connsiteY5" fmla="*/ 430197 h 435371"/>
              <a:gd name="connsiteX6" fmla="*/ 7960 w 470515"/>
              <a:gd name="connsiteY6" fmla="*/ 381037 h 435371"/>
              <a:gd name="connsiteX0" fmla="*/ 7960 w 470515"/>
              <a:gd name="connsiteY0" fmla="*/ 381037 h 462896"/>
              <a:gd name="connsiteX1" fmla="*/ 60965 w 470515"/>
              <a:gd name="connsiteY1" fmla="*/ 182083 h 462896"/>
              <a:gd name="connsiteX2" fmla="*/ 236560 w 470515"/>
              <a:gd name="connsiteY2" fmla="*/ 37 h 462896"/>
              <a:gd name="connsiteX3" fmla="*/ 396116 w 470515"/>
              <a:gd name="connsiteY3" fmla="*/ 188713 h 462896"/>
              <a:gd name="connsiteX4" fmla="*/ 465160 w 470515"/>
              <a:gd name="connsiteY4" fmla="*/ 381037 h 462896"/>
              <a:gd name="connsiteX5" fmla="*/ 303779 w 470515"/>
              <a:gd name="connsiteY5" fmla="*/ 459883 h 462896"/>
              <a:gd name="connsiteX6" fmla="*/ 7960 w 470515"/>
              <a:gd name="connsiteY6" fmla="*/ 381037 h 462896"/>
              <a:gd name="connsiteX0" fmla="*/ 7960 w 471691"/>
              <a:gd name="connsiteY0" fmla="*/ 381037 h 462896"/>
              <a:gd name="connsiteX1" fmla="*/ 60965 w 471691"/>
              <a:gd name="connsiteY1" fmla="*/ 182083 h 462896"/>
              <a:gd name="connsiteX2" fmla="*/ 236560 w 471691"/>
              <a:gd name="connsiteY2" fmla="*/ 37 h 462896"/>
              <a:gd name="connsiteX3" fmla="*/ 409602 w 471691"/>
              <a:gd name="connsiteY3" fmla="*/ 174730 h 462896"/>
              <a:gd name="connsiteX4" fmla="*/ 465160 w 471691"/>
              <a:gd name="connsiteY4" fmla="*/ 381037 h 462896"/>
              <a:gd name="connsiteX5" fmla="*/ 303779 w 471691"/>
              <a:gd name="connsiteY5" fmla="*/ 459883 h 462896"/>
              <a:gd name="connsiteX6" fmla="*/ 7960 w 471691"/>
              <a:gd name="connsiteY6" fmla="*/ 381037 h 462896"/>
              <a:gd name="connsiteX0" fmla="*/ 7960 w 471691"/>
              <a:gd name="connsiteY0" fmla="*/ 381037 h 451441"/>
              <a:gd name="connsiteX1" fmla="*/ 60965 w 471691"/>
              <a:gd name="connsiteY1" fmla="*/ 182083 h 451441"/>
              <a:gd name="connsiteX2" fmla="*/ 236560 w 471691"/>
              <a:gd name="connsiteY2" fmla="*/ 37 h 451441"/>
              <a:gd name="connsiteX3" fmla="*/ 409602 w 471691"/>
              <a:gd name="connsiteY3" fmla="*/ 174730 h 451441"/>
              <a:gd name="connsiteX4" fmla="*/ 465160 w 471691"/>
              <a:gd name="connsiteY4" fmla="*/ 381037 h 451441"/>
              <a:gd name="connsiteX5" fmla="*/ 270797 w 471691"/>
              <a:gd name="connsiteY5" fmla="*/ 447796 h 451441"/>
              <a:gd name="connsiteX6" fmla="*/ 7960 w 471691"/>
              <a:gd name="connsiteY6" fmla="*/ 381037 h 451441"/>
              <a:gd name="connsiteX0" fmla="*/ 7960 w 489248"/>
              <a:gd name="connsiteY0" fmla="*/ 381037 h 451441"/>
              <a:gd name="connsiteX1" fmla="*/ 60965 w 489248"/>
              <a:gd name="connsiteY1" fmla="*/ 182083 h 451441"/>
              <a:gd name="connsiteX2" fmla="*/ 236560 w 489248"/>
              <a:gd name="connsiteY2" fmla="*/ 37 h 451441"/>
              <a:gd name="connsiteX3" fmla="*/ 409602 w 489248"/>
              <a:gd name="connsiteY3" fmla="*/ 174730 h 451441"/>
              <a:gd name="connsiteX4" fmla="*/ 465160 w 489248"/>
              <a:gd name="connsiteY4" fmla="*/ 381037 h 451441"/>
              <a:gd name="connsiteX5" fmla="*/ 270797 w 489248"/>
              <a:gd name="connsiteY5" fmla="*/ 447796 h 451441"/>
              <a:gd name="connsiteX6" fmla="*/ 7960 w 489248"/>
              <a:gd name="connsiteY6" fmla="*/ 381037 h 451441"/>
              <a:gd name="connsiteX0" fmla="*/ 7960 w 492191"/>
              <a:gd name="connsiteY0" fmla="*/ 381037 h 451441"/>
              <a:gd name="connsiteX1" fmla="*/ 60965 w 492191"/>
              <a:gd name="connsiteY1" fmla="*/ 182083 h 451441"/>
              <a:gd name="connsiteX2" fmla="*/ 236560 w 492191"/>
              <a:gd name="connsiteY2" fmla="*/ 37 h 451441"/>
              <a:gd name="connsiteX3" fmla="*/ 409602 w 492191"/>
              <a:gd name="connsiteY3" fmla="*/ 174730 h 451441"/>
              <a:gd name="connsiteX4" fmla="*/ 465160 w 492191"/>
              <a:gd name="connsiteY4" fmla="*/ 381037 h 451441"/>
              <a:gd name="connsiteX5" fmla="*/ 270797 w 492191"/>
              <a:gd name="connsiteY5" fmla="*/ 447796 h 451441"/>
              <a:gd name="connsiteX6" fmla="*/ 7960 w 492191"/>
              <a:gd name="connsiteY6" fmla="*/ 381037 h 451441"/>
              <a:gd name="connsiteX0" fmla="*/ 9855 w 494086"/>
              <a:gd name="connsiteY0" fmla="*/ 381039 h 451443"/>
              <a:gd name="connsiteX1" fmla="*/ 50029 w 494086"/>
              <a:gd name="connsiteY1" fmla="*/ 173862 h 451443"/>
              <a:gd name="connsiteX2" fmla="*/ 238455 w 494086"/>
              <a:gd name="connsiteY2" fmla="*/ 39 h 451443"/>
              <a:gd name="connsiteX3" fmla="*/ 411497 w 494086"/>
              <a:gd name="connsiteY3" fmla="*/ 174732 h 451443"/>
              <a:gd name="connsiteX4" fmla="*/ 467055 w 494086"/>
              <a:gd name="connsiteY4" fmla="*/ 381039 h 451443"/>
              <a:gd name="connsiteX5" fmla="*/ 272692 w 494086"/>
              <a:gd name="connsiteY5" fmla="*/ 447798 h 451443"/>
              <a:gd name="connsiteX6" fmla="*/ 9855 w 494086"/>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9" h="451443">
                <a:moveTo>
                  <a:pt x="9855" y="381039"/>
                </a:moveTo>
                <a:cubicBezTo>
                  <a:pt x="-15577" y="338343"/>
                  <a:pt x="11929" y="237362"/>
                  <a:pt x="50029" y="173862"/>
                </a:cubicBezTo>
                <a:cubicBezTo>
                  <a:pt x="88129" y="110362"/>
                  <a:pt x="188737" y="-2410"/>
                  <a:pt x="238455" y="39"/>
                </a:cubicBezTo>
                <a:cubicBezTo>
                  <a:pt x="286418" y="2872"/>
                  <a:pt x="373397" y="111232"/>
                  <a:pt x="411497" y="174732"/>
                </a:cubicBezTo>
                <a:cubicBezTo>
                  <a:pt x="449597" y="238232"/>
                  <a:pt x="490189" y="335528"/>
                  <a:pt x="467055" y="381039"/>
                </a:cubicBezTo>
                <a:cubicBezTo>
                  <a:pt x="443921" y="426550"/>
                  <a:pt x="337480" y="425545"/>
                  <a:pt x="272692" y="447798"/>
                </a:cubicBezTo>
                <a:cubicBezTo>
                  <a:pt x="201105" y="464185"/>
                  <a:pt x="41427" y="422391"/>
                  <a:pt x="9855" y="381039"/>
                </a:cubicBezTo>
                <a:close/>
              </a:path>
            </a:pathLst>
          </a:custGeom>
          <a:solidFill>
            <a:srgbClr val="9B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34">
            <a:extLst>
              <a:ext uri="{FF2B5EF4-FFF2-40B4-BE49-F238E27FC236}">
                <a16:creationId xmlns:a16="http://schemas.microsoft.com/office/drawing/2014/main" id="{202E013E-17C7-43D0-8C49-BD448BDF992D}"/>
              </a:ext>
            </a:extLst>
          </p:cNvPr>
          <p:cNvSpPr/>
          <p:nvPr/>
        </p:nvSpPr>
        <p:spPr>
          <a:xfrm rot="16822521">
            <a:off x="50084" y="6396121"/>
            <a:ext cx="384936" cy="412884"/>
          </a:xfrm>
          <a:custGeom>
            <a:avLst/>
            <a:gdLst>
              <a:gd name="connsiteX0" fmla="*/ 0 w 457200"/>
              <a:gd name="connsiteY0" fmla="*/ 381000 h 381000"/>
              <a:gd name="connsiteX1" fmla="*/ 228600 w 457200"/>
              <a:gd name="connsiteY1" fmla="*/ 0 h 381000"/>
              <a:gd name="connsiteX2" fmla="*/ 457200 w 457200"/>
              <a:gd name="connsiteY2" fmla="*/ 381000 h 381000"/>
              <a:gd name="connsiteX3" fmla="*/ 0 w 457200"/>
              <a:gd name="connsiteY3" fmla="*/ 381000 h 381000"/>
              <a:gd name="connsiteX0" fmla="*/ 0 w 457200"/>
              <a:gd name="connsiteY0" fmla="*/ 381000 h 381000"/>
              <a:gd name="connsiteX1" fmla="*/ 228600 w 457200"/>
              <a:gd name="connsiteY1" fmla="*/ 0 h 381000"/>
              <a:gd name="connsiteX2" fmla="*/ 363237 w 457200"/>
              <a:gd name="connsiteY2" fmla="*/ 213434 h 381000"/>
              <a:gd name="connsiteX3" fmla="*/ 457200 w 457200"/>
              <a:gd name="connsiteY3" fmla="*/ 381000 h 381000"/>
              <a:gd name="connsiteX4" fmla="*/ 0 w 457200"/>
              <a:gd name="connsiteY4" fmla="*/ 381000 h 381000"/>
              <a:gd name="connsiteX0" fmla="*/ 0 w 457200"/>
              <a:gd name="connsiteY0" fmla="*/ 381000 h 381000"/>
              <a:gd name="connsiteX1" fmla="*/ 228600 w 457200"/>
              <a:gd name="connsiteY1" fmla="*/ 0 h 381000"/>
              <a:gd name="connsiteX2" fmla="*/ 377628 w 457200"/>
              <a:gd name="connsiteY2" fmla="*/ 190980 h 381000"/>
              <a:gd name="connsiteX3" fmla="*/ 457200 w 457200"/>
              <a:gd name="connsiteY3" fmla="*/ 381000 h 381000"/>
              <a:gd name="connsiteX4" fmla="*/ 0 w 457200"/>
              <a:gd name="connsiteY4" fmla="*/ 381000 h 381000"/>
              <a:gd name="connsiteX0" fmla="*/ 0 w 457200"/>
              <a:gd name="connsiteY0" fmla="*/ 381000 h 381000"/>
              <a:gd name="connsiteX1" fmla="*/ 124888 w 457200"/>
              <a:gd name="connsiteY1" fmla="*/ 182861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1000"/>
              <a:gd name="connsiteX1" fmla="*/ 89850 w 457200"/>
              <a:gd name="connsiteY1" fmla="*/ 173982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8956"/>
              <a:gd name="connsiteX1" fmla="*/ 89850 w 457200"/>
              <a:gd name="connsiteY1" fmla="*/ 173982 h 388956"/>
              <a:gd name="connsiteX2" fmla="*/ 228600 w 457200"/>
              <a:gd name="connsiteY2" fmla="*/ 0 h 388956"/>
              <a:gd name="connsiteX3" fmla="*/ 377628 w 457200"/>
              <a:gd name="connsiteY3" fmla="*/ 190980 h 388956"/>
              <a:gd name="connsiteX4" fmla="*/ 457200 w 457200"/>
              <a:gd name="connsiteY4" fmla="*/ 381000 h 388956"/>
              <a:gd name="connsiteX5" fmla="*/ 241695 w 457200"/>
              <a:gd name="connsiteY5" fmla="*/ 388956 h 388956"/>
              <a:gd name="connsiteX6" fmla="*/ 0 w 457200"/>
              <a:gd name="connsiteY6" fmla="*/ 381000 h 388956"/>
              <a:gd name="connsiteX0" fmla="*/ 0 w 457200"/>
              <a:gd name="connsiteY0" fmla="*/ 381000 h 430160"/>
              <a:gd name="connsiteX1" fmla="*/ 89850 w 457200"/>
              <a:gd name="connsiteY1" fmla="*/ 173982 h 430160"/>
              <a:gd name="connsiteX2" fmla="*/ 228600 w 457200"/>
              <a:gd name="connsiteY2" fmla="*/ 0 h 430160"/>
              <a:gd name="connsiteX3" fmla="*/ 377628 w 457200"/>
              <a:gd name="connsiteY3" fmla="*/ 190980 h 430160"/>
              <a:gd name="connsiteX4" fmla="*/ 457200 w 457200"/>
              <a:gd name="connsiteY4" fmla="*/ 381000 h 430160"/>
              <a:gd name="connsiteX5" fmla="*/ 242439 w 457200"/>
              <a:gd name="connsiteY5" fmla="*/ 430160 h 430160"/>
              <a:gd name="connsiteX6" fmla="*/ 0 w 457200"/>
              <a:gd name="connsiteY6" fmla="*/ 381000 h 430160"/>
              <a:gd name="connsiteX0" fmla="*/ 0 w 461886"/>
              <a:gd name="connsiteY0" fmla="*/ 381000 h 430160"/>
              <a:gd name="connsiteX1" fmla="*/ 89850 w 461886"/>
              <a:gd name="connsiteY1" fmla="*/ 173982 h 430160"/>
              <a:gd name="connsiteX2" fmla="*/ 228600 w 461886"/>
              <a:gd name="connsiteY2" fmla="*/ 0 h 430160"/>
              <a:gd name="connsiteX3" fmla="*/ 377628 w 461886"/>
              <a:gd name="connsiteY3" fmla="*/ 190980 h 430160"/>
              <a:gd name="connsiteX4" fmla="*/ 457200 w 461886"/>
              <a:gd name="connsiteY4" fmla="*/ 381000 h 430160"/>
              <a:gd name="connsiteX5" fmla="*/ 242439 w 461886"/>
              <a:gd name="connsiteY5" fmla="*/ 430160 h 430160"/>
              <a:gd name="connsiteX6" fmla="*/ 0 w 461886"/>
              <a:gd name="connsiteY6" fmla="*/ 381000 h 430160"/>
              <a:gd name="connsiteX0" fmla="*/ 0 w 462555"/>
              <a:gd name="connsiteY0" fmla="*/ 381000 h 430160"/>
              <a:gd name="connsiteX1" fmla="*/ 89850 w 462555"/>
              <a:gd name="connsiteY1" fmla="*/ 173982 h 430160"/>
              <a:gd name="connsiteX2" fmla="*/ 228600 w 462555"/>
              <a:gd name="connsiteY2" fmla="*/ 0 h 430160"/>
              <a:gd name="connsiteX3" fmla="*/ 388156 w 462555"/>
              <a:gd name="connsiteY3" fmla="*/ 188676 h 430160"/>
              <a:gd name="connsiteX4" fmla="*/ 457200 w 462555"/>
              <a:gd name="connsiteY4" fmla="*/ 381000 h 430160"/>
              <a:gd name="connsiteX5" fmla="*/ 242439 w 462555"/>
              <a:gd name="connsiteY5" fmla="*/ 430160 h 430160"/>
              <a:gd name="connsiteX6" fmla="*/ 0 w 462555"/>
              <a:gd name="connsiteY6" fmla="*/ 381000 h 430160"/>
              <a:gd name="connsiteX0" fmla="*/ 5039 w 467594"/>
              <a:gd name="connsiteY0" fmla="*/ 381039 h 430199"/>
              <a:gd name="connsiteX1" fmla="*/ 94889 w 467594"/>
              <a:gd name="connsiteY1" fmla="*/ 174021 h 430199"/>
              <a:gd name="connsiteX2" fmla="*/ 233639 w 467594"/>
              <a:gd name="connsiteY2" fmla="*/ 39 h 430199"/>
              <a:gd name="connsiteX3" fmla="*/ 393195 w 467594"/>
              <a:gd name="connsiteY3" fmla="*/ 188715 h 430199"/>
              <a:gd name="connsiteX4" fmla="*/ 462239 w 467594"/>
              <a:gd name="connsiteY4" fmla="*/ 381039 h 430199"/>
              <a:gd name="connsiteX5" fmla="*/ 247478 w 467594"/>
              <a:gd name="connsiteY5" fmla="*/ 430199 h 430199"/>
              <a:gd name="connsiteX6" fmla="*/ 5039 w 467594"/>
              <a:gd name="connsiteY6" fmla="*/ 381039 h 430199"/>
              <a:gd name="connsiteX0" fmla="*/ 7960 w 470515"/>
              <a:gd name="connsiteY0" fmla="*/ 381037 h 430197"/>
              <a:gd name="connsiteX1" fmla="*/ 60965 w 470515"/>
              <a:gd name="connsiteY1" fmla="*/ 182083 h 430197"/>
              <a:gd name="connsiteX2" fmla="*/ 236560 w 470515"/>
              <a:gd name="connsiteY2" fmla="*/ 37 h 430197"/>
              <a:gd name="connsiteX3" fmla="*/ 396116 w 470515"/>
              <a:gd name="connsiteY3" fmla="*/ 188713 h 430197"/>
              <a:gd name="connsiteX4" fmla="*/ 465160 w 470515"/>
              <a:gd name="connsiteY4" fmla="*/ 381037 h 430197"/>
              <a:gd name="connsiteX5" fmla="*/ 250399 w 470515"/>
              <a:gd name="connsiteY5" fmla="*/ 430197 h 430197"/>
              <a:gd name="connsiteX6" fmla="*/ 7960 w 470515"/>
              <a:gd name="connsiteY6" fmla="*/ 381037 h 430197"/>
              <a:gd name="connsiteX0" fmla="*/ 7960 w 470515"/>
              <a:gd name="connsiteY0" fmla="*/ 381037 h 435371"/>
              <a:gd name="connsiteX1" fmla="*/ 60965 w 470515"/>
              <a:gd name="connsiteY1" fmla="*/ 182083 h 435371"/>
              <a:gd name="connsiteX2" fmla="*/ 236560 w 470515"/>
              <a:gd name="connsiteY2" fmla="*/ 37 h 435371"/>
              <a:gd name="connsiteX3" fmla="*/ 396116 w 470515"/>
              <a:gd name="connsiteY3" fmla="*/ 188713 h 435371"/>
              <a:gd name="connsiteX4" fmla="*/ 465160 w 470515"/>
              <a:gd name="connsiteY4" fmla="*/ 381037 h 435371"/>
              <a:gd name="connsiteX5" fmla="*/ 250399 w 470515"/>
              <a:gd name="connsiteY5" fmla="*/ 430197 h 435371"/>
              <a:gd name="connsiteX6" fmla="*/ 7960 w 470515"/>
              <a:gd name="connsiteY6" fmla="*/ 381037 h 435371"/>
              <a:gd name="connsiteX0" fmla="*/ 7960 w 470515"/>
              <a:gd name="connsiteY0" fmla="*/ 381037 h 462896"/>
              <a:gd name="connsiteX1" fmla="*/ 60965 w 470515"/>
              <a:gd name="connsiteY1" fmla="*/ 182083 h 462896"/>
              <a:gd name="connsiteX2" fmla="*/ 236560 w 470515"/>
              <a:gd name="connsiteY2" fmla="*/ 37 h 462896"/>
              <a:gd name="connsiteX3" fmla="*/ 396116 w 470515"/>
              <a:gd name="connsiteY3" fmla="*/ 188713 h 462896"/>
              <a:gd name="connsiteX4" fmla="*/ 465160 w 470515"/>
              <a:gd name="connsiteY4" fmla="*/ 381037 h 462896"/>
              <a:gd name="connsiteX5" fmla="*/ 303779 w 470515"/>
              <a:gd name="connsiteY5" fmla="*/ 459883 h 462896"/>
              <a:gd name="connsiteX6" fmla="*/ 7960 w 470515"/>
              <a:gd name="connsiteY6" fmla="*/ 381037 h 462896"/>
              <a:gd name="connsiteX0" fmla="*/ 7960 w 471691"/>
              <a:gd name="connsiteY0" fmla="*/ 381037 h 462896"/>
              <a:gd name="connsiteX1" fmla="*/ 60965 w 471691"/>
              <a:gd name="connsiteY1" fmla="*/ 182083 h 462896"/>
              <a:gd name="connsiteX2" fmla="*/ 236560 w 471691"/>
              <a:gd name="connsiteY2" fmla="*/ 37 h 462896"/>
              <a:gd name="connsiteX3" fmla="*/ 409602 w 471691"/>
              <a:gd name="connsiteY3" fmla="*/ 174730 h 462896"/>
              <a:gd name="connsiteX4" fmla="*/ 465160 w 471691"/>
              <a:gd name="connsiteY4" fmla="*/ 381037 h 462896"/>
              <a:gd name="connsiteX5" fmla="*/ 303779 w 471691"/>
              <a:gd name="connsiteY5" fmla="*/ 459883 h 462896"/>
              <a:gd name="connsiteX6" fmla="*/ 7960 w 471691"/>
              <a:gd name="connsiteY6" fmla="*/ 381037 h 462896"/>
              <a:gd name="connsiteX0" fmla="*/ 7960 w 471691"/>
              <a:gd name="connsiteY0" fmla="*/ 381037 h 451441"/>
              <a:gd name="connsiteX1" fmla="*/ 60965 w 471691"/>
              <a:gd name="connsiteY1" fmla="*/ 182083 h 451441"/>
              <a:gd name="connsiteX2" fmla="*/ 236560 w 471691"/>
              <a:gd name="connsiteY2" fmla="*/ 37 h 451441"/>
              <a:gd name="connsiteX3" fmla="*/ 409602 w 471691"/>
              <a:gd name="connsiteY3" fmla="*/ 174730 h 451441"/>
              <a:gd name="connsiteX4" fmla="*/ 465160 w 471691"/>
              <a:gd name="connsiteY4" fmla="*/ 381037 h 451441"/>
              <a:gd name="connsiteX5" fmla="*/ 270797 w 471691"/>
              <a:gd name="connsiteY5" fmla="*/ 447796 h 451441"/>
              <a:gd name="connsiteX6" fmla="*/ 7960 w 471691"/>
              <a:gd name="connsiteY6" fmla="*/ 381037 h 451441"/>
              <a:gd name="connsiteX0" fmla="*/ 7960 w 489248"/>
              <a:gd name="connsiteY0" fmla="*/ 381037 h 451441"/>
              <a:gd name="connsiteX1" fmla="*/ 60965 w 489248"/>
              <a:gd name="connsiteY1" fmla="*/ 182083 h 451441"/>
              <a:gd name="connsiteX2" fmla="*/ 236560 w 489248"/>
              <a:gd name="connsiteY2" fmla="*/ 37 h 451441"/>
              <a:gd name="connsiteX3" fmla="*/ 409602 w 489248"/>
              <a:gd name="connsiteY3" fmla="*/ 174730 h 451441"/>
              <a:gd name="connsiteX4" fmla="*/ 465160 w 489248"/>
              <a:gd name="connsiteY4" fmla="*/ 381037 h 451441"/>
              <a:gd name="connsiteX5" fmla="*/ 270797 w 489248"/>
              <a:gd name="connsiteY5" fmla="*/ 447796 h 451441"/>
              <a:gd name="connsiteX6" fmla="*/ 7960 w 489248"/>
              <a:gd name="connsiteY6" fmla="*/ 381037 h 451441"/>
              <a:gd name="connsiteX0" fmla="*/ 7960 w 492191"/>
              <a:gd name="connsiteY0" fmla="*/ 381037 h 451441"/>
              <a:gd name="connsiteX1" fmla="*/ 60965 w 492191"/>
              <a:gd name="connsiteY1" fmla="*/ 182083 h 451441"/>
              <a:gd name="connsiteX2" fmla="*/ 236560 w 492191"/>
              <a:gd name="connsiteY2" fmla="*/ 37 h 451441"/>
              <a:gd name="connsiteX3" fmla="*/ 409602 w 492191"/>
              <a:gd name="connsiteY3" fmla="*/ 174730 h 451441"/>
              <a:gd name="connsiteX4" fmla="*/ 465160 w 492191"/>
              <a:gd name="connsiteY4" fmla="*/ 381037 h 451441"/>
              <a:gd name="connsiteX5" fmla="*/ 270797 w 492191"/>
              <a:gd name="connsiteY5" fmla="*/ 447796 h 451441"/>
              <a:gd name="connsiteX6" fmla="*/ 7960 w 492191"/>
              <a:gd name="connsiteY6" fmla="*/ 381037 h 451441"/>
              <a:gd name="connsiteX0" fmla="*/ 9855 w 494086"/>
              <a:gd name="connsiteY0" fmla="*/ 381039 h 451443"/>
              <a:gd name="connsiteX1" fmla="*/ 50029 w 494086"/>
              <a:gd name="connsiteY1" fmla="*/ 173862 h 451443"/>
              <a:gd name="connsiteX2" fmla="*/ 238455 w 494086"/>
              <a:gd name="connsiteY2" fmla="*/ 39 h 451443"/>
              <a:gd name="connsiteX3" fmla="*/ 411497 w 494086"/>
              <a:gd name="connsiteY3" fmla="*/ 174732 h 451443"/>
              <a:gd name="connsiteX4" fmla="*/ 467055 w 494086"/>
              <a:gd name="connsiteY4" fmla="*/ 381039 h 451443"/>
              <a:gd name="connsiteX5" fmla="*/ 272692 w 494086"/>
              <a:gd name="connsiteY5" fmla="*/ 447798 h 451443"/>
              <a:gd name="connsiteX6" fmla="*/ 9855 w 494086"/>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9" h="451443">
                <a:moveTo>
                  <a:pt x="9855" y="381039"/>
                </a:moveTo>
                <a:cubicBezTo>
                  <a:pt x="-15577" y="338343"/>
                  <a:pt x="11929" y="237362"/>
                  <a:pt x="50029" y="173862"/>
                </a:cubicBezTo>
                <a:cubicBezTo>
                  <a:pt x="88129" y="110362"/>
                  <a:pt x="188737" y="-2410"/>
                  <a:pt x="238455" y="39"/>
                </a:cubicBezTo>
                <a:cubicBezTo>
                  <a:pt x="286418" y="2872"/>
                  <a:pt x="373397" y="111232"/>
                  <a:pt x="411497" y="174732"/>
                </a:cubicBezTo>
                <a:cubicBezTo>
                  <a:pt x="449597" y="238232"/>
                  <a:pt x="490189" y="335528"/>
                  <a:pt x="467055" y="381039"/>
                </a:cubicBezTo>
                <a:cubicBezTo>
                  <a:pt x="443921" y="426550"/>
                  <a:pt x="337480" y="425545"/>
                  <a:pt x="272692" y="447798"/>
                </a:cubicBezTo>
                <a:cubicBezTo>
                  <a:pt x="201105" y="464185"/>
                  <a:pt x="41427" y="422391"/>
                  <a:pt x="9855" y="381039"/>
                </a:cubicBezTo>
                <a:close/>
              </a:path>
            </a:pathLst>
          </a:custGeom>
          <a:solidFill>
            <a:srgbClr val="9B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34">
            <a:extLst>
              <a:ext uri="{FF2B5EF4-FFF2-40B4-BE49-F238E27FC236}">
                <a16:creationId xmlns:a16="http://schemas.microsoft.com/office/drawing/2014/main" id="{87A0D2BD-28FF-4229-995F-4B1A76F3EEB8}"/>
              </a:ext>
            </a:extLst>
          </p:cNvPr>
          <p:cNvSpPr/>
          <p:nvPr/>
        </p:nvSpPr>
        <p:spPr>
          <a:xfrm rot="6115775">
            <a:off x="6623821" y="6637719"/>
            <a:ext cx="551404" cy="591438"/>
          </a:xfrm>
          <a:custGeom>
            <a:avLst/>
            <a:gdLst>
              <a:gd name="connsiteX0" fmla="*/ 0 w 457200"/>
              <a:gd name="connsiteY0" fmla="*/ 381000 h 381000"/>
              <a:gd name="connsiteX1" fmla="*/ 228600 w 457200"/>
              <a:gd name="connsiteY1" fmla="*/ 0 h 381000"/>
              <a:gd name="connsiteX2" fmla="*/ 457200 w 457200"/>
              <a:gd name="connsiteY2" fmla="*/ 381000 h 381000"/>
              <a:gd name="connsiteX3" fmla="*/ 0 w 457200"/>
              <a:gd name="connsiteY3" fmla="*/ 381000 h 381000"/>
              <a:gd name="connsiteX0" fmla="*/ 0 w 457200"/>
              <a:gd name="connsiteY0" fmla="*/ 381000 h 381000"/>
              <a:gd name="connsiteX1" fmla="*/ 228600 w 457200"/>
              <a:gd name="connsiteY1" fmla="*/ 0 h 381000"/>
              <a:gd name="connsiteX2" fmla="*/ 363237 w 457200"/>
              <a:gd name="connsiteY2" fmla="*/ 213434 h 381000"/>
              <a:gd name="connsiteX3" fmla="*/ 457200 w 457200"/>
              <a:gd name="connsiteY3" fmla="*/ 381000 h 381000"/>
              <a:gd name="connsiteX4" fmla="*/ 0 w 457200"/>
              <a:gd name="connsiteY4" fmla="*/ 381000 h 381000"/>
              <a:gd name="connsiteX0" fmla="*/ 0 w 457200"/>
              <a:gd name="connsiteY0" fmla="*/ 381000 h 381000"/>
              <a:gd name="connsiteX1" fmla="*/ 228600 w 457200"/>
              <a:gd name="connsiteY1" fmla="*/ 0 h 381000"/>
              <a:gd name="connsiteX2" fmla="*/ 377628 w 457200"/>
              <a:gd name="connsiteY2" fmla="*/ 190980 h 381000"/>
              <a:gd name="connsiteX3" fmla="*/ 457200 w 457200"/>
              <a:gd name="connsiteY3" fmla="*/ 381000 h 381000"/>
              <a:gd name="connsiteX4" fmla="*/ 0 w 457200"/>
              <a:gd name="connsiteY4" fmla="*/ 381000 h 381000"/>
              <a:gd name="connsiteX0" fmla="*/ 0 w 457200"/>
              <a:gd name="connsiteY0" fmla="*/ 381000 h 381000"/>
              <a:gd name="connsiteX1" fmla="*/ 124888 w 457200"/>
              <a:gd name="connsiteY1" fmla="*/ 182861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1000"/>
              <a:gd name="connsiteX1" fmla="*/ 89850 w 457200"/>
              <a:gd name="connsiteY1" fmla="*/ 173982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8956"/>
              <a:gd name="connsiteX1" fmla="*/ 89850 w 457200"/>
              <a:gd name="connsiteY1" fmla="*/ 173982 h 388956"/>
              <a:gd name="connsiteX2" fmla="*/ 228600 w 457200"/>
              <a:gd name="connsiteY2" fmla="*/ 0 h 388956"/>
              <a:gd name="connsiteX3" fmla="*/ 377628 w 457200"/>
              <a:gd name="connsiteY3" fmla="*/ 190980 h 388956"/>
              <a:gd name="connsiteX4" fmla="*/ 457200 w 457200"/>
              <a:gd name="connsiteY4" fmla="*/ 381000 h 388956"/>
              <a:gd name="connsiteX5" fmla="*/ 241695 w 457200"/>
              <a:gd name="connsiteY5" fmla="*/ 388956 h 388956"/>
              <a:gd name="connsiteX6" fmla="*/ 0 w 457200"/>
              <a:gd name="connsiteY6" fmla="*/ 381000 h 388956"/>
              <a:gd name="connsiteX0" fmla="*/ 0 w 457200"/>
              <a:gd name="connsiteY0" fmla="*/ 381000 h 430160"/>
              <a:gd name="connsiteX1" fmla="*/ 89850 w 457200"/>
              <a:gd name="connsiteY1" fmla="*/ 173982 h 430160"/>
              <a:gd name="connsiteX2" fmla="*/ 228600 w 457200"/>
              <a:gd name="connsiteY2" fmla="*/ 0 h 430160"/>
              <a:gd name="connsiteX3" fmla="*/ 377628 w 457200"/>
              <a:gd name="connsiteY3" fmla="*/ 190980 h 430160"/>
              <a:gd name="connsiteX4" fmla="*/ 457200 w 457200"/>
              <a:gd name="connsiteY4" fmla="*/ 381000 h 430160"/>
              <a:gd name="connsiteX5" fmla="*/ 242439 w 457200"/>
              <a:gd name="connsiteY5" fmla="*/ 430160 h 430160"/>
              <a:gd name="connsiteX6" fmla="*/ 0 w 457200"/>
              <a:gd name="connsiteY6" fmla="*/ 381000 h 430160"/>
              <a:gd name="connsiteX0" fmla="*/ 0 w 461886"/>
              <a:gd name="connsiteY0" fmla="*/ 381000 h 430160"/>
              <a:gd name="connsiteX1" fmla="*/ 89850 w 461886"/>
              <a:gd name="connsiteY1" fmla="*/ 173982 h 430160"/>
              <a:gd name="connsiteX2" fmla="*/ 228600 w 461886"/>
              <a:gd name="connsiteY2" fmla="*/ 0 h 430160"/>
              <a:gd name="connsiteX3" fmla="*/ 377628 w 461886"/>
              <a:gd name="connsiteY3" fmla="*/ 190980 h 430160"/>
              <a:gd name="connsiteX4" fmla="*/ 457200 w 461886"/>
              <a:gd name="connsiteY4" fmla="*/ 381000 h 430160"/>
              <a:gd name="connsiteX5" fmla="*/ 242439 w 461886"/>
              <a:gd name="connsiteY5" fmla="*/ 430160 h 430160"/>
              <a:gd name="connsiteX6" fmla="*/ 0 w 461886"/>
              <a:gd name="connsiteY6" fmla="*/ 381000 h 430160"/>
              <a:gd name="connsiteX0" fmla="*/ 0 w 462555"/>
              <a:gd name="connsiteY0" fmla="*/ 381000 h 430160"/>
              <a:gd name="connsiteX1" fmla="*/ 89850 w 462555"/>
              <a:gd name="connsiteY1" fmla="*/ 173982 h 430160"/>
              <a:gd name="connsiteX2" fmla="*/ 228600 w 462555"/>
              <a:gd name="connsiteY2" fmla="*/ 0 h 430160"/>
              <a:gd name="connsiteX3" fmla="*/ 388156 w 462555"/>
              <a:gd name="connsiteY3" fmla="*/ 188676 h 430160"/>
              <a:gd name="connsiteX4" fmla="*/ 457200 w 462555"/>
              <a:gd name="connsiteY4" fmla="*/ 381000 h 430160"/>
              <a:gd name="connsiteX5" fmla="*/ 242439 w 462555"/>
              <a:gd name="connsiteY5" fmla="*/ 430160 h 430160"/>
              <a:gd name="connsiteX6" fmla="*/ 0 w 462555"/>
              <a:gd name="connsiteY6" fmla="*/ 381000 h 430160"/>
              <a:gd name="connsiteX0" fmla="*/ 5039 w 467594"/>
              <a:gd name="connsiteY0" fmla="*/ 381039 h 430199"/>
              <a:gd name="connsiteX1" fmla="*/ 94889 w 467594"/>
              <a:gd name="connsiteY1" fmla="*/ 174021 h 430199"/>
              <a:gd name="connsiteX2" fmla="*/ 233639 w 467594"/>
              <a:gd name="connsiteY2" fmla="*/ 39 h 430199"/>
              <a:gd name="connsiteX3" fmla="*/ 393195 w 467594"/>
              <a:gd name="connsiteY3" fmla="*/ 188715 h 430199"/>
              <a:gd name="connsiteX4" fmla="*/ 462239 w 467594"/>
              <a:gd name="connsiteY4" fmla="*/ 381039 h 430199"/>
              <a:gd name="connsiteX5" fmla="*/ 247478 w 467594"/>
              <a:gd name="connsiteY5" fmla="*/ 430199 h 430199"/>
              <a:gd name="connsiteX6" fmla="*/ 5039 w 467594"/>
              <a:gd name="connsiteY6" fmla="*/ 381039 h 430199"/>
              <a:gd name="connsiteX0" fmla="*/ 7960 w 470515"/>
              <a:gd name="connsiteY0" fmla="*/ 381037 h 430197"/>
              <a:gd name="connsiteX1" fmla="*/ 60965 w 470515"/>
              <a:gd name="connsiteY1" fmla="*/ 182083 h 430197"/>
              <a:gd name="connsiteX2" fmla="*/ 236560 w 470515"/>
              <a:gd name="connsiteY2" fmla="*/ 37 h 430197"/>
              <a:gd name="connsiteX3" fmla="*/ 396116 w 470515"/>
              <a:gd name="connsiteY3" fmla="*/ 188713 h 430197"/>
              <a:gd name="connsiteX4" fmla="*/ 465160 w 470515"/>
              <a:gd name="connsiteY4" fmla="*/ 381037 h 430197"/>
              <a:gd name="connsiteX5" fmla="*/ 250399 w 470515"/>
              <a:gd name="connsiteY5" fmla="*/ 430197 h 430197"/>
              <a:gd name="connsiteX6" fmla="*/ 7960 w 470515"/>
              <a:gd name="connsiteY6" fmla="*/ 381037 h 430197"/>
              <a:gd name="connsiteX0" fmla="*/ 7960 w 470515"/>
              <a:gd name="connsiteY0" fmla="*/ 381037 h 435371"/>
              <a:gd name="connsiteX1" fmla="*/ 60965 w 470515"/>
              <a:gd name="connsiteY1" fmla="*/ 182083 h 435371"/>
              <a:gd name="connsiteX2" fmla="*/ 236560 w 470515"/>
              <a:gd name="connsiteY2" fmla="*/ 37 h 435371"/>
              <a:gd name="connsiteX3" fmla="*/ 396116 w 470515"/>
              <a:gd name="connsiteY3" fmla="*/ 188713 h 435371"/>
              <a:gd name="connsiteX4" fmla="*/ 465160 w 470515"/>
              <a:gd name="connsiteY4" fmla="*/ 381037 h 435371"/>
              <a:gd name="connsiteX5" fmla="*/ 250399 w 470515"/>
              <a:gd name="connsiteY5" fmla="*/ 430197 h 435371"/>
              <a:gd name="connsiteX6" fmla="*/ 7960 w 470515"/>
              <a:gd name="connsiteY6" fmla="*/ 381037 h 435371"/>
              <a:gd name="connsiteX0" fmla="*/ 7960 w 470515"/>
              <a:gd name="connsiteY0" fmla="*/ 381037 h 462896"/>
              <a:gd name="connsiteX1" fmla="*/ 60965 w 470515"/>
              <a:gd name="connsiteY1" fmla="*/ 182083 h 462896"/>
              <a:gd name="connsiteX2" fmla="*/ 236560 w 470515"/>
              <a:gd name="connsiteY2" fmla="*/ 37 h 462896"/>
              <a:gd name="connsiteX3" fmla="*/ 396116 w 470515"/>
              <a:gd name="connsiteY3" fmla="*/ 188713 h 462896"/>
              <a:gd name="connsiteX4" fmla="*/ 465160 w 470515"/>
              <a:gd name="connsiteY4" fmla="*/ 381037 h 462896"/>
              <a:gd name="connsiteX5" fmla="*/ 303779 w 470515"/>
              <a:gd name="connsiteY5" fmla="*/ 459883 h 462896"/>
              <a:gd name="connsiteX6" fmla="*/ 7960 w 470515"/>
              <a:gd name="connsiteY6" fmla="*/ 381037 h 462896"/>
              <a:gd name="connsiteX0" fmla="*/ 7960 w 471691"/>
              <a:gd name="connsiteY0" fmla="*/ 381037 h 462896"/>
              <a:gd name="connsiteX1" fmla="*/ 60965 w 471691"/>
              <a:gd name="connsiteY1" fmla="*/ 182083 h 462896"/>
              <a:gd name="connsiteX2" fmla="*/ 236560 w 471691"/>
              <a:gd name="connsiteY2" fmla="*/ 37 h 462896"/>
              <a:gd name="connsiteX3" fmla="*/ 409602 w 471691"/>
              <a:gd name="connsiteY3" fmla="*/ 174730 h 462896"/>
              <a:gd name="connsiteX4" fmla="*/ 465160 w 471691"/>
              <a:gd name="connsiteY4" fmla="*/ 381037 h 462896"/>
              <a:gd name="connsiteX5" fmla="*/ 303779 w 471691"/>
              <a:gd name="connsiteY5" fmla="*/ 459883 h 462896"/>
              <a:gd name="connsiteX6" fmla="*/ 7960 w 471691"/>
              <a:gd name="connsiteY6" fmla="*/ 381037 h 462896"/>
              <a:gd name="connsiteX0" fmla="*/ 7960 w 471691"/>
              <a:gd name="connsiteY0" fmla="*/ 381037 h 451441"/>
              <a:gd name="connsiteX1" fmla="*/ 60965 w 471691"/>
              <a:gd name="connsiteY1" fmla="*/ 182083 h 451441"/>
              <a:gd name="connsiteX2" fmla="*/ 236560 w 471691"/>
              <a:gd name="connsiteY2" fmla="*/ 37 h 451441"/>
              <a:gd name="connsiteX3" fmla="*/ 409602 w 471691"/>
              <a:gd name="connsiteY3" fmla="*/ 174730 h 451441"/>
              <a:gd name="connsiteX4" fmla="*/ 465160 w 471691"/>
              <a:gd name="connsiteY4" fmla="*/ 381037 h 451441"/>
              <a:gd name="connsiteX5" fmla="*/ 270797 w 471691"/>
              <a:gd name="connsiteY5" fmla="*/ 447796 h 451441"/>
              <a:gd name="connsiteX6" fmla="*/ 7960 w 471691"/>
              <a:gd name="connsiteY6" fmla="*/ 381037 h 451441"/>
              <a:gd name="connsiteX0" fmla="*/ 7960 w 489248"/>
              <a:gd name="connsiteY0" fmla="*/ 381037 h 451441"/>
              <a:gd name="connsiteX1" fmla="*/ 60965 w 489248"/>
              <a:gd name="connsiteY1" fmla="*/ 182083 h 451441"/>
              <a:gd name="connsiteX2" fmla="*/ 236560 w 489248"/>
              <a:gd name="connsiteY2" fmla="*/ 37 h 451441"/>
              <a:gd name="connsiteX3" fmla="*/ 409602 w 489248"/>
              <a:gd name="connsiteY3" fmla="*/ 174730 h 451441"/>
              <a:gd name="connsiteX4" fmla="*/ 465160 w 489248"/>
              <a:gd name="connsiteY4" fmla="*/ 381037 h 451441"/>
              <a:gd name="connsiteX5" fmla="*/ 270797 w 489248"/>
              <a:gd name="connsiteY5" fmla="*/ 447796 h 451441"/>
              <a:gd name="connsiteX6" fmla="*/ 7960 w 489248"/>
              <a:gd name="connsiteY6" fmla="*/ 381037 h 451441"/>
              <a:gd name="connsiteX0" fmla="*/ 7960 w 492191"/>
              <a:gd name="connsiteY0" fmla="*/ 381037 h 451441"/>
              <a:gd name="connsiteX1" fmla="*/ 60965 w 492191"/>
              <a:gd name="connsiteY1" fmla="*/ 182083 h 451441"/>
              <a:gd name="connsiteX2" fmla="*/ 236560 w 492191"/>
              <a:gd name="connsiteY2" fmla="*/ 37 h 451441"/>
              <a:gd name="connsiteX3" fmla="*/ 409602 w 492191"/>
              <a:gd name="connsiteY3" fmla="*/ 174730 h 451441"/>
              <a:gd name="connsiteX4" fmla="*/ 465160 w 492191"/>
              <a:gd name="connsiteY4" fmla="*/ 381037 h 451441"/>
              <a:gd name="connsiteX5" fmla="*/ 270797 w 492191"/>
              <a:gd name="connsiteY5" fmla="*/ 447796 h 451441"/>
              <a:gd name="connsiteX6" fmla="*/ 7960 w 492191"/>
              <a:gd name="connsiteY6" fmla="*/ 381037 h 451441"/>
              <a:gd name="connsiteX0" fmla="*/ 9855 w 494086"/>
              <a:gd name="connsiteY0" fmla="*/ 381039 h 451443"/>
              <a:gd name="connsiteX1" fmla="*/ 50029 w 494086"/>
              <a:gd name="connsiteY1" fmla="*/ 173862 h 451443"/>
              <a:gd name="connsiteX2" fmla="*/ 238455 w 494086"/>
              <a:gd name="connsiteY2" fmla="*/ 39 h 451443"/>
              <a:gd name="connsiteX3" fmla="*/ 411497 w 494086"/>
              <a:gd name="connsiteY3" fmla="*/ 174732 h 451443"/>
              <a:gd name="connsiteX4" fmla="*/ 467055 w 494086"/>
              <a:gd name="connsiteY4" fmla="*/ 381039 h 451443"/>
              <a:gd name="connsiteX5" fmla="*/ 272692 w 494086"/>
              <a:gd name="connsiteY5" fmla="*/ 447798 h 451443"/>
              <a:gd name="connsiteX6" fmla="*/ 9855 w 494086"/>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9" h="451443">
                <a:moveTo>
                  <a:pt x="9855" y="381039"/>
                </a:moveTo>
                <a:cubicBezTo>
                  <a:pt x="-15577" y="338343"/>
                  <a:pt x="11929" y="237362"/>
                  <a:pt x="50029" y="173862"/>
                </a:cubicBezTo>
                <a:cubicBezTo>
                  <a:pt x="88129" y="110362"/>
                  <a:pt x="188737" y="-2410"/>
                  <a:pt x="238455" y="39"/>
                </a:cubicBezTo>
                <a:cubicBezTo>
                  <a:pt x="286418" y="2872"/>
                  <a:pt x="373397" y="111232"/>
                  <a:pt x="411497" y="174732"/>
                </a:cubicBezTo>
                <a:cubicBezTo>
                  <a:pt x="449597" y="238232"/>
                  <a:pt x="490189" y="335528"/>
                  <a:pt x="467055" y="381039"/>
                </a:cubicBezTo>
                <a:cubicBezTo>
                  <a:pt x="443921" y="426550"/>
                  <a:pt x="337480" y="425545"/>
                  <a:pt x="272692" y="447798"/>
                </a:cubicBezTo>
                <a:cubicBezTo>
                  <a:pt x="201105" y="464185"/>
                  <a:pt x="41427" y="422391"/>
                  <a:pt x="9855" y="381039"/>
                </a:cubicBezTo>
                <a:close/>
              </a:path>
            </a:pathLst>
          </a:custGeom>
          <a:solidFill>
            <a:srgbClr val="9B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5FDEBE8-7AE7-4DF5-A203-74CE361FD33A}"/>
              </a:ext>
            </a:extLst>
          </p:cNvPr>
          <p:cNvSpPr/>
          <p:nvPr/>
        </p:nvSpPr>
        <p:spPr>
          <a:xfrm>
            <a:off x="-403779" y="402609"/>
            <a:ext cx="646331" cy="646331"/>
          </a:xfrm>
          <a:prstGeom prst="ellipse">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D9B175B-3311-43C8-9073-37352568DE73}"/>
              </a:ext>
            </a:extLst>
          </p:cNvPr>
          <p:cNvSpPr/>
          <p:nvPr/>
        </p:nvSpPr>
        <p:spPr>
          <a:xfrm>
            <a:off x="-497840" y="308548"/>
            <a:ext cx="834452" cy="834452"/>
          </a:xfrm>
          <a:prstGeom prst="ellipse">
            <a:avLst/>
          </a:prstGeom>
          <a:noFill/>
          <a:ln w="19050">
            <a:solidFill>
              <a:srgbClr val="0083E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B157AE7-F2D9-47B6-BB72-16A366B3E944}"/>
              </a:ext>
            </a:extLst>
          </p:cNvPr>
          <p:cNvSpPr/>
          <p:nvPr/>
        </p:nvSpPr>
        <p:spPr>
          <a:xfrm>
            <a:off x="10735644" y="-4375"/>
            <a:ext cx="1456356" cy="2311826"/>
          </a:xfrm>
          <a:custGeom>
            <a:avLst/>
            <a:gdLst>
              <a:gd name="connsiteX0" fmla="*/ 2248535 w 2248534"/>
              <a:gd name="connsiteY0" fmla="*/ 0 h 3569334"/>
              <a:gd name="connsiteX1" fmla="*/ 2248535 w 2248534"/>
              <a:gd name="connsiteY1" fmla="*/ 3569335 h 3569334"/>
              <a:gd name="connsiteX2" fmla="*/ 1958975 w 2248534"/>
              <a:gd name="connsiteY2" fmla="*/ 3408045 h 3569334"/>
              <a:gd name="connsiteX3" fmla="*/ 1750695 w 2248534"/>
              <a:gd name="connsiteY3" fmla="*/ 2893060 h 3569334"/>
              <a:gd name="connsiteX4" fmla="*/ 1678305 w 2248534"/>
              <a:gd name="connsiteY4" fmla="*/ 2056765 h 3569334"/>
              <a:gd name="connsiteX5" fmla="*/ 1607820 w 2248534"/>
              <a:gd name="connsiteY5" fmla="*/ 1410970 h 3569334"/>
              <a:gd name="connsiteX6" fmla="*/ 993140 w 2248534"/>
              <a:gd name="connsiteY6" fmla="*/ 905510 h 3569334"/>
              <a:gd name="connsiteX7" fmla="*/ 278765 w 2248534"/>
              <a:gd name="connsiteY7" fmla="*/ 523240 h 3569334"/>
              <a:gd name="connsiteX8" fmla="*/ 0 w 2248534"/>
              <a:gd name="connsiteY8" fmla="*/ 635 h 3569334"/>
              <a:gd name="connsiteX9" fmla="*/ 2248535 w 2248534"/>
              <a:gd name="connsiteY9" fmla="*/ 635 h 356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8534" h="3569334">
                <a:moveTo>
                  <a:pt x="2248535" y="0"/>
                </a:moveTo>
                <a:lnTo>
                  <a:pt x="2248535" y="3569335"/>
                </a:lnTo>
                <a:cubicBezTo>
                  <a:pt x="2139315" y="3552825"/>
                  <a:pt x="2032635" y="3492500"/>
                  <a:pt x="1958975" y="3408045"/>
                </a:cubicBezTo>
                <a:cubicBezTo>
                  <a:pt x="1835150" y="3267075"/>
                  <a:pt x="1784985" y="3077210"/>
                  <a:pt x="1750695" y="2893060"/>
                </a:cubicBezTo>
                <a:cubicBezTo>
                  <a:pt x="1699260" y="2617470"/>
                  <a:pt x="1675130" y="2336800"/>
                  <a:pt x="1678305" y="2056765"/>
                </a:cubicBezTo>
                <a:cubicBezTo>
                  <a:pt x="1680845" y="1838325"/>
                  <a:pt x="1697990" y="1609725"/>
                  <a:pt x="1607820" y="1410970"/>
                </a:cubicBezTo>
                <a:cubicBezTo>
                  <a:pt x="1496060" y="1163320"/>
                  <a:pt x="1242060" y="1014095"/>
                  <a:pt x="993140" y="905510"/>
                </a:cubicBezTo>
                <a:cubicBezTo>
                  <a:pt x="744220" y="796925"/>
                  <a:pt x="477520" y="708660"/>
                  <a:pt x="278765" y="523240"/>
                </a:cubicBezTo>
                <a:cubicBezTo>
                  <a:pt x="131445" y="386080"/>
                  <a:pt x="34925" y="198755"/>
                  <a:pt x="0" y="635"/>
                </a:cubicBezTo>
                <a:lnTo>
                  <a:pt x="2248535" y="635"/>
                </a:lnTo>
                <a:close/>
              </a:path>
            </a:pathLst>
          </a:custGeom>
          <a:solidFill>
            <a:srgbClr val="9BE5FF"/>
          </a:solidFill>
          <a:ln w="6350" cap="flat">
            <a:noFill/>
            <a:prstDash val="solid"/>
            <a:miter/>
          </a:ln>
        </p:spPr>
        <p:txBody>
          <a:bodyPr rtlCol="0" anchor="ctr"/>
          <a:lstStyle/>
          <a:p>
            <a:endParaRPr lang="en-ID"/>
          </a:p>
        </p:txBody>
      </p:sp>
      <p:sp>
        <p:nvSpPr>
          <p:cNvPr id="14" name="9Slide.vn 15">
            <a:extLst>
              <a:ext uri="{FF2B5EF4-FFF2-40B4-BE49-F238E27FC236}">
                <a16:creationId xmlns:a16="http://schemas.microsoft.com/office/drawing/2014/main" id="{44BF6FB2-DAE2-4846-BED1-EB4D1A855334}"/>
              </a:ext>
            </a:extLst>
          </p:cNvPr>
          <p:cNvSpPr txBox="1"/>
          <p:nvPr/>
        </p:nvSpPr>
        <p:spPr>
          <a:xfrm>
            <a:off x="1008075" y="0"/>
            <a:ext cx="11090249" cy="553998"/>
          </a:xfrm>
          <a:prstGeom prst="rect">
            <a:avLst/>
          </a:prstGeom>
          <a:noFill/>
        </p:spPr>
        <p:txBody>
          <a:bodyPr wrap="square" lIns="0" tIns="0" rIns="0" bIns="0" rtlCol="0">
            <a:spAutoFit/>
          </a:bodyPr>
          <a:lstStyle/>
          <a:p>
            <a:r>
              <a:rPr lang="nl-NL" sz="3600" b="1" dirty="0">
                <a:solidFill>
                  <a:srgbClr val="FF0000"/>
                </a:solidFill>
                <a:latin typeface="Times New Roman" panose="02020603050405020304" pitchFamily="18" charset="0"/>
                <a:cs typeface="Times New Roman" panose="02020603050405020304" pitchFamily="18" charset="0"/>
              </a:rPr>
              <a:t>b. </a:t>
            </a:r>
            <a:r>
              <a:rPr lang="vi-VN" sz="3600" b="1" dirty="0">
                <a:solidFill>
                  <a:srgbClr val="FF0000"/>
                </a:solidFill>
                <a:latin typeface="Times New Roman" panose="02020603050405020304" pitchFamily="18" charset="0"/>
                <a:cs typeface="Times New Roman" panose="02020603050405020304" pitchFamily="18" charset="0"/>
              </a:rPr>
              <a:t>Xây dựng mối quan hệ thầy- trò và bạn bè trong lớp</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5" name="9Slide.vn 1">
            <a:extLst>
              <a:ext uri="{FF2B5EF4-FFF2-40B4-BE49-F238E27FC236}">
                <a16:creationId xmlns:a16="http://schemas.microsoft.com/office/drawing/2014/main" id="{C8260197-8E63-4817-A0AF-FEBE222F30A0}"/>
              </a:ext>
            </a:extLst>
          </p:cNvPr>
          <p:cNvSpPr txBox="1">
            <a:spLocks noChangeAspect="1"/>
          </p:cNvSpPr>
          <p:nvPr/>
        </p:nvSpPr>
        <p:spPr>
          <a:xfrm>
            <a:off x="542667" y="480536"/>
            <a:ext cx="6255590" cy="738664"/>
          </a:xfrm>
          <a:prstGeom prst="rect">
            <a:avLst/>
          </a:prstGeom>
          <a:noFill/>
        </p:spPr>
        <p:txBody>
          <a:bodyPr wrap="square" tIns="0" bIns="91440" rtlCol="0">
            <a:spAutoFit/>
          </a:bodyPr>
          <a:lstStyle>
            <a:defPPr>
              <a:defRPr lang="en-US"/>
            </a:defPPr>
            <a:lvl1pPr>
              <a:lnSpc>
                <a:spcPct val="150000"/>
              </a:lnSpc>
              <a:defRPr sz="2800" b="1">
                <a:solidFill>
                  <a:srgbClr val="0083E6"/>
                </a:solidFill>
                <a:effectLst>
                  <a:outerShdw blurRad="38100" dist="38100" dir="2700000" algn="tl">
                    <a:srgbClr val="000000">
                      <a:alpha val="43137"/>
                    </a:srgbClr>
                  </a:outerShdw>
                </a:effectLst>
                <a:latin typeface="Times New Roman" panose="02020603050405020304" pitchFamily="18" charset="0"/>
                <a:ea typeface="#9Slide02 Tieu de dai" panose="02000000000000000000" pitchFamily="2" charset="0"/>
                <a:cs typeface="Times New Roman" panose="02020603050405020304" pitchFamily="18" charset="0"/>
              </a:defRPr>
            </a:lvl1pPr>
          </a:lstStyle>
          <a:p>
            <a:r>
              <a:rPr lang="en-US"/>
              <a:t>* </a:t>
            </a:r>
            <a:r>
              <a:rPr lang="vi-VN"/>
              <a:t>Xây dựng mối quan hệ thầy- trò</a:t>
            </a:r>
            <a:r>
              <a:rPr lang="en-US"/>
              <a:t>.</a:t>
            </a:r>
          </a:p>
        </p:txBody>
      </p:sp>
      <p:sp>
        <p:nvSpPr>
          <p:cNvPr id="3" name="Rectangle 2"/>
          <p:cNvSpPr/>
          <p:nvPr/>
        </p:nvSpPr>
        <p:spPr>
          <a:xfrm>
            <a:off x="914401" y="1233755"/>
            <a:ext cx="10549422" cy="4247317"/>
          </a:xfrm>
          <a:prstGeom prst="rect">
            <a:avLst/>
          </a:prstGeom>
        </p:spPr>
        <p:txBody>
          <a:bodyPr wrap="square">
            <a:spAutoFit/>
          </a:bodyPr>
          <a:lstStyle/>
          <a:p>
            <a:pPr algn="just"/>
            <a:r>
              <a:rPr lang="en-US" b="1" dirty="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Qua nhiều năm làm công tác chủ nhiệm lớp, tôi biết rằng có những em học chậm hoặc có hôm không học bài, làm bài nhưng lỗi không phải hoàn toàn là do các em. Có em ham chơi nên quên học bài, có em do bị mất căn bản từ các lớp dưới. Nhưng cũng có em học chậm, hoặc không học bài làm bài là do những điều kiện khách quan. Gia đình của các em đâu phải lúc nào cũng đầm ấm, hạnh phúc; đâu phải em nào cũng may mắn được bố mẹ, ông bà động viên trong mỗi bước học tập. Và có biết bao nhiêu bố mẹ phải lo làm thuê, làm mướn kiếm sống hoặc vì ăn chơi cờ bạc hay ốm đau bệnh hoạn,...nên không ngó ngàng gì đến việc học của con cái, thậm chí các em còn bị mắng chửi, bị đánh đập... Những sóng gió đó đã tác động đến tâm lí trẻ thơ, cản trở việc học tập của các em. Nếu như giáo viên không biết được những nguyên nhân đó thì rất dễ nổi giận đùng đùng, rồi la mắng, trừng phạt các em. Điều đó rất bất lợi cho quan hệ thầy- trò sau này. Vì vậy, đứng trước một học sinh quậy phá, hay lơ đãng không học bài, làm bài, tôi không kết án trừng phạt ngay mà bình tĩnh chờ đến hết buổi học gặp riêng các em để hỏi cho rõ nguyên nhân. Lần đầu các em vi phạm, tôi nhẹ nhàng nhắc nhở. Nếu lần thứ hai, các em vẫn tái phạm, tôi phải đến nhà hoặc điện thoại trực tiếp tìm hiểu nguyên nhân để có biện pháp giúp đỡ, giáo dục các em.</a:t>
            </a:r>
            <a:r>
              <a:rPr lang="en-US" b="1" dirty="0">
                <a:latin typeface="Times New Roman" panose="02020603050405020304" pitchFamily="18" charset="0"/>
                <a:cs typeface="Times New Roman" panose="02020603050405020304" pitchFamily="18" charset="0"/>
              </a:rPr>
              <a:t> </a:t>
            </a:r>
          </a:p>
          <a:p>
            <a:pPr algn="just"/>
            <a:endParaRPr lang="en-US" b="1" dirty="0">
              <a:latin typeface="Times New Roman" panose="02020603050405020304" pitchFamily="18" charset="0"/>
              <a:cs typeface="Times New Roman" panose="02020603050405020304" pitchFamily="18" charset="0"/>
            </a:endParaRPr>
          </a:p>
          <a:p>
            <a:pPr algn="just"/>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259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sosceles Triangle 34">
            <a:extLst>
              <a:ext uri="{FF2B5EF4-FFF2-40B4-BE49-F238E27FC236}">
                <a16:creationId xmlns:a16="http://schemas.microsoft.com/office/drawing/2014/main" id="{5A1AA563-4E8C-45D6-9FBF-287FA0EE4347}"/>
              </a:ext>
            </a:extLst>
          </p:cNvPr>
          <p:cNvSpPr/>
          <p:nvPr/>
        </p:nvSpPr>
        <p:spPr>
          <a:xfrm rot="21345686">
            <a:off x="11049799" y="94821"/>
            <a:ext cx="642030" cy="611710"/>
          </a:xfrm>
          <a:custGeom>
            <a:avLst/>
            <a:gdLst>
              <a:gd name="connsiteX0" fmla="*/ 0 w 457200"/>
              <a:gd name="connsiteY0" fmla="*/ 381000 h 381000"/>
              <a:gd name="connsiteX1" fmla="*/ 228600 w 457200"/>
              <a:gd name="connsiteY1" fmla="*/ 0 h 381000"/>
              <a:gd name="connsiteX2" fmla="*/ 457200 w 457200"/>
              <a:gd name="connsiteY2" fmla="*/ 381000 h 381000"/>
              <a:gd name="connsiteX3" fmla="*/ 0 w 457200"/>
              <a:gd name="connsiteY3" fmla="*/ 381000 h 381000"/>
              <a:gd name="connsiteX0" fmla="*/ 0 w 457200"/>
              <a:gd name="connsiteY0" fmla="*/ 381000 h 381000"/>
              <a:gd name="connsiteX1" fmla="*/ 228600 w 457200"/>
              <a:gd name="connsiteY1" fmla="*/ 0 h 381000"/>
              <a:gd name="connsiteX2" fmla="*/ 363237 w 457200"/>
              <a:gd name="connsiteY2" fmla="*/ 213434 h 381000"/>
              <a:gd name="connsiteX3" fmla="*/ 457200 w 457200"/>
              <a:gd name="connsiteY3" fmla="*/ 381000 h 381000"/>
              <a:gd name="connsiteX4" fmla="*/ 0 w 457200"/>
              <a:gd name="connsiteY4" fmla="*/ 381000 h 381000"/>
              <a:gd name="connsiteX0" fmla="*/ 0 w 457200"/>
              <a:gd name="connsiteY0" fmla="*/ 381000 h 381000"/>
              <a:gd name="connsiteX1" fmla="*/ 228600 w 457200"/>
              <a:gd name="connsiteY1" fmla="*/ 0 h 381000"/>
              <a:gd name="connsiteX2" fmla="*/ 377628 w 457200"/>
              <a:gd name="connsiteY2" fmla="*/ 190980 h 381000"/>
              <a:gd name="connsiteX3" fmla="*/ 457200 w 457200"/>
              <a:gd name="connsiteY3" fmla="*/ 381000 h 381000"/>
              <a:gd name="connsiteX4" fmla="*/ 0 w 457200"/>
              <a:gd name="connsiteY4" fmla="*/ 381000 h 381000"/>
              <a:gd name="connsiteX0" fmla="*/ 0 w 457200"/>
              <a:gd name="connsiteY0" fmla="*/ 381000 h 381000"/>
              <a:gd name="connsiteX1" fmla="*/ 124888 w 457200"/>
              <a:gd name="connsiteY1" fmla="*/ 182861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1000"/>
              <a:gd name="connsiteX1" fmla="*/ 89850 w 457200"/>
              <a:gd name="connsiteY1" fmla="*/ 173982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8956"/>
              <a:gd name="connsiteX1" fmla="*/ 89850 w 457200"/>
              <a:gd name="connsiteY1" fmla="*/ 173982 h 388956"/>
              <a:gd name="connsiteX2" fmla="*/ 228600 w 457200"/>
              <a:gd name="connsiteY2" fmla="*/ 0 h 388956"/>
              <a:gd name="connsiteX3" fmla="*/ 377628 w 457200"/>
              <a:gd name="connsiteY3" fmla="*/ 190980 h 388956"/>
              <a:gd name="connsiteX4" fmla="*/ 457200 w 457200"/>
              <a:gd name="connsiteY4" fmla="*/ 381000 h 388956"/>
              <a:gd name="connsiteX5" fmla="*/ 241695 w 457200"/>
              <a:gd name="connsiteY5" fmla="*/ 388956 h 388956"/>
              <a:gd name="connsiteX6" fmla="*/ 0 w 457200"/>
              <a:gd name="connsiteY6" fmla="*/ 381000 h 388956"/>
              <a:gd name="connsiteX0" fmla="*/ 0 w 457200"/>
              <a:gd name="connsiteY0" fmla="*/ 381000 h 430160"/>
              <a:gd name="connsiteX1" fmla="*/ 89850 w 457200"/>
              <a:gd name="connsiteY1" fmla="*/ 173982 h 430160"/>
              <a:gd name="connsiteX2" fmla="*/ 228600 w 457200"/>
              <a:gd name="connsiteY2" fmla="*/ 0 h 430160"/>
              <a:gd name="connsiteX3" fmla="*/ 377628 w 457200"/>
              <a:gd name="connsiteY3" fmla="*/ 190980 h 430160"/>
              <a:gd name="connsiteX4" fmla="*/ 457200 w 457200"/>
              <a:gd name="connsiteY4" fmla="*/ 381000 h 430160"/>
              <a:gd name="connsiteX5" fmla="*/ 242439 w 457200"/>
              <a:gd name="connsiteY5" fmla="*/ 430160 h 430160"/>
              <a:gd name="connsiteX6" fmla="*/ 0 w 457200"/>
              <a:gd name="connsiteY6" fmla="*/ 381000 h 430160"/>
              <a:gd name="connsiteX0" fmla="*/ 0 w 461886"/>
              <a:gd name="connsiteY0" fmla="*/ 381000 h 430160"/>
              <a:gd name="connsiteX1" fmla="*/ 89850 w 461886"/>
              <a:gd name="connsiteY1" fmla="*/ 173982 h 430160"/>
              <a:gd name="connsiteX2" fmla="*/ 228600 w 461886"/>
              <a:gd name="connsiteY2" fmla="*/ 0 h 430160"/>
              <a:gd name="connsiteX3" fmla="*/ 377628 w 461886"/>
              <a:gd name="connsiteY3" fmla="*/ 190980 h 430160"/>
              <a:gd name="connsiteX4" fmla="*/ 457200 w 461886"/>
              <a:gd name="connsiteY4" fmla="*/ 381000 h 430160"/>
              <a:gd name="connsiteX5" fmla="*/ 242439 w 461886"/>
              <a:gd name="connsiteY5" fmla="*/ 430160 h 430160"/>
              <a:gd name="connsiteX6" fmla="*/ 0 w 461886"/>
              <a:gd name="connsiteY6" fmla="*/ 381000 h 430160"/>
              <a:gd name="connsiteX0" fmla="*/ 0 w 462555"/>
              <a:gd name="connsiteY0" fmla="*/ 381000 h 430160"/>
              <a:gd name="connsiteX1" fmla="*/ 89850 w 462555"/>
              <a:gd name="connsiteY1" fmla="*/ 173982 h 430160"/>
              <a:gd name="connsiteX2" fmla="*/ 228600 w 462555"/>
              <a:gd name="connsiteY2" fmla="*/ 0 h 430160"/>
              <a:gd name="connsiteX3" fmla="*/ 388156 w 462555"/>
              <a:gd name="connsiteY3" fmla="*/ 188676 h 430160"/>
              <a:gd name="connsiteX4" fmla="*/ 457200 w 462555"/>
              <a:gd name="connsiteY4" fmla="*/ 381000 h 430160"/>
              <a:gd name="connsiteX5" fmla="*/ 242439 w 462555"/>
              <a:gd name="connsiteY5" fmla="*/ 430160 h 430160"/>
              <a:gd name="connsiteX6" fmla="*/ 0 w 462555"/>
              <a:gd name="connsiteY6" fmla="*/ 381000 h 430160"/>
              <a:gd name="connsiteX0" fmla="*/ 5039 w 467594"/>
              <a:gd name="connsiteY0" fmla="*/ 381039 h 430199"/>
              <a:gd name="connsiteX1" fmla="*/ 94889 w 467594"/>
              <a:gd name="connsiteY1" fmla="*/ 174021 h 430199"/>
              <a:gd name="connsiteX2" fmla="*/ 233639 w 467594"/>
              <a:gd name="connsiteY2" fmla="*/ 39 h 430199"/>
              <a:gd name="connsiteX3" fmla="*/ 393195 w 467594"/>
              <a:gd name="connsiteY3" fmla="*/ 188715 h 430199"/>
              <a:gd name="connsiteX4" fmla="*/ 462239 w 467594"/>
              <a:gd name="connsiteY4" fmla="*/ 381039 h 430199"/>
              <a:gd name="connsiteX5" fmla="*/ 247478 w 467594"/>
              <a:gd name="connsiteY5" fmla="*/ 430199 h 430199"/>
              <a:gd name="connsiteX6" fmla="*/ 5039 w 467594"/>
              <a:gd name="connsiteY6" fmla="*/ 381039 h 430199"/>
              <a:gd name="connsiteX0" fmla="*/ 7960 w 470515"/>
              <a:gd name="connsiteY0" fmla="*/ 381037 h 430197"/>
              <a:gd name="connsiteX1" fmla="*/ 60965 w 470515"/>
              <a:gd name="connsiteY1" fmla="*/ 182083 h 430197"/>
              <a:gd name="connsiteX2" fmla="*/ 236560 w 470515"/>
              <a:gd name="connsiteY2" fmla="*/ 37 h 430197"/>
              <a:gd name="connsiteX3" fmla="*/ 396116 w 470515"/>
              <a:gd name="connsiteY3" fmla="*/ 188713 h 430197"/>
              <a:gd name="connsiteX4" fmla="*/ 465160 w 470515"/>
              <a:gd name="connsiteY4" fmla="*/ 381037 h 430197"/>
              <a:gd name="connsiteX5" fmla="*/ 250399 w 470515"/>
              <a:gd name="connsiteY5" fmla="*/ 430197 h 430197"/>
              <a:gd name="connsiteX6" fmla="*/ 7960 w 470515"/>
              <a:gd name="connsiteY6" fmla="*/ 381037 h 430197"/>
              <a:gd name="connsiteX0" fmla="*/ 7960 w 470515"/>
              <a:gd name="connsiteY0" fmla="*/ 381037 h 435371"/>
              <a:gd name="connsiteX1" fmla="*/ 60965 w 470515"/>
              <a:gd name="connsiteY1" fmla="*/ 182083 h 435371"/>
              <a:gd name="connsiteX2" fmla="*/ 236560 w 470515"/>
              <a:gd name="connsiteY2" fmla="*/ 37 h 435371"/>
              <a:gd name="connsiteX3" fmla="*/ 396116 w 470515"/>
              <a:gd name="connsiteY3" fmla="*/ 188713 h 435371"/>
              <a:gd name="connsiteX4" fmla="*/ 465160 w 470515"/>
              <a:gd name="connsiteY4" fmla="*/ 381037 h 435371"/>
              <a:gd name="connsiteX5" fmla="*/ 250399 w 470515"/>
              <a:gd name="connsiteY5" fmla="*/ 430197 h 435371"/>
              <a:gd name="connsiteX6" fmla="*/ 7960 w 470515"/>
              <a:gd name="connsiteY6" fmla="*/ 381037 h 435371"/>
              <a:gd name="connsiteX0" fmla="*/ 7960 w 470515"/>
              <a:gd name="connsiteY0" fmla="*/ 381037 h 462896"/>
              <a:gd name="connsiteX1" fmla="*/ 60965 w 470515"/>
              <a:gd name="connsiteY1" fmla="*/ 182083 h 462896"/>
              <a:gd name="connsiteX2" fmla="*/ 236560 w 470515"/>
              <a:gd name="connsiteY2" fmla="*/ 37 h 462896"/>
              <a:gd name="connsiteX3" fmla="*/ 396116 w 470515"/>
              <a:gd name="connsiteY3" fmla="*/ 188713 h 462896"/>
              <a:gd name="connsiteX4" fmla="*/ 465160 w 470515"/>
              <a:gd name="connsiteY4" fmla="*/ 381037 h 462896"/>
              <a:gd name="connsiteX5" fmla="*/ 303779 w 470515"/>
              <a:gd name="connsiteY5" fmla="*/ 459883 h 462896"/>
              <a:gd name="connsiteX6" fmla="*/ 7960 w 470515"/>
              <a:gd name="connsiteY6" fmla="*/ 381037 h 462896"/>
              <a:gd name="connsiteX0" fmla="*/ 7960 w 471691"/>
              <a:gd name="connsiteY0" fmla="*/ 381037 h 462896"/>
              <a:gd name="connsiteX1" fmla="*/ 60965 w 471691"/>
              <a:gd name="connsiteY1" fmla="*/ 182083 h 462896"/>
              <a:gd name="connsiteX2" fmla="*/ 236560 w 471691"/>
              <a:gd name="connsiteY2" fmla="*/ 37 h 462896"/>
              <a:gd name="connsiteX3" fmla="*/ 409602 w 471691"/>
              <a:gd name="connsiteY3" fmla="*/ 174730 h 462896"/>
              <a:gd name="connsiteX4" fmla="*/ 465160 w 471691"/>
              <a:gd name="connsiteY4" fmla="*/ 381037 h 462896"/>
              <a:gd name="connsiteX5" fmla="*/ 303779 w 471691"/>
              <a:gd name="connsiteY5" fmla="*/ 459883 h 462896"/>
              <a:gd name="connsiteX6" fmla="*/ 7960 w 471691"/>
              <a:gd name="connsiteY6" fmla="*/ 381037 h 462896"/>
              <a:gd name="connsiteX0" fmla="*/ 7960 w 471691"/>
              <a:gd name="connsiteY0" fmla="*/ 381037 h 451441"/>
              <a:gd name="connsiteX1" fmla="*/ 60965 w 471691"/>
              <a:gd name="connsiteY1" fmla="*/ 182083 h 451441"/>
              <a:gd name="connsiteX2" fmla="*/ 236560 w 471691"/>
              <a:gd name="connsiteY2" fmla="*/ 37 h 451441"/>
              <a:gd name="connsiteX3" fmla="*/ 409602 w 471691"/>
              <a:gd name="connsiteY3" fmla="*/ 174730 h 451441"/>
              <a:gd name="connsiteX4" fmla="*/ 465160 w 471691"/>
              <a:gd name="connsiteY4" fmla="*/ 381037 h 451441"/>
              <a:gd name="connsiteX5" fmla="*/ 270797 w 471691"/>
              <a:gd name="connsiteY5" fmla="*/ 447796 h 451441"/>
              <a:gd name="connsiteX6" fmla="*/ 7960 w 471691"/>
              <a:gd name="connsiteY6" fmla="*/ 381037 h 451441"/>
              <a:gd name="connsiteX0" fmla="*/ 7960 w 489248"/>
              <a:gd name="connsiteY0" fmla="*/ 381037 h 451441"/>
              <a:gd name="connsiteX1" fmla="*/ 60965 w 489248"/>
              <a:gd name="connsiteY1" fmla="*/ 182083 h 451441"/>
              <a:gd name="connsiteX2" fmla="*/ 236560 w 489248"/>
              <a:gd name="connsiteY2" fmla="*/ 37 h 451441"/>
              <a:gd name="connsiteX3" fmla="*/ 409602 w 489248"/>
              <a:gd name="connsiteY3" fmla="*/ 174730 h 451441"/>
              <a:gd name="connsiteX4" fmla="*/ 465160 w 489248"/>
              <a:gd name="connsiteY4" fmla="*/ 381037 h 451441"/>
              <a:gd name="connsiteX5" fmla="*/ 270797 w 489248"/>
              <a:gd name="connsiteY5" fmla="*/ 447796 h 451441"/>
              <a:gd name="connsiteX6" fmla="*/ 7960 w 489248"/>
              <a:gd name="connsiteY6" fmla="*/ 381037 h 451441"/>
              <a:gd name="connsiteX0" fmla="*/ 7960 w 492191"/>
              <a:gd name="connsiteY0" fmla="*/ 381037 h 451441"/>
              <a:gd name="connsiteX1" fmla="*/ 60965 w 492191"/>
              <a:gd name="connsiteY1" fmla="*/ 182083 h 451441"/>
              <a:gd name="connsiteX2" fmla="*/ 236560 w 492191"/>
              <a:gd name="connsiteY2" fmla="*/ 37 h 451441"/>
              <a:gd name="connsiteX3" fmla="*/ 409602 w 492191"/>
              <a:gd name="connsiteY3" fmla="*/ 174730 h 451441"/>
              <a:gd name="connsiteX4" fmla="*/ 465160 w 492191"/>
              <a:gd name="connsiteY4" fmla="*/ 381037 h 451441"/>
              <a:gd name="connsiteX5" fmla="*/ 270797 w 492191"/>
              <a:gd name="connsiteY5" fmla="*/ 447796 h 451441"/>
              <a:gd name="connsiteX6" fmla="*/ 7960 w 492191"/>
              <a:gd name="connsiteY6" fmla="*/ 381037 h 451441"/>
              <a:gd name="connsiteX0" fmla="*/ 9855 w 494086"/>
              <a:gd name="connsiteY0" fmla="*/ 381039 h 451443"/>
              <a:gd name="connsiteX1" fmla="*/ 50029 w 494086"/>
              <a:gd name="connsiteY1" fmla="*/ 173862 h 451443"/>
              <a:gd name="connsiteX2" fmla="*/ 238455 w 494086"/>
              <a:gd name="connsiteY2" fmla="*/ 39 h 451443"/>
              <a:gd name="connsiteX3" fmla="*/ 411497 w 494086"/>
              <a:gd name="connsiteY3" fmla="*/ 174732 h 451443"/>
              <a:gd name="connsiteX4" fmla="*/ 467055 w 494086"/>
              <a:gd name="connsiteY4" fmla="*/ 381039 h 451443"/>
              <a:gd name="connsiteX5" fmla="*/ 272692 w 494086"/>
              <a:gd name="connsiteY5" fmla="*/ 447798 h 451443"/>
              <a:gd name="connsiteX6" fmla="*/ 9855 w 494086"/>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9" h="451443">
                <a:moveTo>
                  <a:pt x="9855" y="381039"/>
                </a:moveTo>
                <a:cubicBezTo>
                  <a:pt x="-15577" y="338343"/>
                  <a:pt x="11929" y="237362"/>
                  <a:pt x="50029" y="173862"/>
                </a:cubicBezTo>
                <a:cubicBezTo>
                  <a:pt x="88129" y="110362"/>
                  <a:pt x="188737" y="-2410"/>
                  <a:pt x="238455" y="39"/>
                </a:cubicBezTo>
                <a:cubicBezTo>
                  <a:pt x="286418" y="2872"/>
                  <a:pt x="373397" y="111232"/>
                  <a:pt x="411497" y="174732"/>
                </a:cubicBezTo>
                <a:cubicBezTo>
                  <a:pt x="449597" y="238232"/>
                  <a:pt x="490189" y="335528"/>
                  <a:pt x="467055" y="381039"/>
                </a:cubicBezTo>
                <a:cubicBezTo>
                  <a:pt x="443921" y="426550"/>
                  <a:pt x="337480" y="425545"/>
                  <a:pt x="272692" y="447798"/>
                </a:cubicBezTo>
                <a:cubicBezTo>
                  <a:pt x="201105" y="464185"/>
                  <a:pt x="41427" y="422391"/>
                  <a:pt x="9855" y="381039"/>
                </a:cubicBezTo>
                <a:close/>
              </a:path>
            </a:pathLst>
          </a:custGeom>
          <a:solidFill>
            <a:srgbClr val="A2E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Isosceles Triangle 34">
            <a:extLst>
              <a:ext uri="{FF2B5EF4-FFF2-40B4-BE49-F238E27FC236}">
                <a16:creationId xmlns:a16="http://schemas.microsoft.com/office/drawing/2014/main" id="{C908FD78-A720-4A13-BCA5-F209BD3180DD}"/>
              </a:ext>
            </a:extLst>
          </p:cNvPr>
          <p:cNvSpPr/>
          <p:nvPr/>
        </p:nvSpPr>
        <p:spPr>
          <a:xfrm rot="17921726" flipH="1">
            <a:off x="664356" y="5490113"/>
            <a:ext cx="500085" cy="536389"/>
          </a:xfrm>
          <a:custGeom>
            <a:avLst/>
            <a:gdLst>
              <a:gd name="connsiteX0" fmla="*/ 0 w 457200"/>
              <a:gd name="connsiteY0" fmla="*/ 381000 h 381000"/>
              <a:gd name="connsiteX1" fmla="*/ 228600 w 457200"/>
              <a:gd name="connsiteY1" fmla="*/ 0 h 381000"/>
              <a:gd name="connsiteX2" fmla="*/ 457200 w 457200"/>
              <a:gd name="connsiteY2" fmla="*/ 381000 h 381000"/>
              <a:gd name="connsiteX3" fmla="*/ 0 w 457200"/>
              <a:gd name="connsiteY3" fmla="*/ 381000 h 381000"/>
              <a:gd name="connsiteX0" fmla="*/ 0 w 457200"/>
              <a:gd name="connsiteY0" fmla="*/ 381000 h 381000"/>
              <a:gd name="connsiteX1" fmla="*/ 228600 w 457200"/>
              <a:gd name="connsiteY1" fmla="*/ 0 h 381000"/>
              <a:gd name="connsiteX2" fmla="*/ 363237 w 457200"/>
              <a:gd name="connsiteY2" fmla="*/ 213434 h 381000"/>
              <a:gd name="connsiteX3" fmla="*/ 457200 w 457200"/>
              <a:gd name="connsiteY3" fmla="*/ 381000 h 381000"/>
              <a:gd name="connsiteX4" fmla="*/ 0 w 457200"/>
              <a:gd name="connsiteY4" fmla="*/ 381000 h 381000"/>
              <a:gd name="connsiteX0" fmla="*/ 0 w 457200"/>
              <a:gd name="connsiteY0" fmla="*/ 381000 h 381000"/>
              <a:gd name="connsiteX1" fmla="*/ 228600 w 457200"/>
              <a:gd name="connsiteY1" fmla="*/ 0 h 381000"/>
              <a:gd name="connsiteX2" fmla="*/ 377628 w 457200"/>
              <a:gd name="connsiteY2" fmla="*/ 190980 h 381000"/>
              <a:gd name="connsiteX3" fmla="*/ 457200 w 457200"/>
              <a:gd name="connsiteY3" fmla="*/ 381000 h 381000"/>
              <a:gd name="connsiteX4" fmla="*/ 0 w 457200"/>
              <a:gd name="connsiteY4" fmla="*/ 381000 h 381000"/>
              <a:gd name="connsiteX0" fmla="*/ 0 w 457200"/>
              <a:gd name="connsiteY0" fmla="*/ 381000 h 381000"/>
              <a:gd name="connsiteX1" fmla="*/ 124888 w 457200"/>
              <a:gd name="connsiteY1" fmla="*/ 182861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1000"/>
              <a:gd name="connsiteX1" fmla="*/ 89850 w 457200"/>
              <a:gd name="connsiteY1" fmla="*/ 173982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8956"/>
              <a:gd name="connsiteX1" fmla="*/ 89850 w 457200"/>
              <a:gd name="connsiteY1" fmla="*/ 173982 h 388956"/>
              <a:gd name="connsiteX2" fmla="*/ 228600 w 457200"/>
              <a:gd name="connsiteY2" fmla="*/ 0 h 388956"/>
              <a:gd name="connsiteX3" fmla="*/ 377628 w 457200"/>
              <a:gd name="connsiteY3" fmla="*/ 190980 h 388956"/>
              <a:gd name="connsiteX4" fmla="*/ 457200 w 457200"/>
              <a:gd name="connsiteY4" fmla="*/ 381000 h 388956"/>
              <a:gd name="connsiteX5" fmla="*/ 241695 w 457200"/>
              <a:gd name="connsiteY5" fmla="*/ 388956 h 388956"/>
              <a:gd name="connsiteX6" fmla="*/ 0 w 457200"/>
              <a:gd name="connsiteY6" fmla="*/ 381000 h 388956"/>
              <a:gd name="connsiteX0" fmla="*/ 0 w 457200"/>
              <a:gd name="connsiteY0" fmla="*/ 381000 h 430160"/>
              <a:gd name="connsiteX1" fmla="*/ 89850 w 457200"/>
              <a:gd name="connsiteY1" fmla="*/ 173982 h 430160"/>
              <a:gd name="connsiteX2" fmla="*/ 228600 w 457200"/>
              <a:gd name="connsiteY2" fmla="*/ 0 h 430160"/>
              <a:gd name="connsiteX3" fmla="*/ 377628 w 457200"/>
              <a:gd name="connsiteY3" fmla="*/ 190980 h 430160"/>
              <a:gd name="connsiteX4" fmla="*/ 457200 w 457200"/>
              <a:gd name="connsiteY4" fmla="*/ 381000 h 430160"/>
              <a:gd name="connsiteX5" fmla="*/ 242439 w 457200"/>
              <a:gd name="connsiteY5" fmla="*/ 430160 h 430160"/>
              <a:gd name="connsiteX6" fmla="*/ 0 w 457200"/>
              <a:gd name="connsiteY6" fmla="*/ 381000 h 430160"/>
              <a:gd name="connsiteX0" fmla="*/ 0 w 461886"/>
              <a:gd name="connsiteY0" fmla="*/ 381000 h 430160"/>
              <a:gd name="connsiteX1" fmla="*/ 89850 w 461886"/>
              <a:gd name="connsiteY1" fmla="*/ 173982 h 430160"/>
              <a:gd name="connsiteX2" fmla="*/ 228600 w 461886"/>
              <a:gd name="connsiteY2" fmla="*/ 0 h 430160"/>
              <a:gd name="connsiteX3" fmla="*/ 377628 w 461886"/>
              <a:gd name="connsiteY3" fmla="*/ 190980 h 430160"/>
              <a:gd name="connsiteX4" fmla="*/ 457200 w 461886"/>
              <a:gd name="connsiteY4" fmla="*/ 381000 h 430160"/>
              <a:gd name="connsiteX5" fmla="*/ 242439 w 461886"/>
              <a:gd name="connsiteY5" fmla="*/ 430160 h 430160"/>
              <a:gd name="connsiteX6" fmla="*/ 0 w 461886"/>
              <a:gd name="connsiteY6" fmla="*/ 381000 h 430160"/>
              <a:gd name="connsiteX0" fmla="*/ 0 w 462555"/>
              <a:gd name="connsiteY0" fmla="*/ 381000 h 430160"/>
              <a:gd name="connsiteX1" fmla="*/ 89850 w 462555"/>
              <a:gd name="connsiteY1" fmla="*/ 173982 h 430160"/>
              <a:gd name="connsiteX2" fmla="*/ 228600 w 462555"/>
              <a:gd name="connsiteY2" fmla="*/ 0 h 430160"/>
              <a:gd name="connsiteX3" fmla="*/ 388156 w 462555"/>
              <a:gd name="connsiteY3" fmla="*/ 188676 h 430160"/>
              <a:gd name="connsiteX4" fmla="*/ 457200 w 462555"/>
              <a:gd name="connsiteY4" fmla="*/ 381000 h 430160"/>
              <a:gd name="connsiteX5" fmla="*/ 242439 w 462555"/>
              <a:gd name="connsiteY5" fmla="*/ 430160 h 430160"/>
              <a:gd name="connsiteX6" fmla="*/ 0 w 462555"/>
              <a:gd name="connsiteY6" fmla="*/ 381000 h 430160"/>
              <a:gd name="connsiteX0" fmla="*/ 5039 w 467594"/>
              <a:gd name="connsiteY0" fmla="*/ 381039 h 430199"/>
              <a:gd name="connsiteX1" fmla="*/ 94889 w 467594"/>
              <a:gd name="connsiteY1" fmla="*/ 174021 h 430199"/>
              <a:gd name="connsiteX2" fmla="*/ 233639 w 467594"/>
              <a:gd name="connsiteY2" fmla="*/ 39 h 430199"/>
              <a:gd name="connsiteX3" fmla="*/ 393195 w 467594"/>
              <a:gd name="connsiteY3" fmla="*/ 188715 h 430199"/>
              <a:gd name="connsiteX4" fmla="*/ 462239 w 467594"/>
              <a:gd name="connsiteY4" fmla="*/ 381039 h 430199"/>
              <a:gd name="connsiteX5" fmla="*/ 247478 w 467594"/>
              <a:gd name="connsiteY5" fmla="*/ 430199 h 430199"/>
              <a:gd name="connsiteX6" fmla="*/ 5039 w 467594"/>
              <a:gd name="connsiteY6" fmla="*/ 381039 h 430199"/>
              <a:gd name="connsiteX0" fmla="*/ 7960 w 470515"/>
              <a:gd name="connsiteY0" fmla="*/ 381037 h 430197"/>
              <a:gd name="connsiteX1" fmla="*/ 60965 w 470515"/>
              <a:gd name="connsiteY1" fmla="*/ 182083 h 430197"/>
              <a:gd name="connsiteX2" fmla="*/ 236560 w 470515"/>
              <a:gd name="connsiteY2" fmla="*/ 37 h 430197"/>
              <a:gd name="connsiteX3" fmla="*/ 396116 w 470515"/>
              <a:gd name="connsiteY3" fmla="*/ 188713 h 430197"/>
              <a:gd name="connsiteX4" fmla="*/ 465160 w 470515"/>
              <a:gd name="connsiteY4" fmla="*/ 381037 h 430197"/>
              <a:gd name="connsiteX5" fmla="*/ 250399 w 470515"/>
              <a:gd name="connsiteY5" fmla="*/ 430197 h 430197"/>
              <a:gd name="connsiteX6" fmla="*/ 7960 w 470515"/>
              <a:gd name="connsiteY6" fmla="*/ 381037 h 430197"/>
              <a:gd name="connsiteX0" fmla="*/ 7960 w 470515"/>
              <a:gd name="connsiteY0" fmla="*/ 381037 h 435371"/>
              <a:gd name="connsiteX1" fmla="*/ 60965 w 470515"/>
              <a:gd name="connsiteY1" fmla="*/ 182083 h 435371"/>
              <a:gd name="connsiteX2" fmla="*/ 236560 w 470515"/>
              <a:gd name="connsiteY2" fmla="*/ 37 h 435371"/>
              <a:gd name="connsiteX3" fmla="*/ 396116 w 470515"/>
              <a:gd name="connsiteY3" fmla="*/ 188713 h 435371"/>
              <a:gd name="connsiteX4" fmla="*/ 465160 w 470515"/>
              <a:gd name="connsiteY4" fmla="*/ 381037 h 435371"/>
              <a:gd name="connsiteX5" fmla="*/ 250399 w 470515"/>
              <a:gd name="connsiteY5" fmla="*/ 430197 h 435371"/>
              <a:gd name="connsiteX6" fmla="*/ 7960 w 470515"/>
              <a:gd name="connsiteY6" fmla="*/ 381037 h 435371"/>
              <a:gd name="connsiteX0" fmla="*/ 7960 w 470515"/>
              <a:gd name="connsiteY0" fmla="*/ 381037 h 462896"/>
              <a:gd name="connsiteX1" fmla="*/ 60965 w 470515"/>
              <a:gd name="connsiteY1" fmla="*/ 182083 h 462896"/>
              <a:gd name="connsiteX2" fmla="*/ 236560 w 470515"/>
              <a:gd name="connsiteY2" fmla="*/ 37 h 462896"/>
              <a:gd name="connsiteX3" fmla="*/ 396116 w 470515"/>
              <a:gd name="connsiteY3" fmla="*/ 188713 h 462896"/>
              <a:gd name="connsiteX4" fmla="*/ 465160 w 470515"/>
              <a:gd name="connsiteY4" fmla="*/ 381037 h 462896"/>
              <a:gd name="connsiteX5" fmla="*/ 303779 w 470515"/>
              <a:gd name="connsiteY5" fmla="*/ 459883 h 462896"/>
              <a:gd name="connsiteX6" fmla="*/ 7960 w 470515"/>
              <a:gd name="connsiteY6" fmla="*/ 381037 h 462896"/>
              <a:gd name="connsiteX0" fmla="*/ 7960 w 471691"/>
              <a:gd name="connsiteY0" fmla="*/ 381037 h 462896"/>
              <a:gd name="connsiteX1" fmla="*/ 60965 w 471691"/>
              <a:gd name="connsiteY1" fmla="*/ 182083 h 462896"/>
              <a:gd name="connsiteX2" fmla="*/ 236560 w 471691"/>
              <a:gd name="connsiteY2" fmla="*/ 37 h 462896"/>
              <a:gd name="connsiteX3" fmla="*/ 409602 w 471691"/>
              <a:gd name="connsiteY3" fmla="*/ 174730 h 462896"/>
              <a:gd name="connsiteX4" fmla="*/ 465160 w 471691"/>
              <a:gd name="connsiteY4" fmla="*/ 381037 h 462896"/>
              <a:gd name="connsiteX5" fmla="*/ 303779 w 471691"/>
              <a:gd name="connsiteY5" fmla="*/ 459883 h 462896"/>
              <a:gd name="connsiteX6" fmla="*/ 7960 w 471691"/>
              <a:gd name="connsiteY6" fmla="*/ 381037 h 462896"/>
              <a:gd name="connsiteX0" fmla="*/ 7960 w 471691"/>
              <a:gd name="connsiteY0" fmla="*/ 381037 h 451441"/>
              <a:gd name="connsiteX1" fmla="*/ 60965 w 471691"/>
              <a:gd name="connsiteY1" fmla="*/ 182083 h 451441"/>
              <a:gd name="connsiteX2" fmla="*/ 236560 w 471691"/>
              <a:gd name="connsiteY2" fmla="*/ 37 h 451441"/>
              <a:gd name="connsiteX3" fmla="*/ 409602 w 471691"/>
              <a:gd name="connsiteY3" fmla="*/ 174730 h 451441"/>
              <a:gd name="connsiteX4" fmla="*/ 465160 w 471691"/>
              <a:gd name="connsiteY4" fmla="*/ 381037 h 451441"/>
              <a:gd name="connsiteX5" fmla="*/ 270797 w 471691"/>
              <a:gd name="connsiteY5" fmla="*/ 447796 h 451441"/>
              <a:gd name="connsiteX6" fmla="*/ 7960 w 471691"/>
              <a:gd name="connsiteY6" fmla="*/ 381037 h 451441"/>
              <a:gd name="connsiteX0" fmla="*/ 7960 w 489248"/>
              <a:gd name="connsiteY0" fmla="*/ 381037 h 451441"/>
              <a:gd name="connsiteX1" fmla="*/ 60965 w 489248"/>
              <a:gd name="connsiteY1" fmla="*/ 182083 h 451441"/>
              <a:gd name="connsiteX2" fmla="*/ 236560 w 489248"/>
              <a:gd name="connsiteY2" fmla="*/ 37 h 451441"/>
              <a:gd name="connsiteX3" fmla="*/ 409602 w 489248"/>
              <a:gd name="connsiteY3" fmla="*/ 174730 h 451441"/>
              <a:gd name="connsiteX4" fmla="*/ 465160 w 489248"/>
              <a:gd name="connsiteY4" fmla="*/ 381037 h 451441"/>
              <a:gd name="connsiteX5" fmla="*/ 270797 w 489248"/>
              <a:gd name="connsiteY5" fmla="*/ 447796 h 451441"/>
              <a:gd name="connsiteX6" fmla="*/ 7960 w 489248"/>
              <a:gd name="connsiteY6" fmla="*/ 381037 h 451441"/>
              <a:gd name="connsiteX0" fmla="*/ 7960 w 492191"/>
              <a:gd name="connsiteY0" fmla="*/ 381037 h 451441"/>
              <a:gd name="connsiteX1" fmla="*/ 60965 w 492191"/>
              <a:gd name="connsiteY1" fmla="*/ 182083 h 451441"/>
              <a:gd name="connsiteX2" fmla="*/ 236560 w 492191"/>
              <a:gd name="connsiteY2" fmla="*/ 37 h 451441"/>
              <a:gd name="connsiteX3" fmla="*/ 409602 w 492191"/>
              <a:gd name="connsiteY3" fmla="*/ 174730 h 451441"/>
              <a:gd name="connsiteX4" fmla="*/ 465160 w 492191"/>
              <a:gd name="connsiteY4" fmla="*/ 381037 h 451441"/>
              <a:gd name="connsiteX5" fmla="*/ 270797 w 492191"/>
              <a:gd name="connsiteY5" fmla="*/ 447796 h 451441"/>
              <a:gd name="connsiteX6" fmla="*/ 7960 w 492191"/>
              <a:gd name="connsiteY6" fmla="*/ 381037 h 451441"/>
              <a:gd name="connsiteX0" fmla="*/ 9855 w 494086"/>
              <a:gd name="connsiteY0" fmla="*/ 381039 h 451443"/>
              <a:gd name="connsiteX1" fmla="*/ 50029 w 494086"/>
              <a:gd name="connsiteY1" fmla="*/ 173862 h 451443"/>
              <a:gd name="connsiteX2" fmla="*/ 238455 w 494086"/>
              <a:gd name="connsiteY2" fmla="*/ 39 h 451443"/>
              <a:gd name="connsiteX3" fmla="*/ 411497 w 494086"/>
              <a:gd name="connsiteY3" fmla="*/ 174732 h 451443"/>
              <a:gd name="connsiteX4" fmla="*/ 467055 w 494086"/>
              <a:gd name="connsiteY4" fmla="*/ 381039 h 451443"/>
              <a:gd name="connsiteX5" fmla="*/ 272692 w 494086"/>
              <a:gd name="connsiteY5" fmla="*/ 447798 h 451443"/>
              <a:gd name="connsiteX6" fmla="*/ 9855 w 494086"/>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9" h="451443">
                <a:moveTo>
                  <a:pt x="9855" y="381039"/>
                </a:moveTo>
                <a:cubicBezTo>
                  <a:pt x="-15577" y="338343"/>
                  <a:pt x="11929" y="237362"/>
                  <a:pt x="50029" y="173862"/>
                </a:cubicBezTo>
                <a:cubicBezTo>
                  <a:pt x="88129" y="110362"/>
                  <a:pt x="188737" y="-2410"/>
                  <a:pt x="238455" y="39"/>
                </a:cubicBezTo>
                <a:cubicBezTo>
                  <a:pt x="286418" y="2872"/>
                  <a:pt x="373397" y="111232"/>
                  <a:pt x="411497" y="174732"/>
                </a:cubicBezTo>
                <a:cubicBezTo>
                  <a:pt x="449597" y="238232"/>
                  <a:pt x="490189" y="335528"/>
                  <a:pt x="467055" y="381039"/>
                </a:cubicBezTo>
                <a:cubicBezTo>
                  <a:pt x="443921" y="426550"/>
                  <a:pt x="337480" y="425545"/>
                  <a:pt x="272692" y="447798"/>
                </a:cubicBezTo>
                <a:cubicBezTo>
                  <a:pt x="201105" y="464185"/>
                  <a:pt x="41427" y="422391"/>
                  <a:pt x="9855" y="381039"/>
                </a:cubicBezTo>
                <a:close/>
              </a:path>
            </a:pathLst>
          </a:custGeom>
          <a:solidFill>
            <a:srgbClr val="A2E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Graphic 13" descr="Classroom">
            <a:extLst>
              <a:ext uri="{FF2B5EF4-FFF2-40B4-BE49-F238E27FC236}">
                <a16:creationId xmlns:a16="http://schemas.microsoft.com/office/drawing/2014/main" id="{E71B39C5-D6B6-44F9-8521-E700D896E47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46154" y="3874082"/>
            <a:ext cx="720000" cy="720000"/>
          </a:xfrm>
          <a:prstGeom prst="rect">
            <a:avLst/>
          </a:prstGeom>
        </p:spPr>
      </p:pic>
      <p:sp>
        <p:nvSpPr>
          <p:cNvPr id="17" name="Isosceles Triangle 34">
            <a:extLst>
              <a:ext uri="{FF2B5EF4-FFF2-40B4-BE49-F238E27FC236}">
                <a16:creationId xmlns:a16="http://schemas.microsoft.com/office/drawing/2014/main" id="{6817418B-A01A-4DB5-83E0-5B53BE48D836}"/>
              </a:ext>
            </a:extLst>
          </p:cNvPr>
          <p:cNvSpPr/>
          <p:nvPr/>
        </p:nvSpPr>
        <p:spPr>
          <a:xfrm rot="15676950">
            <a:off x="11766304" y="2957045"/>
            <a:ext cx="384936" cy="412884"/>
          </a:xfrm>
          <a:custGeom>
            <a:avLst/>
            <a:gdLst>
              <a:gd name="connsiteX0" fmla="*/ 0 w 457200"/>
              <a:gd name="connsiteY0" fmla="*/ 381000 h 381000"/>
              <a:gd name="connsiteX1" fmla="*/ 228600 w 457200"/>
              <a:gd name="connsiteY1" fmla="*/ 0 h 381000"/>
              <a:gd name="connsiteX2" fmla="*/ 457200 w 457200"/>
              <a:gd name="connsiteY2" fmla="*/ 381000 h 381000"/>
              <a:gd name="connsiteX3" fmla="*/ 0 w 457200"/>
              <a:gd name="connsiteY3" fmla="*/ 381000 h 381000"/>
              <a:gd name="connsiteX0" fmla="*/ 0 w 457200"/>
              <a:gd name="connsiteY0" fmla="*/ 381000 h 381000"/>
              <a:gd name="connsiteX1" fmla="*/ 228600 w 457200"/>
              <a:gd name="connsiteY1" fmla="*/ 0 h 381000"/>
              <a:gd name="connsiteX2" fmla="*/ 363237 w 457200"/>
              <a:gd name="connsiteY2" fmla="*/ 213434 h 381000"/>
              <a:gd name="connsiteX3" fmla="*/ 457200 w 457200"/>
              <a:gd name="connsiteY3" fmla="*/ 381000 h 381000"/>
              <a:gd name="connsiteX4" fmla="*/ 0 w 457200"/>
              <a:gd name="connsiteY4" fmla="*/ 381000 h 381000"/>
              <a:gd name="connsiteX0" fmla="*/ 0 w 457200"/>
              <a:gd name="connsiteY0" fmla="*/ 381000 h 381000"/>
              <a:gd name="connsiteX1" fmla="*/ 228600 w 457200"/>
              <a:gd name="connsiteY1" fmla="*/ 0 h 381000"/>
              <a:gd name="connsiteX2" fmla="*/ 377628 w 457200"/>
              <a:gd name="connsiteY2" fmla="*/ 190980 h 381000"/>
              <a:gd name="connsiteX3" fmla="*/ 457200 w 457200"/>
              <a:gd name="connsiteY3" fmla="*/ 381000 h 381000"/>
              <a:gd name="connsiteX4" fmla="*/ 0 w 457200"/>
              <a:gd name="connsiteY4" fmla="*/ 381000 h 381000"/>
              <a:gd name="connsiteX0" fmla="*/ 0 w 457200"/>
              <a:gd name="connsiteY0" fmla="*/ 381000 h 381000"/>
              <a:gd name="connsiteX1" fmla="*/ 124888 w 457200"/>
              <a:gd name="connsiteY1" fmla="*/ 182861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1000"/>
              <a:gd name="connsiteX1" fmla="*/ 89850 w 457200"/>
              <a:gd name="connsiteY1" fmla="*/ 173982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8956"/>
              <a:gd name="connsiteX1" fmla="*/ 89850 w 457200"/>
              <a:gd name="connsiteY1" fmla="*/ 173982 h 388956"/>
              <a:gd name="connsiteX2" fmla="*/ 228600 w 457200"/>
              <a:gd name="connsiteY2" fmla="*/ 0 h 388956"/>
              <a:gd name="connsiteX3" fmla="*/ 377628 w 457200"/>
              <a:gd name="connsiteY3" fmla="*/ 190980 h 388956"/>
              <a:gd name="connsiteX4" fmla="*/ 457200 w 457200"/>
              <a:gd name="connsiteY4" fmla="*/ 381000 h 388956"/>
              <a:gd name="connsiteX5" fmla="*/ 241695 w 457200"/>
              <a:gd name="connsiteY5" fmla="*/ 388956 h 388956"/>
              <a:gd name="connsiteX6" fmla="*/ 0 w 457200"/>
              <a:gd name="connsiteY6" fmla="*/ 381000 h 388956"/>
              <a:gd name="connsiteX0" fmla="*/ 0 w 457200"/>
              <a:gd name="connsiteY0" fmla="*/ 381000 h 430160"/>
              <a:gd name="connsiteX1" fmla="*/ 89850 w 457200"/>
              <a:gd name="connsiteY1" fmla="*/ 173982 h 430160"/>
              <a:gd name="connsiteX2" fmla="*/ 228600 w 457200"/>
              <a:gd name="connsiteY2" fmla="*/ 0 h 430160"/>
              <a:gd name="connsiteX3" fmla="*/ 377628 w 457200"/>
              <a:gd name="connsiteY3" fmla="*/ 190980 h 430160"/>
              <a:gd name="connsiteX4" fmla="*/ 457200 w 457200"/>
              <a:gd name="connsiteY4" fmla="*/ 381000 h 430160"/>
              <a:gd name="connsiteX5" fmla="*/ 242439 w 457200"/>
              <a:gd name="connsiteY5" fmla="*/ 430160 h 430160"/>
              <a:gd name="connsiteX6" fmla="*/ 0 w 457200"/>
              <a:gd name="connsiteY6" fmla="*/ 381000 h 430160"/>
              <a:gd name="connsiteX0" fmla="*/ 0 w 461886"/>
              <a:gd name="connsiteY0" fmla="*/ 381000 h 430160"/>
              <a:gd name="connsiteX1" fmla="*/ 89850 w 461886"/>
              <a:gd name="connsiteY1" fmla="*/ 173982 h 430160"/>
              <a:gd name="connsiteX2" fmla="*/ 228600 w 461886"/>
              <a:gd name="connsiteY2" fmla="*/ 0 h 430160"/>
              <a:gd name="connsiteX3" fmla="*/ 377628 w 461886"/>
              <a:gd name="connsiteY3" fmla="*/ 190980 h 430160"/>
              <a:gd name="connsiteX4" fmla="*/ 457200 w 461886"/>
              <a:gd name="connsiteY4" fmla="*/ 381000 h 430160"/>
              <a:gd name="connsiteX5" fmla="*/ 242439 w 461886"/>
              <a:gd name="connsiteY5" fmla="*/ 430160 h 430160"/>
              <a:gd name="connsiteX6" fmla="*/ 0 w 461886"/>
              <a:gd name="connsiteY6" fmla="*/ 381000 h 430160"/>
              <a:gd name="connsiteX0" fmla="*/ 0 w 462555"/>
              <a:gd name="connsiteY0" fmla="*/ 381000 h 430160"/>
              <a:gd name="connsiteX1" fmla="*/ 89850 w 462555"/>
              <a:gd name="connsiteY1" fmla="*/ 173982 h 430160"/>
              <a:gd name="connsiteX2" fmla="*/ 228600 w 462555"/>
              <a:gd name="connsiteY2" fmla="*/ 0 h 430160"/>
              <a:gd name="connsiteX3" fmla="*/ 388156 w 462555"/>
              <a:gd name="connsiteY3" fmla="*/ 188676 h 430160"/>
              <a:gd name="connsiteX4" fmla="*/ 457200 w 462555"/>
              <a:gd name="connsiteY4" fmla="*/ 381000 h 430160"/>
              <a:gd name="connsiteX5" fmla="*/ 242439 w 462555"/>
              <a:gd name="connsiteY5" fmla="*/ 430160 h 430160"/>
              <a:gd name="connsiteX6" fmla="*/ 0 w 462555"/>
              <a:gd name="connsiteY6" fmla="*/ 381000 h 430160"/>
              <a:gd name="connsiteX0" fmla="*/ 5039 w 467594"/>
              <a:gd name="connsiteY0" fmla="*/ 381039 h 430199"/>
              <a:gd name="connsiteX1" fmla="*/ 94889 w 467594"/>
              <a:gd name="connsiteY1" fmla="*/ 174021 h 430199"/>
              <a:gd name="connsiteX2" fmla="*/ 233639 w 467594"/>
              <a:gd name="connsiteY2" fmla="*/ 39 h 430199"/>
              <a:gd name="connsiteX3" fmla="*/ 393195 w 467594"/>
              <a:gd name="connsiteY3" fmla="*/ 188715 h 430199"/>
              <a:gd name="connsiteX4" fmla="*/ 462239 w 467594"/>
              <a:gd name="connsiteY4" fmla="*/ 381039 h 430199"/>
              <a:gd name="connsiteX5" fmla="*/ 247478 w 467594"/>
              <a:gd name="connsiteY5" fmla="*/ 430199 h 430199"/>
              <a:gd name="connsiteX6" fmla="*/ 5039 w 467594"/>
              <a:gd name="connsiteY6" fmla="*/ 381039 h 430199"/>
              <a:gd name="connsiteX0" fmla="*/ 7960 w 470515"/>
              <a:gd name="connsiteY0" fmla="*/ 381037 h 430197"/>
              <a:gd name="connsiteX1" fmla="*/ 60965 w 470515"/>
              <a:gd name="connsiteY1" fmla="*/ 182083 h 430197"/>
              <a:gd name="connsiteX2" fmla="*/ 236560 w 470515"/>
              <a:gd name="connsiteY2" fmla="*/ 37 h 430197"/>
              <a:gd name="connsiteX3" fmla="*/ 396116 w 470515"/>
              <a:gd name="connsiteY3" fmla="*/ 188713 h 430197"/>
              <a:gd name="connsiteX4" fmla="*/ 465160 w 470515"/>
              <a:gd name="connsiteY4" fmla="*/ 381037 h 430197"/>
              <a:gd name="connsiteX5" fmla="*/ 250399 w 470515"/>
              <a:gd name="connsiteY5" fmla="*/ 430197 h 430197"/>
              <a:gd name="connsiteX6" fmla="*/ 7960 w 470515"/>
              <a:gd name="connsiteY6" fmla="*/ 381037 h 430197"/>
              <a:gd name="connsiteX0" fmla="*/ 7960 w 470515"/>
              <a:gd name="connsiteY0" fmla="*/ 381037 h 435371"/>
              <a:gd name="connsiteX1" fmla="*/ 60965 w 470515"/>
              <a:gd name="connsiteY1" fmla="*/ 182083 h 435371"/>
              <a:gd name="connsiteX2" fmla="*/ 236560 w 470515"/>
              <a:gd name="connsiteY2" fmla="*/ 37 h 435371"/>
              <a:gd name="connsiteX3" fmla="*/ 396116 w 470515"/>
              <a:gd name="connsiteY3" fmla="*/ 188713 h 435371"/>
              <a:gd name="connsiteX4" fmla="*/ 465160 w 470515"/>
              <a:gd name="connsiteY4" fmla="*/ 381037 h 435371"/>
              <a:gd name="connsiteX5" fmla="*/ 250399 w 470515"/>
              <a:gd name="connsiteY5" fmla="*/ 430197 h 435371"/>
              <a:gd name="connsiteX6" fmla="*/ 7960 w 470515"/>
              <a:gd name="connsiteY6" fmla="*/ 381037 h 435371"/>
              <a:gd name="connsiteX0" fmla="*/ 7960 w 470515"/>
              <a:gd name="connsiteY0" fmla="*/ 381037 h 462896"/>
              <a:gd name="connsiteX1" fmla="*/ 60965 w 470515"/>
              <a:gd name="connsiteY1" fmla="*/ 182083 h 462896"/>
              <a:gd name="connsiteX2" fmla="*/ 236560 w 470515"/>
              <a:gd name="connsiteY2" fmla="*/ 37 h 462896"/>
              <a:gd name="connsiteX3" fmla="*/ 396116 w 470515"/>
              <a:gd name="connsiteY3" fmla="*/ 188713 h 462896"/>
              <a:gd name="connsiteX4" fmla="*/ 465160 w 470515"/>
              <a:gd name="connsiteY4" fmla="*/ 381037 h 462896"/>
              <a:gd name="connsiteX5" fmla="*/ 303779 w 470515"/>
              <a:gd name="connsiteY5" fmla="*/ 459883 h 462896"/>
              <a:gd name="connsiteX6" fmla="*/ 7960 w 470515"/>
              <a:gd name="connsiteY6" fmla="*/ 381037 h 462896"/>
              <a:gd name="connsiteX0" fmla="*/ 7960 w 471691"/>
              <a:gd name="connsiteY0" fmla="*/ 381037 h 462896"/>
              <a:gd name="connsiteX1" fmla="*/ 60965 w 471691"/>
              <a:gd name="connsiteY1" fmla="*/ 182083 h 462896"/>
              <a:gd name="connsiteX2" fmla="*/ 236560 w 471691"/>
              <a:gd name="connsiteY2" fmla="*/ 37 h 462896"/>
              <a:gd name="connsiteX3" fmla="*/ 409602 w 471691"/>
              <a:gd name="connsiteY3" fmla="*/ 174730 h 462896"/>
              <a:gd name="connsiteX4" fmla="*/ 465160 w 471691"/>
              <a:gd name="connsiteY4" fmla="*/ 381037 h 462896"/>
              <a:gd name="connsiteX5" fmla="*/ 303779 w 471691"/>
              <a:gd name="connsiteY5" fmla="*/ 459883 h 462896"/>
              <a:gd name="connsiteX6" fmla="*/ 7960 w 471691"/>
              <a:gd name="connsiteY6" fmla="*/ 381037 h 462896"/>
              <a:gd name="connsiteX0" fmla="*/ 7960 w 471691"/>
              <a:gd name="connsiteY0" fmla="*/ 381037 h 451441"/>
              <a:gd name="connsiteX1" fmla="*/ 60965 w 471691"/>
              <a:gd name="connsiteY1" fmla="*/ 182083 h 451441"/>
              <a:gd name="connsiteX2" fmla="*/ 236560 w 471691"/>
              <a:gd name="connsiteY2" fmla="*/ 37 h 451441"/>
              <a:gd name="connsiteX3" fmla="*/ 409602 w 471691"/>
              <a:gd name="connsiteY3" fmla="*/ 174730 h 451441"/>
              <a:gd name="connsiteX4" fmla="*/ 465160 w 471691"/>
              <a:gd name="connsiteY4" fmla="*/ 381037 h 451441"/>
              <a:gd name="connsiteX5" fmla="*/ 270797 w 471691"/>
              <a:gd name="connsiteY5" fmla="*/ 447796 h 451441"/>
              <a:gd name="connsiteX6" fmla="*/ 7960 w 471691"/>
              <a:gd name="connsiteY6" fmla="*/ 381037 h 451441"/>
              <a:gd name="connsiteX0" fmla="*/ 7960 w 489248"/>
              <a:gd name="connsiteY0" fmla="*/ 381037 h 451441"/>
              <a:gd name="connsiteX1" fmla="*/ 60965 w 489248"/>
              <a:gd name="connsiteY1" fmla="*/ 182083 h 451441"/>
              <a:gd name="connsiteX2" fmla="*/ 236560 w 489248"/>
              <a:gd name="connsiteY2" fmla="*/ 37 h 451441"/>
              <a:gd name="connsiteX3" fmla="*/ 409602 w 489248"/>
              <a:gd name="connsiteY3" fmla="*/ 174730 h 451441"/>
              <a:gd name="connsiteX4" fmla="*/ 465160 w 489248"/>
              <a:gd name="connsiteY4" fmla="*/ 381037 h 451441"/>
              <a:gd name="connsiteX5" fmla="*/ 270797 w 489248"/>
              <a:gd name="connsiteY5" fmla="*/ 447796 h 451441"/>
              <a:gd name="connsiteX6" fmla="*/ 7960 w 489248"/>
              <a:gd name="connsiteY6" fmla="*/ 381037 h 451441"/>
              <a:gd name="connsiteX0" fmla="*/ 7960 w 492191"/>
              <a:gd name="connsiteY0" fmla="*/ 381037 h 451441"/>
              <a:gd name="connsiteX1" fmla="*/ 60965 w 492191"/>
              <a:gd name="connsiteY1" fmla="*/ 182083 h 451441"/>
              <a:gd name="connsiteX2" fmla="*/ 236560 w 492191"/>
              <a:gd name="connsiteY2" fmla="*/ 37 h 451441"/>
              <a:gd name="connsiteX3" fmla="*/ 409602 w 492191"/>
              <a:gd name="connsiteY3" fmla="*/ 174730 h 451441"/>
              <a:gd name="connsiteX4" fmla="*/ 465160 w 492191"/>
              <a:gd name="connsiteY4" fmla="*/ 381037 h 451441"/>
              <a:gd name="connsiteX5" fmla="*/ 270797 w 492191"/>
              <a:gd name="connsiteY5" fmla="*/ 447796 h 451441"/>
              <a:gd name="connsiteX6" fmla="*/ 7960 w 492191"/>
              <a:gd name="connsiteY6" fmla="*/ 381037 h 451441"/>
              <a:gd name="connsiteX0" fmla="*/ 9855 w 494086"/>
              <a:gd name="connsiteY0" fmla="*/ 381039 h 451443"/>
              <a:gd name="connsiteX1" fmla="*/ 50029 w 494086"/>
              <a:gd name="connsiteY1" fmla="*/ 173862 h 451443"/>
              <a:gd name="connsiteX2" fmla="*/ 238455 w 494086"/>
              <a:gd name="connsiteY2" fmla="*/ 39 h 451443"/>
              <a:gd name="connsiteX3" fmla="*/ 411497 w 494086"/>
              <a:gd name="connsiteY3" fmla="*/ 174732 h 451443"/>
              <a:gd name="connsiteX4" fmla="*/ 467055 w 494086"/>
              <a:gd name="connsiteY4" fmla="*/ 381039 h 451443"/>
              <a:gd name="connsiteX5" fmla="*/ 272692 w 494086"/>
              <a:gd name="connsiteY5" fmla="*/ 447798 h 451443"/>
              <a:gd name="connsiteX6" fmla="*/ 9855 w 494086"/>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9" h="451443">
                <a:moveTo>
                  <a:pt x="9855" y="381039"/>
                </a:moveTo>
                <a:cubicBezTo>
                  <a:pt x="-15577" y="338343"/>
                  <a:pt x="11929" y="237362"/>
                  <a:pt x="50029" y="173862"/>
                </a:cubicBezTo>
                <a:cubicBezTo>
                  <a:pt x="88129" y="110362"/>
                  <a:pt x="188737" y="-2410"/>
                  <a:pt x="238455" y="39"/>
                </a:cubicBezTo>
                <a:cubicBezTo>
                  <a:pt x="286418" y="2872"/>
                  <a:pt x="373397" y="111232"/>
                  <a:pt x="411497" y="174732"/>
                </a:cubicBezTo>
                <a:cubicBezTo>
                  <a:pt x="449597" y="238232"/>
                  <a:pt x="490189" y="335528"/>
                  <a:pt x="467055" y="381039"/>
                </a:cubicBezTo>
                <a:cubicBezTo>
                  <a:pt x="443921" y="426550"/>
                  <a:pt x="337480" y="425545"/>
                  <a:pt x="272692" y="447798"/>
                </a:cubicBezTo>
                <a:cubicBezTo>
                  <a:pt x="201105" y="464185"/>
                  <a:pt x="41427" y="422391"/>
                  <a:pt x="9855" y="381039"/>
                </a:cubicBezTo>
                <a:close/>
              </a:path>
            </a:pathLst>
          </a:custGeom>
          <a:solidFill>
            <a:srgbClr val="A2E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Isosceles Triangle 34">
            <a:extLst>
              <a:ext uri="{FF2B5EF4-FFF2-40B4-BE49-F238E27FC236}">
                <a16:creationId xmlns:a16="http://schemas.microsoft.com/office/drawing/2014/main" id="{FA173D56-CC99-4FB8-8E6E-F0AFFC75AE16}"/>
              </a:ext>
            </a:extLst>
          </p:cNvPr>
          <p:cNvSpPr/>
          <p:nvPr/>
        </p:nvSpPr>
        <p:spPr>
          <a:xfrm rot="1471981">
            <a:off x="9585754" y="236299"/>
            <a:ext cx="237789" cy="255054"/>
          </a:xfrm>
          <a:custGeom>
            <a:avLst/>
            <a:gdLst>
              <a:gd name="connsiteX0" fmla="*/ 0 w 457200"/>
              <a:gd name="connsiteY0" fmla="*/ 381000 h 381000"/>
              <a:gd name="connsiteX1" fmla="*/ 228600 w 457200"/>
              <a:gd name="connsiteY1" fmla="*/ 0 h 381000"/>
              <a:gd name="connsiteX2" fmla="*/ 457200 w 457200"/>
              <a:gd name="connsiteY2" fmla="*/ 381000 h 381000"/>
              <a:gd name="connsiteX3" fmla="*/ 0 w 457200"/>
              <a:gd name="connsiteY3" fmla="*/ 381000 h 381000"/>
              <a:gd name="connsiteX0" fmla="*/ 0 w 457200"/>
              <a:gd name="connsiteY0" fmla="*/ 381000 h 381000"/>
              <a:gd name="connsiteX1" fmla="*/ 228600 w 457200"/>
              <a:gd name="connsiteY1" fmla="*/ 0 h 381000"/>
              <a:gd name="connsiteX2" fmla="*/ 363237 w 457200"/>
              <a:gd name="connsiteY2" fmla="*/ 213434 h 381000"/>
              <a:gd name="connsiteX3" fmla="*/ 457200 w 457200"/>
              <a:gd name="connsiteY3" fmla="*/ 381000 h 381000"/>
              <a:gd name="connsiteX4" fmla="*/ 0 w 457200"/>
              <a:gd name="connsiteY4" fmla="*/ 381000 h 381000"/>
              <a:gd name="connsiteX0" fmla="*/ 0 w 457200"/>
              <a:gd name="connsiteY0" fmla="*/ 381000 h 381000"/>
              <a:gd name="connsiteX1" fmla="*/ 228600 w 457200"/>
              <a:gd name="connsiteY1" fmla="*/ 0 h 381000"/>
              <a:gd name="connsiteX2" fmla="*/ 377628 w 457200"/>
              <a:gd name="connsiteY2" fmla="*/ 190980 h 381000"/>
              <a:gd name="connsiteX3" fmla="*/ 457200 w 457200"/>
              <a:gd name="connsiteY3" fmla="*/ 381000 h 381000"/>
              <a:gd name="connsiteX4" fmla="*/ 0 w 457200"/>
              <a:gd name="connsiteY4" fmla="*/ 381000 h 381000"/>
              <a:gd name="connsiteX0" fmla="*/ 0 w 457200"/>
              <a:gd name="connsiteY0" fmla="*/ 381000 h 381000"/>
              <a:gd name="connsiteX1" fmla="*/ 124888 w 457200"/>
              <a:gd name="connsiteY1" fmla="*/ 182861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1000"/>
              <a:gd name="connsiteX1" fmla="*/ 89850 w 457200"/>
              <a:gd name="connsiteY1" fmla="*/ 173982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8956"/>
              <a:gd name="connsiteX1" fmla="*/ 89850 w 457200"/>
              <a:gd name="connsiteY1" fmla="*/ 173982 h 388956"/>
              <a:gd name="connsiteX2" fmla="*/ 228600 w 457200"/>
              <a:gd name="connsiteY2" fmla="*/ 0 h 388956"/>
              <a:gd name="connsiteX3" fmla="*/ 377628 w 457200"/>
              <a:gd name="connsiteY3" fmla="*/ 190980 h 388956"/>
              <a:gd name="connsiteX4" fmla="*/ 457200 w 457200"/>
              <a:gd name="connsiteY4" fmla="*/ 381000 h 388956"/>
              <a:gd name="connsiteX5" fmla="*/ 241695 w 457200"/>
              <a:gd name="connsiteY5" fmla="*/ 388956 h 388956"/>
              <a:gd name="connsiteX6" fmla="*/ 0 w 457200"/>
              <a:gd name="connsiteY6" fmla="*/ 381000 h 388956"/>
              <a:gd name="connsiteX0" fmla="*/ 0 w 457200"/>
              <a:gd name="connsiteY0" fmla="*/ 381000 h 430160"/>
              <a:gd name="connsiteX1" fmla="*/ 89850 w 457200"/>
              <a:gd name="connsiteY1" fmla="*/ 173982 h 430160"/>
              <a:gd name="connsiteX2" fmla="*/ 228600 w 457200"/>
              <a:gd name="connsiteY2" fmla="*/ 0 h 430160"/>
              <a:gd name="connsiteX3" fmla="*/ 377628 w 457200"/>
              <a:gd name="connsiteY3" fmla="*/ 190980 h 430160"/>
              <a:gd name="connsiteX4" fmla="*/ 457200 w 457200"/>
              <a:gd name="connsiteY4" fmla="*/ 381000 h 430160"/>
              <a:gd name="connsiteX5" fmla="*/ 242439 w 457200"/>
              <a:gd name="connsiteY5" fmla="*/ 430160 h 430160"/>
              <a:gd name="connsiteX6" fmla="*/ 0 w 457200"/>
              <a:gd name="connsiteY6" fmla="*/ 381000 h 430160"/>
              <a:gd name="connsiteX0" fmla="*/ 0 w 461886"/>
              <a:gd name="connsiteY0" fmla="*/ 381000 h 430160"/>
              <a:gd name="connsiteX1" fmla="*/ 89850 w 461886"/>
              <a:gd name="connsiteY1" fmla="*/ 173982 h 430160"/>
              <a:gd name="connsiteX2" fmla="*/ 228600 w 461886"/>
              <a:gd name="connsiteY2" fmla="*/ 0 h 430160"/>
              <a:gd name="connsiteX3" fmla="*/ 377628 w 461886"/>
              <a:gd name="connsiteY3" fmla="*/ 190980 h 430160"/>
              <a:gd name="connsiteX4" fmla="*/ 457200 w 461886"/>
              <a:gd name="connsiteY4" fmla="*/ 381000 h 430160"/>
              <a:gd name="connsiteX5" fmla="*/ 242439 w 461886"/>
              <a:gd name="connsiteY5" fmla="*/ 430160 h 430160"/>
              <a:gd name="connsiteX6" fmla="*/ 0 w 461886"/>
              <a:gd name="connsiteY6" fmla="*/ 381000 h 430160"/>
              <a:gd name="connsiteX0" fmla="*/ 0 w 462555"/>
              <a:gd name="connsiteY0" fmla="*/ 381000 h 430160"/>
              <a:gd name="connsiteX1" fmla="*/ 89850 w 462555"/>
              <a:gd name="connsiteY1" fmla="*/ 173982 h 430160"/>
              <a:gd name="connsiteX2" fmla="*/ 228600 w 462555"/>
              <a:gd name="connsiteY2" fmla="*/ 0 h 430160"/>
              <a:gd name="connsiteX3" fmla="*/ 388156 w 462555"/>
              <a:gd name="connsiteY3" fmla="*/ 188676 h 430160"/>
              <a:gd name="connsiteX4" fmla="*/ 457200 w 462555"/>
              <a:gd name="connsiteY4" fmla="*/ 381000 h 430160"/>
              <a:gd name="connsiteX5" fmla="*/ 242439 w 462555"/>
              <a:gd name="connsiteY5" fmla="*/ 430160 h 430160"/>
              <a:gd name="connsiteX6" fmla="*/ 0 w 462555"/>
              <a:gd name="connsiteY6" fmla="*/ 381000 h 430160"/>
              <a:gd name="connsiteX0" fmla="*/ 5039 w 467594"/>
              <a:gd name="connsiteY0" fmla="*/ 381039 h 430199"/>
              <a:gd name="connsiteX1" fmla="*/ 94889 w 467594"/>
              <a:gd name="connsiteY1" fmla="*/ 174021 h 430199"/>
              <a:gd name="connsiteX2" fmla="*/ 233639 w 467594"/>
              <a:gd name="connsiteY2" fmla="*/ 39 h 430199"/>
              <a:gd name="connsiteX3" fmla="*/ 393195 w 467594"/>
              <a:gd name="connsiteY3" fmla="*/ 188715 h 430199"/>
              <a:gd name="connsiteX4" fmla="*/ 462239 w 467594"/>
              <a:gd name="connsiteY4" fmla="*/ 381039 h 430199"/>
              <a:gd name="connsiteX5" fmla="*/ 247478 w 467594"/>
              <a:gd name="connsiteY5" fmla="*/ 430199 h 430199"/>
              <a:gd name="connsiteX6" fmla="*/ 5039 w 467594"/>
              <a:gd name="connsiteY6" fmla="*/ 381039 h 430199"/>
              <a:gd name="connsiteX0" fmla="*/ 7960 w 470515"/>
              <a:gd name="connsiteY0" fmla="*/ 381037 h 430197"/>
              <a:gd name="connsiteX1" fmla="*/ 60965 w 470515"/>
              <a:gd name="connsiteY1" fmla="*/ 182083 h 430197"/>
              <a:gd name="connsiteX2" fmla="*/ 236560 w 470515"/>
              <a:gd name="connsiteY2" fmla="*/ 37 h 430197"/>
              <a:gd name="connsiteX3" fmla="*/ 396116 w 470515"/>
              <a:gd name="connsiteY3" fmla="*/ 188713 h 430197"/>
              <a:gd name="connsiteX4" fmla="*/ 465160 w 470515"/>
              <a:gd name="connsiteY4" fmla="*/ 381037 h 430197"/>
              <a:gd name="connsiteX5" fmla="*/ 250399 w 470515"/>
              <a:gd name="connsiteY5" fmla="*/ 430197 h 430197"/>
              <a:gd name="connsiteX6" fmla="*/ 7960 w 470515"/>
              <a:gd name="connsiteY6" fmla="*/ 381037 h 430197"/>
              <a:gd name="connsiteX0" fmla="*/ 7960 w 470515"/>
              <a:gd name="connsiteY0" fmla="*/ 381037 h 435371"/>
              <a:gd name="connsiteX1" fmla="*/ 60965 w 470515"/>
              <a:gd name="connsiteY1" fmla="*/ 182083 h 435371"/>
              <a:gd name="connsiteX2" fmla="*/ 236560 w 470515"/>
              <a:gd name="connsiteY2" fmla="*/ 37 h 435371"/>
              <a:gd name="connsiteX3" fmla="*/ 396116 w 470515"/>
              <a:gd name="connsiteY3" fmla="*/ 188713 h 435371"/>
              <a:gd name="connsiteX4" fmla="*/ 465160 w 470515"/>
              <a:gd name="connsiteY4" fmla="*/ 381037 h 435371"/>
              <a:gd name="connsiteX5" fmla="*/ 250399 w 470515"/>
              <a:gd name="connsiteY5" fmla="*/ 430197 h 435371"/>
              <a:gd name="connsiteX6" fmla="*/ 7960 w 470515"/>
              <a:gd name="connsiteY6" fmla="*/ 381037 h 435371"/>
              <a:gd name="connsiteX0" fmla="*/ 7960 w 470515"/>
              <a:gd name="connsiteY0" fmla="*/ 381037 h 462896"/>
              <a:gd name="connsiteX1" fmla="*/ 60965 w 470515"/>
              <a:gd name="connsiteY1" fmla="*/ 182083 h 462896"/>
              <a:gd name="connsiteX2" fmla="*/ 236560 w 470515"/>
              <a:gd name="connsiteY2" fmla="*/ 37 h 462896"/>
              <a:gd name="connsiteX3" fmla="*/ 396116 w 470515"/>
              <a:gd name="connsiteY3" fmla="*/ 188713 h 462896"/>
              <a:gd name="connsiteX4" fmla="*/ 465160 w 470515"/>
              <a:gd name="connsiteY4" fmla="*/ 381037 h 462896"/>
              <a:gd name="connsiteX5" fmla="*/ 303779 w 470515"/>
              <a:gd name="connsiteY5" fmla="*/ 459883 h 462896"/>
              <a:gd name="connsiteX6" fmla="*/ 7960 w 470515"/>
              <a:gd name="connsiteY6" fmla="*/ 381037 h 462896"/>
              <a:gd name="connsiteX0" fmla="*/ 7960 w 471691"/>
              <a:gd name="connsiteY0" fmla="*/ 381037 h 462896"/>
              <a:gd name="connsiteX1" fmla="*/ 60965 w 471691"/>
              <a:gd name="connsiteY1" fmla="*/ 182083 h 462896"/>
              <a:gd name="connsiteX2" fmla="*/ 236560 w 471691"/>
              <a:gd name="connsiteY2" fmla="*/ 37 h 462896"/>
              <a:gd name="connsiteX3" fmla="*/ 409602 w 471691"/>
              <a:gd name="connsiteY3" fmla="*/ 174730 h 462896"/>
              <a:gd name="connsiteX4" fmla="*/ 465160 w 471691"/>
              <a:gd name="connsiteY4" fmla="*/ 381037 h 462896"/>
              <a:gd name="connsiteX5" fmla="*/ 303779 w 471691"/>
              <a:gd name="connsiteY5" fmla="*/ 459883 h 462896"/>
              <a:gd name="connsiteX6" fmla="*/ 7960 w 471691"/>
              <a:gd name="connsiteY6" fmla="*/ 381037 h 462896"/>
              <a:gd name="connsiteX0" fmla="*/ 7960 w 471691"/>
              <a:gd name="connsiteY0" fmla="*/ 381037 h 451441"/>
              <a:gd name="connsiteX1" fmla="*/ 60965 w 471691"/>
              <a:gd name="connsiteY1" fmla="*/ 182083 h 451441"/>
              <a:gd name="connsiteX2" fmla="*/ 236560 w 471691"/>
              <a:gd name="connsiteY2" fmla="*/ 37 h 451441"/>
              <a:gd name="connsiteX3" fmla="*/ 409602 w 471691"/>
              <a:gd name="connsiteY3" fmla="*/ 174730 h 451441"/>
              <a:gd name="connsiteX4" fmla="*/ 465160 w 471691"/>
              <a:gd name="connsiteY4" fmla="*/ 381037 h 451441"/>
              <a:gd name="connsiteX5" fmla="*/ 270797 w 471691"/>
              <a:gd name="connsiteY5" fmla="*/ 447796 h 451441"/>
              <a:gd name="connsiteX6" fmla="*/ 7960 w 471691"/>
              <a:gd name="connsiteY6" fmla="*/ 381037 h 451441"/>
              <a:gd name="connsiteX0" fmla="*/ 7960 w 489248"/>
              <a:gd name="connsiteY0" fmla="*/ 381037 h 451441"/>
              <a:gd name="connsiteX1" fmla="*/ 60965 w 489248"/>
              <a:gd name="connsiteY1" fmla="*/ 182083 h 451441"/>
              <a:gd name="connsiteX2" fmla="*/ 236560 w 489248"/>
              <a:gd name="connsiteY2" fmla="*/ 37 h 451441"/>
              <a:gd name="connsiteX3" fmla="*/ 409602 w 489248"/>
              <a:gd name="connsiteY3" fmla="*/ 174730 h 451441"/>
              <a:gd name="connsiteX4" fmla="*/ 465160 w 489248"/>
              <a:gd name="connsiteY4" fmla="*/ 381037 h 451441"/>
              <a:gd name="connsiteX5" fmla="*/ 270797 w 489248"/>
              <a:gd name="connsiteY5" fmla="*/ 447796 h 451441"/>
              <a:gd name="connsiteX6" fmla="*/ 7960 w 489248"/>
              <a:gd name="connsiteY6" fmla="*/ 381037 h 451441"/>
              <a:gd name="connsiteX0" fmla="*/ 7960 w 492191"/>
              <a:gd name="connsiteY0" fmla="*/ 381037 h 451441"/>
              <a:gd name="connsiteX1" fmla="*/ 60965 w 492191"/>
              <a:gd name="connsiteY1" fmla="*/ 182083 h 451441"/>
              <a:gd name="connsiteX2" fmla="*/ 236560 w 492191"/>
              <a:gd name="connsiteY2" fmla="*/ 37 h 451441"/>
              <a:gd name="connsiteX3" fmla="*/ 409602 w 492191"/>
              <a:gd name="connsiteY3" fmla="*/ 174730 h 451441"/>
              <a:gd name="connsiteX4" fmla="*/ 465160 w 492191"/>
              <a:gd name="connsiteY4" fmla="*/ 381037 h 451441"/>
              <a:gd name="connsiteX5" fmla="*/ 270797 w 492191"/>
              <a:gd name="connsiteY5" fmla="*/ 447796 h 451441"/>
              <a:gd name="connsiteX6" fmla="*/ 7960 w 492191"/>
              <a:gd name="connsiteY6" fmla="*/ 381037 h 451441"/>
              <a:gd name="connsiteX0" fmla="*/ 9855 w 494086"/>
              <a:gd name="connsiteY0" fmla="*/ 381039 h 451443"/>
              <a:gd name="connsiteX1" fmla="*/ 50029 w 494086"/>
              <a:gd name="connsiteY1" fmla="*/ 173862 h 451443"/>
              <a:gd name="connsiteX2" fmla="*/ 238455 w 494086"/>
              <a:gd name="connsiteY2" fmla="*/ 39 h 451443"/>
              <a:gd name="connsiteX3" fmla="*/ 411497 w 494086"/>
              <a:gd name="connsiteY3" fmla="*/ 174732 h 451443"/>
              <a:gd name="connsiteX4" fmla="*/ 467055 w 494086"/>
              <a:gd name="connsiteY4" fmla="*/ 381039 h 451443"/>
              <a:gd name="connsiteX5" fmla="*/ 272692 w 494086"/>
              <a:gd name="connsiteY5" fmla="*/ 447798 h 451443"/>
              <a:gd name="connsiteX6" fmla="*/ 9855 w 494086"/>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9" h="451443">
                <a:moveTo>
                  <a:pt x="9855" y="381039"/>
                </a:moveTo>
                <a:cubicBezTo>
                  <a:pt x="-15577" y="338343"/>
                  <a:pt x="11929" y="237362"/>
                  <a:pt x="50029" y="173862"/>
                </a:cubicBezTo>
                <a:cubicBezTo>
                  <a:pt x="88129" y="110362"/>
                  <a:pt x="188737" y="-2410"/>
                  <a:pt x="238455" y="39"/>
                </a:cubicBezTo>
                <a:cubicBezTo>
                  <a:pt x="286418" y="2872"/>
                  <a:pt x="373397" y="111232"/>
                  <a:pt x="411497" y="174732"/>
                </a:cubicBezTo>
                <a:cubicBezTo>
                  <a:pt x="449597" y="238232"/>
                  <a:pt x="490189" y="335528"/>
                  <a:pt x="467055" y="381039"/>
                </a:cubicBezTo>
                <a:cubicBezTo>
                  <a:pt x="443921" y="426550"/>
                  <a:pt x="337480" y="425545"/>
                  <a:pt x="272692" y="447798"/>
                </a:cubicBezTo>
                <a:cubicBezTo>
                  <a:pt x="201105" y="464185"/>
                  <a:pt x="41427" y="422391"/>
                  <a:pt x="9855" y="381039"/>
                </a:cubicBezTo>
                <a:close/>
              </a:path>
            </a:pathLst>
          </a:custGeom>
          <a:solidFill>
            <a:srgbClr val="A2E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Isosceles Triangle 34">
            <a:extLst>
              <a:ext uri="{FF2B5EF4-FFF2-40B4-BE49-F238E27FC236}">
                <a16:creationId xmlns:a16="http://schemas.microsoft.com/office/drawing/2014/main" id="{202E013E-17C7-43D0-8C49-BD448BDF992D}"/>
              </a:ext>
            </a:extLst>
          </p:cNvPr>
          <p:cNvSpPr/>
          <p:nvPr/>
        </p:nvSpPr>
        <p:spPr>
          <a:xfrm rot="16822521">
            <a:off x="7083007" y="6651558"/>
            <a:ext cx="384936" cy="412884"/>
          </a:xfrm>
          <a:custGeom>
            <a:avLst/>
            <a:gdLst>
              <a:gd name="connsiteX0" fmla="*/ 0 w 457200"/>
              <a:gd name="connsiteY0" fmla="*/ 381000 h 381000"/>
              <a:gd name="connsiteX1" fmla="*/ 228600 w 457200"/>
              <a:gd name="connsiteY1" fmla="*/ 0 h 381000"/>
              <a:gd name="connsiteX2" fmla="*/ 457200 w 457200"/>
              <a:gd name="connsiteY2" fmla="*/ 381000 h 381000"/>
              <a:gd name="connsiteX3" fmla="*/ 0 w 457200"/>
              <a:gd name="connsiteY3" fmla="*/ 381000 h 381000"/>
              <a:gd name="connsiteX0" fmla="*/ 0 w 457200"/>
              <a:gd name="connsiteY0" fmla="*/ 381000 h 381000"/>
              <a:gd name="connsiteX1" fmla="*/ 228600 w 457200"/>
              <a:gd name="connsiteY1" fmla="*/ 0 h 381000"/>
              <a:gd name="connsiteX2" fmla="*/ 363237 w 457200"/>
              <a:gd name="connsiteY2" fmla="*/ 213434 h 381000"/>
              <a:gd name="connsiteX3" fmla="*/ 457200 w 457200"/>
              <a:gd name="connsiteY3" fmla="*/ 381000 h 381000"/>
              <a:gd name="connsiteX4" fmla="*/ 0 w 457200"/>
              <a:gd name="connsiteY4" fmla="*/ 381000 h 381000"/>
              <a:gd name="connsiteX0" fmla="*/ 0 w 457200"/>
              <a:gd name="connsiteY0" fmla="*/ 381000 h 381000"/>
              <a:gd name="connsiteX1" fmla="*/ 228600 w 457200"/>
              <a:gd name="connsiteY1" fmla="*/ 0 h 381000"/>
              <a:gd name="connsiteX2" fmla="*/ 377628 w 457200"/>
              <a:gd name="connsiteY2" fmla="*/ 190980 h 381000"/>
              <a:gd name="connsiteX3" fmla="*/ 457200 w 457200"/>
              <a:gd name="connsiteY3" fmla="*/ 381000 h 381000"/>
              <a:gd name="connsiteX4" fmla="*/ 0 w 457200"/>
              <a:gd name="connsiteY4" fmla="*/ 381000 h 381000"/>
              <a:gd name="connsiteX0" fmla="*/ 0 w 457200"/>
              <a:gd name="connsiteY0" fmla="*/ 381000 h 381000"/>
              <a:gd name="connsiteX1" fmla="*/ 124888 w 457200"/>
              <a:gd name="connsiteY1" fmla="*/ 182861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1000"/>
              <a:gd name="connsiteX1" fmla="*/ 89850 w 457200"/>
              <a:gd name="connsiteY1" fmla="*/ 173982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8956"/>
              <a:gd name="connsiteX1" fmla="*/ 89850 w 457200"/>
              <a:gd name="connsiteY1" fmla="*/ 173982 h 388956"/>
              <a:gd name="connsiteX2" fmla="*/ 228600 w 457200"/>
              <a:gd name="connsiteY2" fmla="*/ 0 h 388956"/>
              <a:gd name="connsiteX3" fmla="*/ 377628 w 457200"/>
              <a:gd name="connsiteY3" fmla="*/ 190980 h 388956"/>
              <a:gd name="connsiteX4" fmla="*/ 457200 w 457200"/>
              <a:gd name="connsiteY4" fmla="*/ 381000 h 388956"/>
              <a:gd name="connsiteX5" fmla="*/ 241695 w 457200"/>
              <a:gd name="connsiteY5" fmla="*/ 388956 h 388956"/>
              <a:gd name="connsiteX6" fmla="*/ 0 w 457200"/>
              <a:gd name="connsiteY6" fmla="*/ 381000 h 388956"/>
              <a:gd name="connsiteX0" fmla="*/ 0 w 457200"/>
              <a:gd name="connsiteY0" fmla="*/ 381000 h 430160"/>
              <a:gd name="connsiteX1" fmla="*/ 89850 w 457200"/>
              <a:gd name="connsiteY1" fmla="*/ 173982 h 430160"/>
              <a:gd name="connsiteX2" fmla="*/ 228600 w 457200"/>
              <a:gd name="connsiteY2" fmla="*/ 0 h 430160"/>
              <a:gd name="connsiteX3" fmla="*/ 377628 w 457200"/>
              <a:gd name="connsiteY3" fmla="*/ 190980 h 430160"/>
              <a:gd name="connsiteX4" fmla="*/ 457200 w 457200"/>
              <a:gd name="connsiteY4" fmla="*/ 381000 h 430160"/>
              <a:gd name="connsiteX5" fmla="*/ 242439 w 457200"/>
              <a:gd name="connsiteY5" fmla="*/ 430160 h 430160"/>
              <a:gd name="connsiteX6" fmla="*/ 0 w 457200"/>
              <a:gd name="connsiteY6" fmla="*/ 381000 h 430160"/>
              <a:gd name="connsiteX0" fmla="*/ 0 w 461886"/>
              <a:gd name="connsiteY0" fmla="*/ 381000 h 430160"/>
              <a:gd name="connsiteX1" fmla="*/ 89850 w 461886"/>
              <a:gd name="connsiteY1" fmla="*/ 173982 h 430160"/>
              <a:gd name="connsiteX2" fmla="*/ 228600 w 461886"/>
              <a:gd name="connsiteY2" fmla="*/ 0 h 430160"/>
              <a:gd name="connsiteX3" fmla="*/ 377628 w 461886"/>
              <a:gd name="connsiteY3" fmla="*/ 190980 h 430160"/>
              <a:gd name="connsiteX4" fmla="*/ 457200 w 461886"/>
              <a:gd name="connsiteY4" fmla="*/ 381000 h 430160"/>
              <a:gd name="connsiteX5" fmla="*/ 242439 w 461886"/>
              <a:gd name="connsiteY5" fmla="*/ 430160 h 430160"/>
              <a:gd name="connsiteX6" fmla="*/ 0 w 461886"/>
              <a:gd name="connsiteY6" fmla="*/ 381000 h 430160"/>
              <a:gd name="connsiteX0" fmla="*/ 0 w 462555"/>
              <a:gd name="connsiteY0" fmla="*/ 381000 h 430160"/>
              <a:gd name="connsiteX1" fmla="*/ 89850 w 462555"/>
              <a:gd name="connsiteY1" fmla="*/ 173982 h 430160"/>
              <a:gd name="connsiteX2" fmla="*/ 228600 w 462555"/>
              <a:gd name="connsiteY2" fmla="*/ 0 h 430160"/>
              <a:gd name="connsiteX3" fmla="*/ 388156 w 462555"/>
              <a:gd name="connsiteY3" fmla="*/ 188676 h 430160"/>
              <a:gd name="connsiteX4" fmla="*/ 457200 w 462555"/>
              <a:gd name="connsiteY4" fmla="*/ 381000 h 430160"/>
              <a:gd name="connsiteX5" fmla="*/ 242439 w 462555"/>
              <a:gd name="connsiteY5" fmla="*/ 430160 h 430160"/>
              <a:gd name="connsiteX6" fmla="*/ 0 w 462555"/>
              <a:gd name="connsiteY6" fmla="*/ 381000 h 430160"/>
              <a:gd name="connsiteX0" fmla="*/ 5039 w 467594"/>
              <a:gd name="connsiteY0" fmla="*/ 381039 h 430199"/>
              <a:gd name="connsiteX1" fmla="*/ 94889 w 467594"/>
              <a:gd name="connsiteY1" fmla="*/ 174021 h 430199"/>
              <a:gd name="connsiteX2" fmla="*/ 233639 w 467594"/>
              <a:gd name="connsiteY2" fmla="*/ 39 h 430199"/>
              <a:gd name="connsiteX3" fmla="*/ 393195 w 467594"/>
              <a:gd name="connsiteY3" fmla="*/ 188715 h 430199"/>
              <a:gd name="connsiteX4" fmla="*/ 462239 w 467594"/>
              <a:gd name="connsiteY4" fmla="*/ 381039 h 430199"/>
              <a:gd name="connsiteX5" fmla="*/ 247478 w 467594"/>
              <a:gd name="connsiteY5" fmla="*/ 430199 h 430199"/>
              <a:gd name="connsiteX6" fmla="*/ 5039 w 467594"/>
              <a:gd name="connsiteY6" fmla="*/ 381039 h 430199"/>
              <a:gd name="connsiteX0" fmla="*/ 7960 w 470515"/>
              <a:gd name="connsiteY0" fmla="*/ 381037 h 430197"/>
              <a:gd name="connsiteX1" fmla="*/ 60965 w 470515"/>
              <a:gd name="connsiteY1" fmla="*/ 182083 h 430197"/>
              <a:gd name="connsiteX2" fmla="*/ 236560 w 470515"/>
              <a:gd name="connsiteY2" fmla="*/ 37 h 430197"/>
              <a:gd name="connsiteX3" fmla="*/ 396116 w 470515"/>
              <a:gd name="connsiteY3" fmla="*/ 188713 h 430197"/>
              <a:gd name="connsiteX4" fmla="*/ 465160 w 470515"/>
              <a:gd name="connsiteY4" fmla="*/ 381037 h 430197"/>
              <a:gd name="connsiteX5" fmla="*/ 250399 w 470515"/>
              <a:gd name="connsiteY5" fmla="*/ 430197 h 430197"/>
              <a:gd name="connsiteX6" fmla="*/ 7960 w 470515"/>
              <a:gd name="connsiteY6" fmla="*/ 381037 h 430197"/>
              <a:gd name="connsiteX0" fmla="*/ 7960 w 470515"/>
              <a:gd name="connsiteY0" fmla="*/ 381037 h 435371"/>
              <a:gd name="connsiteX1" fmla="*/ 60965 w 470515"/>
              <a:gd name="connsiteY1" fmla="*/ 182083 h 435371"/>
              <a:gd name="connsiteX2" fmla="*/ 236560 w 470515"/>
              <a:gd name="connsiteY2" fmla="*/ 37 h 435371"/>
              <a:gd name="connsiteX3" fmla="*/ 396116 w 470515"/>
              <a:gd name="connsiteY3" fmla="*/ 188713 h 435371"/>
              <a:gd name="connsiteX4" fmla="*/ 465160 w 470515"/>
              <a:gd name="connsiteY4" fmla="*/ 381037 h 435371"/>
              <a:gd name="connsiteX5" fmla="*/ 250399 w 470515"/>
              <a:gd name="connsiteY5" fmla="*/ 430197 h 435371"/>
              <a:gd name="connsiteX6" fmla="*/ 7960 w 470515"/>
              <a:gd name="connsiteY6" fmla="*/ 381037 h 435371"/>
              <a:gd name="connsiteX0" fmla="*/ 7960 w 470515"/>
              <a:gd name="connsiteY0" fmla="*/ 381037 h 462896"/>
              <a:gd name="connsiteX1" fmla="*/ 60965 w 470515"/>
              <a:gd name="connsiteY1" fmla="*/ 182083 h 462896"/>
              <a:gd name="connsiteX2" fmla="*/ 236560 w 470515"/>
              <a:gd name="connsiteY2" fmla="*/ 37 h 462896"/>
              <a:gd name="connsiteX3" fmla="*/ 396116 w 470515"/>
              <a:gd name="connsiteY3" fmla="*/ 188713 h 462896"/>
              <a:gd name="connsiteX4" fmla="*/ 465160 w 470515"/>
              <a:gd name="connsiteY4" fmla="*/ 381037 h 462896"/>
              <a:gd name="connsiteX5" fmla="*/ 303779 w 470515"/>
              <a:gd name="connsiteY5" fmla="*/ 459883 h 462896"/>
              <a:gd name="connsiteX6" fmla="*/ 7960 w 470515"/>
              <a:gd name="connsiteY6" fmla="*/ 381037 h 462896"/>
              <a:gd name="connsiteX0" fmla="*/ 7960 w 471691"/>
              <a:gd name="connsiteY0" fmla="*/ 381037 h 462896"/>
              <a:gd name="connsiteX1" fmla="*/ 60965 w 471691"/>
              <a:gd name="connsiteY1" fmla="*/ 182083 h 462896"/>
              <a:gd name="connsiteX2" fmla="*/ 236560 w 471691"/>
              <a:gd name="connsiteY2" fmla="*/ 37 h 462896"/>
              <a:gd name="connsiteX3" fmla="*/ 409602 w 471691"/>
              <a:gd name="connsiteY3" fmla="*/ 174730 h 462896"/>
              <a:gd name="connsiteX4" fmla="*/ 465160 w 471691"/>
              <a:gd name="connsiteY4" fmla="*/ 381037 h 462896"/>
              <a:gd name="connsiteX5" fmla="*/ 303779 w 471691"/>
              <a:gd name="connsiteY5" fmla="*/ 459883 h 462896"/>
              <a:gd name="connsiteX6" fmla="*/ 7960 w 471691"/>
              <a:gd name="connsiteY6" fmla="*/ 381037 h 462896"/>
              <a:gd name="connsiteX0" fmla="*/ 7960 w 471691"/>
              <a:gd name="connsiteY0" fmla="*/ 381037 h 451441"/>
              <a:gd name="connsiteX1" fmla="*/ 60965 w 471691"/>
              <a:gd name="connsiteY1" fmla="*/ 182083 h 451441"/>
              <a:gd name="connsiteX2" fmla="*/ 236560 w 471691"/>
              <a:gd name="connsiteY2" fmla="*/ 37 h 451441"/>
              <a:gd name="connsiteX3" fmla="*/ 409602 w 471691"/>
              <a:gd name="connsiteY3" fmla="*/ 174730 h 451441"/>
              <a:gd name="connsiteX4" fmla="*/ 465160 w 471691"/>
              <a:gd name="connsiteY4" fmla="*/ 381037 h 451441"/>
              <a:gd name="connsiteX5" fmla="*/ 270797 w 471691"/>
              <a:gd name="connsiteY5" fmla="*/ 447796 h 451441"/>
              <a:gd name="connsiteX6" fmla="*/ 7960 w 471691"/>
              <a:gd name="connsiteY6" fmla="*/ 381037 h 451441"/>
              <a:gd name="connsiteX0" fmla="*/ 7960 w 489248"/>
              <a:gd name="connsiteY0" fmla="*/ 381037 h 451441"/>
              <a:gd name="connsiteX1" fmla="*/ 60965 w 489248"/>
              <a:gd name="connsiteY1" fmla="*/ 182083 h 451441"/>
              <a:gd name="connsiteX2" fmla="*/ 236560 w 489248"/>
              <a:gd name="connsiteY2" fmla="*/ 37 h 451441"/>
              <a:gd name="connsiteX3" fmla="*/ 409602 w 489248"/>
              <a:gd name="connsiteY3" fmla="*/ 174730 h 451441"/>
              <a:gd name="connsiteX4" fmla="*/ 465160 w 489248"/>
              <a:gd name="connsiteY4" fmla="*/ 381037 h 451441"/>
              <a:gd name="connsiteX5" fmla="*/ 270797 w 489248"/>
              <a:gd name="connsiteY5" fmla="*/ 447796 h 451441"/>
              <a:gd name="connsiteX6" fmla="*/ 7960 w 489248"/>
              <a:gd name="connsiteY6" fmla="*/ 381037 h 451441"/>
              <a:gd name="connsiteX0" fmla="*/ 7960 w 492191"/>
              <a:gd name="connsiteY0" fmla="*/ 381037 h 451441"/>
              <a:gd name="connsiteX1" fmla="*/ 60965 w 492191"/>
              <a:gd name="connsiteY1" fmla="*/ 182083 h 451441"/>
              <a:gd name="connsiteX2" fmla="*/ 236560 w 492191"/>
              <a:gd name="connsiteY2" fmla="*/ 37 h 451441"/>
              <a:gd name="connsiteX3" fmla="*/ 409602 w 492191"/>
              <a:gd name="connsiteY3" fmla="*/ 174730 h 451441"/>
              <a:gd name="connsiteX4" fmla="*/ 465160 w 492191"/>
              <a:gd name="connsiteY4" fmla="*/ 381037 h 451441"/>
              <a:gd name="connsiteX5" fmla="*/ 270797 w 492191"/>
              <a:gd name="connsiteY5" fmla="*/ 447796 h 451441"/>
              <a:gd name="connsiteX6" fmla="*/ 7960 w 492191"/>
              <a:gd name="connsiteY6" fmla="*/ 381037 h 451441"/>
              <a:gd name="connsiteX0" fmla="*/ 9855 w 494086"/>
              <a:gd name="connsiteY0" fmla="*/ 381039 h 451443"/>
              <a:gd name="connsiteX1" fmla="*/ 50029 w 494086"/>
              <a:gd name="connsiteY1" fmla="*/ 173862 h 451443"/>
              <a:gd name="connsiteX2" fmla="*/ 238455 w 494086"/>
              <a:gd name="connsiteY2" fmla="*/ 39 h 451443"/>
              <a:gd name="connsiteX3" fmla="*/ 411497 w 494086"/>
              <a:gd name="connsiteY3" fmla="*/ 174732 h 451443"/>
              <a:gd name="connsiteX4" fmla="*/ 467055 w 494086"/>
              <a:gd name="connsiteY4" fmla="*/ 381039 h 451443"/>
              <a:gd name="connsiteX5" fmla="*/ 272692 w 494086"/>
              <a:gd name="connsiteY5" fmla="*/ 447798 h 451443"/>
              <a:gd name="connsiteX6" fmla="*/ 9855 w 494086"/>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9" h="451443">
                <a:moveTo>
                  <a:pt x="9855" y="381039"/>
                </a:moveTo>
                <a:cubicBezTo>
                  <a:pt x="-15577" y="338343"/>
                  <a:pt x="11929" y="237362"/>
                  <a:pt x="50029" y="173862"/>
                </a:cubicBezTo>
                <a:cubicBezTo>
                  <a:pt x="88129" y="110362"/>
                  <a:pt x="188737" y="-2410"/>
                  <a:pt x="238455" y="39"/>
                </a:cubicBezTo>
                <a:cubicBezTo>
                  <a:pt x="286418" y="2872"/>
                  <a:pt x="373397" y="111232"/>
                  <a:pt x="411497" y="174732"/>
                </a:cubicBezTo>
                <a:cubicBezTo>
                  <a:pt x="449597" y="238232"/>
                  <a:pt x="490189" y="335528"/>
                  <a:pt x="467055" y="381039"/>
                </a:cubicBezTo>
                <a:cubicBezTo>
                  <a:pt x="443921" y="426550"/>
                  <a:pt x="337480" y="425545"/>
                  <a:pt x="272692" y="447798"/>
                </a:cubicBezTo>
                <a:cubicBezTo>
                  <a:pt x="201105" y="464185"/>
                  <a:pt x="41427" y="422391"/>
                  <a:pt x="9855" y="381039"/>
                </a:cubicBezTo>
                <a:close/>
              </a:path>
            </a:pathLst>
          </a:custGeom>
          <a:solidFill>
            <a:srgbClr val="A2E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Isosceles Triangle 34">
            <a:extLst>
              <a:ext uri="{FF2B5EF4-FFF2-40B4-BE49-F238E27FC236}">
                <a16:creationId xmlns:a16="http://schemas.microsoft.com/office/drawing/2014/main" id="{87A0D2BD-28FF-4229-995F-4B1A76F3EEB8}"/>
              </a:ext>
            </a:extLst>
          </p:cNvPr>
          <p:cNvSpPr/>
          <p:nvPr/>
        </p:nvSpPr>
        <p:spPr>
          <a:xfrm rot="6115775">
            <a:off x="10958694" y="6004903"/>
            <a:ext cx="551404" cy="591438"/>
          </a:xfrm>
          <a:custGeom>
            <a:avLst/>
            <a:gdLst>
              <a:gd name="connsiteX0" fmla="*/ 0 w 457200"/>
              <a:gd name="connsiteY0" fmla="*/ 381000 h 381000"/>
              <a:gd name="connsiteX1" fmla="*/ 228600 w 457200"/>
              <a:gd name="connsiteY1" fmla="*/ 0 h 381000"/>
              <a:gd name="connsiteX2" fmla="*/ 457200 w 457200"/>
              <a:gd name="connsiteY2" fmla="*/ 381000 h 381000"/>
              <a:gd name="connsiteX3" fmla="*/ 0 w 457200"/>
              <a:gd name="connsiteY3" fmla="*/ 381000 h 381000"/>
              <a:gd name="connsiteX0" fmla="*/ 0 w 457200"/>
              <a:gd name="connsiteY0" fmla="*/ 381000 h 381000"/>
              <a:gd name="connsiteX1" fmla="*/ 228600 w 457200"/>
              <a:gd name="connsiteY1" fmla="*/ 0 h 381000"/>
              <a:gd name="connsiteX2" fmla="*/ 363237 w 457200"/>
              <a:gd name="connsiteY2" fmla="*/ 213434 h 381000"/>
              <a:gd name="connsiteX3" fmla="*/ 457200 w 457200"/>
              <a:gd name="connsiteY3" fmla="*/ 381000 h 381000"/>
              <a:gd name="connsiteX4" fmla="*/ 0 w 457200"/>
              <a:gd name="connsiteY4" fmla="*/ 381000 h 381000"/>
              <a:gd name="connsiteX0" fmla="*/ 0 w 457200"/>
              <a:gd name="connsiteY0" fmla="*/ 381000 h 381000"/>
              <a:gd name="connsiteX1" fmla="*/ 228600 w 457200"/>
              <a:gd name="connsiteY1" fmla="*/ 0 h 381000"/>
              <a:gd name="connsiteX2" fmla="*/ 377628 w 457200"/>
              <a:gd name="connsiteY2" fmla="*/ 190980 h 381000"/>
              <a:gd name="connsiteX3" fmla="*/ 457200 w 457200"/>
              <a:gd name="connsiteY3" fmla="*/ 381000 h 381000"/>
              <a:gd name="connsiteX4" fmla="*/ 0 w 457200"/>
              <a:gd name="connsiteY4" fmla="*/ 381000 h 381000"/>
              <a:gd name="connsiteX0" fmla="*/ 0 w 457200"/>
              <a:gd name="connsiteY0" fmla="*/ 381000 h 381000"/>
              <a:gd name="connsiteX1" fmla="*/ 124888 w 457200"/>
              <a:gd name="connsiteY1" fmla="*/ 182861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1000"/>
              <a:gd name="connsiteX1" fmla="*/ 89850 w 457200"/>
              <a:gd name="connsiteY1" fmla="*/ 173982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8956"/>
              <a:gd name="connsiteX1" fmla="*/ 89850 w 457200"/>
              <a:gd name="connsiteY1" fmla="*/ 173982 h 388956"/>
              <a:gd name="connsiteX2" fmla="*/ 228600 w 457200"/>
              <a:gd name="connsiteY2" fmla="*/ 0 h 388956"/>
              <a:gd name="connsiteX3" fmla="*/ 377628 w 457200"/>
              <a:gd name="connsiteY3" fmla="*/ 190980 h 388956"/>
              <a:gd name="connsiteX4" fmla="*/ 457200 w 457200"/>
              <a:gd name="connsiteY4" fmla="*/ 381000 h 388956"/>
              <a:gd name="connsiteX5" fmla="*/ 241695 w 457200"/>
              <a:gd name="connsiteY5" fmla="*/ 388956 h 388956"/>
              <a:gd name="connsiteX6" fmla="*/ 0 w 457200"/>
              <a:gd name="connsiteY6" fmla="*/ 381000 h 388956"/>
              <a:gd name="connsiteX0" fmla="*/ 0 w 457200"/>
              <a:gd name="connsiteY0" fmla="*/ 381000 h 430160"/>
              <a:gd name="connsiteX1" fmla="*/ 89850 w 457200"/>
              <a:gd name="connsiteY1" fmla="*/ 173982 h 430160"/>
              <a:gd name="connsiteX2" fmla="*/ 228600 w 457200"/>
              <a:gd name="connsiteY2" fmla="*/ 0 h 430160"/>
              <a:gd name="connsiteX3" fmla="*/ 377628 w 457200"/>
              <a:gd name="connsiteY3" fmla="*/ 190980 h 430160"/>
              <a:gd name="connsiteX4" fmla="*/ 457200 w 457200"/>
              <a:gd name="connsiteY4" fmla="*/ 381000 h 430160"/>
              <a:gd name="connsiteX5" fmla="*/ 242439 w 457200"/>
              <a:gd name="connsiteY5" fmla="*/ 430160 h 430160"/>
              <a:gd name="connsiteX6" fmla="*/ 0 w 457200"/>
              <a:gd name="connsiteY6" fmla="*/ 381000 h 430160"/>
              <a:gd name="connsiteX0" fmla="*/ 0 w 461886"/>
              <a:gd name="connsiteY0" fmla="*/ 381000 h 430160"/>
              <a:gd name="connsiteX1" fmla="*/ 89850 w 461886"/>
              <a:gd name="connsiteY1" fmla="*/ 173982 h 430160"/>
              <a:gd name="connsiteX2" fmla="*/ 228600 w 461886"/>
              <a:gd name="connsiteY2" fmla="*/ 0 h 430160"/>
              <a:gd name="connsiteX3" fmla="*/ 377628 w 461886"/>
              <a:gd name="connsiteY3" fmla="*/ 190980 h 430160"/>
              <a:gd name="connsiteX4" fmla="*/ 457200 w 461886"/>
              <a:gd name="connsiteY4" fmla="*/ 381000 h 430160"/>
              <a:gd name="connsiteX5" fmla="*/ 242439 w 461886"/>
              <a:gd name="connsiteY5" fmla="*/ 430160 h 430160"/>
              <a:gd name="connsiteX6" fmla="*/ 0 w 461886"/>
              <a:gd name="connsiteY6" fmla="*/ 381000 h 430160"/>
              <a:gd name="connsiteX0" fmla="*/ 0 w 462555"/>
              <a:gd name="connsiteY0" fmla="*/ 381000 h 430160"/>
              <a:gd name="connsiteX1" fmla="*/ 89850 w 462555"/>
              <a:gd name="connsiteY1" fmla="*/ 173982 h 430160"/>
              <a:gd name="connsiteX2" fmla="*/ 228600 w 462555"/>
              <a:gd name="connsiteY2" fmla="*/ 0 h 430160"/>
              <a:gd name="connsiteX3" fmla="*/ 388156 w 462555"/>
              <a:gd name="connsiteY3" fmla="*/ 188676 h 430160"/>
              <a:gd name="connsiteX4" fmla="*/ 457200 w 462555"/>
              <a:gd name="connsiteY4" fmla="*/ 381000 h 430160"/>
              <a:gd name="connsiteX5" fmla="*/ 242439 w 462555"/>
              <a:gd name="connsiteY5" fmla="*/ 430160 h 430160"/>
              <a:gd name="connsiteX6" fmla="*/ 0 w 462555"/>
              <a:gd name="connsiteY6" fmla="*/ 381000 h 430160"/>
              <a:gd name="connsiteX0" fmla="*/ 5039 w 467594"/>
              <a:gd name="connsiteY0" fmla="*/ 381039 h 430199"/>
              <a:gd name="connsiteX1" fmla="*/ 94889 w 467594"/>
              <a:gd name="connsiteY1" fmla="*/ 174021 h 430199"/>
              <a:gd name="connsiteX2" fmla="*/ 233639 w 467594"/>
              <a:gd name="connsiteY2" fmla="*/ 39 h 430199"/>
              <a:gd name="connsiteX3" fmla="*/ 393195 w 467594"/>
              <a:gd name="connsiteY3" fmla="*/ 188715 h 430199"/>
              <a:gd name="connsiteX4" fmla="*/ 462239 w 467594"/>
              <a:gd name="connsiteY4" fmla="*/ 381039 h 430199"/>
              <a:gd name="connsiteX5" fmla="*/ 247478 w 467594"/>
              <a:gd name="connsiteY5" fmla="*/ 430199 h 430199"/>
              <a:gd name="connsiteX6" fmla="*/ 5039 w 467594"/>
              <a:gd name="connsiteY6" fmla="*/ 381039 h 430199"/>
              <a:gd name="connsiteX0" fmla="*/ 7960 w 470515"/>
              <a:gd name="connsiteY0" fmla="*/ 381037 h 430197"/>
              <a:gd name="connsiteX1" fmla="*/ 60965 w 470515"/>
              <a:gd name="connsiteY1" fmla="*/ 182083 h 430197"/>
              <a:gd name="connsiteX2" fmla="*/ 236560 w 470515"/>
              <a:gd name="connsiteY2" fmla="*/ 37 h 430197"/>
              <a:gd name="connsiteX3" fmla="*/ 396116 w 470515"/>
              <a:gd name="connsiteY3" fmla="*/ 188713 h 430197"/>
              <a:gd name="connsiteX4" fmla="*/ 465160 w 470515"/>
              <a:gd name="connsiteY4" fmla="*/ 381037 h 430197"/>
              <a:gd name="connsiteX5" fmla="*/ 250399 w 470515"/>
              <a:gd name="connsiteY5" fmla="*/ 430197 h 430197"/>
              <a:gd name="connsiteX6" fmla="*/ 7960 w 470515"/>
              <a:gd name="connsiteY6" fmla="*/ 381037 h 430197"/>
              <a:gd name="connsiteX0" fmla="*/ 7960 w 470515"/>
              <a:gd name="connsiteY0" fmla="*/ 381037 h 435371"/>
              <a:gd name="connsiteX1" fmla="*/ 60965 w 470515"/>
              <a:gd name="connsiteY1" fmla="*/ 182083 h 435371"/>
              <a:gd name="connsiteX2" fmla="*/ 236560 w 470515"/>
              <a:gd name="connsiteY2" fmla="*/ 37 h 435371"/>
              <a:gd name="connsiteX3" fmla="*/ 396116 w 470515"/>
              <a:gd name="connsiteY3" fmla="*/ 188713 h 435371"/>
              <a:gd name="connsiteX4" fmla="*/ 465160 w 470515"/>
              <a:gd name="connsiteY4" fmla="*/ 381037 h 435371"/>
              <a:gd name="connsiteX5" fmla="*/ 250399 w 470515"/>
              <a:gd name="connsiteY5" fmla="*/ 430197 h 435371"/>
              <a:gd name="connsiteX6" fmla="*/ 7960 w 470515"/>
              <a:gd name="connsiteY6" fmla="*/ 381037 h 435371"/>
              <a:gd name="connsiteX0" fmla="*/ 7960 w 470515"/>
              <a:gd name="connsiteY0" fmla="*/ 381037 h 462896"/>
              <a:gd name="connsiteX1" fmla="*/ 60965 w 470515"/>
              <a:gd name="connsiteY1" fmla="*/ 182083 h 462896"/>
              <a:gd name="connsiteX2" fmla="*/ 236560 w 470515"/>
              <a:gd name="connsiteY2" fmla="*/ 37 h 462896"/>
              <a:gd name="connsiteX3" fmla="*/ 396116 w 470515"/>
              <a:gd name="connsiteY3" fmla="*/ 188713 h 462896"/>
              <a:gd name="connsiteX4" fmla="*/ 465160 w 470515"/>
              <a:gd name="connsiteY4" fmla="*/ 381037 h 462896"/>
              <a:gd name="connsiteX5" fmla="*/ 303779 w 470515"/>
              <a:gd name="connsiteY5" fmla="*/ 459883 h 462896"/>
              <a:gd name="connsiteX6" fmla="*/ 7960 w 470515"/>
              <a:gd name="connsiteY6" fmla="*/ 381037 h 462896"/>
              <a:gd name="connsiteX0" fmla="*/ 7960 w 471691"/>
              <a:gd name="connsiteY0" fmla="*/ 381037 h 462896"/>
              <a:gd name="connsiteX1" fmla="*/ 60965 w 471691"/>
              <a:gd name="connsiteY1" fmla="*/ 182083 h 462896"/>
              <a:gd name="connsiteX2" fmla="*/ 236560 w 471691"/>
              <a:gd name="connsiteY2" fmla="*/ 37 h 462896"/>
              <a:gd name="connsiteX3" fmla="*/ 409602 w 471691"/>
              <a:gd name="connsiteY3" fmla="*/ 174730 h 462896"/>
              <a:gd name="connsiteX4" fmla="*/ 465160 w 471691"/>
              <a:gd name="connsiteY4" fmla="*/ 381037 h 462896"/>
              <a:gd name="connsiteX5" fmla="*/ 303779 w 471691"/>
              <a:gd name="connsiteY5" fmla="*/ 459883 h 462896"/>
              <a:gd name="connsiteX6" fmla="*/ 7960 w 471691"/>
              <a:gd name="connsiteY6" fmla="*/ 381037 h 462896"/>
              <a:gd name="connsiteX0" fmla="*/ 7960 w 471691"/>
              <a:gd name="connsiteY0" fmla="*/ 381037 h 451441"/>
              <a:gd name="connsiteX1" fmla="*/ 60965 w 471691"/>
              <a:gd name="connsiteY1" fmla="*/ 182083 h 451441"/>
              <a:gd name="connsiteX2" fmla="*/ 236560 w 471691"/>
              <a:gd name="connsiteY2" fmla="*/ 37 h 451441"/>
              <a:gd name="connsiteX3" fmla="*/ 409602 w 471691"/>
              <a:gd name="connsiteY3" fmla="*/ 174730 h 451441"/>
              <a:gd name="connsiteX4" fmla="*/ 465160 w 471691"/>
              <a:gd name="connsiteY4" fmla="*/ 381037 h 451441"/>
              <a:gd name="connsiteX5" fmla="*/ 270797 w 471691"/>
              <a:gd name="connsiteY5" fmla="*/ 447796 h 451441"/>
              <a:gd name="connsiteX6" fmla="*/ 7960 w 471691"/>
              <a:gd name="connsiteY6" fmla="*/ 381037 h 451441"/>
              <a:gd name="connsiteX0" fmla="*/ 7960 w 489248"/>
              <a:gd name="connsiteY0" fmla="*/ 381037 h 451441"/>
              <a:gd name="connsiteX1" fmla="*/ 60965 w 489248"/>
              <a:gd name="connsiteY1" fmla="*/ 182083 h 451441"/>
              <a:gd name="connsiteX2" fmla="*/ 236560 w 489248"/>
              <a:gd name="connsiteY2" fmla="*/ 37 h 451441"/>
              <a:gd name="connsiteX3" fmla="*/ 409602 w 489248"/>
              <a:gd name="connsiteY3" fmla="*/ 174730 h 451441"/>
              <a:gd name="connsiteX4" fmla="*/ 465160 w 489248"/>
              <a:gd name="connsiteY4" fmla="*/ 381037 h 451441"/>
              <a:gd name="connsiteX5" fmla="*/ 270797 w 489248"/>
              <a:gd name="connsiteY5" fmla="*/ 447796 h 451441"/>
              <a:gd name="connsiteX6" fmla="*/ 7960 w 489248"/>
              <a:gd name="connsiteY6" fmla="*/ 381037 h 451441"/>
              <a:gd name="connsiteX0" fmla="*/ 7960 w 492191"/>
              <a:gd name="connsiteY0" fmla="*/ 381037 h 451441"/>
              <a:gd name="connsiteX1" fmla="*/ 60965 w 492191"/>
              <a:gd name="connsiteY1" fmla="*/ 182083 h 451441"/>
              <a:gd name="connsiteX2" fmla="*/ 236560 w 492191"/>
              <a:gd name="connsiteY2" fmla="*/ 37 h 451441"/>
              <a:gd name="connsiteX3" fmla="*/ 409602 w 492191"/>
              <a:gd name="connsiteY3" fmla="*/ 174730 h 451441"/>
              <a:gd name="connsiteX4" fmla="*/ 465160 w 492191"/>
              <a:gd name="connsiteY4" fmla="*/ 381037 h 451441"/>
              <a:gd name="connsiteX5" fmla="*/ 270797 w 492191"/>
              <a:gd name="connsiteY5" fmla="*/ 447796 h 451441"/>
              <a:gd name="connsiteX6" fmla="*/ 7960 w 492191"/>
              <a:gd name="connsiteY6" fmla="*/ 381037 h 451441"/>
              <a:gd name="connsiteX0" fmla="*/ 9855 w 494086"/>
              <a:gd name="connsiteY0" fmla="*/ 381039 h 451443"/>
              <a:gd name="connsiteX1" fmla="*/ 50029 w 494086"/>
              <a:gd name="connsiteY1" fmla="*/ 173862 h 451443"/>
              <a:gd name="connsiteX2" fmla="*/ 238455 w 494086"/>
              <a:gd name="connsiteY2" fmla="*/ 39 h 451443"/>
              <a:gd name="connsiteX3" fmla="*/ 411497 w 494086"/>
              <a:gd name="connsiteY3" fmla="*/ 174732 h 451443"/>
              <a:gd name="connsiteX4" fmla="*/ 467055 w 494086"/>
              <a:gd name="connsiteY4" fmla="*/ 381039 h 451443"/>
              <a:gd name="connsiteX5" fmla="*/ 272692 w 494086"/>
              <a:gd name="connsiteY5" fmla="*/ 447798 h 451443"/>
              <a:gd name="connsiteX6" fmla="*/ 9855 w 494086"/>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9" h="451443">
                <a:moveTo>
                  <a:pt x="9855" y="381039"/>
                </a:moveTo>
                <a:cubicBezTo>
                  <a:pt x="-15577" y="338343"/>
                  <a:pt x="11929" y="237362"/>
                  <a:pt x="50029" y="173862"/>
                </a:cubicBezTo>
                <a:cubicBezTo>
                  <a:pt x="88129" y="110362"/>
                  <a:pt x="188737" y="-2410"/>
                  <a:pt x="238455" y="39"/>
                </a:cubicBezTo>
                <a:cubicBezTo>
                  <a:pt x="286418" y="2872"/>
                  <a:pt x="373397" y="111232"/>
                  <a:pt x="411497" y="174732"/>
                </a:cubicBezTo>
                <a:cubicBezTo>
                  <a:pt x="449597" y="238232"/>
                  <a:pt x="490189" y="335528"/>
                  <a:pt x="467055" y="381039"/>
                </a:cubicBezTo>
                <a:cubicBezTo>
                  <a:pt x="443921" y="426550"/>
                  <a:pt x="337480" y="425545"/>
                  <a:pt x="272692" y="447798"/>
                </a:cubicBezTo>
                <a:cubicBezTo>
                  <a:pt x="201105" y="464185"/>
                  <a:pt x="41427" y="422391"/>
                  <a:pt x="9855" y="381039"/>
                </a:cubicBezTo>
                <a:close/>
              </a:path>
            </a:pathLst>
          </a:custGeom>
          <a:solidFill>
            <a:srgbClr val="A2E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Freeform: Shape 20">
            <a:extLst>
              <a:ext uri="{FF2B5EF4-FFF2-40B4-BE49-F238E27FC236}">
                <a16:creationId xmlns:a16="http://schemas.microsoft.com/office/drawing/2014/main" id="{D405381D-ACB7-4CFD-A92A-D4C0E7F7A021}"/>
              </a:ext>
            </a:extLst>
          </p:cNvPr>
          <p:cNvSpPr/>
          <p:nvPr/>
        </p:nvSpPr>
        <p:spPr>
          <a:xfrm flipV="1">
            <a:off x="2732" y="1076"/>
            <a:ext cx="2820032" cy="2940875"/>
          </a:xfrm>
          <a:custGeom>
            <a:avLst/>
            <a:gdLst>
              <a:gd name="connsiteX0" fmla="*/ 3367862 w 3367862"/>
              <a:gd name="connsiteY0" fmla="*/ 3512182 h 3512181"/>
              <a:gd name="connsiteX1" fmla="*/ 0 w 3367862"/>
              <a:gd name="connsiteY1" fmla="*/ 3512182 h 3512181"/>
              <a:gd name="connsiteX2" fmla="*/ 0 w 3367862"/>
              <a:gd name="connsiteY2" fmla="*/ 0 h 3512181"/>
              <a:gd name="connsiteX3" fmla="*/ 445381 w 3367862"/>
              <a:gd name="connsiteY3" fmla="*/ 862963 h 3512181"/>
              <a:gd name="connsiteX4" fmla="*/ 624007 w 3367862"/>
              <a:gd name="connsiteY4" fmla="*/ 1663821 h 3512181"/>
              <a:gd name="connsiteX5" fmla="*/ 1270490 w 3367862"/>
              <a:gd name="connsiteY5" fmla="*/ 2041182 h 3512181"/>
              <a:gd name="connsiteX6" fmla="*/ 1699901 w 3367862"/>
              <a:gd name="connsiteY6" fmla="*/ 2879894 h 3512181"/>
              <a:gd name="connsiteX7" fmla="*/ 2674653 w 3367862"/>
              <a:gd name="connsiteY7" fmla="*/ 3088094 h 3512181"/>
              <a:gd name="connsiteX8" fmla="*/ 3367862 w 3367862"/>
              <a:gd name="connsiteY8" fmla="*/ 3512182 h 351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7862" h="3512181">
                <a:moveTo>
                  <a:pt x="3367862" y="3512182"/>
                </a:moveTo>
                <a:lnTo>
                  <a:pt x="0" y="3512182"/>
                </a:lnTo>
                <a:lnTo>
                  <a:pt x="0" y="0"/>
                </a:lnTo>
                <a:cubicBezTo>
                  <a:pt x="243096" y="224169"/>
                  <a:pt x="408118" y="534102"/>
                  <a:pt x="445381" y="862963"/>
                </a:cubicBezTo>
                <a:cubicBezTo>
                  <a:pt x="476729" y="1140365"/>
                  <a:pt x="435326" y="1457987"/>
                  <a:pt x="624007" y="1663821"/>
                </a:cubicBezTo>
                <a:cubicBezTo>
                  <a:pt x="793760" y="1848952"/>
                  <a:pt x="1090090" y="1866105"/>
                  <a:pt x="1270490" y="2041182"/>
                </a:cubicBezTo>
                <a:cubicBezTo>
                  <a:pt x="1498208" y="2261802"/>
                  <a:pt x="1471000" y="2659866"/>
                  <a:pt x="1699901" y="2879894"/>
                </a:cubicBezTo>
                <a:cubicBezTo>
                  <a:pt x="1944772" y="3115302"/>
                  <a:pt x="2339878" y="3031904"/>
                  <a:pt x="2674653" y="3088094"/>
                </a:cubicBezTo>
                <a:cubicBezTo>
                  <a:pt x="2949098" y="3133638"/>
                  <a:pt x="3199292" y="3292153"/>
                  <a:pt x="3367862" y="3512182"/>
                </a:cubicBezTo>
                <a:close/>
              </a:path>
            </a:pathLst>
          </a:custGeom>
          <a:solidFill>
            <a:srgbClr val="A2E6DB"/>
          </a:solidFill>
          <a:ln w="5912" cap="flat">
            <a:noFill/>
            <a:prstDash val="solid"/>
            <a:miter/>
          </a:ln>
        </p:spPr>
        <p:txBody>
          <a:bodyPr rtlCol="0" anchor="ctr"/>
          <a:lstStyle/>
          <a:p>
            <a:endParaRPr lang="en-ID">
              <a:solidFill>
                <a:prstClr val="black"/>
              </a:solidFill>
            </a:endParaRPr>
          </a:p>
        </p:txBody>
      </p:sp>
      <p:sp>
        <p:nvSpPr>
          <p:cNvPr id="7" name="Rectangle 1"/>
          <p:cNvSpPr>
            <a:spLocks noChangeArrowheads="1"/>
          </p:cNvSpPr>
          <p:nvPr/>
        </p:nvSpPr>
        <p:spPr bwMode="auto">
          <a:xfrm>
            <a:off x="1412748" y="1220695"/>
            <a:ext cx="934918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98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just"/>
            <a:r>
              <a:rPr lang="vi-VN" altLang="en-US" sz="2000" b="1" dirty="0">
                <a:solidFill>
                  <a:prstClr val="black"/>
                </a:solidFill>
                <a:latin typeface="Times New Roman" panose="02020603050405020304" pitchFamily="18" charset="0"/>
                <a:ea typeface="Times New Roman" pitchFamily="18" charset="0"/>
                <a:cs typeface="Times New Roman" panose="02020603050405020304" pitchFamily="18" charset="0"/>
              </a:rPr>
              <a:t>Qua quá trình nghiên cứu và áp dụng biện pháp trên tôi nhận thấy học sinh lớp tôi có sự tiến bộ rõ rệt. Các em ngày càng chăm ngoan, đi học đều, tích cực học tập và tham gia các hoạt động tập thể. Cụ thể không có tình trạng bỏ học, các em có nền nếp tốt, biết quan tâm đến bạn bè và người xung quanh,... Tình cảm thầy - trò, bạn bè ngày càng gắn bó và thân thiện.</a:t>
            </a:r>
            <a:endParaRPr lang="en-US" altLang="en-US" sz="2000" b="1" dirty="0">
              <a:solidFill>
                <a:prstClr val="black"/>
              </a:solidFill>
              <a:latin typeface="Times New Roman" panose="02020603050405020304" pitchFamily="18" charset="0"/>
              <a:cs typeface="Times New Roman" panose="02020603050405020304" pitchFamily="18" charset="0"/>
            </a:endParaRPr>
          </a:p>
          <a:p>
            <a:pPr algn="just" eaLnBrk="0" hangingPunct="0"/>
            <a:r>
              <a:rPr lang="de-DE" altLang="en-US" sz="2000" b="1" dirty="0">
                <a:solidFill>
                  <a:prstClr val="black"/>
                </a:solidFill>
                <a:latin typeface="Times New Roman" panose="02020603050405020304" pitchFamily="18" charset="0"/>
                <a:ea typeface="Times New Roman" pitchFamily="18" charset="0"/>
                <a:cs typeface="Times New Roman" panose="02020603050405020304" pitchFamily="18" charset="0"/>
              </a:rPr>
              <a:t>Kết quả cụ thể sau khi áp dụng biện pháp: </a:t>
            </a:r>
            <a:r>
              <a:rPr lang="vi-VN" altLang="en-US" sz="2000" b="1" dirty="0">
                <a:solidFill>
                  <a:prstClr val="black"/>
                </a:solidFill>
                <a:latin typeface="Times New Roman" panose="02020603050405020304" pitchFamily="18" charset="0"/>
                <a:ea typeface="Times New Roman" pitchFamily="18" charset="0"/>
                <a:cs typeface="Times New Roman" panose="02020603050405020304" pitchFamily="18" charset="0"/>
              </a:rPr>
              <a:t>(đến cuối kì I năm học 2023-2024)</a:t>
            </a:r>
            <a:endParaRPr lang="en-US" altLang="en-US" sz="2000" b="1" dirty="0">
              <a:solidFill>
                <a:prstClr val="black"/>
              </a:solidFill>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A28C7C16-78C1-46FC-A67F-2399CE52F2DB}"/>
              </a:ext>
            </a:extLst>
          </p:cNvPr>
          <p:cNvSpPr/>
          <p:nvPr/>
        </p:nvSpPr>
        <p:spPr>
          <a:xfrm>
            <a:off x="3048000" y="152400"/>
            <a:ext cx="6096000" cy="769441"/>
          </a:xfrm>
          <a:prstGeom prst="rect">
            <a:avLst/>
          </a:prstGeom>
        </p:spPr>
        <p:txBody>
          <a:bodyPr>
            <a:spAutoFit/>
          </a:bodyPr>
          <a:lstStyle/>
          <a:p>
            <a:pPr algn="ctr"/>
            <a:r>
              <a:rPr lang="en-US" sz="4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r>
              <a:rPr lang="en-US" sz="4400" b="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Kết quả</a:t>
            </a:r>
            <a:endParaRPr lang="en-US" sz="4400" b="1" dirty="0">
              <a:solidFill>
                <a:prstClr val="black">
                  <a:lumMod val="50000"/>
                  <a:lumOff val="50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21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Isosceles Triangle 34">
            <a:extLst>
              <a:ext uri="{FF2B5EF4-FFF2-40B4-BE49-F238E27FC236}">
                <a16:creationId xmlns:a16="http://schemas.microsoft.com/office/drawing/2014/main" id="{5A1AA563-4E8C-45D6-9FBF-287FA0EE4347}"/>
              </a:ext>
            </a:extLst>
          </p:cNvPr>
          <p:cNvSpPr/>
          <p:nvPr/>
        </p:nvSpPr>
        <p:spPr>
          <a:xfrm rot="21345686">
            <a:off x="11049799" y="94821"/>
            <a:ext cx="642030" cy="611710"/>
          </a:xfrm>
          <a:custGeom>
            <a:avLst/>
            <a:gdLst>
              <a:gd name="connsiteX0" fmla="*/ 0 w 457200"/>
              <a:gd name="connsiteY0" fmla="*/ 381000 h 381000"/>
              <a:gd name="connsiteX1" fmla="*/ 228600 w 457200"/>
              <a:gd name="connsiteY1" fmla="*/ 0 h 381000"/>
              <a:gd name="connsiteX2" fmla="*/ 457200 w 457200"/>
              <a:gd name="connsiteY2" fmla="*/ 381000 h 381000"/>
              <a:gd name="connsiteX3" fmla="*/ 0 w 457200"/>
              <a:gd name="connsiteY3" fmla="*/ 381000 h 381000"/>
              <a:gd name="connsiteX0" fmla="*/ 0 w 457200"/>
              <a:gd name="connsiteY0" fmla="*/ 381000 h 381000"/>
              <a:gd name="connsiteX1" fmla="*/ 228600 w 457200"/>
              <a:gd name="connsiteY1" fmla="*/ 0 h 381000"/>
              <a:gd name="connsiteX2" fmla="*/ 363237 w 457200"/>
              <a:gd name="connsiteY2" fmla="*/ 213434 h 381000"/>
              <a:gd name="connsiteX3" fmla="*/ 457200 w 457200"/>
              <a:gd name="connsiteY3" fmla="*/ 381000 h 381000"/>
              <a:gd name="connsiteX4" fmla="*/ 0 w 457200"/>
              <a:gd name="connsiteY4" fmla="*/ 381000 h 381000"/>
              <a:gd name="connsiteX0" fmla="*/ 0 w 457200"/>
              <a:gd name="connsiteY0" fmla="*/ 381000 h 381000"/>
              <a:gd name="connsiteX1" fmla="*/ 228600 w 457200"/>
              <a:gd name="connsiteY1" fmla="*/ 0 h 381000"/>
              <a:gd name="connsiteX2" fmla="*/ 377628 w 457200"/>
              <a:gd name="connsiteY2" fmla="*/ 190980 h 381000"/>
              <a:gd name="connsiteX3" fmla="*/ 457200 w 457200"/>
              <a:gd name="connsiteY3" fmla="*/ 381000 h 381000"/>
              <a:gd name="connsiteX4" fmla="*/ 0 w 457200"/>
              <a:gd name="connsiteY4" fmla="*/ 381000 h 381000"/>
              <a:gd name="connsiteX0" fmla="*/ 0 w 457200"/>
              <a:gd name="connsiteY0" fmla="*/ 381000 h 381000"/>
              <a:gd name="connsiteX1" fmla="*/ 124888 w 457200"/>
              <a:gd name="connsiteY1" fmla="*/ 182861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1000"/>
              <a:gd name="connsiteX1" fmla="*/ 89850 w 457200"/>
              <a:gd name="connsiteY1" fmla="*/ 173982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8956"/>
              <a:gd name="connsiteX1" fmla="*/ 89850 w 457200"/>
              <a:gd name="connsiteY1" fmla="*/ 173982 h 388956"/>
              <a:gd name="connsiteX2" fmla="*/ 228600 w 457200"/>
              <a:gd name="connsiteY2" fmla="*/ 0 h 388956"/>
              <a:gd name="connsiteX3" fmla="*/ 377628 w 457200"/>
              <a:gd name="connsiteY3" fmla="*/ 190980 h 388956"/>
              <a:gd name="connsiteX4" fmla="*/ 457200 w 457200"/>
              <a:gd name="connsiteY4" fmla="*/ 381000 h 388956"/>
              <a:gd name="connsiteX5" fmla="*/ 241695 w 457200"/>
              <a:gd name="connsiteY5" fmla="*/ 388956 h 388956"/>
              <a:gd name="connsiteX6" fmla="*/ 0 w 457200"/>
              <a:gd name="connsiteY6" fmla="*/ 381000 h 388956"/>
              <a:gd name="connsiteX0" fmla="*/ 0 w 457200"/>
              <a:gd name="connsiteY0" fmla="*/ 381000 h 430160"/>
              <a:gd name="connsiteX1" fmla="*/ 89850 w 457200"/>
              <a:gd name="connsiteY1" fmla="*/ 173982 h 430160"/>
              <a:gd name="connsiteX2" fmla="*/ 228600 w 457200"/>
              <a:gd name="connsiteY2" fmla="*/ 0 h 430160"/>
              <a:gd name="connsiteX3" fmla="*/ 377628 w 457200"/>
              <a:gd name="connsiteY3" fmla="*/ 190980 h 430160"/>
              <a:gd name="connsiteX4" fmla="*/ 457200 w 457200"/>
              <a:gd name="connsiteY4" fmla="*/ 381000 h 430160"/>
              <a:gd name="connsiteX5" fmla="*/ 242439 w 457200"/>
              <a:gd name="connsiteY5" fmla="*/ 430160 h 430160"/>
              <a:gd name="connsiteX6" fmla="*/ 0 w 457200"/>
              <a:gd name="connsiteY6" fmla="*/ 381000 h 430160"/>
              <a:gd name="connsiteX0" fmla="*/ 0 w 461886"/>
              <a:gd name="connsiteY0" fmla="*/ 381000 h 430160"/>
              <a:gd name="connsiteX1" fmla="*/ 89850 w 461886"/>
              <a:gd name="connsiteY1" fmla="*/ 173982 h 430160"/>
              <a:gd name="connsiteX2" fmla="*/ 228600 w 461886"/>
              <a:gd name="connsiteY2" fmla="*/ 0 h 430160"/>
              <a:gd name="connsiteX3" fmla="*/ 377628 w 461886"/>
              <a:gd name="connsiteY3" fmla="*/ 190980 h 430160"/>
              <a:gd name="connsiteX4" fmla="*/ 457200 w 461886"/>
              <a:gd name="connsiteY4" fmla="*/ 381000 h 430160"/>
              <a:gd name="connsiteX5" fmla="*/ 242439 w 461886"/>
              <a:gd name="connsiteY5" fmla="*/ 430160 h 430160"/>
              <a:gd name="connsiteX6" fmla="*/ 0 w 461886"/>
              <a:gd name="connsiteY6" fmla="*/ 381000 h 430160"/>
              <a:gd name="connsiteX0" fmla="*/ 0 w 462555"/>
              <a:gd name="connsiteY0" fmla="*/ 381000 h 430160"/>
              <a:gd name="connsiteX1" fmla="*/ 89850 w 462555"/>
              <a:gd name="connsiteY1" fmla="*/ 173982 h 430160"/>
              <a:gd name="connsiteX2" fmla="*/ 228600 w 462555"/>
              <a:gd name="connsiteY2" fmla="*/ 0 h 430160"/>
              <a:gd name="connsiteX3" fmla="*/ 388156 w 462555"/>
              <a:gd name="connsiteY3" fmla="*/ 188676 h 430160"/>
              <a:gd name="connsiteX4" fmla="*/ 457200 w 462555"/>
              <a:gd name="connsiteY4" fmla="*/ 381000 h 430160"/>
              <a:gd name="connsiteX5" fmla="*/ 242439 w 462555"/>
              <a:gd name="connsiteY5" fmla="*/ 430160 h 430160"/>
              <a:gd name="connsiteX6" fmla="*/ 0 w 462555"/>
              <a:gd name="connsiteY6" fmla="*/ 381000 h 430160"/>
              <a:gd name="connsiteX0" fmla="*/ 5039 w 467594"/>
              <a:gd name="connsiteY0" fmla="*/ 381039 h 430199"/>
              <a:gd name="connsiteX1" fmla="*/ 94889 w 467594"/>
              <a:gd name="connsiteY1" fmla="*/ 174021 h 430199"/>
              <a:gd name="connsiteX2" fmla="*/ 233639 w 467594"/>
              <a:gd name="connsiteY2" fmla="*/ 39 h 430199"/>
              <a:gd name="connsiteX3" fmla="*/ 393195 w 467594"/>
              <a:gd name="connsiteY3" fmla="*/ 188715 h 430199"/>
              <a:gd name="connsiteX4" fmla="*/ 462239 w 467594"/>
              <a:gd name="connsiteY4" fmla="*/ 381039 h 430199"/>
              <a:gd name="connsiteX5" fmla="*/ 247478 w 467594"/>
              <a:gd name="connsiteY5" fmla="*/ 430199 h 430199"/>
              <a:gd name="connsiteX6" fmla="*/ 5039 w 467594"/>
              <a:gd name="connsiteY6" fmla="*/ 381039 h 430199"/>
              <a:gd name="connsiteX0" fmla="*/ 7960 w 470515"/>
              <a:gd name="connsiteY0" fmla="*/ 381037 h 430197"/>
              <a:gd name="connsiteX1" fmla="*/ 60965 w 470515"/>
              <a:gd name="connsiteY1" fmla="*/ 182083 h 430197"/>
              <a:gd name="connsiteX2" fmla="*/ 236560 w 470515"/>
              <a:gd name="connsiteY2" fmla="*/ 37 h 430197"/>
              <a:gd name="connsiteX3" fmla="*/ 396116 w 470515"/>
              <a:gd name="connsiteY3" fmla="*/ 188713 h 430197"/>
              <a:gd name="connsiteX4" fmla="*/ 465160 w 470515"/>
              <a:gd name="connsiteY4" fmla="*/ 381037 h 430197"/>
              <a:gd name="connsiteX5" fmla="*/ 250399 w 470515"/>
              <a:gd name="connsiteY5" fmla="*/ 430197 h 430197"/>
              <a:gd name="connsiteX6" fmla="*/ 7960 w 470515"/>
              <a:gd name="connsiteY6" fmla="*/ 381037 h 430197"/>
              <a:gd name="connsiteX0" fmla="*/ 7960 w 470515"/>
              <a:gd name="connsiteY0" fmla="*/ 381037 h 435371"/>
              <a:gd name="connsiteX1" fmla="*/ 60965 w 470515"/>
              <a:gd name="connsiteY1" fmla="*/ 182083 h 435371"/>
              <a:gd name="connsiteX2" fmla="*/ 236560 w 470515"/>
              <a:gd name="connsiteY2" fmla="*/ 37 h 435371"/>
              <a:gd name="connsiteX3" fmla="*/ 396116 w 470515"/>
              <a:gd name="connsiteY3" fmla="*/ 188713 h 435371"/>
              <a:gd name="connsiteX4" fmla="*/ 465160 w 470515"/>
              <a:gd name="connsiteY4" fmla="*/ 381037 h 435371"/>
              <a:gd name="connsiteX5" fmla="*/ 250399 w 470515"/>
              <a:gd name="connsiteY5" fmla="*/ 430197 h 435371"/>
              <a:gd name="connsiteX6" fmla="*/ 7960 w 470515"/>
              <a:gd name="connsiteY6" fmla="*/ 381037 h 435371"/>
              <a:gd name="connsiteX0" fmla="*/ 7960 w 470515"/>
              <a:gd name="connsiteY0" fmla="*/ 381037 h 462896"/>
              <a:gd name="connsiteX1" fmla="*/ 60965 w 470515"/>
              <a:gd name="connsiteY1" fmla="*/ 182083 h 462896"/>
              <a:gd name="connsiteX2" fmla="*/ 236560 w 470515"/>
              <a:gd name="connsiteY2" fmla="*/ 37 h 462896"/>
              <a:gd name="connsiteX3" fmla="*/ 396116 w 470515"/>
              <a:gd name="connsiteY3" fmla="*/ 188713 h 462896"/>
              <a:gd name="connsiteX4" fmla="*/ 465160 w 470515"/>
              <a:gd name="connsiteY4" fmla="*/ 381037 h 462896"/>
              <a:gd name="connsiteX5" fmla="*/ 303779 w 470515"/>
              <a:gd name="connsiteY5" fmla="*/ 459883 h 462896"/>
              <a:gd name="connsiteX6" fmla="*/ 7960 w 470515"/>
              <a:gd name="connsiteY6" fmla="*/ 381037 h 462896"/>
              <a:gd name="connsiteX0" fmla="*/ 7960 w 471691"/>
              <a:gd name="connsiteY0" fmla="*/ 381037 h 462896"/>
              <a:gd name="connsiteX1" fmla="*/ 60965 w 471691"/>
              <a:gd name="connsiteY1" fmla="*/ 182083 h 462896"/>
              <a:gd name="connsiteX2" fmla="*/ 236560 w 471691"/>
              <a:gd name="connsiteY2" fmla="*/ 37 h 462896"/>
              <a:gd name="connsiteX3" fmla="*/ 409602 w 471691"/>
              <a:gd name="connsiteY3" fmla="*/ 174730 h 462896"/>
              <a:gd name="connsiteX4" fmla="*/ 465160 w 471691"/>
              <a:gd name="connsiteY4" fmla="*/ 381037 h 462896"/>
              <a:gd name="connsiteX5" fmla="*/ 303779 w 471691"/>
              <a:gd name="connsiteY5" fmla="*/ 459883 h 462896"/>
              <a:gd name="connsiteX6" fmla="*/ 7960 w 471691"/>
              <a:gd name="connsiteY6" fmla="*/ 381037 h 462896"/>
              <a:gd name="connsiteX0" fmla="*/ 7960 w 471691"/>
              <a:gd name="connsiteY0" fmla="*/ 381037 h 451441"/>
              <a:gd name="connsiteX1" fmla="*/ 60965 w 471691"/>
              <a:gd name="connsiteY1" fmla="*/ 182083 h 451441"/>
              <a:gd name="connsiteX2" fmla="*/ 236560 w 471691"/>
              <a:gd name="connsiteY2" fmla="*/ 37 h 451441"/>
              <a:gd name="connsiteX3" fmla="*/ 409602 w 471691"/>
              <a:gd name="connsiteY3" fmla="*/ 174730 h 451441"/>
              <a:gd name="connsiteX4" fmla="*/ 465160 w 471691"/>
              <a:gd name="connsiteY4" fmla="*/ 381037 h 451441"/>
              <a:gd name="connsiteX5" fmla="*/ 270797 w 471691"/>
              <a:gd name="connsiteY5" fmla="*/ 447796 h 451441"/>
              <a:gd name="connsiteX6" fmla="*/ 7960 w 471691"/>
              <a:gd name="connsiteY6" fmla="*/ 381037 h 451441"/>
              <a:gd name="connsiteX0" fmla="*/ 7960 w 489248"/>
              <a:gd name="connsiteY0" fmla="*/ 381037 h 451441"/>
              <a:gd name="connsiteX1" fmla="*/ 60965 w 489248"/>
              <a:gd name="connsiteY1" fmla="*/ 182083 h 451441"/>
              <a:gd name="connsiteX2" fmla="*/ 236560 w 489248"/>
              <a:gd name="connsiteY2" fmla="*/ 37 h 451441"/>
              <a:gd name="connsiteX3" fmla="*/ 409602 w 489248"/>
              <a:gd name="connsiteY3" fmla="*/ 174730 h 451441"/>
              <a:gd name="connsiteX4" fmla="*/ 465160 w 489248"/>
              <a:gd name="connsiteY4" fmla="*/ 381037 h 451441"/>
              <a:gd name="connsiteX5" fmla="*/ 270797 w 489248"/>
              <a:gd name="connsiteY5" fmla="*/ 447796 h 451441"/>
              <a:gd name="connsiteX6" fmla="*/ 7960 w 489248"/>
              <a:gd name="connsiteY6" fmla="*/ 381037 h 451441"/>
              <a:gd name="connsiteX0" fmla="*/ 7960 w 492191"/>
              <a:gd name="connsiteY0" fmla="*/ 381037 h 451441"/>
              <a:gd name="connsiteX1" fmla="*/ 60965 w 492191"/>
              <a:gd name="connsiteY1" fmla="*/ 182083 h 451441"/>
              <a:gd name="connsiteX2" fmla="*/ 236560 w 492191"/>
              <a:gd name="connsiteY2" fmla="*/ 37 h 451441"/>
              <a:gd name="connsiteX3" fmla="*/ 409602 w 492191"/>
              <a:gd name="connsiteY3" fmla="*/ 174730 h 451441"/>
              <a:gd name="connsiteX4" fmla="*/ 465160 w 492191"/>
              <a:gd name="connsiteY4" fmla="*/ 381037 h 451441"/>
              <a:gd name="connsiteX5" fmla="*/ 270797 w 492191"/>
              <a:gd name="connsiteY5" fmla="*/ 447796 h 451441"/>
              <a:gd name="connsiteX6" fmla="*/ 7960 w 492191"/>
              <a:gd name="connsiteY6" fmla="*/ 381037 h 451441"/>
              <a:gd name="connsiteX0" fmla="*/ 9855 w 494086"/>
              <a:gd name="connsiteY0" fmla="*/ 381039 h 451443"/>
              <a:gd name="connsiteX1" fmla="*/ 50029 w 494086"/>
              <a:gd name="connsiteY1" fmla="*/ 173862 h 451443"/>
              <a:gd name="connsiteX2" fmla="*/ 238455 w 494086"/>
              <a:gd name="connsiteY2" fmla="*/ 39 h 451443"/>
              <a:gd name="connsiteX3" fmla="*/ 411497 w 494086"/>
              <a:gd name="connsiteY3" fmla="*/ 174732 h 451443"/>
              <a:gd name="connsiteX4" fmla="*/ 467055 w 494086"/>
              <a:gd name="connsiteY4" fmla="*/ 381039 h 451443"/>
              <a:gd name="connsiteX5" fmla="*/ 272692 w 494086"/>
              <a:gd name="connsiteY5" fmla="*/ 447798 h 451443"/>
              <a:gd name="connsiteX6" fmla="*/ 9855 w 494086"/>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9" h="451443">
                <a:moveTo>
                  <a:pt x="9855" y="381039"/>
                </a:moveTo>
                <a:cubicBezTo>
                  <a:pt x="-15577" y="338343"/>
                  <a:pt x="11929" y="237362"/>
                  <a:pt x="50029" y="173862"/>
                </a:cubicBezTo>
                <a:cubicBezTo>
                  <a:pt x="88129" y="110362"/>
                  <a:pt x="188737" y="-2410"/>
                  <a:pt x="238455" y="39"/>
                </a:cubicBezTo>
                <a:cubicBezTo>
                  <a:pt x="286418" y="2872"/>
                  <a:pt x="373397" y="111232"/>
                  <a:pt x="411497" y="174732"/>
                </a:cubicBezTo>
                <a:cubicBezTo>
                  <a:pt x="449597" y="238232"/>
                  <a:pt x="490189" y="335528"/>
                  <a:pt x="467055" y="381039"/>
                </a:cubicBezTo>
                <a:cubicBezTo>
                  <a:pt x="443921" y="426550"/>
                  <a:pt x="337480" y="425545"/>
                  <a:pt x="272692" y="447798"/>
                </a:cubicBezTo>
                <a:cubicBezTo>
                  <a:pt x="201105" y="464185"/>
                  <a:pt x="41427" y="422391"/>
                  <a:pt x="9855" y="381039"/>
                </a:cubicBezTo>
                <a:close/>
              </a:path>
            </a:pathLst>
          </a:custGeom>
          <a:solidFill>
            <a:srgbClr val="A2E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Isosceles Triangle 34">
            <a:extLst>
              <a:ext uri="{FF2B5EF4-FFF2-40B4-BE49-F238E27FC236}">
                <a16:creationId xmlns:a16="http://schemas.microsoft.com/office/drawing/2014/main" id="{C908FD78-A720-4A13-BCA5-F209BD3180DD}"/>
              </a:ext>
            </a:extLst>
          </p:cNvPr>
          <p:cNvSpPr/>
          <p:nvPr/>
        </p:nvSpPr>
        <p:spPr>
          <a:xfrm rot="17921726" flipH="1">
            <a:off x="664356" y="5490113"/>
            <a:ext cx="500085" cy="536389"/>
          </a:xfrm>
          <a:custGeom>
            <a:avLst/>
            <a:gdLst>
              <a:gd name="connsiteX0" fmla="*/ 0 w 457200"/>
              <a:gd name="connsiteY0" fmla="*/ 381000 h 381000"/>
              <a:gd name="connsiteX1" fmla="*/ 228600 w 457200"/>
              <a:gd name="connsiteY1" fmla="*/ 0 h 381000"/>
              <a:gd name="connsiteX2" fmla="*/ 457200 w 457200"/>
              <a:gd name="connsiteY2" fmla="*/ 381000 h 381000"/>
              <a:gd name="connsiteX3" fmla="*/ 0 w 457200"/>
              <a:gd name="connsiteY3" fmla="*/ 381000 h 381000"/>
              <a:gd name="connsiteX0" fmla="*/ 0 w 457200"/>
              <a:gd name="connsiteY0" fmla="*/ 381000 h 381000"/>
              <a:gd name="connsiteX1" fmla="*/ 228600 w 457200"/>
              <a:gd name="connsiteY1" fmla="*/ 0 h 381000"/>
              <a:gd name="connsiteX2" fmla="*/ 363237 w 457200"/>
              <a:gd name="connsiteY2" fmla="*/ 213434 h 381000"/>
              <a:gd name="connsiteX3" fmla="*/ 457200 w 457200"/>
              <a:gd name="connsiteY3" fmla="*/ 381000 h 381000"/>
              <a:gd name="connsiteX4" fmla="*/ 0 w 457200"/>
              <a:gd name="connsiteY4" fmla="*/ 381000 h 381000"/>
              <a:gd name="connsiteX0" fmla="*/ 0 w 457200"/>
              <a:gd name="connsiteY0" fmla="*/ 381000 h 381000"/>
              <a:gd name="connsiteX1" fmla="*/ 228600 w 457200"/>
              <a:gd name="connsiteY1" fmla="*/ 0 h 381000"/>
              <a:gd name="connsiteX2" fmla="*/ 377628 w 457200"/>
              <a:gd name="connsiteY2" fmla="*/ 190980 h 381000"/>
              <a:gd name="connsiteX3" fmla="*/ 457200 w 457200"/>
              <a:gd name="connsiteY3" fmla="*/ 381000 h 381000"/>
              <a:gd name="connsiteX4" fmla="*/ 0 w 457200"/>
              <a:gd name="connsiteY4" fmla="*/ 381000 h 381000"/>
              <a:gd name="connsiteX0" fmla="*/ 0 w 457200"/>
              <a:gd name="connsiteY0" fmla="*/ 381000 h 381000"/>
              <a:gd name="connsiteX1" fmla="*/ 124888 w 457200"/>
              <a:gd name="connsiteY1" fmla="*/ 182861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1000"/>
              <a:gd name="connsiteX1" fmla="*/ 89850 w 457200"/>
              <a:gd name="connsiteY1" fmla="*/ 173982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8956"/>
              <a:gd name="connsiteX1" fmla="*/ 89850 w 457200"/>
              <a:gd name="connsiteY1" fmla="*/ 173982 h 388956"/>
              <a:gd name="connsiteX2" fmla="*/ 228600 w 457200"/>
              <a:gd name="connsiteY2" fmla="*/ 0 h 388956"/>
              <a:gd name="connsiteX3" fmla="*/ 377628 w 457200"/>
              <a:gd name="connsiteY3" fmla="*/ 190980 h 388956"/>
              <a:gd name="connsiteX4" fmla="*/ 457200 w 457200"/>
              <a:gd name="connsiteY4" fmla="*/ 381000 h 388956"/>
              <a:gd name="connsiteX5" fmla="*/ 241695 w 457200"/>
              <a:gd name="connsiteY5" fmla="*/ 388956 h 388956"/>
              <a:gd name="connsiteX6" fmla="*/ 0 w 457200"/>
              <a:gd name="connsiteY6" fmla="*/ 381000 h 388956"/>
              <a:gd name="connsiteX0" fmla="*/ 0 w 457200"/>
              <a:gd name="connsiteY0" fmla="*/ 381000 h 430160"/>
              <a:gd name="connsiteX1" fmla="*/ 89850 w 457200"/>
              <a:gd name="connsiteY1" fmla="*/ 173982 h 430160"/>
              <a:gd name="connsiteX2" fmla="*/ 228600 w 457200"/>
              <a:gd name="connsiteY2" fmla="*/ 0 h 430160"/>
              <a:gd name="connsiteX3" fmla="*/ 377628 w 457200"/>
              <a:gd name="connsiteY3" fmla="*/ 190980 h 430160"/>
              <a:gd name="connsiteX4" fmla="*/ 457200 w 457200"/>
              <a:gd name="connsiteY4" fmla="*/ 381000 h 430160"/>
              <a:gd name="connsiteX5" fmla="*/ 242439 w 457200"/>
              <a:gd name="connsiteY5" fmla="*/ 430160 h 430160"/>
              <a:gd name="connsiteX6" fmla="*/ 0 w 457200"/>
              <a:gd name="connsiteY6" fmla="*/ 381000 h 430160"/>
              <a:gd name="connsiteX0" fmla="*/ 0 w 461886"/>
              <a:gd name="connsiteY0" fmla="*/ 381000 h 430160"/>
              <a:gd name="connsiteX1" fmla="*/ 89850 w 461886"/>
              <a:gd name="connsiteY1" fmla="*/ 173982 h 430160"/>
              <a:gd name="connsiteX2" fmla="*/ 228600 w 461886"/>
              <a:gd name="connsiteY2" fmla="*/ 0 h 430160"/>
              <a:gd name="connsiteX3" fmla="*/ 377628 w 461886"/>
              <a:gd name="connsiteY3" fmla="*/ 190980 h 430160"/>
              <a:gd name="connsiteX4" fmla="*/ 457200 w 461886"/>
              <a:gd name="connsiteY4" fmla="*/ 381000 h 430160"/>
              <a:gd name="connsiteX5" fmla="*/ 242439 w 461886"/>
              <a:gd name="connsiteY5" fmla="*/ 430160 h 430160"/>
              <a:gd name="connsiteX6" fmla="*/ 0 w 461886"/>
              <a:gd name="connsiteY6" fmla="*/ 381000 h 430160"/>
              <a:gd name="connsiteX0" fmla="*/ 0 w 462555"/>
              <a:gd name="connsiteY0" fmla="*/ 381000 h 430160"/>
              <a:gd name="connsiteX1" fmla="*/ 89850 w 462555"/>
              <a:gd name="connsiteY1" fmla="*/ 173982 h 430160"/>
              <a:gd name="connsiteX2" fmla="*/ 228600 w 462555"/>
              <a:gd name="connsiteY2" fmla="*/ 0 h 430160"/>
              <a:gd name="connsiteX3" fmla="*/ 388156 w 462555"/>
              <a:gd name="connsiteY3" fmla="*/ 188676 h 430160"/>
              <a:gd name="connsiteX4" fmla="*/ 457200 w 462555"/>
              <a:gd name="connsiteY4" fmla="*/ 381000 h 430160"/>
              <a:gd name="connsiteX5" fmla="*/ 242439 w 462555"/>
              <a:gd name="connsiteY5" fmla="*/ 430160 h 430160"/>
              <a:gd name="connsiteX6" fmla="*/ 0 w 462555"/>
              <a:gd name="connsiteY6" fmla="*/ 381000 h 430160"/>
              <a:gd name="connsiteX0" fmla="*/ 5039 w 467594"/>
              <a:gd name="connsiteY0" fmla="*/ 381039 h 430199"/>
              <a:gd name="connsiteX1" fmla="*/ 94889 w 467594"/>
              <a:gd name="connsiteY1" fmla="*/ 174021 h 430199"/>
              <a:gd name="connsiteX2" fmla="*/ 233639 w 467594"/>
              <a:gd name="connsiteY2" fmla="*/ 39 h 430199"/>
              <a:gd name="connsiteX3" fmla="*/ 393195 w 467594"/>
              <a:gd name="connsiteY3" fmla="*/ 188715 h 430199"/>
              <a:gd name="connsiteX4" fmla="*/ 462239 w 467594"/>
              <a:gd name="connsiteY4" fmla="*/ 381039 h 430199"/>
              <a:gd name="connsiteX5" fmla="*/ 247478 w 467594"/>
              <a:gd name="connsiteY5" fmla="*/ 430199 h 430199"/>
              <a:gd name="connsiteX6" fmla="*/ 5039 w 467594"/>
              <a:gd name="connsiteY6" fmla="*/ 381039 h 430199"/>
              <a:gd name="connsiteX0" fmla="*/ 7960 w 470515"/>
              <a:gd name="connsiteY0" fmla="*/ 381037 h 430197"/>
              <a:gd name="connsiteX1" fmla="*/ 60965 w 470515"/>
              <a:gd name="connsiteY1" fmla="*/ 182083 h 430197"/>
              <a:gd name="connsiteX2" fmla="*/ 236560 w 470515"/>
              <a:gd name="connsiteY2" fmla="*/ 37 h 430197"/>
              <a:gd name="connsiteX3" fmla="*/ 396116 w 470515"/>
              <a:gd name="connsiteY3" fmla="*/ 188713 h 430197"/>
              <a:gd name="connsiteX4" fmla="*/ 465160 w 470515"/>
              <a:gd name="connsiteY4" fmla="*/ 381037 h 430197"/>
              <a:gd name="connsiteX5" fmla="*/ 250399 w 470515"/>
              <a:gd name="connsiteY5" fmla="*/ 430197 h 430197"/>
              <a:gd name="connsiteX6" fmla="*/ 7960 w 470515"/>
              <a:gd name="connsiteY6" fmla="*/ 381037 h 430197"/>
              <a:gd name="connsiteX0" fmla="*/ 7960 w 470515"/>
              <a:gd name="connsiteY0" fmla="*/ 381037 h 435371"/>
              <a:gd name="connsiteX1" fmla="*/ 60965 w 470515"/>
              <a:gd name="connsiteY1" fmla="*/ 182083 h 435371"/>
              <a:gd name="connsiteX2" fmla="*/ 236560 w 470515"/>
              <a:gd name="connsiteY2" fmla="*/ 37 h 435371"/>
              <a:gd name="connsiteX3" fmla="*/ 396116 w 470515"/>
              <a:gd name="connsiteY3" fmla="*/ 188713 h 435371"/>
              <a:gd name="connsiteX4" fmla="*/ 465160 w 470515"/>
              <a:gd name="connsiteY4" fmla="*/ 381037 h 435371"/>
              <a:gd name="connsiteX5" fmla="*/ 250399 w 470515"/>
              <a:gd name="connsiteY5" fmla="*/ 430197 h 435371"/>
              <a:gd name="connsiteX6" fmla="*/ 7960 w 470515"/>
              <a:gd name="connsiteY6" fmla="*/ 381037 h 435371"/>
              <a:gd name="connsiteX0" fmla="*/ 7960 w 470515"/>
              <a:gd name="connsiteY0" fmla="*/ 381037 h 462896"/>
              <a:gd name="connsiteX1" fmla="*/ 60965 w 470515"/>
              <a:gd name="connsiteY1" fmla="*/ 182083 h 462896"/>
              <a:gd name="connsiteX2" fmla="*/ 236560 w 470515"/>
              <a:gd name="connsiteY2" fmla="*/ 37 h 462896"/>
              <a:gd name="connsiteX3" fmla="*/ 396116 w 470515"/>
              <a:gd name="connsiteY3" fmla="*/ 188713 h 462896"/>
              <a:gd name="connsiteX4" fmla="*/ 465160 w 470515"/>
              <a:gd name="connsiteY4" fmla="*/ 381037 h 462896"/>
              <a:gd name="connsiteX5" fmla="*/ 303779 w 470515"/>
              <a:gd name="connsiteY5" fmla="*/ 459883 h 462896"/>
              <a:gd name="connsiteX6" fmla="*/ 7960 w 470515"/>
              <a:gd name="connsiteY6" fmla="*/ 381037 h 462896"/>
              <a:gd name="connsiteX0" fmla="*/ 7960 w 471691"/>
              <a:gd name="connsiteY0" fmla="*/ 381037 h 462896"/>
              <a:gd name="connsiteX1" fmla="*/ 60965 w 471691"/>
              <a:gd name="connsiteY1" fmla="*/ 182083 h 462896"/>
              <a:gd name="connsiteX2" fmla="*/ 236560 w 471691"/>
              <a:gd name="connsiteY2" fmla="*/ 37 h 462896"/>
              <a:gd name="connsiteX3" fmla="*/ 409602 w 471691"/>
              <a:gd name="connsiteY3" fmla="*/ 174730 h 462896"/>
              <a:gd name="connsiteX4" fmla="*/ 465160 w 471691"/>
              <a:gd name="connsiteY4" fmla="*/ 381037 h 462896"/>
              <a:gd name="connsiteX5" fmla="*/ 303779 w 471691"/>
              <a:gd name="connsiteY5" fmla="*/ 459883 h 462896"/>
              <a:gd name="connsiteX6" fmla="*/ 7960 w 471691"/>
              <a:gd name="connsiteY6" fmla="*/ 381037 h 462896"/>
              <a:gd name="connsiteX0" fmla="*/ 7960 w 471691"/>
              <a:gd name="connsiteY0" fmla="*/ 381037 h 451441"/>
              <a:gd name="connsiteX1" fmla="*/ 60965 w 471691"/>
              <a:gd name="connsiteY1" fmla="*/ 182083 h 451441"/>
              <a:gd name="connsiteX2" fmla="*/ 236560 w 471691"/>
              <a:gd name="connsiteY2" fmla="*/ 37 h 451441"/>
              <a:gd name="connsiteX3" fmla="*/ 409602 w 471691"/>
              <a:gd name="connsiteY3" fmla="*/ 174730 h 451441"/>
              <a:gd name="connsiteX4" fmla="*/ 465160 w 471691"/>
              <a:gd name="connsiteY4" fmla="*/ 381037 h 451441"/>
              <a:gd name="connsiteX5" fmla="*/ 270797 w 471691"/>
              <a:gd name="connsiteY5" fmla="*/ 447796 h 451441"/>
              <a:gd name="connsiteX6" fmla="*/ 7960 w 471691"/>
              <a:gd name="connsiteY6" fmla="*/ 381037 h 451441"/>
              <a:gd name="connsiteX0" fmla="*/ 7960 w 489248"/>
              <a:gd name="connsiteY0" fmla="*/ 381037 h 451441"/>
              <a:gd name="connsiteX1" fmla="*/ 60965 w 489248"/>
              <a:gd name="connsiteY1" fmla="*/ 182083 h 451441"/>
              <a:gd name="connsiteX2" fmla="*/ 236560 w 489248"/>
              <a:gd name="connsiteY2" fmla="*/ 37 h 451441"/>
              <a:gd name="connsiteX3" fmla="*/ 409602 w 489248"/>
              <a:gd name="connsiteY3" fmla="*/ 174730 h 451441"/>
              <a:gd name="connsiteX4" fmla="*/ 465160 w 489248"/>
              <a:gd name="connsiteY4" fmla="*/ 381037 h 451441"/>
              <a:gd name="connsiteX5" fmla="*/ 270797 w 489248"/>
              <a:gd name="connsiteY5" fmla="*/ 447796 h 451441"/>
              <a:gd name="connsiteX6" fmla="*/ 7960 w 489248"/>
              <a:gd name="connsiteY6" fmla="*/ 381037 h 451441"/>
              <a:gd name="connsiteX0" fmla="*/ 7960 w 492191"/>
              <a:gd name="connsiteY0" fmla="*/ 381037 h 451441"/>
              <a:gd name="connsiteX1" fmla="*/ 60965 w 492191"/>
              <a:gd name="connsiteY1" fmla="*/ 182083 h 451441"/>
              <a:gd name="connsiteX2" fmla="*/ 236560 w 492191"/>
              <a:gd name="connsiteY2" fmla="*/ 37 h 451441"/>
              <a:gd name="connsiteX3" fmla="*/ 409602 w 492191"/>
              <a:gd name="connsiteY3" fmla="*/ 174730 h 451441"/>
              <a:gd name="connsiteX4" fmla="*/ 465160 w 492191"/>
              <a:gd name="connsiteY4" fmla="*/ 381037 h 451441"/>
              <a:gd name="connsiteX5" fmla="*/ 270797 w 492191"/>
              <a:gd name="connsiteY5" fmla="*/ 447796 h 451441"/>
              <a:gd name="connsiteX6" fmla="*/ 7960 w 492191"/>
              <a:gd name="connsiteY6" fmla="*/ 381037 h 451441"/>
              <a:gd name="connsiteX0" fmla="*/ 9855 w 494086"/>
              <a:gd name="connsiteY0" fmla="*/ 381039 h 451443"/>
              <a:gd name="connsiteX1" fmla="*/ 50029 w 494086"/>
              <a:gd name="connsiteY1" fmla="*/ 173862 h 451443"/>
              <a:gd name="connsiteX2" fmla="*/ 238455 w 494086"/>
              <a:gd name="connsiteY2" fmla="*/ 39 h 451443"/>
              <a:gd name="connsiteX3" fmla="*/ 411497 w 494086"/>
              <a:gd name="connsiteY3" fmla="*/ 174732 h 451443"/>
              <a:gd name="connsiteX4" fmla="*/ 467055 w 494086"/>
              <a:gd name="connsiteY4" fmla="*/ 381039 h 451443"/>
              <a:gd name="connsiteX5" fmla="*/ 272692 w 494086"/>
              <a:gd name="connsiteY5" fmla="*/ 447798 h 451443"/>
              <a:gd name="connsiteX6" fmla="*/ 9855 w 494086"/>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9" h="451443">
                <a:moveTo>
                  <a:pt x="9855" y="381039"/>
                </a:moveTo>
                <a:cubicBezTo>
                  <a:pt x="-15577" y="338343"/>
                  <a:pt x="11929" y="237362"/>
                  <a:pt x="50029" y="173862"/>
                </a:cubicBezTo>
                <a:cubicBezTo>
                  <a:pt x="88129" y="110362"/>
                  <a:pt x="188737" y="-2410"/>
                  <a:pt x="238455" y="39"/>
                </a:cubicBezTo>
                <a:cubicBezTo>
                  <a:pt x="286418" y="2872"/>
                  <a:pt x="373397" y="111232"/>
                  <a:pt x="411497" y="174732"/>
                </a:cubicBezTo>
                <a:cubicBezTo>
                  <a:pt x="449597" y="238232"/>
                  <a:pt x="490189" y="335528"/>
                  <a:pt x="467055" y="381039"/>
                </a:cubicBezTo>
                <a:cubicBezTo>
                  <a:pt x="443921" y="426550"/>
                  <a:pt x="337480" y="425545"/>
                  <a:pt x="272692" y="447798"/>
                </a:cubicBezTo>
                <a:cubicBezTo>
                  <a:pt x="201105" y="464185"/>
                  <a:pt x="41427" y="422391"/>
                  <a:pt x="9855" y="381039"/>
                </a:cubicBezTo>
                <a:close/>
              </a:path>
            </a:pathLst>
          </a:custGeom>
          <a:solidFill>
            <a:srgbClr val="A2E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Graphic 13" descr="Classroom">
            <a:extLst>
              <a:ext uri="{FF2B5EF4-FFF2-40B4-BE49-F238E27FC236}">
                <a16:creationId xmlns:a16="http://schemas.microsoft.com/office/drawing/2014/main" id="{E71B39C5-D6B6-44F9-8521-E700D896E47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46154" y="3874082"/>
            <a:ext cx="720000" cy="720000"/>
          </a:xfrm>
          <a:prstGeom prst="rect">
            <a:avLst/>
          </a:prstGeom>
        </p:spPr>
      </p:pic>
      <p:sp>
        <p:nvSpPr>
          <p:cNvPr id="17" name="Isosceles Triangle 34">
            <a:extLst>
              <a:ext uri="{FF2B5EF4-FFF2-40B4-BE49-F238E27FC236}">
                <a16:creationId xmlns:a16="http://schemas.microsoft.com/office/drawing/2014/main" id="{6817418B-A01A-4DB5-83E0-5B53BE48D836}"/>
              </a:ext>
            </a:extLst>
          </p:cNvPr>
          <p:cNvSpPr/>
          <p:nvPr/>
        </p:nvSpPr>
        <p:spPr>
          <a:xfrm rot="15676950">
            <a:off x="11766304" y="2957045"/>
            <a:ext cx="384936" cy="412884"/>
          </a:xfrm>
          <a:custGeom>
            <a:avLst/>
            <a:gdLst>
              <a:gd name="connsiteX0" fmla="*/ 0 w 457200"/>
              <a:gd name="connsiteY0" fmla="*/ 381000 h 381000"/>
              <a:gd name="connsiteX1" fmla="*/ 228600 w 457200"/>
              <a:gd name="connsiteY1" fmla="*/ 0 h 381000"/>
              <a:gd name="connsiteX2" fmla="*/ 457200 w 457200"/>
              <a:gd name="connsiteY2" fmla="*/ 381000 h 381000"/>
              <a:gd name="connsiteX3" fmla="*/ 0 w 457200"/>
              <a:gd name="connsiteY3" fmla="*/ 381000 h 381000"/>
              <a:gd name="connsiteX0" fmla="*/ 0 w 457200"/>
              <a:gd name="connsiteY0" fmla="*/ 381000 h 381000"/>
              <a:gd name="connsiteX1" fmla="*/ 228600 w 457200"/>
              <a:gd name="connsiteY1" fmla="*/ 0 h 381000"/>
              <a:gd name="connsiteX2" fmla="*/ 363237 w 457200"/>
              <a:gd name="connsiteY2" fmla="*/ 213434 h 381000"/>
              <a:gd name="connsiteX3" fmla="*/ 457200 w 457200"/>
              <a:gd name="connsiteY3" fmla="*/ 381000 h 381000"/>
              <a:gd name="connsiteX4" fmla="*/ 0 w 457200"/>
              <a:gd name="connsiteY4" fmla="*/ 381000 h 381000"/>
              <a:gd name="connsiteX0" fmla="*/ 0 w 457200"/>
              <a:gd name="connsiteY0" fmla="*/ 381000 h 381000"/>
              <a:gd name="connsiteX1" fmla="*/ 228600 w 457200"/>
              <a:gd name="connsiteY1" fmla="*/ 0 h 381000"/>
              <a:gd name="connsiteX2" fmla="*/ 377628 w 457200"/>
              <a:gd name="connsiteY2" fmla="*/ 190980 h 381000"/>
              <a:gd name="connsiteX3" fmla="*/ 457200 w 457200"/>
              <a:gd name="connsiteY3" fmla="*/ 381000 h 381000"/>
              <a:gd name="connsiteX4" fmla="*/ 0 w 457200"/>
              <a:gd name="connsiteY4" fmla="*/ 381000 h 381000"/>
              <a:gd name="connsiteX0" fmla="*/ 0 w 457200"/>
              <a:gd name="connsiteY0" fmla="*/ 381000 h 381000"/>
              <a:gd name="connsiteX1" fmla="*/ 124888 w 457200"/>
              <a:gd name="connsiteY1" fmla="*/ 182861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1000"/>
              <a:gd name="connsiteX1" fmla="*/ 89850 w 457200"/>
              <a:gd name="connsiteY1" fmla="*/ 173982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8956"/>
              <a:gd name="connsiteX1" fmla="*/ 89850 w 457200"/>
              <a:gd name="connsiteY1" fmla="*/ 173982 h 388956"/>
              <a:gd name="connsiteX2" fmla="*/ 228600 w 457200"/>
              <a:gd name="connsiteY2" fmla="*/ 0 h 388956"/>
              <a:gd name="connsiteX3" fmla="*/ 377628 w 457200"/>
              <a:gd name="connsiteY3" fmla="*/ 190980 h 388956"/>
              <a:gd name="connsiteX4" fmla="*/ 457200 w 457200"/>
              <a:gd name="connsiteY4" fmla="*/ 381000 h 388956"/>
              <a:gd name="connsiteX5" fmla="*/ 241695 w 457200"/>
              <a:gd name="connsiteY5" fmla="*/ 388956 h 388956"/>
              <a:gd name="connsiteX6" fmla="*/ 0 w 457200"/>
              <a:gd name="connsiteY6" fmla="*/ 381000 h 388956"/>
              <a:gd name="connsiteX0" fmla="*/ 0 w 457200"/>
              <a:gd name="connsiteY0" fmla="*/ 381000 h 430160"/>
              <a:gd name="connsiteX1" fmla="*/ 89850 w 457200"/>
              <a:gd name="connsiteY1" fmla="*/ 173982 h 430160"/>
              <a:gd name="connsiteX2" fmla="*/ 228600 w 457200"/>
              <a:gd name="connsiteY2" fmla="*/ 0 h 430160"/>
              <a:gd name="connsiteX3" fmla="*/ 377628 w 457200"/>
              <a:gd name="connsiteY3" fmla="*/ 190980 h 430160"/>
              <a:gd name="connsiteX4" fmla="*/ 457200 w 457200"/>
              <a:gd name="connsiteY4" fmla="*/ 381000 h 430160"/>
              <a:gd name="connsiteX5" fmla="*/ 242439 w 457200"/>
              <a:gd name="connsiteY5" fmla="*/ 430160 h 430160"/>
              <a:gd name="connsiteX6" fmla="*/ 0 w 457200"/>
              <a:gd name="connsiteY6" fmla="*/ 381000 h 430160"/>
              <a:gd name="connsiteX0" fmla="*/ 0 w 461886"/>
              <a:gd name="connsiteY0" fmla="*/ 381000 h 430160"/>
              <a:gd name="connsiteX1" fmla="*/ 89850 w 461886"/>
              <a:gd name="connsiteY1" fmla="*/ 173982 h 430160"/>
              <a:gd name="connsiteX2" fmla="*/ 228600 w 461886"/>
              <a:gd name="connsiteY2" fmla="*/ 0 h 430160"/>
              <a:gd name="connsiteX3" fmla="*/ 377628 w 461886"/>
              <a:gd name="connsiteY3" fmla="*/ 190980 h 430160"/>
              <a:gd name="connsiteX4" fmla="*/ 457200 w 461886"/>
              <a:gd name="connsiteY4" fmla="*/ 381000 h 430160"/>
              <a:gd name="connsiteX5" fmla="*/ 242439 w 461886"/>
              <a:gd name="connsiteY5" fmla="*/ 430160 h 430160"/>
              <a:gd name="connsiteX6" fmla="*/ 0 w 461886"/>
              <a:gd name="connsiteY6" fmla="*/ 381000 h 430160"/>
              <a:gd name="connsiteX0" fmla="*/ 0 w 462555"/>
              <a:gd name="connsiteY0" fmla="*/ 381000 h 430160"/>
              <a:gd name="connsiteX1" fmla="*/ 89850 w 462555"/>
              <a:gd name="connsiteY1" fmla="*/ 173982 h 430160"/>
              <a:gd name="connsiteX2" fmla="*/ 228600 w 462555"/>
              <a:gd name="connsiteY2" fmla="*/ 0 h 430160"/>
              <a:gd name="connsiteX3" fmla="*/ 388156 w 462555"/>
              <a:gd name="connsiteY3" fmla="*/ 188676 h 430160"/>
              <a:gd name="connsiteX4" fmla="*/ 457200 w 462555"/>
              <a:gd name="connsiteY4" fmla="*/ 381000 h 430160"/>
              <a:gd name="connsiteX5" fmla="*/ 242439 w 462555"/>
              <a:gd name="connsiteY5" fmla="*/ 430160 h 430160"/>
              <a:gd name="connsiteX6" fmla="*/ 0 w 462555"/>
              <a:gd name="connsiteY6" fmla="*/ 381000 h 430160"/>
              <a:gd name="connsiteX0" fmla="*/ 5039 w 467594"/>
              <a:gd name="connsiteY0" fmla="*/ 381039 h 430199"/>
              <a:gd name="connsiteX1" fmla="*/ 94889 w 467594"/>
              <a:gd name="connsiteY1" fmla="*/ 174021 h 430199"/>
              <a:gd name="connsiteX2" fmla="*/ 233639 w 467594"/>
              <a:gd name="connsiteY2" fmla="*/ 39 h 430199"/>
              <a:gd name="connsiteX3" fmla="*/ 393195 w 467594"/>
              <a:gd name="connsiteY3" fmla="*/ 188715 h 430199"/>
              <a:gd name="connsiteX4" fmla="*/ 462239 w 467594"/>
              <a:gd name="connsiteY4" fmla="*/ 381039 h 430199"/>
              <a:gd name="connsiteX5" fmla="*/ 247478 w 467594"/>
              <a:gd name="connsiteY5" fmla="*/ 430199 h 430199"/>
              <a:gd name="connsiteX6" fmla="*/ 5039 w 467594"/>
              <a:gd name="connsiteY6" fmla="*/ 381039 h 430199"/>
              <a:gd name="connsiteX0" fmla="*/ 7960 w 470515"/>
              <a:gd name="connsiteY0" fmla="*/ 381037 h 430197"/>
              <a:gd name="connsiteX1" fmla="*/ 60965 w 470515"/>
              <a:gd name="connsiteY1" fmla="*/ 182083 h 430197"/>
              <a:gd name="connsiteX2" fmla="*/ 236560 w 470515"/>
              <a:gd name="connsiteY2" fmla="*/ 37 h 430197"/>
              <a:gd name="connsiteX3" fmla="*/ 396116 w 470515"/>
              <a:gd name="connsiteY3" fmla="*/ 188713 h 430197"/>
              <a:gd name="connsiteX4" fmla="*/ 465160 w 470515"/>
              <a:gd name="connsiteY4" fmla="*/ 381037 h 430197"/>
              <a:gd name="connsiteX5" fmla="*/ 250399 w 470515"/>
              <a:gd name="connsiteY5" fmla="*/ 430197 h 430197"/>
              <a:gd name="connsiteX6" fmla="*/ 7960 w 470515"/>
              <a:gd name="connsiteY6" fmla="*/ 381037 h 430197"/>
              <a:gd name="connsiteX0" fmla="*/ 7960 w 470515"/>
              <a:gd name="connsiteY0" fmla="*/ 381037 h 435371"/>
              <a:gd name="connsiteX1" fmla="*/ 60965 w 470515"/>
              <a:gd name="connsiteY1" fmla="*/ 182083 h 435371"/>
              <a:gd name="connsiteX2" fmla="*/ 236560 w 470515"/>
              <a:gd name="connsiteY2" fmla="*/ 37 h 435371"/>
              <a:gd name="connsiteX3" fmla="*/ 396116 w 470515"/>
              <a:gd name="connsiteY3" fmla="*/ 188713 h 435371"/>
              <a:gd name="connsiteX4" fmla="*/ 465160 w 470515"/>
              <a:gd name="connsiteY4" fmla="*/ 381037 h 435371"/>
              <a:gd name="connsiteX5" fmla="*/ 250399 w 470515"/>
              <a:gd name="connsiteY5" fmla="*/ 430197 h 435371"/>
              <a:gd name="connsiteX6" fmla="*/ 7960 w 470515"/>
              <a:gd name="connsiteY6" fmla="*/ 381037 h 435371"/>
              <a:gd name="connsiteX0" fmla="*/ 7960 w 470515"/>
              <a:gd name="connsiteY0" fmla="*/ 381037 h 462896"/>
              <a:gd name="connsiteX1" fmla="*/ 60965 w 470515"/>
              <a:gd name="connsiteY1" fmla="*/ 182083 h 462896"/>
              <a:gd name="connsiteX2" fmla="*/ 236560 w 470515"/>
              <a:gd name="connsiteY2" fmla="*/ 37 h 462896"/>
              <a:gd name="connsiteX3" fmla="*/ 396116 w 470515"/>
              <a:gd name="connsiteY3" fmla="*/ 188713 h 462896"/>
              <a:gd name="connsiteX4" fmla="*/ 465160 w 470515"/>
              <a:gd name="connsiteY4" fmla="*/ 381037 h 462896"/>
              <a:gd name="connsiteX5" fmla="*/ 303779 w 470515"/>
              <a:gd name="connsiteY5" fmla="*/ 459883 h 462896"/>
              <a:gd name="connsiteX6" fmla="*/ 7960 w 470515"/>
              <a:gd name="connsiteY6" fmla="*/ 381037 h 462896"/>
              <a:gd name="connsiteX0" fmla="*/ 7960 w 471691"/>
              <a:gd name="connsiteY0" fmla="*/ 381037 h 462896"/>
              <a:gd name="connsiteX1" fmla="*/ 60965 w 471691"/>
              <a:gd name="connsiteY1" fmla="*/ 182083 h 462896"/>
              <a:gd name="connsiteX2" fmla="*/ 236560 w 471691"/>
              <a:gd name="connsiteY2" fmla="*/ 37 h 462896"/>
              <a:gd name="connsiteX3" fmla="*/ 409602 w 471691"/>
              <a:gd name="connsiteY3" fmla="*/ 174730 h 462896"/>
              <a:gd name="connsiteX4" fmla="*/ 465160 w 471691"/>
              <a:gd name="connsiteY4" fmla="*/ 381037 h 462896"/>
              <a:gd name="connsiteX5" fmla="*/ 303779 w 471691"/>
              <a:gd name="connsiteY5" fmla="*/ 459883 h 462896"/>
              <a:gd name="connsiteX6" fmla="*/ 7960 w 471691"/>
              <a:gd name="connsiteY6" fmla="*/ 381037 h 462896"/>
              <a:gd name="connsiteX0" fmla="*/ 7960 w 471691"/>
              <a:gd name="connsiteY0" fmla="*/ 381037 h 451441"/>
              <a:gd name="connsiteX1" fmla="*/ 60965 w 471691"/>
              <a:gd name="connsiteY1" fmla="*/ 182083 h 451441"/>
              <a:gd name="connsiteX2" fmla="*/ 236560 w 471691"/>
              <a:gd name="connsiteY2" fmla="*/ 37 h 451441"/>
              <a:gd name="connsiteX3" fmla="*/ 409602 w 471691"/>
              <a:gd name="connsiteY3" fmla="*/ 174730 h 451441"/>
              <a:gd name="connsiteX4" fmla="*/ 465160 w 471691"/>
              <a:gd name="connsiteY4" fmla="*/ 381037 h 451441"/>
              <a:gd name="connsiteX5" fmla="*/ 270797 w 471691"/>
              <a:gd name="connsiteY5" fmla="*/ 447796 h 451441"/>
              <a:gd name="connsiteX6" fmla="*/ 7960 w 471691"/>
              <a:gd name="connsiteY6" fmla="*/ 381037 h 451441"/>
              <a:gd name="connsiteX0" fmla="*/ 7960 w 489248"/>
              <a:gd name="connsiteY0" fmla="*/ 381037 h 451441"/>
              <a:gd name="connsiteX1" fmla="*/ 60965 w 489248"/>
              <a:gd name="connsiteY1" fmla="*/ 182083 h 451441"/>
              <a:gd name="connsiteX2" fmla="*/ 236560 w 489248"/>
              <a:gd name="connsiteY2" fmla="*/ 37 h 451441"/>
              <a:gd name="connsiteX3" fmla="*/ 409602 w 489248"/>
              <a:gd name="connsiteY3" fmla="*/ 174730 h 451441"/>
              <a:gd name="connsiteX4" fmla="*/ 465160 w 489248"/>
              <a:gd name="connsiteY4" fmla="*/ 381037 h 451441"/>
              <a:gd name="connsiteX5" fmla="*/ 270797 w 489248"/>
              <a:gd name="connsiteY5" fmla="*/ 447796 h 451441"/>
              <a:gd name="connsiteX6" fmla="*/ 7960 w 489248"/>
              <a:gd name="connsiteY6" fmla="*/ 381037 h 451441"/>
              <a:gd name="connsiteX0" fmla="*/ 7960 w 492191"/>
              <a:gd name="connsiteY0" fmla="*/ 381037 h 451441"/>
              <a:gd name="connsiteX1" fmla="*/ 60965 w 492191"/>
              <a:gd name="connsiteY1" fmla="*/ 182083 h 451441"/>
              <a:gd name="connsiteX2" fmla="*/ 236560 w 492191"/>
              <a:gd name="connsiteY2" fmla="*/ 37 h 451441"/>
              <a:gd name="connsiteX3" fmla="*/ 409602 w 492191"/>
              <a:gd name="connsiteY3" fmla="*/ 174730 h 451441"/>
              <a:gd name="connsiteX4" fmla="*/ 465160 w 492191"/>
              <a:gd name="connsiteY4" fmla="*/ 381037 h 451441"/>
              <a:gd name="connsiteX5" fmla="*/ 270797 w 492191"/>
              <a:gd name="connsiteY5" fmla="*/ 447796 h 451441"/>
              <a:gd name="connsiteX6" fmla="*/ 7960 w 492191"/>
              <a:gd name="connsiteY6" fmla="*/ 381037 h 451441"/>
              <a:gd name="connsiteX0" fmla="*/ 9855 w 494086"/>
              <a:gd name="connsiteY0" fmla="*/ 381039 h 451443"/>
              <a:gd name="connsiteX1" fmla="*/ 50029 w 494086"/>
              <a:gd name="connsiteY1" fmla="*/ 173862 h 451443"/>
              <a:gd name="connsiteX2" fmla="*/ 238455 w 494086"/>
              <a:gd name="connsiteY2" fmla="*/ 39 h 451443"/>
              <a:gd name="connsiteX3" fmla="*/ 411497 w 494086"/>
              <a:gd name="connsiteY3" fmla="*/ 174732 h 451443"/>
              <a:gd name="connsiteX4" fmla="*/ 467055 w 494086"/>
              <a:gd name="connsiteY4" fmla="*/ 381039 h 451443"/>
              <a:gd name="connsiteX5" fmla="*/ 272692 w 494086"/>
              <a:gd name="connsiteY5" fmla="*/ 447798 h 451443"/>
              <a:gd name="connsiteX6" fmla="*/ 9855 w 494086"/>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9" h="451443">
                <a:moveTo>
                  <a:pt x="9855" y="381039"/>
                </a:moveTo>
                <a:cubicBezTo>
                  <a:pt x="-15577" y="338343"/>
                  <a:pt x="11929" y="237362"/>
                  <a:pt x="50029" y="173862"/>
                </a:cubicBezTo>
                <a:cubicBezTo>
                  <a:pt x="88129" y="110362"/>
                  <a:pt x="188737" y="-2410"/>
                  <a:pt x="238455" y="39"/>
                </a:cubicBezTo>
                <a:cubicBezTo>
                  <a:pt x="286418" y="2872"/>
                  <a:pt x="373397" y="111232"/>
                  <a:pt x="411497" y="174732"/>
                </a:cubicBezTo>
                <a:cubicBezTo>
                  <a:pt x="449597" y="238232"/>
                  <a:pt x="490189" y="335528"/>
                  <a:pt x="467055" y="381039"/>
                </a:cubicBezTo>
                <a:cubicBezTo>
                  <a:pt x="443921" y="426550"/>
                  <a:pt x="337480" y="425545"/>
                  <a:pt x="272692" y="447798"/>
                </a:cubicBezTo>
                <a:cubicBezTo>
                  <a:pt x="201105" y="464185"/>
                  <a:pt x="41427" y="422391"/>
                  <a:pt x="9855" y="381039"/>
                </a:cubicBezTo>
                <a:close/>
              </a:path>
            </a:pathLst>
          </a:custGeom>
          <a:solidFill>
            <a:srgbClr val="A2E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Isosceles Triangle 34">
            <a:extLst>
              <a:ext uri="{FF2B5EF4-FFF2-40B4-BE49-F238E27FC236}">
                <a16:creationId xmlns:a16="http://schemas.microsoft.com/office/drawing/2014/main" id="{FA173D56-CC99-4FB8-8E6E-F0AFFC75AE16}"/>
              </a:ext>
            </a:extLst>
          </p:cNvPr>
          <p:cNvSpPr/>
          <p:nvPr/>
        </p:nvSpPr>
        <p:spPr>
          <a:xfrm rot="1471981">
            <a:off x="9585754" y="236299"/>
            <a:ext cx="237789" cy="255054"/>
          </a:xfrm>
          <a:custGeom>
            <a:avLst/>
            <a:gdLst>
              <a:gd name="connsiteX0" fmla="*/ 0 w 457200"/>
              <a:gd name="connsiteY0" fmla="*/ 381000 h 381000"/>
              <a:gd name="connsiteX1" fmla="*/ 228600 w 457200"/>
              <a:gd name="connsiteY1" fmla="*/ 0 h 381000"/>
              <a:gd name="connsiteX2" fmla="*/ 457200 w 457200"/>
              <a:gd name="connsiteY2" fmla="*/ 381000 h 381000"/>
              <a:gd name="connsiteX3" fmla="*/ 0 w 457200"/>
              <a:gd name="connsiteY3" fmla="*/ 381000 h 381000"/>
              <a:gd name="connsiteX0" fmla="*/ 0 w 457200"/>
              <a:gd name="connsiteY0" fmla="*/ 381000 h 381000"/>
              <a:gd name="connsiteX1" fmla="*/ 228600 w 457200"/>
              <a:gd name="connsiteY1" fmla="*/ 0 h 381000"/>
              <a:gd name="connsiteX2" fmla="*/ 363237 w 457200"/>
              <a:gd name="connsiteY2" fmla="*/ 213434 h 381000"/>
              <a:gd name="connsiteX3" fmla="*/ 457200 w 457200"/>
              <a:gd name="connsiteY3" fmla="*/ 381000 h 381000"/>
              <a:gd name="connsiteX4" fmla="*/ 0 w 457200"/>
              <a:gd name="connsiteY4" fmla="*/ 381000 h 381000"/>
              <a:gd name="connsiteX0" fmla="*/ 0 w 457200"/>
              <a:gd name="connsiteY0" fmla="*/ 381000 h 381000"/>
              <a:gd name="connsiteX1" fmla="*/ 228600 w 457200"/>
              <a:gd name="connsiteY1" fmla="*/ 0 h 381000"/>
              <a:gd name="connsiteX2" fmla="*/ 377628 w 457200"/>
              <a:gd name="connsiteY2" fmla="*/ 190980 h 381000"/>
              <a:gd name="connsiteX3" fmla="*/ 457200 w 457200"/>
              <a:gd name="connsiteY3" fmla="*/ 381000 h 381000"/>
              <a:gd name="connsiteX4" fmla="*/ 0 w 457200"/>
              <a:gd name="connsiteY4" fmla="*/ 381000 h 381000"/>
              <a:gd name="connsiteX0" fmla="*/ 0 w 457200"/>
              <a:gd name="connsiteY0" fmla="*/ 381000 h 381000"/>
              <a:gd name="connsiteX1" fmla="*/ 124888 w 457200"/>
              <a:gd name="connsiteY1" fmla="*/ 182861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1000"/>
              <a:gd name="connsiteX1" fmla="*/ 89850 w 457200"/>
              <a:gd name="connsiteY1" fmla="*/ 173982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8956"/>
              <a:gd name="connsiteX1" fmla="*/ 89850 w 457200"/>
              <a:gd name="connsiteY1" fmla="*/ 173982 h 388956"/>
              <a:gd name="connsiteX2" fmla="*/ 228600 w 457200"/>
              <a:gd name="connsiteY2" fmla="*/ 0 h 388956"/>
              <a:gd name="connsiteX3" fmla="*/ 377628 w 457200"/>
              <a:gd name="connsiteY3" fmla="*/ 190980 h 388956"/>
              <a:gd name="connsiteX4" fmla="*/ 457200 w 457200"/>
              <a:gd name="connsiteY4" fmla="*/ 381000 h 388956"/>
              <a:gd name="connsiteX5" fmla="*/ 241695 w 457200"/>
              <a:gd name="connsiteY5" fmla="*/ 388956 h 388956"/>
              <a:gd name="connsiteX6" fmla="*/ 0 w 457200"/>
              <a:gd name="connsiteY6" fmla="*/ 381000 h 388956"/>
              <a:gd name="connsiteX0" fmla="*/ 0 w 457200"/>
              <a:gd name="connsiteY0" fmla="*/ 381000 h 430160"/>
              <a:gd name="connsiteX1" fmla="*/ 89850 w 457200"/>
              <a:gd name="connsiteY1" fmla="*/ 173982 h 430160"/>
              <a:gd name="connsiteX2" fmla="*/ 228600 w 457200"/>
              <a:gd name="connsiteY2" fmla="*/ 0 h 430160"/>
              <a:gd name="connsiteX3" fmla="*/ 377628 w 457200"/>
              <a:gd name="connsiteY3" fmla="*/ 190980 h 430160"/>
              <a:gd name="connsiteX4" fmla="*/ 457200 w 457200"/>
              <a:gd name="connsiteY4" fmla="*/ 381000 h 430160"/>
              <a:gd name="connsiteX5" fmla="*/ 242439 w 457200"/>
              <a:gd name="connsiteY5" fmla="*/ 430160 h 430160"/>
              <a:gd name="connsiteX6" fmla="*/ 0 w 457200"/>
              <a:gd name="connsiteY6" fmla="*/ 381000 h 430160"/>
              <a:gd name="connsiteX0" fmla="*/ 0 w 461886"/>
              <a:gd name="connsiteY0" fmla="*/ 381000 h 430160"/>
              <a:gd name="connsiteX1" fmla="*/ 89850 w 461886"/>
              <a:gd name="connsiteY1" fmla="*/ 173982 h 430160"/>
              <a:gd name="connsiteX2" fmla="*/ 228600 w 461886"/>
              <a:gd name="connsiteY2" fmla="*/ 0 h 430160"/>
              <a:gd name="connsiteX3" fmla="*/ 377628 w 461886"/>
              <a:gd name="connsiteY3" fmla="*/ 190980 h 430160"/>
              <a:gd name="connsiteX4" fmla="*/ 457200 w 461886"/>
              <a:gd name="connsiteY4" fmla="*/ 381000 h 430160"/>
              <a:gd name="connsiteX5" fmla="*/ 242439 w 461886"/>
              <a:gd name="connsiteY5" fmla="*/ 430160 h 430160"/>
              <a:gd name="connsiteX6" fmla="*/ 0 w 461886"/>
              <a:gd name="connsiteY6" fmla="*/ 381000 h 430160"/>
              <a:gd name="connsiteX0" fmla="*/ 0 w 462555"/>
              <a:gd name="connsiteY0" fmla="*/ 381000 h 430160"/>
              <a:gd name="connsiteX1" fmla="*/ 89850 w 462555"/>
              <a:gd name="connsiteY1" fmla="*/ 173982 h 430160"/>
              <a:gd name="connsiteX2" fmla="*/ 228600 w 462555"/>
              <a:gd name="connsiteY2" fmla="*/ 0 h 430160"/>
              <a:gd name="connsiteX3" fmla="*/ 388156 w 462555"/>
              <a:gd name="connsiteY3" fmla="*/ 188676 h 430160"/>
              <a:gd name="connsiteX4" fmla="*/ 457200 w 462555"/>
              <a:gd name="connsiteY4" fmla="*/ 381000 h 430160"/>
              <a:gd name="connsiteX5" fmla="*/ 242439 w 462555"/>
              <a:gd name="connsiteY5" fmla="*/ 430160 h 430160"/>
              <a:gd name="connsiteX6" fmla="*/ 0 w 462555"/>
              <a:gd name="connsiteY6" fmla="*/ 381000 h 430160"/>
              <a:gd name="connsiteX0" fmla="*/ 5039 w 467594"/>
              <a:gd name="connsiteY0" fmla="*/ 381039 h 430199"/>
              <a:gd name="connsiteX1" fmla="*/ 94889 w 467594"/>
              <a:gd name="connsiteY1" fmla="*/ 174021 h 430199"/>
              <a:gd name="connsiteX2" fmla="*/ 233639 w 467594"/>
              <a:gd name="connsiteY2" fmla="*/ 39 h 430199"/>
              <a:gd name="connsiteX3" fmla="*/ 393195 w 467594"/>
              <a:gd name="connsiteY3" fmla="*/ 188715 h 430199"/>
              <a:gd name="connsiteX4" fmla="*/ 462239 w 467594"/>
              <a:gd name="connsiteY4" fmla="*/ 381039 h 430199"/>
              <a:gd name="connsiteX5" fmla="*/ 247478 w 467594"/>
              <a:gd name="connsiteY5" fmla="*/ 430199 h 430199"/>
              <a:gd name="connsiteX6" fmla="*/ 5039 w 467594"/>
              <a:gd name="connsiteY6" fmla="*/ 381039 h 430199"/>
              <a:gd name="connsiteX0" fmla="*/ 7960 w 470515"/>
              <a:gd name="connsiteY0" fmla="*/ 381037 h 430197"/>
              <a:gd name="connsiteX1" fmla="*/ 60965 w 470515"/>
              <a:gd name="connsiteY1" fmla="*/ 182083 h 430197"/>
              <a:gd name="connsiteX2" fmla="*/ 236560 w 470515"/>
              <a:gd name="connsiteY2" fmla="*/ 37 h 430197"/>
              <a:gd name="connsiteX3" fmla="*/ 396116 w 470515"/>
              <a:gd name="connsiteY3" fmla="*/ 188713 h 430197"/>
              <a:gd name="connsiteX4" fmla="*/ 465160 w 470515"/>
              <a:gd name="connsiteY4" fmla="*/ 381037 h 430197"/>
              <a:gd name="connsiteX5" fmla="*/ 250399 w 470515"/>
              <a:gd name="connsiteY5" fmla="*/ 430197 h 430197"/>
              <a:gd name="connsiteX6" fmla="*/ 7960 w 470515"/>
              <a:gd name="connsiteY6" fmla="*/ 381037 h 430197"/>
              <a:gd name="connsiteX0" fmla="*/ 7960 w 470515"/>
              <a:gd name="connsiteY0" fmla="*/ 381037 h 435371"/>
              <a:gd name="connsiteX1" fmla="*/ 60965 w 470515"/>
              <a:gd name="connsiteY1" fmla="*/ 182083 h 435371"/>
              <a:gd name="connsiteX2" fmla="*/ 236560 w 470515"/>
              <a:gd name="connsiteY2" fmla="*/ 37 h 435371"/>
              <a:gd name="connsiteX3" fmla="*/ 396116 w 470515"/>
              <a:gd name="connsiteY3" fmla="*/ 188713 h 435371"/>
              <a:gd name="connsiteX4" fmla="*/ 465160 w 470515"/>
              <a:gd name="connsiteY4" fmla="*/ 381037 h 435371"/>
              <a:gd name="connsiteX5" fmla="*/ 250399 w 470515"/>
              <a:gd name="connsiteY5" fmla="*/ 430197 h 435371"/>
              <a:gd name="connsiteX6" fmla="*/ 7960 w 470515"/>
              <a:gd name="connsiteY6" fmla="*/ 381037 h 435371"/>
              <a:gd name="connsiteX0" fmla="*/ 7960 w 470515"/>
              <a:gd name="connsiteY0" fmla="*/ 381037 h 462896"/>
              <a:gd name="connsiteX1" fmla="*/ 60965 w 470515"/>
              <a:gd name="connsiteY1" fmla="*/ 182083 h 462896"/>
              <a:gd name="connsiteX2" fmla="*/ 236560 w 470515"/>
              <a:gd name="connsiteY2" fmla="*/ 37 h 462896"/>
              <a:gd name="connsiteX3" fmla="*/ 396116 w 470515"/>
              <a:gd name="connsiteY3" fmla="*/ 188713 h 462896"/>
              <a:gd name="connsiteX4" fmla="*/ 465160 w 470515"/>
              <a:gd name="connsiteY4" fmla="*/ 381037 h 462896"/>
              <a:gd name="connsiteX5" fmla="*/ 303779 w 470515"/>
              <a:gd name="connsiteY5" fmla="*/ 459883 h 462896"/>
              <a:gd name="connsiteX6" fmla="*/ 7960 w 470515"/>
              <a:gd name="connsiteY6" fmla="*/ 381037 h 462896"/>
              <a:gd name="connsiteX0" fmla="*/ 7960 w 471691"/>
              <a:gd name="connsiteY0" fmla="*/ 381037 h 462896"/>
              <a:gd name="connsiteX1" fmla="*/ 60965 w 471691"/>
              <a:gd name="connsiteY1" fmla="*/ 182083 h 462896"/>
              <a:gd name="connsiteX2" fmla="*/ 236560 w 471691"/>
              <a:gd name="connsiteY2" fmla="*/ 37 h 462896"/>
              <a:gd name="connsiteX3" fmla="*/ 409602 w 471691"/>
              <a:gd name="connsiteY3" fmla="*/ 174730 h 462896"/>
              <a:gd name="connsiteX4" fmla="*/ 465160 w 471691"/>
              <a:gd name="connsiteY4" fmla="*/ 381037 h 462896"/>
              <a:gd name="connsiteX5" fmla="*/ 303779 w 471691"/>
              <a:gd name="connsiteY5" fmla="*/ 459883 h 462896"/>
              <a:gd name="connsiteX6" fmla="*/ 7960 w 471691"/>
              <a:gd name="connsiteY6" fmla="*/ 381037 h 462896"/>
              <a:gd name="connsiteX0" fmla="*/ 7960 w 471691"/>
              <a:gd name="connsiteY0" fmla="*/ 381037 h 451441"/>
              <a:gd name="connsiteX1" fmla="*/ 60965 w 471691"/>
              <a:gd name="connsiteY1" fmla="*/ 182083 h 451441"/>
              <a:gd name="connsiteX2" fmla="*/ 236560 w 471691"/>
              <a:gd name="connsiteY2" fmla="*/ 37 h 451441"/>
              <a:gd name="connsiteX3" fmla="*/ 409602 w 471691"/>
              <a:gd name="connsiteY3" fmla="*/ 174730 h 451441"/>
              <a:gd name="connsiteX4" fmla="*/ 465160 w 471691"/>
              <a:gd name="connsiteY4" fmla="*/ 381037 h 451441"/>
              <a:gd name="connsiteX5" fmla="*/ 270797 w 471691"/>
              <a:gd name="connsiteY5" fmla="*/ 447796 h 451441"/>
              <a:gd name="connsiteX6" fmla="*/ 7960 w 471691"/>
              <a:gd name="connsiteY6" fmla="*/ 381037 h 451441"/>
              <a:gd name="connsiteX0" fmla="*/ 7960 w 489248"/>
              <a:gd name="connsiteY0" fmla="*/ 381037 h 451441"/>
              <a:gd name="connsiteX1" fmla="*/ 60965 w 489248"/>
              <a:gd name="connsiteY1" fmla="*/ 182083 h 451441"/>
              <a:gd name="connsiteX2" fmla="*/ 236560 w 489248"/>
              <a:gd name="connsiteY2" fmla="*/ 37 h 451441"/>
              <a:gd name="connsiteX3" fmla="*/ 409602 w 489248"/>
              <a:gd name="connsiteY3" fmla="*/ 174730 h 451441"/>
              <a:gd name="connsiteX4" fmla="*/ 465160 w 489248"/>
              <a:gd name="connsiteY4" fmla="*/ 381037 h 451441"/>
              <a:gd name="connsiteX5" fmla="*/ 270797 w 489248"/>
              <a:gd name="connsiteY5" fmla="*/ 447796 h 451441"/>
              <a:gd name="connsiteX6" fmla="*/ 7960 w 489248"/>
              <a:gd name="connsiteY6" fmla="*/ 381037 h 451441"/>
              <a:gd name="connsiteX0" fmla="*/ 7960 w 492191"/>
              <a:gd name="connsiteY0" fmla="*/ 381037 h 451441"/>
              <a:gd name="connsiteX1" fmla="*/ 60965 w 492191"/>
              <a:gd name="connsiteY1" fmla="*/ 182083 h 451441"/>
              <a:gd name="connsiteX2" fmla="*/ 236560 w 492191"/>
              <a:gd name="connsiteY2" fmla="*/ 37 h 451441"/>
              <a:gd name="connsiteX3" fmla="*/ 409602 w 492191"/>
              <a:gd name="connsiteY3" fmla="*/ 174730 h 451441"/>
              <a:gd name="connsiteX4" fmla="*/ 465160 w 492191"/>
              <a:gd name="connsiteY4" fmla="*/ 381037 h 451441"/>
              <a:gd name="connsiteX5" fmla="*/ 270797 w 492191"/>
              <a:gd name="connsiteY5" fmla="*/ 447796 h 451441"/>
              <a:gd name="connsiteX6" fmla="*/ 7960 w 492191"/>
              <a:gd name="connsiteY6" fmla="*/ 381037 h 451441"/>
              <a:gd name="connsiteX0" fmla="*/ 9855 w 494086"/>
              <a:gd name="connsiteY0" fmla="*/ 381039 h 451443"/>
              <a:gd name="connsiteX1" fmla="*/ 50029 w 494086"/>
              <a:gd name="connsiteY1" fmla="*/ 173862 h 451443"/>
              <a:gd name="connsiteX2" fmla="*/ 238455 w 494086"/>
              <a:gd name="connsiteY2" fmla="*/ 39 h 451443"/>
              <a:gd name="connsiteX3" fmla="*/ 411497 w 494086"/>
              <a:gd name="connsiteY3" fmla="*/ 174732 h 451443"/>
              <a:gd name="connsiteX4" fmla="*/ 467055 w 494086"/>
              <a:gd name="connsiteY4" fmla="*/ 381039 h 451443"/>
              <a:gd name="connsiteX5" fmla="*/ 272692 w 494086"/>
              <a:gd name="connsiteY5" fmla="*/ 447798 h 451443"/>
              <a:gd name="connsiteX6" fmla="*/ 9855 w 494086"/>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9" h="451443">
                <a:moveTo>
                  <a:pt x="9855" y="381039"/>
                </a:moveTo>
                <a:cubicBezTo>
                  <a:pt x="-15577" y="338343"/>
                  <a:pt x="11929" y="237362"/>
                  <a:pt x="50029" y="173862"/>
                </a:cubicBezTo>
                <a:cubicBezTo>
                  <a:pt x="88129" y="110362"/>
                  <a:pt x="188737" y="-2410"/>
                  <a:pt x="238455" y="39"/>
                </a:cubicBezTo>
                <a:cubicBezTo>
                  <a:pt x="286418" y="2872"/>
                  <a:pt x="373397" y="111232"/>
                  <a:pt x="411497" y="174732"/>
                </a:cubicBezTo>
                <a:cubicBezTo>
                  <a:pt x="449597" y="238232"/>
                  <a:pt x="490189" y="335528"/>
                  <a:pt x="467055" y="381039"/>
                </a:cubicBezTo>
                <a:cubicBezTo>
                  <a:pt x="443921" y="426550"/>
                  <a:pt x="337480" y="425545"/>
                  <a:pt x="272692" y="447798"/>
                </a:cubicBezTo>
                <a:cubicBezTo>
                  <a:pt x="201105" y="464185"/>
                  <a:pt x="41427" y="422391"/>
                  <a:pt x="9855" y="381039"/>
                </a:cubicBezTo>
                <a:close/>
              </a:path>
            </a:pathLst>
          </a:custGeom>
          <a:solidFill>
            <a:srgbClr val="A2E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Isosceles Triangle 34">
            <a:extLst>
              <a:ext uri="{FF2B5EF4-FFF2-40B4-BE49-F238E27FC236}">
                <a16:creationId xmlns:a16="http://schemas.microsoft.com/office/drawing/2014/main" id="{202E013E-17C7-43D0-8C49-BD448BDF992D}"/>
              </a:ext>
            </a:extLst>
          </p:cNvPr>
          <p:cNvSpPr/>
          <p:nvPr/>
        </p:nvSpPr>
        <p:spPr>
          <a:xfrm rot="16822521">
            <a:off x="7083007" y="6651558"/>
            <a:ext cx="384936" cy="412884"/>
          </a:xfrm>
          <a:custGeom>
            <a:avLst/>
            <a:gdLst>
              <a:gd name="connsiteX0" fmla="*/ 0 w 457200"/>
              <a:gd name="connsiteY0" fmla="*/ 381000 h 381000"/>
              <a:gd name="connsiteX1" fmla="*/ 228600 w 457200"/>
              <a:gd name="connsiteY1" fmla="*/ 0 h 381000"/>
              <a:gd name="connsiteX2" fmla="*/ 457200 w 457200"/>
              <a:gd name="connsiteY2" fmla="*/ 381000 h 381000"/>
              <a:gd name="connsiteX3" fmla="*/ 0 w 457200"/>
              <a:gd name="connsiteY3" fmla="*/ 381000 h 381000"/>
              <a:gd name="connsiteX0" fmla="*/ 0 w 457200"/>
              <a:gd name="connsiteY0" fmla="*/ 381000 h 381000"/>
              <a:gd name="connsiteX1" fmla="*/ 228600 w 457200"/>
              <a:gd name="connsiteY1" fmla="*/ 0 h 381000"/>
              <a:gd name="connsiteX2" fmla="*/ 363237 w 457200"/>
              <a:gd name="connsiteY2" fmla="*/ 213434 h 381000"/>
              <a:gd name="connsiteX3" fmla="*/ 457200 w 457200"/>
              <a:gd name="connsiteY3" fmla="*/ 381000 h 381000"/>
              <a:gd name="connsiteX4" fmla="*/ 0 w 457200"/>
              <a:gd name="connsiteY4" fmla="*/ 381000 h 381000"/>
              <a:gd name="connsiteX0" fmla="*/ 0 w 457200"/>
              <a:gd name="connsiteY0" fmla="*/ 381000 h 381000"/>
              <a:gd name="connsiteX1" fmla="*/ 228600 w 457200"/>
              <a:gd name="connsiteY1" fmla="*/ 0 h 381000"/>
              <a:gd name="connsiteX2" fmla="*/ 377628 w 457200"/>
              <a:gd name="connsiteY2" fmla="*/ 190980 h 381000"/>
              <a:gd name="connsiteX3" fmla="*/ 457200 w 457200"/>
              <a:gd name="connsiteY3" fmla="*/ 381000 h 381000"/>
              <a:gd name="connsiteX4" fmla="*/ 0 w 457200"/>
              <a:gd name="connsiteY4" fmla="*/ 381000 h 381000"/>
              <a:gd name="connsiteX0" fmla="*/ 0 w 457200"/>
              <a:gd name="connsiteY0" fmla="*/ 381000 h 381000"/>
              <a:gd name="connsiteX1" fmla="*/ 124888 w 457200"/>
              <a:gd name="connsiteY1" fmla="*/ 182861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1000"/>
              <a:gd name="connsiteX1" fmla="*/ 89850 w 457200"/>
              <a:gd name="connsiteY1" fmla="*/ 173982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8956"/>
              <a:gd name="connsiteX1" fmla="*/ 89850 w 457200"/>
              <a:gd name="connsiteY1" fmla="*/ 173982 h 388956"/>
              <a:gd name="connsiteX2" fmla="*/ 228600 w 457200"/>
              <a:gd name="connsiteY2" fmla="*/ 0 h 388956"/>
              <a:gd name="connsiteX3" fmla="*/ 377628 w 457200"/>
              <a:gd name="connsiteY3" fmla="*/ 190980 h 388956"/>
              <a:gd name="connsiteX4" fmla="*/ 457200 w 457200"/>
              <a:gd name="connsiteY4" fmla="*/ 381000 h 388956"/>
              <a:gd name="connsiteX5" fmla="*/ 241695 w 457200"/>
              <a:gd name="connsiteY5" fmla="*/ 388956 h 388956"/>
              <a:gd name="connsiteX6" fmla="*/ 0 w 457200"/>
              <a:gd name="connsiteY6" fmla="*/ 381000 h 388956"/>
              <a:gd name="connsiteX0" fmla="*/ 0 w 457200"/>
              <a:gd name="connsiteY0" fmla="*/ 381000 h 430160"/>
              <a:gd name="connsiteX1" fmla="*/ 89850 w 457200"/>
              <a:gd name="connsiteY1" fmla="*/ 173982 h 430160"/>
              <a:gd name="connsiteX2" fmla="*/ 228600 w 457200"/>
              <a:gd name="connsiteY2" fmla="*/ 0 h 430160"/>
              <a:gd name="connsiteX3" fmla="*/ 377628 w 457200"/>
              <a:gd name="connsiteY3" fmla="*/ 190980 h 430160"/>
              <a:gd name="connsiteX4" fmla="*/ 457200 w 457200"/>
              <a:gd name="connsiteY4" fmla="*/ 381000 h 430160"/>
              <a:gd name="connsiteX5" fmla="*/ 242439 w 457200"/>
              <a:gd name="connsiteY5" fmla="*/ 430160 h 430160"/>
              <a:gd name="connsiteX6" fmla="*/ 0 w 457200"/>
              <a:gd name="connsiteY6" fmla="*/ 381000 h 430160"/>
              <a:gd name="connsiteX0" fmla="*/ 0 w 461886"/>
              <a:gd name="connsiteY0" fmla="*/ 381000 h 430160"/>
              <a:gd name="connsiteX1" fmla="*/ 89850 w 461886"/>
              <a:gd name="connsiteY1" fmla="*/ 173982 h 430160"/>
              <a:gd name="connsiteX2" fmla="*/ 228600 w 461886"/>
              <a:gd name="connsiteY2" fmla="*/ 0 h 430160"/>
              <a:gd name="connsiteX3" fmla="*/ 377628 w 461886"/>
              <a:gd name="connsiteY3" fmla="*/ 190980 h 430160"/>
              <a:gd name="connsiteX4" fmla="*/ 457200 w 461886"/>
              <a:gd name="connsiteY4" fmla="*/ 381000 h 430160"/>
              <a:gd name="connsiteX5" fmla="*/ 242439 w 461886"/>
              <a:gd name="connsiteY5" fmla="*/ 430160 h 430160"/>
              <a:gd name="connsiteX6" fmla="*/ 0 w 461886"/>
              <a:gd name="connsiteY6" fmla="*/ 381000 h 430160"/>
              <a:gd name="connsiteX0" fmla="*/ 0 w 462555"/>
              <a:gd name="connsiteY0" fmla="*/ 381000 h 430160"/>
              <a:gd name="connsiteX1" fmla="*/ 89850 w 462555"/>
              <a:gd name="connsiteY1" fmla="*/ 173982 h 430160"/>
              <a:gd name="connsiteX2" fmla="*/ 228600 w 462555"/>
              <a:gd name="connsiteY2" fmla="*/ 0 h 430160"/>
              <a:gd name="connsiteX3" fmla="*/ 388156 w 462555"/>
              <a:gd name="connsiteY3" fmla="*/ 188676 h 430160"/>
              <a:gd name="connsiteX4" fmla="*/ 457200 w 462555"/>
              <a:gd name="connsiteY4" fmla="*/ 381000 h 430160"/>
              <a:gd name="connsiteX5" fmla="*/ 242439 w 462555"/>
              <a:gd name="connsiteY5" fmla="*/ 430160 h 430160"/>
              <a:gd name="connsiteX6" fmla="*/ 0 w 462555"/>
              <a:gd name="connsiteY6" fmla="*/ 381000 h 430160"/>
              <a:gd name="connsiteX0" fmla="*/ 5039 w 467594"/>
              <a:gd name="connsiteY0" fmla="*/ 381039 h 430199"/>
              <a:gd name="connsiteX1" fmla="*/ 94889 w 467594"/>
              <a:gd name="connsiteY1" fmla="*/ 174021 h 430199"/>
              <a:gd name="connsiteX2" fmla="*/ 233639 w 467594"/>
              <a:gd name="connsiteY2" fmla="*/ 39 h 430199"/>
              <a:gd name="connsiteX3" fmla="*/ 393195 w 467594"/>
              <a:gd name="connsiteY3" fmla="*/ 188715 h 430199"/>
              <a:gd name="connsiteX4" fmla="*/ 462239 w 467594"/>
              <a:gd name="connsiteY4" fmla="*/ 381039 h 430199"/>
              <a:gd name="connsiteX5" fmla="*/ 247478 w 467594"/>
              <a:gd name="connsiteY5" fmla="*/ 430199 h 430199"/>
              <a:gd name="connsiteX6" fmla="*/ 5039 w 467594"/>
              <a:gd name="connsiteY6" fmla="*/ 381039 h 430199"/>
              <a:gd name="connsiteX0" fmla="*/ 7960 w 470515"/>
              <a:gd name="connsiteY0" fmla="*/ 381037 h 430197"/>
              <a:gd name="connsiteX1" fmla="*/ 60965 w 470515"/>
              <a:gd name="connsiteY1" fmla="*/ 182083 h 430197"/>
              <a:gd name="connsiteX2" fmla="*/ 236560 w 470515"/>
              <a:gd name="connsiteY2" fmla="*/ 37 h 430197"/>
              <a:gd name="connsiteX3" fmla="*/ 396116 w 470515"/>
              <a:gd name="connsiteY3" fmla="*/ 188713 h 430197"/>
              <a:gd name="connsiteX4" fmla="*/ 465160 w 470515"/>
              <a:gd name="connsiteY4" fmla="*/ 381037 h 430197"/>
              <a:gd name="connsiteX5" fmla="*/ 250399 w 470515"/>
              <a:gd name="connsiteY5" fmla="*/ 430197 h 430197"/>
              <a:gd name="connsiteX6" fmla="*/ 7960 w 470515"/>
              <a:gd name="connsiteY6" fmla="*/ 381037 h 430197"/>
              <a:gd name="connsiteX0" fmla="*/ 7960 w 470515"/>
              <a:gd name="connsiteY0" fmla="*/ 381037 h 435371"/>
              <a:gd name="connsiteX1" fmla="*/ 60965 w 470515"/>
              <a:gd name="connsiteY1" fmla="*/ 182083 h 435371"/>
              <a:gd name="connsiteX2" fmla="*/ 236560 w 470515"/>
              <a:gd name="connsiteY2" fmla="*/ 37 h 435371"/>
              <a:gd name="connsiteX3" fmla="*/ 396116 w 470515"/>
              <a:gd name="connsiteY3" fmla="*/ 188713 h 435371"/>
              <a:gd name="connsiteX4" fmla="*/ 465160 w 470515"/>
              <a:gd name="connsiteY4" fmla="*/ 381037 h 435371"/>
              <a:gd name="connsiteX5" fmla="*/ 250399 w 470515"/>
              <a:gd name="connsiteY5" fmla="*/ 430197 h 435371"/>
              <a:gd name="connsiteX6" fmla="*/ 7960 w 470515"/>
              <a:gd name="connsiteY6" fmla="*/ 381037 h 435371"/>
              <a:gd name="connsiteX0" fmla="*/ 7960 w 470515"/>
              <a:gd name="connsiteY0" fmla="*/ 381037 h 462896"/>
              <a:gd name="connsiteX1" fmla="*/ 60965 w 470515"/>
              <a:gd name="connsiteY1" fmla="*/ 182083 h 462896"/>
              <a:gd name="connsiteX2" fmla="*/ 236560 w 470515"/>
              <a:gd name="connsiteY2" fmla="*/ 37 h 462896"/>
              <a:gd name="connsiteX3" fmla="*/ 396116 w 470515"/>
              <a:gd name="connsiteY3" fmla="*/ 188713 h 462896"/>
              <a:gd name="connsiteX4" fmla="*/ 465160 w 470515"/>
              <a:gd name="connsiteY4" fmla="*/ 381037 h 462896"/>
              <a:gd name="connsiteX5" fmla="*/ 303779 w 470515"/>
              <a:gd name="connsiteY5" fmla="*/ 459883 h 462896"/>
              <a:gd name="connsiteX6" fmla="*/ 7960 w 470515"/>
              <a:gd name="connsiteY6" fmla="*/ 381037 h 462896"/>
              <a:gd name="connsiteX0" fmla="*/ 7960 w 471691"/>
              <a:gd name="connsiteY0" fmla="*/ 381037 h 462896"/>
              <a:gd name="connsiteX1" fmla="*/ 60965 w 471691"/>
              <a:gd name="connsiteY1" fmla="*/ 182083 h 462896"/>
              <a:gd name="connsiteX2" fmla="*/ 236560 w 471691"/>
              <a:gd name="connsiteY2" fmla="*/ 37 h 462896"/>
              <a:gd name="connsiteX3" fmla="*/ 409602 w 471691"/>
              <a:gd name="connsiteY3" fmla="*/ 174730 h 462896"/>
              <a:gd name="connsiteX4" fmla="*/ 465160 w 471691"/>
              <a:gd name="connsiteY4" fmla="*/ 381037 h 462896"/>
              <a:gd name="connsiteX5" fmla="*/ 303779 w 471691"/>
              <a:gd name="connsiteY5" fmla="*/ 459883 h 462896"/>
              <a:gd name="connsiteX6" fmla="*/ 7960 w 471691"/>
              <a:gd name="connsiteY6" fmla="*/ 381037 h 462896"/>
              <a:gd name="connsiteX0" fmla="*/ 7960 w 471691"/>
              <a:gd name="connsiteY0" fmla="*/ 381037 h 451441"/>
              <a:gd name="connsiteX1" fmla="*/ 60965 w 471691"/>
              <a:gd name="connsiteY1" fmla="*/ 182083 h 451441"/>
              <a:gd name="connsiteX2" fmla="*/ 236560 w 471691"/>
              <a:gd name="connsiteY2" fmla="*/ 37 h 451441"/>
              <a:gd name="connsiteX3" fmla="*/ 409602 w 471691"/>
              <a:gd name="connsiteY3" fmla="*/ 174730 h 451441"/>
              <a:gd name="connsiteX4" fmla="*/ 465160 w 471691"/>
              <a:gd name="connsiteY4" fmla="*/ 381037 h 451441"/>
              <a:gd name="connsiteX5" fmla="*/ 270797 w 471691"/>
              <a:gd name="connsiteY5" fmla="*/ 447796 h 451441"/>
              <a:gd name="connsiteX6" fmla="*/ 7960 w 471691"/>
              <a:gd name="connsiteY6" fmla="*/ 381037 h 451441"/>
              <a:gd name="connsiteX0" fmla="*/ 7960 w 489248"/>
              <a:gd name="connsiteY0" fmla="*/ 381037 h 451441"/>
              <a:gd name="connsiteX1" fmla="*/ 60965 w 489248"/>
              <a:gd name="connsiteY1" fmla="*/ 182083 h 451441"/>
              <a:gd name="connsiteX2" fmla="*/ 236560 w 489248"/>
              <a:gd name="connsiteY2" fmla="*/ 37 h 451441"/>
              <a:gd name="connsiteX3" fmla="*/ 409602 w 489248"/>
              <a:gd name="connsiteY3" fmla="*/ 174730 h 451441"/>
              <a:gd name="connsiteX4" fmla="*/ 465160 w 489248"/>
              <a:gd name="connsiteY4" fmla="*/ 381037 h 451441"/>
              <a:gd name="connsiteX5" fmla="*/ 270797 w 489248"/>
              <a:gd name="connsiteY5" fmla="*/ 447796 h 451441"/>
              <a:gd name="connsiteX6" fmla="*/ 7960 w 489248"/>
              <a:gd name="connsiteY6" fmla="*/ 381037 h 451441"/>
              <a:gd name="connsiteX0" fmla="*/ 7960 w 492191"/>
              <a:gd name="connsiteY0" fmla="*/ 381037 h 451441"/>
              <a:gd name="connsiteX1" fmla="*/ 60965 w 492191"/>
              <a:gd name="connsiteY1" fmla="*/ 182083 h 451441"/>
              <a:gd name="connsiteX2" fmla="*/ 236560 w 492191"/>
              <a:gd name="connsiteY2" fmla="*/ 37 h 451441"/>
              <a:gd name="connsiteX3" fmla="*/ 409602 w 492191"/>
              <a:gd name="connsiteY3" fmla="*/ 174730 h 451441"/>
              <a:gd name="connsiteX4" fmla="*/ 465160 w 492191"/>
              <a:gd name="connsiteY4" fmla="*/ 381037 h 451441"/>
              <a:gd name="connsiteX5" fmla="*/ 270797 w 492191"/>
              <a:gd name="connsiteY5" fmla="*/ 447796 h 451441"/>
              <a:gd name="connsiteX6" fmla="*/ 7960 w 492191"/>
              <a:gd name="connsiteY6" fmla="*/ 381037 h 451441"/>
              <a:gd name="connsiteX0" fmla="*/ 9855 w 494086"/>
              <a:gd name="connsiteY0" fmla="*/ 381039 h 451443"/>
              <a:gd name="connsiteX1" fmla="*/ 50029 w 494086"/>
              <a:gd name="connsiteY1" fmla="*/ 173862 h 451443"/>
              <a:gd name="connsiteX2" fmla="*/ 238455 w 494086"/>
              <a:gd name="connsiteY2" fmla="*/ 39 h 451443"/>
              <a:gd name="connsiteX3" fmla="*/ 411497 w 494086"/>
              <a:gd name="connsiteY3" fmla="*/ 174732 h 451443"/>
              <a:gd name="connsiteX4" fmla="*/ 467055 w 494086"/>
              <a:gd name="connsiteY4" fmla="*/ 381039 h 451443"/>
              <a:gd name="connsiteX5" fmla="*/ 272692 w 494086"/>
              <a:gd name="connsiteY5" fmla="*/ 447798 h 451443"/>
              <a:gd name="connsiteX6" fmla="*/ 9855 w 494086"/>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9" h="451443">
                <a:moveTo>
                  <a:pt x="9855" y="381039"/>
                </a:moveTo>
                <a:cubicBezTo>
                  <a:pt x="-15577" y="338343"/>
                  <a:pt x="11929" y="237362"/>
                  <a:pt x="50029" y="173862"/>
                </a:cubicBezTo>
                <a:cubicBezTo>
                  <a:pt x="88129" y="110362"/>
                  <a:pt x="188737" y="-2410"/>
                  <a:pt x="238455" y="39"/>
                </a:cubicBezTo>
                <a:cubicBezTo>
                  <a:pt x="286418" y="2872"/>
                  <a:pt x="373397" y="111232"/>
                  <a:pt x="411497" y="174732"/>
                </a:cubicBezTo>
                <a:cubicBezTo>
                  <a:pt x="449597" y="238232"/>
                  <a:pt x="490189" y="335528"/>
                  <a:pt x="467055" y="381039"/>
                </a:cubicBezTo>
                <a:cubicBezTo>
                  <a:pt x="443921" y="426550"/>
                  <a:pt x="337480" y="425545"/>
                  <a:pt x="272692" y="447798"/>
                </a:cubicBezTo>
                <a:cubicBezTo>
                  <a:pt x="201105" y="464185"/>
                  <a:pt x="41427" y="422391"/>
                  <a:pt x="9855" y="381039"/>
                </a:cubicBezTo>
                <a:close/>
              </a:path>
            </a:pathLst>
          </a:custGeom>
          <a:solidFill>
            <a:srgbClr val="A2E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Isosceles Triangle 34">
            <a:extLst>
              <a:ext uri="{FF2B5EF4-FFF2-40B4-BE49-F238E27FC236}">
                <a16:creationId xmlns:a16="http://schemas.microsoft.com/office/drawing/2014/main" id="{87A0D2BD-28FF-4229-995F-4B1A76F3EEB8}"/>
              </a:ext>
            </a:extLst>
          </p:cNvPr>
          <p:cNvSpPr/>
          <p:nvPr/>
        </p:nvSpPr>
        <p:spPr>
          <a:xfrm rot="6115775">
            <a:off x="10958694" y="6004903"/>
            <a:ext cx="551404" cy="591438"/>
          </a:xfrm>
          <a:custGeom>
            <a:avLst/>
            <a:gdLst>
              <a:gd name="connsiteX0" fmla="*/ 0 w 457200"/>
              <a:gd name="connsiteY0" fmla="*/ 381000 h 381000"/>
              <a:gd name="connsiteX1" fmla="*/ 228600 w 457200"/>
              <a:gd name="connsiteY1" fmla="*/ 0 h 381000"/>
              <a:gd name="connsiteX2" fmla="*/ 457200 w 457200"/>
              <a:gd name="connsiteY2" fmla="*/ 381000 h 381000"/>
              <a:gd name="connsiteX3" fmla="*/ 0 w 457200"/>
              <a:gd name="connsiteY3" fmla="*/ 381000 h 381000"/>
              <a:gd name="connsiteX0" fmla="*/ 0 w 457200"/>
              <a:gd name="connsiteY0" fmla="*/ 381000 h 381000"/>
              <a:gd name="connsiteX1" fmla="*/ 228600 w 457200"/>
              <a:gd name="connsiteY1" fmla="*/ 0 h 381000"/>
              <a:gd name="connsiteX2" fmla="*/ 363237 w 457200"/>
              <a:gd name="connsiteY2" fmla="*/ 213434 h 381000"/>
              <a:gd name="connsiteX3" fmla="*/ 457200 w 457200"/>
              <a:gd name="connsiteY3" fmla="*/ 381000 h 381000"/>
              <a:gd name="connsiteX4" fmla="*/ 0 w 457200"/>
              <a:gd name="connsiteY4" fmla="*/ 381000 h 381000"/>
              <a:gd name="connsiteX0" fmla="*/ 0 w 457200"/>
              <a:gd name="connsiteY0" fmla="*/ 381000 h 381000"/>
              <a:gd name="connsiteX1" fmla="*/ 228600 w 457200"/>
              <a:gd name="connsiteY1" fmla="*/ 0 h 381000"/>
              <a:gd name="connsiteX2" fmla="*/ 377628 w 457200"/>
              <a:gd name="connsiteY2" fmla="*/ 190980 h 381000"/>
              <a:gd name="connsiteX3" fmla="*/ 457200 w 457200"/>
              <a:gd name="connsiteY3" fmla="*/ 381000 h 381000"/>
              <a:gd name="connsiteX4" fmla="*/ 0 w 457200"/>
              <a:gd name="connsiteY4" fmla="*/ 381000 h 381000"/>
              <a:gd name="connsiteX0" fmla="*/ 0 w 457200"/>
              <a:gd name="connsiteY0" fmla="*/ 381000 h 381000"/>
              <a:gd name="connsiteX1" fmla="*/ 124888 w 457200"/>
              <a:gd name="connsiteY1" fmla="*/ 182861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1000"/>
              <a:gd name="connsiteX1" fmla="*/ 89850 w 457200"/>
              <a:gd name="connsiteY1" fmla="*/ 173982 h 381000"/>
              <a:gd name="connsiteX2" fmla="*/ 228600 w 457200"/>
              <a:gd name="connsiteY2" fmla="*/ 0 h 381000"/>
              <a:gd name="connsiteX3" fmla="*/ 377628 w 457200"/>
              <a:gd name="connsiteY3" fmla="*/ 190980 h 381000"/>
              <a:gd name="connsiteX4" fmla="*/ 457200 w 457200"/>
              <a:gd name="connsiteY4" fmla="*/ 381000 h 381000"/>
              <a:gd name="connsiteX5" fmla="*/ 0 w 457200"/>
              <a:gd name="connsiteY5" fmla="*/ 381000 h 381000"/>
              <a:gd name="connsiteX0" fmla="*/ 0 w 457200"/>
              <a:gd name="connsiteY0" fmla="*/ 381000 h 388956"/>
              <a:gd name="connsiteX1" fmla="*/ 89850 w 457200"/>
              <a:gd name="connsiteY1" fmla="*/ 173982 h 388956"/>
              <a:gd name="connsiteX2" fmla="*/ 228600 w 457200"/>
              <a:gd name="connsiteY2" fmla="*/ 0 h 388956"/>
              <a:gd name="connsiteX3" fmla="*/ 377628 w 457200"/>
              <a:gd name="connsiteY3" fmla="*/ 190980 h 388956"/>
              <a:gd name="connsiteX4" fmla="*/ 457200 w 457200"/>
              <a:gd name="connsiteY4" fmla="*/ 381000 h 388956"/>
              <a:gd name="connsiteX5" fmla="*/ 241695 w 457200"/>
              <a:gd name="connsiteY5" fmla="*/ 388956 h 388956"/>
              <a:gd name="connsiteX6" fmla="*/ 0 w 457200"/>
              <a:gd name="connsiteY6" fmla="*/ 381000 h 388956"/>
              <a:gd name="connsiteX0" fmla="*/ 0 w 457200"/>
              <a:gd name="connsiteY0" fmla="*/ 381000 h 430160"/>
              <a:gd name="connsiteX1" fmla="*/ 89850 w 457200"/>
              <a:gd name="connsiteY1" fmla="*/ 173982 h 430160"/>
              <a:gd name="connsiteX2" fmla="*/ 228600 w 457200"/>
              <a:gd name="connsiteY2" fmla="*/ 0 h 430160"/>
              <a:gd name="connsiteX3" fmla="*/ 377628 w 457200"/>
              <a:gd name="connsiteY3" fmla="*/ 190980 h 430160"/>
              <a:gd name="connsiteX4" fmla="*/ 457200 w 457200"/>
              <a:gd name="connsiteY4" fmla="*/ 381000 h 430160"/>
              <a:gd name="connsiteX5" fmla="*/ 242439 w 457200"/>
              <a:gd name="connsiteY5" fmla="*/ 430160 h 430160"/>
              <a:gd name="connsiteX6" fmla="*/ 0 w 457200"/>
              <a:gd name="connsiteY6" fmla="*/ 381000 h 430160"/>
              <a:gd name="connsiteX0" fmla="*/ 0 w 461886"/>
              <a:gd name="connsiteY0" fmla="*/ 381000 h 430160"/>
              <a:gd name="connsiteX1" fmla="*/ 89850 w 461886"/>
              <a:gd name="connsiteY1" fmla="*/ 173982 h 430160"/>
              <a:gd name="connsiteX2" fmla="*/ 228600 w 461886"/>
              <a:gd name="connsiteY2" fmla="*/ 0 h 430160"/>
              <a:gd name="connsiteX3" fmla="*/ 377628 w 461886"/>
              <a:gd name="connsiteY3" fmla="*/ 190980 h 430160"/>
              <a:gd name="connsiteX4" fmla="*/ 457200 w 461886"/>
              <a:gd name="connsiteY4" fmla="*/ 381000 h 430160"/>
              <a:gd name="connsiteX5" fmla="*/ 242439 w 461886"/>
              <a:gd name="connsiteY5" fmla="*/ 430160 h 430160"/>
              <a:gd name="connsiteX6" fmla="*/ 0 w 461886"/>
              <a:gd name="connsiteY6" fmla="*/ 381000 h 430160"/>
              <a:gd name="connsiteX0" fmla="*/ 0 w 462555"/>
              <a:gd name="connsiteY0" fmla="*/ 381000 h 430160"/>
              <a:gd name="connsiteX1" fmla="*/ 89850 w 462555"/>
              <a:gd name="connsiteY1" fmla="*/ 173982 h 430160"/>
              <a:gd name="connsiteX2" fmla="*/ 228600 w 462555"/>
              <a:gd name="connsiteY2" fmla="*/ 0 h 430160"/>
              <a:gd name="connsiteX3" fmla="*/ 388156 w 462555"/>
              <a:gd name="connsiteY3" fmla="*/ 188676 h 430160"/>
              <a:gd name="connsiteX4" fmla="*/ 457200 w 462555"/>
              <a:gd name="connsiteY4" fmla="*/ 381000 h 430160"/>
              <a:gd name="connsiteX5" fmla="*/ 242439 w 462555"/>
              <a:gd name="connsiteY5" fmla="*/ 430160 h 430160"/>
              <a:gd name="connsiteX6" fmla="*/ 0 w 462555"/>
              <a:gd name="connsiteY6" fmla="*/ 381000 h 430160"/>
              <a:gd name="connsiteX0" fmla="*/ 5039 w 467594"/>
              <a:gd name="connsiteY0" fmla="*/ 381039 h 430199"/>
              <a:gd name="connsiteX1" fmla="*/ 94889 w 467594"/>
              <a:gd name="connsiteY1" fmla="*/ 174021 h 430199"/>
              <a:gd name="connsiteX2" fmla="*/ 233639 w 467594"/>
              <a:gd name="connsiteY2" fmla="*/ 39 h 430199"/>
              <a:gd name="connsiteX3" fmla="*/ 393195 w 467594"/>
              <a:gd name="connsiteY3" fmla="*/ 188715 h 430199"/>
              <a:gd name="connsiteX4" fmla="*/ 462239 w 467594"/>
              <a:gd name="connsiteY4" fmla="*/ 381039 h 430199"/>
              <a:gd name="connsiteX5" fmla="*/ 247478 w 467594"/>
              <a:gd name="connsiteY5" fmla="*/ 430199 h 430199"/>
              <a:gd name="connsiteX6" fmla="*/ 5039 w 467594"/>
              <a:gd name="connsiteY6" fmla="*/ 381039 h 430199"/>
              <a:gd name="connsiteX0" fmla="*/ 7960 w 470515"/>
              <a:gd name="connsiteY0" fmla="*/ 381037 h 430197"/>
              <a:gd name="connsiteX1" fmla="*/ 60965 w 470515"/>
              <a:gd name="connsiteY1" fmla="*/ 182083 h 430197"/>
              <a:gd name="connsiteX2" fmla="*/ 236560 w 470515"/>
              <a:gd name="connsiteY2" fmla="*/ 37 h 430197"/>
              <a:gd name="connsiteX3" fmla="*/ 396116 w 470515"/>
              <a:gd name="connsiteY3" fmla="*/ 188713 h 430197"/>
              <a:gd name="connsiteX4" fmla="*/ 465160 w 470515"/>
              <a:gd name="connsiteY4" fmla="*/ 381037 h 430197"/>
              <a:gd name="connsiteX5" fmla="*/ 250399 w 470515"/>
              <a:gd name="connsiteY5" fmla="*/ 430197 h 430197"/>
              <a:gd name="connsiteX6" fmla="*/ 7960 w 470515"/>
              <a:gd name="connsiteY6" fmla="*/ 381037 h 430197"/>
              <a:gd name="connsiteX0" fmla="*/ 7960 w 470515"/>
              <a:gd name="connsiteY0" fmla="*/ 381037 h 435371"/>
              <a:gd name="connsiteX1" fmla="*/ 60965 w 470515"/>
              <a:gd name="connsiteY1" fmla="*/ 182083 h 435371"/>
              <a:gd name="connsiteX2" fmla="*/ 236560 w 470515"/>
              <a:gd name="connsiteY2" fmla="*/ 37 h 435371"/>
              <a:gd name="connsiteX3" fmla="*/ 396116 w 470515"/>
              <a:gd name="connsiteY3" fmla="*/ 188713 h 435371"/>
              <a:gd name="connsiteX4" fmla="*/ 465160 w 470515"/>
              <a:gd name="connsiteY4" fmla="*/ 381037 h 435371"/>
              <a:gd name="connsiteX5" fmla="*/ 250399 w 470515"/>
              <a:gd name="connsiteY5" fmla="*/ 430197 h 435371"/>
              <a:gd name="connsiteX6" fmla="*/ 7960 w 470515"/>
              <a:gd name="connsiteY6" fmla="*/ 381037 h 435371"/>
              <a:gd name="connsiteX0" fmla="*/ 7960 w 470515"/>
              <a:gd name="connsiteY0" fmla="*/ 381037 h 462896"/>
              <a:gd name="connsiteX1" fmla="*/ 60965 w 470515"/>
              <a:gd name="connsiteY1" fmla="*/ 182083 h 462896"/>
              <a:gd name="connsiteX2" fmla="*/ 236560 w 470515"/>
              <a:gd name="connsiteY2" fmla="*/ 37 h 462896"/>
              <a:gd name="connsiteX3" fmla="*/ 396116 w 470515"/>
              <a:gd name="connsiteY3" fmla="*/ 188713 h 462896"/>
              <a:gd name="connsiteX4" fmla="*/ 465160 w 470515"/>
              <a:gd name="connsiteY4" fmla="*/ 381037 h 462896"/>
              <a:gd name="connsiteX5" fmla="*/ 303779 w 470515"/>
              <a:gd name="connsiteY5" fmla="*/ 459883 h 462896"/>
              <a:gd name="connsiteX6" fmla="*/ 7960 w 470515"/>
              <a:gd name="connsiteY6" fmla="*/ 381037 h 462896"/>
              <a:gd name="connsiteX0" fmla="*/ 7960 w 471691"/>
              <a:gd name="connsiteY0" fmla="*/ 381037 h 462896"/>
              <a:gd name="connsiteX1" fmla="*/ 60965 w 471691"/>
              <a:gd name="connsiteY1" fmla="*/ 182083 h 462896"/>
              <a:gd name="connsiteX2" fmla="*/ 236560 w 471691"/>
              <a:gd name="connsiteY2" fmla="*/ 37 h 462896"/>
              <a:gd name="connsiteX3" fmla="*/ 409602 w 471691"/>
              <a:gd name="connsiteY3" fmla="*/ 174730 h 462896"/>
              <a:gd name="connsiteX4" fmla="*/ 465160 w 471691"/>
              <a:gd name="connsiteY4" fmla="*/ 381037 h 462896"/>
              <a:gd name="connsiteX5" fmla="*/ 303779 w 471691"/>
              <a:gd name="connsiteY5" fmla="*/ 459883 h 462896"/>
              <a:gd name="connsiteX6" fmla="*/ 7960 w 471691"/>
              <a:gd name="connsiteY6" fmla="*/ 381037 h 462896"/>
              <a:gd name="connsiteX0" fmla="*/ 7960 w 471691"/>
              <a:gd name="connsiteY0" fmla="*/ 381037 h 451441"/>
              <a:gd name="connsiteX1" fmla="*/ 60965 w 471691"/>
              <a:gd name="connsiteY1" fmla="*/ 182083 h 451441"/>
              <a:gd name="connsiteX2" fmla="*/ 236560 w 471691"/>
              <a:gd name="connsiteY2" fmla="*/ 37 h 451441"/>
              <a:gd name="connsiteX3" fmla="*/ 409602 w 471691"/>
              <a:gd name="connsiteY3" fmla="*/ 174730 h 451441"/>
              <a:gd name="connsiteX4" fmla="*/ 465160 w 471691"/>
              <a:gd name="connsiteY4" fmla="*/ 381037 h 451441"/>
              <a:gd name="connsiteX5" fmla="*/ 270797 w 471691"/>
              <a:gd name="connsiteY5" fmla="*/ 447796 h 451441"/>
              <a:gd name="connsiteX6" fmla="*/ 7960 w 471691"/>
              <a:gd name="connsiteY6" fmla="*/ 381037 h 451441"/>
              <a:gd name="connsiteX0" fmla="*/ 7960 w 489248"/>
              <a:gd name="connsiteY0" fmla="*/ 381037 h 451441"/>
              <a:gd name="connsiteX1" fmla="*/ 60965 w 489248"/>
              <a:gd name="connsiteY1" fmla="*/ 182083 h 451441"/>
              <a:gd name="connsiteX2" fmla="*/ 236560 w 489248"/>
              <a:gd name="connsiteY2" fmla="*/ 37 h 451441"/>
              <a:gd name="connsiteX3" fmla="*/ 409602 w 489248"/>
              <a:gd name="connsiteY3" fmla="*/ 174730 h 451441"/>
              <a:gd name="connsiteX4" fmla="*/ 465160 w 489248"/>
              <a:gd name="connsiteY4" fmla="*/ 381037 h 451441"/>
              <a:gd name="connsiteX5" fmla="*/ 270797 w 489248"/>
              <a:gd name="connsiteY5" fmla="*/ 447796 h 451441"/>
              <a:gd name="connsiteX6" fmla="*/ 7960 w 489248"/>
              <a:gd name="connsiteY6" fmla="*/ 381037 h 451441"/>
              <a:gd name="connsiteX0" fmla="*/ 7960 w 492191"/>
              <a:gd name="connsiteY0" fmla="*/ 381037 h 451441"/>
              <a:gd name="connsiteX1" fmla="*/ 60965 w 492191"/>
              <a:gd name="connsiteY1" fmla="*/ 182083 h 451441"/>
              <a:gd name="connsiteX2" fmla="*/ 236560 w 492191"/>
              <a:gd name="connsiteY2" fmla="*/ 37 h 451441"/>
              <a:gd name="connsiteX3" fmla="*/ 409602 w 492191"/>
              <a:gd name="connsiteY3" fmla="*/ 174730 h 451441"/>
              <a:gd name="connsiteX4" fmla="*/ 465160 w 492191"/>
              <a:gd name="connsiteY4" fmla="*/ 381037 h 451441"/>
              <a:gd name="connsiteX5" fmla="*/ 270797 w 492191"/>
              <a:gd name="connsiteY5" fmla="*/ 447796 h 451441"/>
              <a:gd name="connsiteX6" fmla="*/ 7960 w 492191"/>
              <a:gd name="connsiteY6" fmla="*/ 381037 h 451441"/>
              <a:gd name="connsiteX0" fmla="*/ 9855 w 494086"/>
              <a:gd name="connsiteY0" fmla="*/ 381039 h 451443"/>
              <a:gd name="connsiteX1" fmla="*/ 50029 w 494086"/>
              <a:gd name="connsiteY1" fmla="*/ 173862 h 451443"/>
              <a:gd name="connsiteX2" fmla="*/ 238455 w 494086"/>
              <a:gd name="connsiteY2" fmla="*/ 39 h 451443"/>
              <a:gd name="connsiteX3" fmla="*/ 411497 w 494086"/>
              <a:gd name="connsiteY3" fmla="*/ 174732 h 451443"/>
              <a:gd name="connsiteX4" fmla="*/ 467055 w 494086"/>
              <a:gd name="connsiteY4" fmla="*/ 381039 h 451443"/>
              <a:gd name="connsiteX5" fmla="*/ 272692 w 494086"/>
              <a:gd name="connsiteY5" fmla="*/ 447798 h 451443"/>
              <a:gd name="connsiteX6" fmla="*/ 9855 w 494086"/>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 name="connsiteX0" fmla="*/ 9855 w 473819"/>
              <a:gd name="connsiteY0" fmla="*/ 381039 h 451443"/>
              <a:gd name="connsiteX1" fmla="*/ 50029 w 473819"/>
              <a:gd name="connsiteY1" fmla="*/ 173862 h 451443"/>
              <a:gd name="connsiteX2" fmla="*/ 238455 w 473819"/>
              <a:gd name="connsiteY2" fmla="*/ 39 h 451443"/>
              <a:gd name="connsiteX3" fmla="*/ 411497 w 473819"/>
              <a:gd name="connsiteY3" fmla="*/ 174732 h 451443"/>
              <a:gd name="connsiteX4" fmla="*/ 467055 w 473819"/>
              <a:gd name="connsiteY4" fmla="*/ 381039 h 451443"/>
              <a:gd name="connsiteX5" fmla="*/ 272692 w 473819"/>
              <a:gd name="connsiteY5" fmla="*/ 447798 h 451443"/>
              <a:gd name="connsiteX6" fmla="*/ 9855 w 473819"/>
              <a:gd name="connsiteY6" fmla="*/ 381039 h 45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819" h="451443">
                <a:moveTo>
                  <a:pt x="9855" y="381039"/>
                </a:moveTo>
                <a:cubicBezTo>
                  <a:pt x="-15577" y="338343"/>
                  <a:pt x="11929" y="237362"/>
                  <a:pt x="50029" y="173862"/>
                </a:cubicBezTo>
                <a:cubicBezTo>
                  <a:pt x="88129" y="110362"/>
                  <a:pt x="188737" y="-2410"/>
                  <a:pt x="238455" y="39"/>
                </a:cubicBezTo>
                <a:cubicBezTo>
                  <a:pt x="286418" y="2872"/>
                  <a:pt x="373397" y="111232"/>
                  <a:pt x="411497" y="174732"/>
                </a:cubicBezTo>
                <a:cubicBezTo>
                  <a:pt x="449597" y="238232"/>
                  <a:pt x="490189" y="335528"/>
                  <a:pt x="467055" y="381039"/>
                </a:cubicBezTo>
                <a:cubicBezTo>
                  <a:pt x="443921" y="426550"/>
                  <a:pt x="337480" y="425545"/>
                  <a:pt x="272692" y="447798"/>
                </a:cubicBezTo>
                <a:cubicBezTo>
                  <a:pt x="201105" y="464185"/>
                  <a:pt x="41427" y="422391"/>
                  <a:pt x="9855" y="381039"/>
                </a:cubicBezTo>
                <a:close/>
              </a:path>
            </a:pathLst>
          </a:custGeom>
          <a:solidFill>
            <a:srgbClr val="A2E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Freeform: Shape 20">
            <a:extLst>
              <a:ext uri="{FF2B5EF4-FFF2-40B4-BE49-F238E27FC236}">
                <a16:creationId xmlns:a16="http://schemas.microsoft.com/office/drawing/2014/main" id="{D405381D-ACB7-4CFD-A92A-D4C0E7F7A021}"/>
              </a:ext>
            </a:extLst>
          </p:cNvPr>
          <p:cNvSpPr/>
          <p:nvPr/>
        </p:nvSpPr>
        <p:spPr>
          <a:xfrm flipV="1">
            <a:off x="2732" y="1076"/>
            <a:ext cx="2820032" cy="2940875"/>
          </a:xfrm>
          <a:custGeom>
            <a:avLst/>
            <a:gdLst>
              <a:gd name="connsiteX0" fmla="*/ 3367862 w 3367862"/>
              <a:gd name="connsiteY0" fmla="*/ 3512182 h 3512181"/>
              <a:gd name="connsiteX1" fmla="*/ 0 w 3367862"/>
              <a:gd name="connsiteY1" fmla="*/ 3512182 h 3512181"/>
              <a:gd name="connsiteX2" fmla="*/ 0 w 3367862"/>
              <a:gd name="connsiteY2" fmla="*/ 0 h 3512181"/>
              <a:gd name="connsiteX3" fmla="*/ 445381 w 3367862"/>
              <a:gd name="connsiteY3" fmla="*/ 862963 h 3512181"/>
              <a:gd name="connsiteX4" fmla="*/ 624007 w 3367862"/>
              <a:gd name="connsiteY4" fmla="*/ 1663821 h 3512181"/>
              <a:gd name="connsiteX5" fmla="*/ 1270490 w 3367862"/>
              <a:gd name="connsiteY5" fmla="*/ 2041182 h 3512181"/>
              <a:gd name="connsiteX6" fmla="*/ 1699901 w 3367862"/>
              <a:gd name="connsiteY6" fmla="*/ 2879894 h 3512181"/>
              <a:gd name="connsiteX7" fmla="*/ 2674653 w 3367862"/>
              <a:gd name="connsiteY7" fmla="*/ 3088094 h 3512181"/>
              <a:gd name="connsiteX8" fmla="*/ 3367862 w 3367862"/>
              <a:gd name="connsiteY8" fmla="*/ 3512182 h 351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7862" h="3512181">
                <a:moveTo>
                  <a:pt x="3367862" y="3512182"/>
                </a:moveTo>
                <a:lnTo>
                  <a:pt x="0" y="3512182"/>
                </a:lnTo>
                <a:lnTo>
                  <a:pt x="0" y="0"/>
                </a:lnTo>
                <a:cubicBezTo>
                  <a:pt x="243096" y="224169"/>
                  <a:pt x="408118" y="534102"/>
                  <a:pt x="445381" y="862963"/>
                </a:cubicBezTo>
                <a:cubicBezTo>
                  <a:pt x="476729" y="1140365"/>
                  <a:pt x="435326" y="1457987"/>
                  <a:pt x="624007" y="1663821"/>
                </a:cubicBezTo>
                <a:cubicBezTo>
                  <a:pt x="793760" y="1848952"/>
                  <a:pt x="1090090" y="1866105"/>
                  <a:pt x="1270490" y="2041182"/>
                </a:cubicBezTo>
                <a:cubicBezTo>
                  <a:pt x="1498208" y="2261802"/>
                  <a:pt x="1471000" y="2659866"/>
                  <a:pt x="1699901" y="2879894"/>
                </a:cubicBezTo>
                <a:cubicBezTo>
                  <a:pt x="1944772" y="3115302"/>
                  <a:pt x="2339878" y="3031904"/>
                  <a:pt x="2674653" y="3088094"/>
                </a:cubicBezTo>
                <a:cubicBezTo>
                  <a:pt x="2949098" y="3133638"/>
                  <a:pt x="3199292" y="3292153"/>
                  <a:pt x="3367862" y="3512182"/>
                </a:cubicBezTo>
                <a:close/>
              </a:path>
            </a:pathLst>
          </a:custGeom>
          <a:solidFill>
            <a:srgbClr val="A2E6DB"/>
          </a:solidFill>
          <a:ln w="5912" cap="flat">
            <a:noFill/>
            <a:prstDash val="solid"/>
            <a:miter/>
          </a:ln>
        </p:spPr>
        <p:txBody>
          <a:bodyPr rtlCol="0" anchor="ctr"/>
          <a:lstStyle/>
          <a:p>
            <a:endParaRPr lang="en-ID">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921212223"/>
              </p:ext>
            </p:extLst>
          </p:nvPr>
        </p:nvGraphicFramePr>
        <p:xfrm>
          <a:off x="3960879" y="4038600"/>
          <a:ext cx="7619840" cy="2406811"/>
        </p:xfrm>
        <a:graphic>
          <a:graphicData uri="http://schemas.openxmlformats.org/drawingml/2006/table">
            <a:tbl>
              <a:tblPr firstRow="1" firstCol="1" bandRow="1">
                <a:tableStyleId>{5940675A-B579-460E-94D1-54222C63F5DA}</a:tableStyleId>
              </a:tblPr>
              <a:tblGrid>
                <a:gridCol w="761825">
                  <a:extLst>
                    <a:ext uri="{9D8B030D-6E8A-4147-A177-3AD203B41FA5}">
                      <a16:colId xmlns:a16="http://schemas.microsoft.com/office/drawing/2014/main" val="20000"/>
                    </a:ext>
                  </a:extLst>
                </a:gridCol>
                <a:gridCol w="870176">
                  <a:extLst>
                    <a:ext uri="{9D8B030D-6E8A-4147-A177-3AD203B41FA5}">
                      <a16:colId xmlns:a16="http://schemas.microsoft.com/office/drawing/2014/main" val="20001"/>
                    </a:ext>
                  </a:extLst>
                </a:gridCol>
                <a:gridCol w="875471">
                  <a:extLst>
                    <a:ext uri="{9D8B030D-6E8A-4147-A177-3AD203B41FA5}">
                      <a16:colId xmlns:a16="http://schemas.microsoft.com/office/drawing/2014/main" val="20002"/>
                    </a:ext>
                  </a:extLst>
                </a:gridCol>
                <a:gridCol w="539828">
                  <a:extLst>
                    <a:ext uri="{9D8B030D-6E8A-4147-A177-3AD203B41FA5}">
                      <a16:colId xmlns:a16="http://schemas.microsoft.com/office/drawing/2014/main" val="20003"/>
                    </a:ext>
                  </a:extLst>
                </a:gridCol>
                <a:gridCol w="870625">
                  <a:extLst>
                    <a:ext uri="{9D8B030D-6E8A-4147-A177-3AD203B41FA5}">
                      <a16:colId xmlns:a16="http://schemas.microsoft.com/office/drawing/2014/main" val="20004"/>
                    </a:ext>
                  </a:extLst>
                </a:gridCol>
                <a:gridCol w="940302">
                  <a:extLst>
                    <a:ext uri="{9D8B030D-6E8A-4147-A177-3AD203B41FA5}">
                      <a16:colId xmlns:a16="http://schemas.microsoft.com/office/drawing/2014/main" val="20005"/>
                    </a:ext>
                  </a:extLst>
                </a:gridCol>
                <a:gridCol w="474546">
                  <a:extLst>
                    <a:ext uri="{9D8B030D-6E8A-4147-A177-3AD203B41FA5}">
                      <a16:colId xmlns:a16="http://schemas.microsoft.com/office/drawing/2014/main" val="20006"/>
                    </a:ext>
                  </a:extLst>
                </a:gridCol>
                <a:gridCol w="935907">
                  <a:extLst>
                    <a:ext uri="{9D8B030D-6E8A-4147-A177-3AD203B41FA5}">
                      <a16:colId xmlns:a16="http://schemas.microsoft.com/office/drawing/2014/main" val="20007"/>
                    </a:ext>
                  </a:extLst>
                </a:gridCol>
                <a:gridCol w="861944">
                  <a:extLst>
                    <a:ext uri="{9D8B030D-6E8A-4147-A177-3AD203B41FA5}">
                      <a16:colId xmlns:a16="http://schemas.microsoft.com/office/drawing/2014/main" val="20008"/>
                    </a:ext>
                  </a:extLst>
                </a:gridCol>
                <a:gridCol w="489216">
                  <a:extLst>
                    <a:ext uri="{9D8B030D-6E8A-4147-A177-3AD203B41FA5}">
                      <a16:colId xmlns:a16="http://schemas.microsoft.com/office/drawing/2014/main" val="20009"/>
                    </a:ext>
                  </a:extLst>
                </a:gridCol>
              </a:tblGrid>
              <a:tr h="900116">
                <a:tc>
                  <a:txBody>
                    <a:bodyPr/>
                    <a:lstStyle/>
                    <a:p>
                      <a:pPr algn="ctr">
                        <a:lnSpc>
                          <a:spcPct val="115000"/>
                        </a:lnSpc>
                        <a:spcAft>
                          <a:spcPts val="0"/>
                        </a:spcAft>
                      </a:pPr>
                      <a:r>
                        <a:rPr lang="pt-BR" sz="1600" b="1">
                          <a:effectLst/>
                          <a:latin typeface="Times New Roman" panose="02020603050405020304" pitchFamily="18" charset="0"/>
                          <a:cs typeface="Times New Roman" panose="02020603050405020304" pitchFamily="18" charset="0"/>
                        </a:rPr>
                        <a:t>Tổng số HS</a:t>
                      </a:r>
                      <a:endParaRPr lang="en-US" sz="1600" b="1">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3">
                        <a:lumMod val="75000"/>
                      </a:schemeClr>
                    </a:solidFill>
                  </a:tcPr>
                </a:tc>
                <a:tc gridSpan="3">
                  <a:txBody>
                    <a:bodyPr/>
                    <a:lstStyle/>
                    <a:p>
                      <a:pPr algn="ctr">
                        <a:lnSpc>
                          <a:spcPct val="115000"/>
                        </a:lnSpc>
                        <a:spcAft>
                          <a:spcPts val="0"/>
                        </a:spcAft>
                      </a:pPr>
                      <a:r>
                        <a:rPr lang="pt-BR" sz="1600" b="1">
                          <a:effectLst/>
                          <a:latin typeface="Times New Roman" panose="02020603050405020304" pitchFamily="18" charset="0"/>
                          <a:cs typeface="Times New Roman" panose="02020603050405020304" pitchFamily="18" charset="0"/>
                        </a:rPr>
                        <a:t>Kiến thức kĩ năng</a:t>
                      </a:r>
                      <a:endParaRPr lang="en-US" sz="1600" b="1">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3">
                        <a:lumMod val="75000"/>
                      </a:schemeClr>
                    </a:solidFill>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pt-BR" sz="1600" b="1">
                          <a:effectLst/>
                          <a:latin typeface="Times New Roman" panose="02020603050405020304" pitchFamily="18" charset="0"/>
                          <a:cs typeface="Times New Roman" panose="02020603050405020304" pitchFamily="18" charset="0"/>
                        </a:rPr>
                        <a:t>Năng lực</a:t>
                      </a:r>
                      <a:endParaRPr lang="en-US" sz="1600" b="1">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3">
                        <a:lumMod val="75000"/>
                      </a:schemeClr>
                    </a:solidFill>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pt-BR" sz="1600" b="1">
                          <a:effectLst/>
                          <a:latin typeface="Times New Roman" panose="02020603050405020304" pitchFamily="18" charset="0"/>
                          <a:cs typeface="Times New Roman" panose="02020603050405020304" pitchFamily="18" charset="0"/>
                        </a:rPr>
                        <a:t>Phẩm chất</a:t>
                      </a:r>
                      <a:endParaRPr lang="en-US" sz="1600" b="1">
                        <a:effectLst/>
                        <a:latin typeface="Times New Roman" panose="02020603050405020304" pitchFamily="18" charset="0"/>
                        <a:ea typeface="Times New Roman"/>
                        <a:cs typeface="Times New Roman" panose="02020603050405020304" pitchFamily="18" charset="0"/>
                      </a:endParaRPr>
                    </a:p>
                  </a:txBody>
                  <a:tcPr marL="68580" marR="68580" marT="0" marB="0" anchor="ctr">
                    <a:solidFill>
                      <a:schemeClr val="accent3">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2918">
                <a:tc rowSpan="2">
                  <a:txBody>
                    <a:bodyPr/>
                    <a:lstStyle/>
                    <a:p>
                      <a:pPr>
                        <a:lnSpc>
                          <a:spcPct val="115000"/>
                        </a:lnSpc>
                        <a:spcAft>
                          <a:spcPts val="0"/>
                        </a:spcAft>
                      </a:pPr>
                      <a:r>
                        <a:rPr lang="pt-BR" sz="1600" b="1">
                          <a:effectLst/>
                          <a:latin typeface="Times New Roman" panose="02020603050405020304" pitchFamily="18" charset="0"/>
                          <a:cs typeface="Times New Roman" panose="02020603050405020304" pitchFamily="18" charset="0"/>
                        </a:rPr>
                        <a:t> </a:t>
                      </a:r>
                      <a:endParaRPr lang="en-US" sz="1600" b="1">
                        <a:effectLst/>
                        <a:latin typeface="Times New Roman" panose="02020603050405020304" pitchFamily="18" charset="0"/>
                        <a:cs typeface="Times New Roman" panose="02020603050405020304" pitchFamily="18" charset="0"/>
                      </a:endParaRPr>
                    </a:p>
                    <a:p>
                      <a:pPr>
                        <a:lnSpc>
                          <a:spcPct val="115000"/>
                        </a:lnSpc>
                        <a:spcAft>
                          <a:spcPts val="0"/>
                        </a:spcAft>
                      </a:pPr>
                      <a:r>
                        <a:rPr lang="pt-BR" sz="1600" b="1">
                          <a:effectLst/>
                          <a:latin typeface="Times New Roman" panose="02020603050405020304" pitchFamily="18" charset="0"/>
                          <a:cs typeface="Times New Roman" panose="02020603050405020304" pitchFamily="18" charset="0"/>
                        </a:rPr>
                        <a:t>34/16</a:t>
                      </a:r>
                      <a:endParaRPr lang="en-US" sz="1600" b="1">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1600" b="1">
                          <a:effectLst/>
                          <a:latin typeface="Times New Roman" panose="02020603050405020304" pitchFamily="18" charset="0"/>
                          <a:cs typeface="Times New Roman" panose="02020603050405020304" pitchFamily="18" charset="0"/>
                        </a:rPr>
                        <a:t>T</a:t>
                      </a:r>
                      <a:endParaRPr lang="en-US" sz="1600" b="1">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1600" b="1">
                          <a:effectLst/>
                          <a:latin typeface="Times New Roman" panose="02020603050405020304" pitchFamily="18" charset="0"/>
                          <a:cs typeface="Times New Roman" panose="02020603050405020304" pitchFamily="18" charset="0"/>
                        </a:rPr>
                        <a:t>H</a:t>
                      </a:r>
                      <a:endParaRPr lang="en-US" sz="1600" b="1">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1600" b="1">
                          <a:effectLst/>
                          <a:latin typeface="Times New Roman" panose="02020603050405020304" pitchFamily="18" charset="0"/>
                          <a:cs typeface="Times New Roman" panose="02020603050405020304" pitchFamily="18" charset="0"/>
                        </a:rPr>
                        <a:t>C</a:t>
                      </a:r>
                      <a:endParaRPr lang="en-US" sz="1600" b="1">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1600" b="1">
                          <a:effectLst/>
                          <a:latin typeface="Times New Roman" panose="02020603050405020304" pitchFamily="18" charset="0"/>
                          <a:cs typeface="Times New Roman" panose="02020603050405020304" pitchFamily="18" charset="0"/>
                        </a:rPr>
                        <a:t>T</a:t>
                      </a:r>
                      <a:endParaRPr lang="en-US" sz="1600" b="1">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1600" b="1">
                          <a:effectLst/>
                          <a:latin typeface="Times New Roman" panose="02020603050405020304" pitchFamily="18" charset="0"/>
                          <a:cs typeface="Times New Roman" panose="02020603050405020304" pitchFamily="18" charset="0"/>
                        </a:rPr>
                        <a:t>Đ</a:t>
                      </a:r>
                      <a:endParaRPr lang="en-US" sz="1600" b="1">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1600" b="1">
                          <a:effectLst/>
                          <a:latin typeface="Times New Roman" panose="02020603050405020304" pitchFamily="18" charset="0"/>
                          <a:cs typeface="Times New Roman" panose="02020603050405020304" pitchFamily="18" charset="0"/>
                        </a:rPr>
                        <a:t>C</a:t>
                      </a:r>
                      <a:endParaRPr lang="en-US" sz="1600" b="1">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1600" b="1">
                          <a:effectLst/>
                          <a:latin typeface="Times New Roman" panose="02020603050405020304" pitchFamily="18" charset="0"/>
                          <a:cs typeface="Times New Roman" panose="02020603050405020304" pitchFamily="18" charset="0"/>
                        </a:rPr>
                        <a:t>T</a:t>
                      </a:r>
                      <a:endParaRPr lang="en-US" sz="1600" b="1">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1600" b="1">
                          <a:effectLst/>
                          <a:latin typeface="Times New Roman" panose="02020603050405020304" pitchFamily="18" charset="0"/>
                          <a:cs typeface="Times New Roman" panose="02020603050405020304" pitchFamily="18" charset="0"/>
                        </a:rPr>
                        <a:t>Đ</a:t>
                      </a:r>
                      <a:endParaRPr lang="en-US" sz="1600" b="1">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1600" b="1">
                          <a:effectLst/>
                          <a:latin typeface="Times New Roman" panose="02020603050405020304" pitchFamily="18" charset="0"/>
                          <a:cs typeface="Times New Roman" panose="02020603050405020304" pitchFamily="18" charset="0"/>
                        </a:rPr>
                        <a:t>C</a:t>
                      </a:r>
                      <a:endParaRPr lang="en-US" sz="1600" b="1">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143777">
                <a:tc vMerge="1">
                  <a:txBody>
                    <a:bodyPr/>
                    <a:lstStyle/>
                    <a:p>
                      <a:endParaRPr lang="en-US"/>
                    </a:p>
                  </a:txBody>
                  <a:tcPr/>
                </a:tc>
                <a:tc>
                  <a:txBody>
                    <a:bodyPr/>
                    <a:lstStyle/>
                    <a:p>
                      <a:pPr algn="ctr">
                        <a:lnSpc>
                          <a:spcPct val="115000"/>
                        </a:lnSpc>
                        <a:spcAft>
                          <a:spcPts val="0"/>
                        </a:spcAft>
                      </a:pPr>
                      <a:r>
                        <a:rPr lang="pt-BR" sz="1600" b="1">
                          <a:effectLst/>
                          <a:latin typeface="Times New Roman" panose="02020603050405020304" pitchFamily="18" charset="0"/>
                          <a:cs typeface="Times New Roman" panose="02020603050405020304" pitchFamily="18" charset="0"/>
                        </a:rPr>
                        <a:t>19</a:t>
                      </a:r>
                      <a:endParaRPr lang="en-US" sz="1600" b="1">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600" b="1">
                          <a:effectLst/>
                          <a:latin typeface="Times New Roman" panose="02020603050405020304" pitchFamily="18" charset="0"/>
                          <a:cs typeface="Times New Roman" panose="02020603050405020304" pitchFamily="18" charset="0"/>
                        </a:rPr>
                        <a:t>(55,9%)</a:t>
                      </a:r>
                      <a:endParaRPr lang="en-US" sz="1600" b="1">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1600" b="1">
                          <a:effectLst/>
                          <a:latin typeface="Times New Roman" panose="02020603050405020304" pitchFamily="18" charset="0"/>
                          <a:cs typeface="Times New Roman" panose="02020603050405020304" pitchFamily="18" charset="0"/>
                        </a:rPr>
                        <a:t>15</a:t>
                      </a:r>
                      <a:endParaRPr lang="en-US" sz="1600" b="1">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600" b="1">
                          <a:effectLst/>
                          <a:latin typeface="Times New Roman" panose="02020603050405020304" pitchFamily="18" charset="0"/>
                          <a:cs typeface="Times New Roman" panose="02020603050405020304" pitchFamily="18" charset="0"/>
                        </a:rPr>
                        <a:t>(44,1%)</a:t>
                      </a:r>
                      <a:endParaRPr lang="en-US" sz="1600" b="1">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1600" b="1">
                          <a:effectLst/>
                          <a:latin typeface="Times New Roman" panose="02020603050405020304" pitchFamily="18" charset="0"/>
                          <a:cs typeface="Times New Roman" panose="02020603050405020304" pitchFamily="18" charset="0"/>
                        </a:rPr>
                        <a:t>0</a:t>
                      </a:r>
                      <a:endParaRPr lang="en-US" sz="1600" b="1">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1600" b="1">
                          <a:solidFill>
                            <a:srgbClr val="FF0000"/>
                          </a:solidFill>
                          <a:effectLst/>
                          <a:latin typeface="Times New Roman" panose="02020603050405020304" pitchFamily="18" charset="0"/>
                          <a:cs typeface="Times New Roman" panose="02020603050405020304" pitchFamily="18" charset="0"/>
                        </a:rPr>
                        <a:t>29</a:t>
                      </a:r>
                      <a:endParaRPr lang="en-US" sz="1600" b="1">
                        <a:solidFill>
                          <a:srgbClr val="FF000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600" b="1">
                          <a:effectLst/>
                          <a:latin typeface="Times New Roman" panose="02020603050405020304" pitchFamily="18" charset="0"/>
                          <a:cs typeface="Times New Roman" panose="02020603050405020304" pitchFamily="18" charset="0"/>
                        </a:rPr>
                        <a:t>(85,3%)</a:t>
                      </a:r>
                      <a:endParaRPr lang="en-US" sz="1600" b="1">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1600" b="1">
                          <a:solidFill>
                            <a:srgbClr val="FF0000"/>
                          </a:solidFill>
                          <a:effectLst/>
                          <a:latin typeface="Times New Roman" panose="02020603050405020304" pitchFamily="18" charset="0"/>
                          <a:cs typeface="Times New Roman" panose="02020603050405020304" pitchFamily="18" charset="0"/>
                        </a:rPr>
                        <a:t>5</a:t>
                      </a:r>
                      <a:endParaRPr lang="en-US" sz="1600" b="1">
                        <a:solidFill>
                          <a:srgbClr val="FF000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600" b="1">
                          <a:effectLst/>
                          <a:latin typeface="Times New Roman" panose="02020603050405020304" pitchFamily="18" charset="0"/>
                          <a:cs typeface="Times New Roman" panose="02020603050405020304" pitchFamily="18" charset="0"/>
                        </a:rPr>
                        <a:t>(14,7%)</a:t>
                      </a:r>
                      <a:endParaRPr lang="en-US" sz="1600" b="1">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1600" b="1">
                          <a:effectLst/>
                          <a:latin typeface="Times New Roman" panose="02020603050405020304" pitchFamily="18" charset="0"/>
                          <a:cs typeface="Times New Roman" panose="02020603050405020304" pitchFamily="18" charset="0"/>
                        </a:rPr>
                        <a:t>0</a:t>
                      </a:r>
                      <a:endParaRPr lang="en-US" sz="1600" b="1">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1600" b="1">
                          <a:solidFill>
                            <a:srgbClr val="FF0000"/>
                          </a:solidFill>
                          <a:effectLst/>
                          <a:latin typeface="Times New Roman" panose="02020603050405020304" pitchFamily="18" charset="0"/>
                          <a:cs typeface="Times New Roman" panose="02020603050405020304" pitchFamily="18" charset="0"/>
                        </a:rPr>
                        <a:t>29</a:t>
                      </a:r>
                      <a:endParaRPr lang="en-US" sz="1600" b="1">
                        <a:solidFill>
                          <a:srgbClr val="FF000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600" b="1">
                          <a:effectLst/>
                          <a:latin typeface="Times New Roman" panose="02020603050405020304" pitchFamily="18" charset="0"/>
                          <a:cs typeface="Times New Roman" panose="02020603050405020304" pitchFamily="18" charset="0"/>
                        </a:rPr>
                        <a:t>(85,3%)</a:t>
                      </a:r>
                      <a:endParaRPr lang="en-US" sz="1600" b="1">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1600" b="1">
                          <a:solidFill>
                            <a:srgbClr val="FF0000"/>
                          </a:solidFill>
                          <a:effectLst/>
                          <a:latin typeface="Times New Roman" panose="02020603050405020304" pitchFamily="18" charset="0"/>
                          <a:cs typeface="Times New Roman" panose="02020603050405020304" pitchFamily="18" charset="0"/>
                        </a:rPr>
                        <a:t>5</a:t>
                      </a:r>
                      <a:endParaRPr lang="en-US" sz="1600" b="1">
                        <a:solidFill>
                          <a:srgbClr val="FF000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600" b="1">
                          <a:effectLst/>
                          <a:latin typeface="Times New Roman" panose="02020603050405020304" pitchFamily="18" charset="0"/>
                          <a:cs typeface="Times New Roman" panose="02020603050405020304" pitchFamily="18" charset="0"/>
                        </a:rPr>
                        <a:t>(14,7%)</a:t>
                      </a:r>
                      <a:endParaRPr lang="en-US" sz="1600" b="1">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lnSpc>
                          <a:spcPct val="115000"/>
                        </a:lnSpc>
                        <a:spcAft>
                          <a:spcPts val="0"/>
                        </a:spcAft>
                      </a:pPr>
                      <a:r>
                        <a:rPr lang="pt-BR" sz="1600" b="1">
                          <a:effectLst/>
                          <a:latin typeface="Times New Roman" panose="02020603050405020304" pitchFamily="18" charset="0"/>
                          <a:cs typeface="Times New Roman" panose="02020603050405020304" pitchFamily="18" charset="0"/>
                        </a:rPr>
                        <a:t>0</a:t>
                      </a:r>
                      <a:endParaRPr lang="en-US" sz="1600" b="1">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pt-BR" sz="1600" b="1">
                          <a:effectLst/>
                          <a:latin typeface="Times New Roman" panose="02020603050405020304" pitchFamily="18" charset="0"/>
                          <a:cs typeface="Times New Roman" panose="02020603050405020304" pitchFamily="18" charset="0"/>
                        </a:rPr>
                        <a:t> </a:t>
                      </a:r>
                      <a:endParaRPr lang="en-US" sz="1600" b="1">
                        <a:effectLst/>
                        <a:latin typeface="Times New Roman" panose="02020603050405020304" pitchFamily="18" charset="0"/>
                        <a:ea typeface="Times New Roman"/>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22" name="Rectangle 21">
            <a:extLst>
              <a:ext uri="{FF2B5EF4-FFF2-40B4-BE49-F238E27FC236}">
                <a16:creationId xmlns:a16="http://schemas.microsoft.com/office/drawing/2014/main" id="{A28C7C16-78C1-46FC-A67F-2399CE52F2DB}"/>
              </a:ext>
            </a:extLst>
          </p:cNvPr>
          <p:cNvSpPr/>
          <p:nvPr/>
        </p:nvSpPr>
        <p:spPr>
          <a:xfrm>
            <a:off x="3048000" y="152400"/>
            <a:ext cx="6096000" cy="769441"/>
          </a:xfrm>
          <a:prstGeom prst="rect">
            <a:avLst/>
          </a:prstGeom>
        </p:spPr>
        <p:txBody>
          <a:bodyPr>
            <a:spAutoFit/>
          </a:bodyPr>
          <a:lstStyle/>
          <a:p>
            <a:pPr algn="ctr"/>
            <a:r>
              <a:rPr lang="en-US" sz="4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II</a:t>
            </a:r>
            <a:r>
              <a:rPr lang="en-US" sz="4400" b="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Kết quả</a:t>
            </a:r>
            <a:endParaRPr lang="en-US" sz="4400" b="1" dirty="0">
              <a:solidFill>
                <a:prstClr val="black">
                  <a:lumMod val="50000"/>
                  <a:lumOff val="50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337302976"/>
              </p:ext>
            </p:extLst>
          </p:nvPr>
        </p:nvGraphicFramePr>
        <p:xfrm>
          <a:off x="551895" y="1371600"/>
          <a:ext cx="6705600" cy="2213108"/>
        </p:xfrm>
        <a:graphic>
          <a:graphicData uri="http://schemas.openxmlformats.org/drawingml/2006/table">
            <a:tbl>
              <a:tblPr firstRow="1" firstCol="1" bandRow="1">
                <a:tableStyleId>{5940675A-B579-460E-94D1-54222C63F5DA}</a:tableStyleId>
              </a:tblPr>
              <a:tblGrid>
                <a:gridCol w="639946">
                  <a:extLst>
                    <a:ext uri="{9D8B030D-6E8A-4147-A177-3AD203B41FA5}">
                      <a16:colId xmlns:a16="http://schemas.microsoft.com/office/drawing/2014/main" val="20000"/>
                    </a:ext>
                  </a:extLst>
                </a:gridCol>
                <a:gridCol w="731654">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502384">
                  <a:extLst>
                    <a:ext uri="{9D8B030D-6E8A-4147-A177-3AD203B41FA5}">
                      <a16:colId xmlns:a16="http://schemas.microsoft.com/office/drawing/2014/main" val="20003"/>
                    </a:ext>
                  </a:extLst>
                </a:gridCol>
                <a:gridCol w="716816">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517222">
                  <a:extLst>
                    <a:ext uri="{9D8B030D-6E8A-4147-A177-3AD203B41FA5}">
                      <a16:colId xmlns:a16="http://schemas.microsoft.com/office/drawing/2014/main" val="20006"/>
                    </a:ext>
                  </a:extLst>
                </a:gridCol>
                <a:gridCol w="854378">
                  <a:extLst>
                    <a:ext uri="{9D8B030D-6E8A-4147-A177-3AD203B41FA5}">
                      <a16:colId xmlns:a16="http://schemas.microsoft.com/office/drawing/2014/main" val="20007"/>
                    </a:ext>
                  </a:extLst>
                </a:gridCol>
                <a:gridCol w="7620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470909">
                <a:tc>
                  <a:txBody>
                    <a:bodyPr/>
                    <a:lstStyle/>
                    <a:p>
                      <a:pPr algn="ctr">
                        <a:lnSpc>
                          <a:spcPct val="115000"/>
                        </a:lnSpc>
                        <a:spcAft>
                          <a:spcPts val="0"/>
                        </a:spcAft>
                      </a:pPr>
                      <a:r>
                        <a:rPr lang="pt-BR" sz="1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Tổng số HS</a:t>
                      </a:r>
                      <a:endParaRPr lang="en-US" sz="1600" b="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endParaRPr>
                    </a:p>
                  </a:txBody>
                  <a:tcPr marL="45720" marR="45720" anchor="ctr">
                    <a:solidFill>
                      <a:schemeClr val="accent4">
                        <a:lumMod val="60000"/>
                        <a:lumOff val="40000"/>
                      </a:schemeClr>
                    </a:solidFill>
                  </a:tcPr>
                </a:tc>
                <a:tc gridSpan="3">
                  <a:txBody>
                    <a:bodyPr/>
                    <a:lstStyle/>
                    <a:p>
                      <a:pPr algn="ctr">
                        <a:lnSpc>
                          <a:spcPct val="115000"/>
                        </a:lnSpc>
                        <a:spcAft>
                          <a:spcPts val="0"/>
                        </a:spcAft>
                      </a:pPr>
                      <a:r>
                        <a:rPr lang="pt-BR" sz="1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Kiến thức kĩ năng</a:t>
                      </a:r>
                      <a:endParaRPr lang="en-US" sz="1600" b="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endParaRPr>
                    </a:p>
                  </a:txBody>
                  <a:tcPr marL="45720" marR="45720" anchor="ctr">
                    <a:solidFill>
                      <a:schemeClr val="accent4">
                        <a:lumMod val="60000"/>
                        <a:lumOff val="40000"/>
                      </a:schemeClr>
                    </a:solidFill>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pt-BR" sz="1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Năng lực</a:t>
                      </a:r>
                      <a:endParaRPr lang="en-US" sz="1600" b="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endParaRPr>
                    </a:p>
                  </a:txBody>
                  <a:tcPr marL="45720" marR="45720" anchor="ctr">
                    <a:solidFill>
                      <a:schemeClr val="accent4">
                        <a:lumMod val="60000"/>
                        <a:lumOff val="40000"/>
                      </a:schemeClr>
                    </a:solidFill>
                  </a:tcPr>
                </a:tc>
                <a:tc hMerge="1">
                  <a:txBody>
                    <a:bodyPr/>
                    <a:lstStyle/>
                    <a:p>
                      <a:endParaRPr lang="en-US"/>
                    </a:p>
                  </a:txBody>
                  <a:tcPr/>
                </a:tc>
                <a:tc hMerge="1">
                  <a:txBody>
                    <a:bodyPr/>
                    <a:lstStyle/>
                    <a:p>
                      <a:endParaRPr lang="en-US"/>
                    </a:p>
                  </a:txBody>
                  <a:tcPr/>
                </a:tc>
                <a:tc gridSpan="3">
                  <a:txBody>
                    <a:bodyPr/>
                    <a:lstStyle/>
                    <a:p>
                      <a:pPr algn="ctr">
                        <a:lnSpc>
                          <a:spcPct val="115000"/>
                        </a:lnSpc>
                        <a:spcAft>
                          <a:spcPts val="0"/>
                        </a:spcAft>
                      </a:pPr>
                      <a:r>
                        <a:rPr lang="pt-BR" sz="1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Phẩm chất</a:t>
                      </a:r>
                      <a:endParaRPr lang="en-US" sz="1600" b="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a:cs typeface="Times New Roman" panose="02020603050405020304" pitchFamily="18" charset="0"/>
                      </a:endParaRPr>
                    </a:p>
                  </a:txBody>
                  <a:tcPr marL="45720" marR="45720" anchor="ctr">
                    <a:solidFill>
                      <a:schemeClr val="accent4">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53955">
                <a:tc rowSpan="2">
                  <a:txBody>
                    <a:bodyPr/>
                    <a:lstStyle/>
                    <a:p>
                      <a:pPr algn="ctr">
                        <a:lnSpc>
                          <a:spcPct val="115000"/>
                        </a:lnSpc>
                        <a:spcAft>
                          <a:spcPts val="0"/>
                        </a:spcAft>
                      </a:pPr>
                      <a:r>
                        <a:rPr lang="pt-BR" sz="1600" b="1">
                          <a:effectLst/>
                          <a:latin typeface="Times New Roman" panose="02020603050405020304" pitchFamily="18" charset="0"/>
                          <a:cs typeface="Times New Roman" panose="02020603050405020304" pitchFamily="18" charset="0"/>
                        </a:rPr>
                        <a:t> </a:t>
                      </a:r>
                    </a:p>
                    <a:p>
                      <a:pPr algn="ctr">
                        <a:lnSpc>
                          <a:spcPct val="115000"/>
                        </a:lnSpc>
                        <a:spcAft>
                          <a:spcPts val="0"/>
                        </a:spcAft>
                      </a:pPr>
                      <a:endParaRPr lang="pt-BR" sz="1600" b="1">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en-US" sz="1600" b="1">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pt-BR" sz="1600" b="1">
                          <a:effectLst/>
                          <a:latin typeface="Times New Roman" panose="02020603050405020304" pitchFamily="18" charset="0"/>
                          <a:cs typeface="Times New Roman" panose="02020603050405020304" pitchFamily="18" charset="0"/>
                        </a:rPr>
                        <a:t>34/16</a:t>
                      </a:r>
                      <a:endParaRPr lang="en-US" sz="1600" b="1">
                        <a:effectLst/>
                        <a:latin typeface="Times New Roman" panose="02020603050405020304" pitchFamily="18" charset="0"/>
                        <a:ea typeface="Times New Roman"/>
                        <a:cs typeface="Times New Roman" panose="02020603050405020304" pitchFamily="18" charset="0"/>
                      </a:endParaRPr>
                    </a:p>
                  </a:txBody>
                  <a:tcPr marL="45720" marR="45720"/>
                </a:tc>
                <a:tc>
                  <a:txBody>
                    <a:bodyPr/>
                    <a:lstStyle/>
                    <a:p>
                      <a:pPr algn="ctr">
                        <a:lnSpc>
                          <a:spcPct val="115000"/>
                        </a:lnSpc>
                        <a:spcAft>
                          <a:spcPts val="0"/>
                        </a:spcAft>
                      </a:pPr>
                      <a:r>
                        <a:rPr lang="pt-BR" sz="1600" b="1">
                          <a:effectLst/>
                          <a:latin typeface="Times New Roman" panose="02020603050405020304" pitchFamily="18" charset="0"/>
                          <a:cs typeface="Times New Roman" panose="02020603050405020304" pitchFamily="18" charset="0"/>
                        </a:rPr>
                        <a:t>T</a:t>
                      </a:r>
                      <a:endParaRPr lang="en-US" sz="1600" b="1">
                        <a:effectLst/>
                        <a:latin typeface="Times New Roman" panose="02020603050405020304" pitchFamily="18" charset="0"/>
                        <a:ea typeface="Times New Roman"/>
                        <a:cs typeface="Times New Roman" panose="02020603050405020304" pitchFamily="18" charset="0"/>
                      </a:endParaRPr>
                    </a:p>
                  </a:txBody>
                  <a:tcPr marL="45720" marR="45720" anchor="ctr"/>
                </a:tc>
                <a:tc>
                  <a:txBody>
                    <a:bodyPr/>
                    <a:lstStyle/>
                    <a:p>
                      <a:pPr algn="ctr">
                        <a:lnSpc>
                          <a:spcPct val="115000"/>
                        </a:lnSpc>
                        <a:spcAft>
                          <a:spcPts val="0"/>
                        </a:spcAft>
                      </a:pPr>
                      <a:r>
                        <a:rPr lang="pt-BR" sz="1600" b="1">
                          <a:effectLst/>
                          <a:latin typeface="Times New Roman" panose="02020603050405020304" pitchFamily="18" charset="0"/>
                          <a:cs typeface="Times New Roman" panose="02020603050405020304" pitchFamily="18" charset="0"/>
                        </a:rPr>
                        <a:t>H</a:t>
                      </a:r>
                      <a:endParaRPr lang="en-US" sz="1600" b="1">
                        <a:effectLst/>
                        <a:latin typeface="Times New Roman" panose="02020603050405020304" pitchFamily="18" charset="0"/>
                        <a:ea typeface="Times New Roman"/>
                        <a:cs typeface="Times New Roman" panose="02020603050405020304" pitchFamily="18" charset="0"/>
                      </a:endParaRPr>
                    </a:p>
                  </a:txBody>
                  <a:tcPr marL="45720" marR="45720" anchor="ctr"/>
                </a:tc>
                <a:tc>
                  <a:txBody>
                    <a:bodyPr/>
                    <a:lstStyle/>
                    <a:p>
                      <a:pPr algn="ctr">
                        <a:lnSpc>
                          <a:spcPct val="115000"/>
                        </a:lnSpc>
                        <a:spcAft>
                          <a:spcPts val="0"/>
                        </a:spcAft>
                      </a:pPr>
                      <a:r>
                        <a:rPr lang="pt-BR" sz="1600" b="1">
                          <a:effectLst/>
                          <a:latin typeface="Times New Roman" panose="02020603050405020304" pitchFamily="18" charset="0"/>
                          <a:cs typeface="Times New Roman" panose="02020603050405020304" pitchFamily="18" charset="0"/>
                        </a:rPr>
                        <a:t>C</a:t>
                      </a:r>
                      <a:endParaRPr lang="en-US" sz="1600" b="1">
                        <a:effectLst/>
                        <a:latin typeface="Times New Roman" panose="02020603050405020304" pitchFamily="18" charset="0"/>
                        <a:ea typeface="Times New Roman"/>
                        <a:cs typeface="Times New Roman" panose="02020603050405020304" pitchFamily="18" charset="0"/>
                      </a:endParaRPr>
                    </a:p>
                  </a:txBody>
                  <a:tcPr marL="45720" marR="45720" anchor="ctr"/>
                </a:tc>
                <a:tc>
                  <a:txBody>
                    <a:bodyPr/>
                    <a:lstStyle/>
                    <a:p>
                      <a:pPr algn="ctr">
                        <a:lnSpc>
                          <a:spcPct val="115000"/>
                        </a:lnSpc>
                        <a:spcAft>
                          <a:spcPts val="0"/>
                        </a:spcAft>
                      </a:pPr>
                      <a:r>
                        <a:rPr lang="pt-BR" sz="1600" b="1">
                          <a:effectLst/>
                          <a:latin typeface="Times New Roman" panose="02020603050405020304" pitchFamily="18" charset="0"/>
                          <a:cs typeface="Times New Roman" panose="02020603050405020304" pitchFamily="18" charset="0"/>
                        </a:rPr>
                        <a:t>T</a:t>
                      </a:r>
                      <a:endParaRPr lang="en-US" sz="1600" b="1">
                        <a:effectLst/>
                        <a:latin typeface="Times New Roman" panose="02020603050405020304" pitchFamily="18" charset="0"/>
                        <a:ea typeface="Times New Roman"/>
                        <a:cs typeface="Times New Roman" panose="02020603050405020304" pitchFamily="18" charset="0"/>
                      </a:endParaRPr>
                    </a:p>
                  </a:txBody>
                  <a:tcPr marL="45720" marR="45720" anchor="ctr"/>
                </a:tc>
                <a:tc>
                  <a:txBody>
                    <a:bodyPr/>
                    <a:lstStyle/>
                    <a:p>
                      <a:pPr algn="ctr">
                        <a:lnSpc>
                          <a:spcPct val="115000"/>
                        </a:lnSpc>
                        <a:spcAft>
                          <a:spcPts val="0"/>
                        </a:spcAft>
                      </a:pPr>
                      <a:r>
                        <a:rPr lang="pt-BR" sz="1600" b="1">
                          <a:effectLst/>
                          <a:latin typeface="Times New Roman" panose="02020603050405020304" pitchFamily="18" charset="0"/>
                          <a:cs typeface="Times New Roman" panose="02020603050405020304" pitchFamily="18" charset="0"/>
                        </a:rPr>
                        <a:t>Đ</a:t>
                      </a:r>
                      <a:endParaRPr lang="en-US" sz="1600" b="1">
                        <a:effectLst/>
                        <a:latin typeface="Times New Roman" panose="02020603050405020304" pitchFamily="18" charset="0"/>
                        <a:ea typeface="Times New Roman"/>
                        <a:cs typeface="Times New Roman" panose="02020603050405020304" pitchFamily="18" charset="0"/>
                      </a:endParaRPr>
                    </a:p>
                  </a:txBody>
                  <a:tcPr marL="45720" marR="45720" anchor="ctr"/>
                </a:tc>
                <a:tc>
                  <a:txBody>
                    <a:bodyPr/>
                    <a:lstStyle/>
                    <a:p>
                      <a:pPr algn="ctr">
                        <a:lnSpc>
                          <a:spcPct val="115000"/>
                        </a:lnSpc>
                        <a:spcAft>
                          <a:spcPts val="0"/>
                        </a:spcAft>
                      </a:pPr>
                      <a:r>
                        <a:rPr lang="pt-BR" sz="1600" b="1">
                          <a:effectLst/>
                          <a:latin typeface="Times New Roman" panose="02020603050405020304" pitchFamily="18" charset="0"/>
                          <a:cs typeface="Times New Roman" panose="02020603050405020304" pitchFamily="18" charset="0"/>
                        </a:rPr>
                        <a:t>C</a:t>
                      </a:r>
                      <a:endParaRPr lang="en-US" sz="1600" b="1">
                        <a:effectLst/>
                        <a:latin typeface="Times New Roman" panose="02020603050405020304" pitchFamily="18" charset="0"/>
                        <a:ea typeface="Times New Roman"/>
                        <a:cs typeface="Times New Roman" panose="02020603050405020304" pitchFamily="18" charset="0"/>
                      </a:endParaRPr>
                    </a:p>
                  </a:txBody>
                  <a:tcPr marL="45720" marR="45720" anchor="ctr"/>
                </a:tc>
                <a:tc>
                  <a:txBody>
                    <a:bodyPr/>
                    <a:lstStyle/>
                    <a:p>
                      <a:pPr algn="ctr">
                        <a:lnSpc>
                          <a:spcPct val="115000"/>
                        </a:lnSpc>
                        <a:spcAft>
                          <a:spcPts val="0"/>
                        </a:spcAft>
                      </a:pPr>
                      <a:r>
                        <a:rPr lang="pt-BR" sz="1600" b="1">
                          <a:effectLst/>
                          <a:latin typeface="Times New Roman" panose="02020603050405020304" pitchFamily="18" charset="0"/>
                          <a:cs typeface="Times New Roman" panose="02020603050405020304" pitchFamily="18" charset="0"/>
                        </a:rPr>
                        <a:t>T</a:t>
                      </a:r>
                      <a:endParaRPr lang="en-US" sz="1600" b="1">
                        <a:effectLst/>
                        <a:latin typeface="Times New Roman" panose="02020603050405020304" pitchFamily="18" charset="0"/>
                        <a:ea typeface="Times New Roman"/>
                        <a:cs typeface="Times New Roman" panose="02020603050405020304" pitchFamily="18" charset="0"/>
                      </a:endParaRPr>
                    </a:p>
                  </a:txBody>
                  <a:tcPr marL="45720" marR="45720" anchor="ctr"/>
                </a:tc>
                <a:tc>
                  <a:txBody>
                    <a:bodyPr/>
                    <a:lstStyle/>
                    <a:p>
                      <a:pPr algn="ctr">
                        <a:lnSpc>
                          <a:spcPct val="115000"/>
                        </a:lnSpc>
                        <a:spcAft>
                          <a:spcPts val="0"/>
                        </a:spcAft>
                      </a:pPr>
                      <a:r>
                        <a:rPr lang="pt-BR" sz="1600" b="1">
                          <a:effectLst/>
                          <a:latin typeface="Times New Roman" panose="02020603050405020304" pitchFamily="18" charset="0"/>
                          <a:cs typeface="Times New Roman" panose="02020603050405020304" pitchFamily="18" charset="0"/>
                        </a:rPr>
                        <a:t>Đ</a:t>
                      </a:r>
                      <a:endParaRPr lang="en-US" sz="1600" b="1">
                        <a:effectLst/>
                        <a:latin typeface="Times New Roman" panose="02020603050405020304" pitchFamily="18" charset="0"/>
                        <a:ea typeface="Times New Roman"/>
                        <a:cs typeface="Times New Roman" panose="02020603050405020304" pitchFamily="18" charset="0"/>
                      </a:endParaRPr>
                    </a:p>
                  </a:txBody>
                  <a:tcPr marL="45720" marR="45720" anchor="ctr"/>
                </a:tc>
                <a:tc>
                  <a:txBody>
                    <a:bodyPr/>
                    <a:lstStyle/>
                    <a:p>
                      <a:pPr algn="ctr">
                        <a:lnSpc>
                          <a:spcPct val="115000"/>
                        </a:lnSpc>
                        <a:spcAft>
                          <a:spcPts val="0"/>
                        </a:spcAft>
                      </a:pPr>
                      <a:r>
                        <a:rPr lang="pt-BR" sz="1600" b="1">
                          <a:effectLst/>
                          <a:latin typeface="Times New Roman" panose="02020603050405020304" pitchFamily="18" charset="0"/>
                          <a:cs typeface="Times New Roman" panose="02020603050405020304" pitchFamily="18" charset="0"/>
                        </a:rPr>
                        <a:t>C</a:t>
                      </a:r>
                      <a:endParaRPr lang="en-US" sz="1600" b="1">
                        <a:effectLst/>
                        <a:latin typeface="Times New Roman" panose="02020603050405020304" pitchFamily="18" charset="0"/>
                        <a:ea typeface="Times New Roman"/>
                        <a:cs typeface="Times New Roman" panose="02020603050405020304" pitchFamily="18" charset="0"/>
                      </a:endParaRPr>
                    </a:p>
                  </a:txBody>
                  <a:tcPr marL="45720" marR="45720" anchor="ctr"/>
                </a:tc>
                <a:extLst>
                  <a:ext uri="{0D108BD9-81ED-4DB2-BD59-A6C34878D82A}">
                    <a16:rowId xmlns:a16="http://schemas.microsoft.com/office/drawing/2014/main" val="10001"/>
                  </a:ext>
                </a:extLst>
              </a:tr>
              <a:tr h="929360">
                <a:tc vMerge="1">
                  <a:txBody>
                    <a:bodyPr/>
                    <a:lstStyle/>
                    <a:p>
                      <a:endParaRPr lang="en-US"/>
                    </a:p>
                  </a:txBody>
                  <a:tcPr/>
                </a:tc>
                <a:tc>
                  <a:txBody>
                    <a:bodyPr/>
                    <a:lstStyle/>
                    <a:p>
                      <a:pPr algn="ctr">
                        <a:lnSpc>
                          <a:spcPct val="115000"/>
                        </a:lnSpc>
                        <a:spcAft>
                          <a:spcPts val="0"/>
                        </a:spcAft>
                      </a:pPr>
                      <a:r>
                        <a:rPr lang="pt-BR" sz="1200" b="1">
                          <a:effectLst/>
                          <a:latin typeface="Times New Roman" panose="02020603050405020304" pitchFamily="18" charset="0"/>
                          <a:cs typeface="Times New Roman" panose="02020603050405020304" pitchFamily="18" charset="0"/>
                        </a:rPr>
                        <a:t>15</a:t>
                      </a:r>
                      <a:endParaRPr lang="en-US" sz="1200" b="1">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(44,1%)</a:t>
                      </a:r>
                      <a:endParaRPr lang="en-US" sz="1200" b="1">
                        <a:effectLst/>
                        <a:latin typeface="Times New Roman" panose="02020603050405020304" pitchFamily="18" charset="0"/>
                        <a:ea typeface="Times New Roman"/>
                        <a:cs typeface="Times New Roman" panose="02020603050405020304" pitchFamily="18" charset="0"/>
                      </a:endParaRPr>
                    </a:p>
                  </a:txBody>
                  <a:tcPr marL="45720" marR="45720" anchor="ctr"/>
                </a:tc>
                <a:tc>
                  <a:txBody>
                    <a:bodyPr/>
                    <a:lstStyle/>
                    <a:p>
                      <a:pPr algn="ctr">
                        <a:lnSpc>
                          <a:spcPct val="115000"/>
                        </a:lnSpc>
                        <a:spcAft>
                          <a:spcPts val="0"/>
                        </a:spcAft>
                      </a:pPr>
                      <a:r>
                        <a:rPr lang="pt-BR" sz="1200" b="1">
                          <a:effectLst/>
                          <a:latin typeface="Times New Roman" panose="02020603050405020304" pitchFamily="18" charset="0"/>
                          <a:cs typeface="Times New Roman" panose="02020603050405020304" pitchFamily="18" charset="0"/>
                        </a:rPr>
                        <a:t>19</a:t>
                      </a:r>
                      <a:endParaRPr lang="en-US" sz="1200" b="1">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(55,9%)</a:t>
                      </a:r>
                      <a:endParaRPr lang="en-US" sz="1200" b="1">
                        <a:effectLst/>
                        <a:latin typeface="Times New Roman" panose="02020603050405020304" pitchFamily="18" charset="0"/>
                        <a:ea typeface="Times New Roman"/>
                        <a:cs typeface="Times New Roman" panose="02020603050405020304" pitchFamily="18" charset="0"/>
                      </a:endParaRPr>
                    </a:p>
                  </a:txBody>
                  <a:tcPr marL="45720" marR="45720" anchor="ctr"/>
                </a:tc>
                <a:tc>
                  <a:txBody>
                    <a:bodyPr/>
                    <a:lstStyle/>
                    <a:p>
                      <a:pPr algn="ctr">
                        <a:lnSpc>
                          <a:spcPct val="115000"/>
                        </a:lnSpc>
                        <a:spcAft>
                          <a:spcPts val="0"/>
                        </a:spcAft>
                      </a:pPr>
                      <a:r>
                        <a:rPr lang="pt-BR" sz="1200" b="1">
                          <a:effectLst/>
                          <a:latin typeface="Times New Roman" panose="02020603050405020304" pitchFamily="18" charset="0"/>
                          <a:cs typeface="Times New Roman" panose="02020603050405020304" pitchFamily="18" charset="0"/>
                        </a:rPr>
                        <a:t>0</a:t>
                      </a:r>
                      <a:endParaRPr lang="en-US" sz="1200" b="1">
                        <a:effectLst/>
                        <a:latin typeface="Times New Roman" panose="02020603050405020304" pitchFamily="18" charset="0"/>
                        <a:ea typeface="Times New Roman"/>
                        <a:cs typeface="Times New Roman" panose="02020603050405020304" pitchFamily="18" charset="0"/>
                      </a:endParaRPr>
                    </a:p>
                  </a:txBody>
                  <a:tcPr marL="45720" marR="45720" anchor="ctr"/>
                </a:tc>
                <a:tc>
                  <a:txBody>
                    <a:bodyPr/>
                    <a:lstStyle/>
                    <a:p>
                      <a:pPr algn="ctr">
                        <a:lnSpc>
                          <a:spcPct val="115000"/>
                        </a:lnSpc>
                        <a:spcAft>
                          <a:spcPts val="0"/>
                        </a:spcAft>
                      </a:pPr>
                      <a:r>
                        <a:rPr lang="pt-BR" sz="1200" b="1">
                          <a:solidFill>
                            <a:srgbClr val="FF0000"/>
                          </a:solidFill>
                          <a:effectLst/>
                          <a:latin typeface="Times New Roman" panose="02020603050405020304" pitchFamily="18" charset="0"/>
                          <a:cs typeface="Times New Roman" panose="02020603050405020304" pitchFamily="18" charset="0"/>
                        </a:rPr>
                        <a:t>21</a:t>
                      </a:r>
                      <a:endParaRPr lang="en-US" sz="1200" b="1">
                        <a:solidFill>
                          <a:srgbClr val="FF000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(61,8%)</a:t>
                      </a:r>
                      <a:endParaRPr lang="en-US" sz="1200" b="1">
                        <a:effectLst/>
                        <a:latin typeface="Times New Roman" panose="02020603050405020304" pitchFamily="18" charset="0"/>
                        <a:ea typeface="Times New Roman"/>
                        <a:cs typeface="Times New Roman" panose="02020603050405020304" pitchFamily="18" charset="0"/>
                      </a:endParaRPr>
                    </a:p>
                  </a:txBody>
                  <a:tcPr marL="45720" marR="45720" anchor="ctr"/>
                </a:tc>
                <a:tc>
                  <a:txBody>
                    <a:bodyPr/>
                    <a:lstStyle/>
                    <a:p>
                      <a:pPr algn="ctr">
                        <a:lnSpc>
                          <a:spcPct val="115000"/>
                        </a:lnSpc>
                        <a:spcAft>
                          <a:spcPts val="0"/>
                        </a:spcAft>
                      </a:pPr>
                      <a:r>
                        <a:rPr lang="pt-BR" sz="1200" b="1">
                          <a:solidFill>
                            <a:srgbClr val="FF0000"/>
                          </a:solidFill>
                          <a:effectLst/>
                          <a:latin typeface="Times New Roman" panose="02020603050405020304" pitchFamily="18" charset="0"/>
                          <a:cs typeface="Times New Roman" panose="02020603050405020304" pitchFamily="18" charset="0"/>
                        </a:rPr>
                        <a:t>13</a:t>
                      </a:r>
                      <a:endParaRPr lang="en-US" sz="1200" b="1">
                        <a:solidFill>
                          <a:srgbClr val="FF000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(38,2%)</a:t>
                      </a:r>
                      <a:endParaRPr lang="en-US" sz="1200" b="1">
                        <a:effectLst/>
                        <a:latin typeface="Times New Roman" panose="02020603050405020304" pitchFamily="18" charset="0"/>
                        <a:ea typeface="Times New Roman"/>
                        <a:cs typeface="Times New Roman" panose="02020603050405020304" pitchFamily="18" charset="0"/>
                      </a:endParaRPr>
                    </a:p>
                  </a:txBody>
                  <a:tcPr marL="45720" marR="45720" anchor="ctr"/>
                </a:tc>
                <a:tc>
                  <a:txBody>
                    <a:bodyPr/>
                    <a:lstStyle/>
                    <a:p>
                      <a:pPr algn="ctr">
                        <a:lnSpc>
                          <a:spcPct val="115000"/>
                        </a:lnSpc>
                        <a:spcAft>
                          <a:spcPts val="0"/>
                        </a:spcAft>
                      </a:pPr>
                      <a:r>
                        <a:rPr lang="pt-BR" sz="1200" b="1">
                          <a:effectLst/>
                          <a:latin typeface="Times New Roman" panose="02020603050405020304" pitchFamily="18" charset="0"/>
                          <a:cs typeface="Times New Roman" panose="02020603050405020304" pitchFamily="18" charset="0"/>
                        </a:rPr>
                        <a:t>0</a:t>
                      </a:r>
                      <a:endParaRPr lang="en-US" sz="1200" b="1">
                        <a:effectLst/>
                        <a:latin typeface="Times New Roman" panose="02020603050405020304" pitchFamily="18" charset="0"/>
                        <a:ea typeface="Times New Roman"/>
                        <a:cs typeface="Times New Roman" panose="02020603050405020304" pitchFamily="18" charset="0"/>
                      </a:endParaRPr>
                    </a:p>
                  </a:txBody>
                  <a:tcPr marL="45720" marR="45720" anchor="ctr"/>
                </a:tc>
                <a:tc>
                  <a:txBody>
                    <a:bodyPr/>
                    <a:lstStyle/>
                    <a:p>
                      <a:pPr algn="ctr">
                        <a:lnSpc>
                          <a:spcPct val="115000"/>
                        </a:lnSpc>
                        <a:spcAft>
                          <a:spcPts val="0"/>
                        </a:spcAft>
                      </a:pPr>
                      <a:r>
                        <a:rPr lang="pt-BR" sz="1200" b="1">
                          <a:solidFill>
                            <a:srgbClr val="FF0000"/>
                          </a:solidFill>
                          <a:effectLst/>
                          <a:latin typeface="Times New Roman" panose="02020603050405020304" pitchFamily="18" charset="0"/>
                          <a:cs typeface="Times New Roman" panose="02020603050405020304" pitchFamily="18" charset="0"/>
                        </a:rPr>
                        <a:t>21</a:t>
                      </a:r>
                      <a:endParaRPr lang="en-US" sz="1200" b="1">
                        <a:solidFill>
                          <a:srgbClr val="FF000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(61,8%)</a:t>
                      </a:r>
                      <a:endParaRPr lang="en-US" sz="1200" b="1">
                        <a:effectLst/>
                        <a:latin typeface="Times New Roman" panose="02020603050405020304" pitchFamily="18" charset="0"/>
                        <a:ea typeface="Times New Roman"/>
                        <a:cs typeface="Times New Roman" panose="02020603050405020304" pitchFamily="18" charset="0"/>
                      </a:endParaRPr>
                    </a:p>
                  </a:txBody>
                  <a:tcPr marL="45720" marR="45720" anchor="ctr"/>
                </a:tc>
                <a:tc>
                  <a:txBody>
                    <a:bodyPr/>
                    <a:lstStyle/>
                    <a:p>
                      <a:pPr algn="ctr">
                        <a:lnSpc>
                          <a:spcPct val="115000"/>
                        </a:lnSpc>
                        <a:spcAft>
                          <a:spcPts val="0"/>
                        </a:spcAft>
                      </a:pPr>
                      <a:r>
                        <a:rPr lang="pt-BR" sz="1200" b="1">
                          <a:solidFill>
                            <a:srgbClr val="FF0000"/>
                          </a:solidFill>
                          <a:effectLst/>
                          <a:latin typeface="Times New Roman" panose="02020603050405020304" pitchFamily="18" charset="0"/>
                          <a:cs typeface="Times New Roman" panose="02020603050405020304" pitchFamily="18" charset="0"/>
                        </a:rPr>
                        <a:t>13</a:t>
                      </a:r>
                      <a:endParaRPr lang="en-US" sz="1200" b="1">
                        <a:solidFill>
                          <a:srgbClr val="FF000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(38,2%)</a:t>
                      </a:r>
                      <a:endParaRPr lang="en-US" sz="1200" b="1">
                        <a:effectLst/>
                        <a:latin typeface="Times New Roman" panose="02020603050405020304" pitchFamily="18" charset="0"/>
                        <a:ea typeface="Times New Roman"/>
                        <a:cs typeface="Times New Roman" panose="02020603050405020304" pitchFamily="18" charset="0"/>
                      </a:endParaRPr>
                    </a:p>
                  </a:txBody>
                  <a:tcPr marL="45720" marR="45720" anchor="ctr"/>
                </a:tc>
                <a:tc>
                  <a:txBody>
                    <a:bodyPr/>
                    <a:lstStyle/>
                    <a:p>
                      <a:pPr algn="ctr">
                        <a:lnSpc>
                          <a:spcPct val="115000"/>
                        </a:lnSpc>
                        <a:spcAft>
                          <a:spcPts val="0"/>
                        </a:spcAft>
                      </a:pPr>
                      <a:r>
                        <a:rPr lang="pt-BR" sz="1200" b="1">
                          <a:effectLst/>
                          <a:latin typeface="Times New Roman" panose="02020603050405020304" pitchFamily="18" charset="0"/>
                          <a:cs typeface="Times New Roman" panose="02020603050405020304" pitchFamily="18" charset="0"/>
                        </a:rPr>
                        <a:t>0</a:t>
                      </a:r>
                      <a:endParaRPr lang="en-US" sz="1200" b="1">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pt-BR" sz="1200" b="1">
                          <a:effectLst/>
                          <a:latin typeface="Times New Roman" panose="02020603050405020304" pitchFamily="18" charset="0"/>
                          <a:cs typeface="Times New Roman" panose="02020603050405020304" pitchFamily="18" charset="0"/>
                        </a:rPr>
                        <a:t> </a:t>
                      </a:r>
                      <a:endParaRPr lang="en-US" sz="1200" b="1">
                        <a:effectLst/>
                        <a:latin typeface="Times New Roman" panose="02020603050405020304" pitchFamily="18" charset="0"/>
                        <a:ea typeface="Times New Roman"/>
                        <a:cs typeface="Times New Roman" panose="02020603050405020304" pitchFamily="18" charset="0"/>
                      </a:endParaRPr>
                    </a:p>
                  </a:txBody>
                  <a:tcPr marL="45720" marR="45720" anchor="ctr"/>
                </a:tc>
                <a:extLst>
                  <a:ext uri="{0D108BD9-81ED-4DB2-BD59-A6C34878D82A}">
                    <a16:rowId xmlns:a16="http://schemas.microsoft.com/office/drawing/2014/main" val="10002"/>
                  </a:ext>
                </a:extLst>
              </a:tr>
            </a:tbl>
          </a:graphicData>
        </a:graphic>
      </p:graphicFrame>
      <p:sp>
        <p:nvSpPr>
          <p:cNvPr id="23" name="9Slide.vn 3">
            <a:extLst>
              <a:ext uri="{FF2B5EF4-FFF2-40B4-BE49-F238E27FC236}">
                <a16:creationId xmlns:a16="http://schemas.microsoft.com/office/drawing/2014/main" id="{CCC2B29E-B615-49F1-BF36-D5EC0FA378E5}"/>
              </a:ext>
            </a:extLst>
          </p:cNvPr>
          <p:cNvSpPr txBox="1">
            <a:spLocks noChangeAspect="1"/>
          </p:cNvSpPr>
          <p:nvPr/>
        </p:nvSpPr>
        <p:spPr>
          <a:xfrm>
            <a:off x="559083" y="758272"/>
            <a:ext cx="4796436" cy="646331"/>
          </a:xfrm>
          <a:prstGeom prst="rect">
            <a:avLst/>
          </a:prstGeom>
          <a:noFill/>
        </p:spPr>
        <p:txBody>
          <a:bodyPr wrap="square" tIns="0" bIns="91440" rtlCol="0">
            <a:spAutoFit/>
          </a:bodyPr>
          <a:lstStyle/>
          <a:p>
            <a:pPr algn="ctr">
              <a:lnSpc>
                <a:spcPct val="150000"/>
              </a:lnSpc>
              <a:defRPr/>
            </a:pPr>
            <a:r>
              <a:rPr lang="en-US" sz="2400" b="1">
                <a:solidFill>
                  <a:prstClr val="black"/>
                </a:solidFill>
                <a:effectLst>
                  <a:outerShdw blurRad="38100" dist="38100" dir="2700000" algn="tl">
                    <a:srgbClr val="000000">
                      <a:alpha val="43137"/>
                    </a:srgbClr>
                  </a:outerShdw>
                </a:effectLst>
                <a:latin typeface="Times New Roman" panose="02020603050405020304" pitchFamily="18" charset="0"/>
                <a:ea typeface="#9Slide02 Tieu de dai" panose="02000000000000000000" pitchFamily="2" charset="0"/>
                <a:cs typeface="Times New Roman" panose="02020603050405020304" pitchFamily="18" charset="0"/>
              </a:rPr>
              <a:t>Trước khi áp dụng:</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ea typeface="#9Slide02 Tieu de dai" panose="02000000000000000000" pitchFamily="2" charset="0"/>
              <a:cs typeface="Times New Roman" panose="02020603050405020304" pitchFamily="18" charset="0"/>
            </a:endParaRPr>
          </a:p>
        </p:txBody>
      </p:sp>
      <p:sp>
        <p:nvSpPr>
          <p:cNvPr id="24" name="9Slide.vn 3">
            <a:extLst>
              <a:ext uri="{FF2B5EF4-FFF2-40B4-BE49-F238E27FC236}">
                <a16:creationId xmlns:a16="http://schemas.microsoft.com/office/drawing/2014/main" id="{CCC2B29E-B615-49F1-BF36-D5EC0FA378E5}"/>
              </a:ext>
            </a:extLst>
          </p:cNvPr>
          <p:cNvSpPr txBox="1">
            <a:spLocks noChangeAspect="1"/>
          </p:cNvSpPr>
          <p:nvPr/>
        </p:nvSpPr>
        <p:spPr>
          <a:xfrm>
            <a:off x="6082301" y="3505200"/>
            <a:ext cx="4796436" cy="646331"/>
          </a:xfrm>
          <a:prstGeom prst="rect">
            <a:avLst/>
          </a:prstGeom>
          <a:noFill/>
        </p:spPr>
        <p:txBody>
          <a:bodyPr wrap="square" tIns="0" bIns="91440" rtlCol="0">
            <a:spAutoFit/>
          </a:bodyPr>
          <a:lstStyle/>
          <a:p>
            <a:pPr algn="ctr">
              <a:lnSpc>
                <a:spcPct val="150000"/>
              </a:lnSpc>
              <a:defRPr/>
            </a:pPr>
            <a:r>
              <a:rPr lang="en-US" sz="2400" b="1">
                <a:solidFill>
                  <a:prstClr val="black"/>
                </a:solidFill>
                <a:effectLst>
                  <a:outerShdw blurRad="38100" dist="38100" dir="2700000" algn="tl">
                    <a:srgbClr val="000000">
                      <a:alpha val="43137"/>
                    </a:srgbClr>
                  </a:outerShdw>
                </a:effectLst>
                <a:latin typeface="Times New Roman" panose="02020603050405020304" pitchFamily="18" charset="0"/>
                <a:ea typeface="#9Slide02 Tieu de dai" panose="02000000000000000000" pitchFamily="2" charset="0"/>
                <a:cs typeface="Times New Roman" panose="02020603050405020304" pitchFamily="18" charset="0"/>
              </a:rPr>
              <a:t>Sau khi áp dụng:</a:t>
            </a:r>
            <a:endParaRPr lang="en-US" sz="2400" b="1" dirty="0">
              <a:solidFill>
                <a:prstClr val="black"/>
              </a:solidFill>
              <a:effectLst>
                <a:outerShdw blurRad="38100" dist="38100" dir="2700000" algn="tl">
                  <a:srgbClr val="000000">
                    <a:alpha val="43137"/>
                  </a:srgbClr>
                </a:outerShdw>
              </a:effectLst>
              <a:latin typeface="Times New Roman" panose="02020603050405020304" pitchFamily="18" charset="0"/>
              <a:ea typeface="#9Slide02 Tieu de dai"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09855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ppt_x"/>
                                          </p:val>
                                        </p:tav>
                                        <p:tav tm="100000">
                                          <p:val>
                                            <p:strVal val="#ppt_x"/>
                                          </p:val>
                                        </p:tav>
                                      </p:tavLst>
                                    </p:anim>
                                    <p:anim calcmode="lin" valueType="num">
                                      <p:cBhvr additive="base">
                                        <p:cTn id="27" dur="500" fill="hold"/>
                                        <p:tgtEl>
                                          <p:spTgt spid="2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07D2AD6D-C951-4B8F-B539-6F4656C2ADA5}"/>
  <p:tag name="ISPRING_RESOURCE_FOLDER" val="D:\KHOA 14\SMART ART\"/>
  <p:tag name="ISPRING_PRESENTATION_PATH" val="D:\KHOA 14\SMART ART.pptx"/>
  <p:tag name="ISPRING_PROJECT_VERSION" val="9.3"/>
  <p:tag name="ISPRING_PROJECT_FOLDER_UPDATED" val="1"/>
  <p:tag name="ISPRING_SCREEN_RECS_UPDATED" val="D:\KHOA 14\SMART ART\"/>
</p:tagLst>
</file>

<file path=ppt/tags/tag10.xml><?xml version="1.0" encoding="utf-8"?>
<p:tagLst xmlns:a="http://schemas.openxmlformats.org/drawingml/2006/main" xmlns:r="http://schemas.openxmlformats.org/officeDocument/2006/relationships" xmlns:p="http://schemas.openxmlformats.org/presentationml/2006/main">
  <p:tag name="SHAPE_LOCKS" val="959"/>
</p:tagLst>
</file>

<file path=ppt/tags/tag11.xml><?xml version="1.0" encoding="utf-8"?>
<p:tagLst xmlns:a="http://schemas.openxmlformats.org/drawingml/2006/main" xmlns:r="http://schemas.openxmlformats.org/officeDocument/2006/relationships" xmlns:p="http://schemas.openxmlformats.org/presentationml/2006/main">
  <p:tag name="SHAPE_LOCKS" val="16"/>
</p:tagLst>
</file>

<file path=ppt/tags/tag12.xml><?xml version="1.0" encoding="utf-8"?>
<p:tagLst xmlns:a="http://schemas.openxmlformats.org/drawingml/2006/main" xmlns:r="http://schemas.openxmlformats.org/officeDocument/2006/relationships" xmlns:p="http://schemas.openxmlformats.org/presentationml/2006/main">
  <p:tag name="SHAPE_LOCKS" val="16"/>
</p:tagLst>
</file>

<file path=ppt/tags/tag13.xml><?xml version="1.0" encoding="utf-8"?>
<p:tagLst xmlns:a="http://schemas.openxmlformats.org/drawingml/2006/main" xmlns:r="http://schemas.openxmlformats.org/officeDocument/2006/relationships" xmlns:p="http://schemas.openxmlformats.org/presentationml/2006/main">
  <p:tag name="FILL" val="a1"/>
</p:tagLst>
</file>

<file path=ppt/tags/tag14.xml><?xml version="1.0" encoding="utf-8"?>
<p:tagLst xmlns:a="http://schemas.openxmlformats.org/drawingml/2006/main" xmlns:r="http://schemas.openxmlformats.org/officeDocument/2006/relationships" xmlns:p="http://schemas.openxmlformats.org/presentationml/2006/main">
  <p:tag name="FILL" val="a1"/>
</p:tagLst>
</file>

<file path=ppt/tags/tag15.xml><?xml version="1.0" encoding="utf-8"?>
<p:tagLst xmlns:a="http://schemas.openxmlformats.org/drawingml/2006/main" xmlns:r="http://schemas.openxmlformats.org/officeDocument/2006/relationships" xmlns:p="http://schemas.openxmlformats.org/presentationml/2006/main">
  <p:tag name="FILL" val="a1"/>
</p:tagLst>
</file>

<file path=ppt/tags/tag16.xml><?xml version="1.0" encoding="utf-8"?>
<p:tagLst xmlns:a="http://schemas.openxmlformats.org/drawingml/2006/main" xmlns:r="http://schemas.openxmlformats.org/officeDocument/2006/relationships" xmlns:p="http://schemas.openxmlformats.org/presentationml/2006/main">
  <p:tag name="FILL" val="a1"/>
</p:tagLst>
</file>

<file path=ppt/tags/tag17.xml><?xml version="1.0" encoding="utf-8"?>
<p:tagLst xmlns:a="http://schemas.openxmlformats.org/drawingml/2006/main" xmlns:r="http://schemas.openxmlformats.org/officeDocument/2006/relationships" xmlns:p="http://schemas.openxmlformats.org/presentationml/2006/main">
  <p:tag name="FILL" val="a1"/>
</p:tagLst>
</file>

<file path=ppt/tags/tag18.xml><?xml version="1.0" encoding="utf-8"?>
<p:tagLst xmlns:a="http://schemas.openxmlformats.org/drawingml/2006/main" xmlns:r="http://schemas.openxmlformats.org/officeDocument/2006/relationships" xmlns:p="http://schemas.openxmlformats.org/presentationml/2006/main">
  <p:tag name="FILL" val="a1"/>
</p:tagLst>
</file>

<file path=ppt/tags/tag19.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SHAPE_LOCKS" val="959"/>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SHAPE_LOCKS" val="16"/>
</p:tagLst>
</file>

<file path=ppt/tags/tag5.xml><?xml version="1.0" encoding="utf-8"?>
<p:tagLst xmlns:a="http://schemas.openxmlformats.org/drawingml/2006/main" xmlns:r="http://schemas.openxmlformats.org/officeDocument/2006/relationships" xmlns:p="http://schemas.openxmlformats.org/presentationml/2006/main">
  <p:tag name="FILL" val="a1"/>
</p:tagLst>
</file>

<file path=ppt/tags/tag6.xml><?xml version="1.0" encoding="utf-8"?>
<p:tagLst xmlns:a="http://schemas.openxmlformats.org/drawingml/2006/main" xmlns:r="http://schemas.openxmlformats.org/officeDocument/2006/relationships" xmlns:p="http://schemas.openxmlformats.org/presentationml/2006/main">
  <p:tag name="SHAPE_LOCKS" val="959"/>
</p:tagLst>
</file>

<file path=ppt/tags/tag7.xml><?xml version="1.0" encoding="utf-8"?>
<p:tagLst xmlns:a="http://schemas.openxmlformats.org/drawingml/2006/main" xmlns:r="http://schemas.openxmlformats.org/officeDocument/2006/relationships" xmlns:p="http://schemas.openxmlformats.org/presentationml/2006/main">
  <p:tag name="SHAPE_LOCKS" val="16"/>
</p:tagLst>
</file>

<file path=ppt/tags/tag8.xml><?xml version="1.0" encoding="utf-8"?>
<p:tagLst xmlns:a="http://schemas.openxmlformats.org/drawingml/2006/main" xmlns:r="http://schemas.openxmlformats.org/officeDocument/2006/relationships" xmlns:p="http://schemas.openxmlformats.org/presentationml/2006/main">
  <p:tag name="SHAPE_LOCKS" val="16"/>
</p:tagLst>
</file>

<file path=ppt/tags/tag9.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4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5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1766</TotalTime>
  <Words>1109</Words>
  <Application>Microsoft Office PowerPoint</Application>
  <PresentationFormat>Widescreen</PresentationFormat>
  <Paragraphs>139</Paragraphs>
  <Slides>11</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11</vt:i4>
      </vt:variant>
    </vt:vector>
  </HeadingPairs>
  <TitlesOfParts>
    <vt:vector size="22" baseType="lpstr">
      <vt:lpstr>#9Slide02 Noi dung dai</vt:lpstr>
      <vt:lpstr>#9Slide02 Tieu de dai</vt:lpstr>
      <vt:lpstr>Arial</vt:lpstr>
      <vt:lpstr>Calibri</vt:lpstr>
      <vt:lpstr>iCielBC Soven</vt:lpstr>
      <vt:lpstr>Montserrat</vt:lpstr>
      <vt:lpstr>Raleway</vt:lpstr>
      <vt:lpstr>Times New Roman</vt:lpstr>
      <vt:lpstr>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Thanh</dc:creator>
  <cp:keywords>9Slide</cp:keywords>
  <dc:description>9Slide.vn</dc:description>
  <cp:lastModifiedBy>Admin</cp:lastModifiedBy>
  <cp:revision>170</cp:revision>
  <dcterms:created xsi:type="dcterms:W3CDTF">2021-07-14T12:39:31Z</dcterms:created>
  <dcterms:modified xsi:type="dcterms:W3CDTF">2024-05-23T01:31:52Z</dcterms:modified>
  <cp:category>9Slide.vn</cp:category>
  <cp:contentStatus>9Slide</cp:contentStatus>
</cp:coreProperties>
</file>