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0" r:id="rId2"/>
    <p:sldId id="286" r:id="rId3"/>
    <p:sldId id="259" r:id="rId4"/>
    <p:sldId id="287" r:id="rId5"/>
    <p:sldId id="288" r:id="rId6"/>
    <p:sldId id="260" r:id="rId7"/>
    <p:sldId id="282" r:id="rId8"/>
    <p:sldId id="350" r:id="rId9"/>
    <p:sldId id="349" r:id="rId10"/>
    <p:sldId id="351" r:id="rId11"/>
    <p:sldId id="347" r:id="rId12"/>
    <p:sldId id="352" r:id="rId13"/>
    <p:sldId id="348" r:id="rId14"/>
    <p:sldId id="353" r:id="rId15"/>
    <p:sldId id="283" r:id="rId16"/>
    <p:sldId id="289" r:id="rId17"/>
    <p:sldId id="284" r:id="rId18"/>
    <p:sldId id="34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44" d="100"/>
          <a:sy n="44" d="100"/>
        </p:scale>
        <p:origin x="-1656" y="-6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3057A3-7ACB-4F09-84BD-36DC2D9AE01F}"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endParaRPr lang="en-US"/>
        </a:p>
      </dgm:t>
    </dgm:pt>
    <dgm:pt modelId="{9E2F81E4-8969-4E9C-94D6-1A7420793D1E}">
      <dgm:prSet phldrT="[Text]"/>
      <dgm:spPr>
        <a:solidFill>
          <a:schemeClr val="accent1">
            <a:lumMod val="40000"/>
            <a:lumOff val="60000"/>
          </a:schemeClr>
        </a:solidFill>
      </dgm:spPr>
      <dgm:t>
        <a:bodyPr/>
        <a:lstStyle/>
        <a:p>
          <a:r>
            <a:rPr lang="pt-BR"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MỘT SỐ BIỆN PHÁP GIÚP ĐỠ HỌC SINH TIẾP THU CHẬM KHI THỰC HIỆN CÁC </a:t>
          </a:r>
          <a:r>
            <a:rPr lang="pt-BR" b="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PHÉP TÍNH </a:t>
          </a:r>
          <a:r>
            <a:rPr lang="pt-BR"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TRONG PHẠM VI 10 LỚP 1</a:t>
          </a:r>
          <a:endParaRPr lang="en-US" dirty="0">
            <a:solidFill>
              <a:schemeClr val="tx1"/>
            </a:solidFill>
          </a:endParaRPr>
        </a:p>
      </dgm:t>
    </dgm:pt>
    <dgm:pt modelId="{87E79993-6A38-4AEC-B32E-D03424532B86}" type="parTrans" cxnId="{56708A0E-D9DE-4E02-8CDA-E888DC491229}">
      <dgm:prSet/>
      <dgm:spPr/>
      <dgm:t>
        <a:bodyPr/>
        <a:lstStyle/>
        <a:p>
          <a:endParaRPr lang="en-US"/>
        </a:p>
      </dgm:t>
    </dgm:pt>
    <dgm:pt modelId="{5557DC1C-4177-4389-9FA1-CE40486A3052}" type="sibTrans" cxnId="{56708A0E-D9DE-4E02-8CDA-E888DC491229}">
      <dgm:prSet/>
      <dgm:spPr/>
      <dgm:t>
        <a:bodyPr/>
        <a:lstStyle/>
        <a:p>
          <a:endParaRPr lang="en-US"/>
        </a:p>
      </dgm:t>
    </dgm:pt>
    <dgm:pt modelId="{4951BC88-59CE-44BC-9911-FA20B700E75C}">
      <dgm:prSet phldrT="[Text]"/>
      <dgm:spPr/>
      <dgm:t>
        <a:bodyPr/>
        <a:lstStyle/>
        <a:p>
          <a:r>
            <a:rPr lang="en-US" b="1" dirty="0">
              <a:effectLst/>
              <a:latin typeface="Times New Roman" panose="02020603050405020304" pitchFamily="18" charset="0"/>
              <a:ea typeface="Calibri" panose="020F0502020204030204" pitchFamily="34" charset="0"/>
              <a:cs typeface="Times New Roman" panose="02020603050405020304" pitchFamily="18" charset="0"/>
            </a:rPr>
            <a:t>II. BIỆN PHÁP GIẢI QUYẾT</a:t>
          </a:r>
          <a:endParaRPr lang="en-US" dirty="0"/>
        </a:p>
      </dgm:t>
    </dgm:pt>
    <dgm:pt modelId="{33675CD6-196A-4A9B-B300-16F0214877D4}" type="parTrans" cxnId="{2F033D21-A303-49C9-B81B-4C20FDCB6CD4}">
      <dgm:prSet/>
      <dgm:spPr/>
      <dgm:t>
        <a:bodyPr/>
        <a:lstStyle/>
        <a:p>
          <a:endParaRPr lang="en-US"/>
        </a:p>
      </dgm:t>
    </dgm:pt>
    <dgm:pt modelId="{3DBE9AC3-AAEE-49D1-B399-C3D287DBAED7}" type="sibTrans" cxnId="{2F033D21-A303-49C9-B81B-4C20FDCB6CD4}">
      <dgm:prSet/>
      <dgm:spPr/>
      <dgm:t>
        <a:bodyPr/>
        <a:lstStyle/>
        <a:p>
          <a:endParaRPr lang="en-US"/>
        </a:p>
      </dgm:t>
    </dgm:pt>
    <dgm:pt modelId="{75E01607-A578-4DEB-ACF6-EB0FC808EC50}">
      <dgm:prSet phldrT="[Text]"/>
      <dgm:spPr/>
      <dgm:t>
        <a:bodyPr/>
        <a:lstStyle/>
        <a:p>
          <a:pPr>
            <a:buClrTx/>
            <a:buSzTx/>
            <a:buFont typeface="Arial" panose="020B0604020202020204" pitchFamily="34" charset="0"/>
            <a:buChar char="•"/>
          </a:pPr>
          <a:r>
            <a:rPr lang="nl-NL" b="1" dirty="0">
              <a:latin typeface="Times New Roman" panose="02020603050405020304" pitchFamily="18" charset="0"/>
              <a:cs typeface="Times New Roman" panose="02020603050405020304" pitchFamily="18" charset="0"/>
            </a:rPr>
            <a:t>III. KẾT QUẢ</a:t>
          </a:r>
          <a:endParaRPr lang="en-US" dirty="0">
            <a:latin typeface="Times New Roman" panose="02020603050405020304" pitchFamily="18" charset="0"/>
            <a:cs typeface="Times New Roman" panose="02020603050405020304" pitchFamily="18" charset="0"/>
          </a:endParaRPr>
        </a:p>
      </dgm:t>
    </dgm:pt>
    <dgm:pt modelId="{A6662A95-1D00-4DE7-931B-76A5D20C5261}" type="parTrans" cxnId="{4D3BF0D7-1AA8-4147-9D8D-447B78A23136}">
      <dgm:prSet/>
      <dgm:spPr/>
      <dgm:t>
        <a:bodyPr/>
        <a:lstStyle/>
        <a:p>
          <a:endParaRPr lang="en-US"/>
        </a:p>
      </dgm:t>
    </dgm:pt>
    <dgm:pt modelId="{6BE1BAEB-E3FA-4E95-AB1C-2CEB3C8A1D7A}" type="sibTrans" cxnId="{4D3BF0D7-1AA8-4147-9D8D-447B78A23136}">
      <dgm:prSet/>
      <dgm:spPr/>
      <dgm:t>
        <a:bodyPr/>
        <a:lstStyle/>
        <a:p>
          <a:endParaRPr lang="en-US"/>
        </a:p>
      </dgm:t>
    </dgm:pt>
    <dgm:pt modelId="{5D4F1BCC-CDF3-4879-9BB0-DDE6DC8C3887}">
      <dgm:prSet phldrT="[Text]"/>
      <dgm:spPr/>
      <dgm:t>
        <a:bodyPr/>
        <a:lstStyle/>
        <a:p>
          <a:r>
            <a:rPr lang="en-US" b="1" dirty="0">
              <a:effectLst/>
              <a:latin typeface="Times New Roman" panose="02020603050405020304" pitchFamily="18" charset="0"/>
              <a:ea typeface="Calibri" panose="020F0502020204030204" pitchFamily="34" charset="0"/>
              <a:cs typeface="Times New Roman" panose="02020603050405020304" pitchFamily="18" charset="0"/>
            </a:rPr>
            <a:t>I. ĐẶT VẤN ĐỀ</a:t>
          </a:r>
          <a:endParaRPr lang="en-US" dirty="0"/>
        </a:p>
      </dgm:t>
    </dgm:pt>
    <dgm:pt modelId="{FB018910-984F-4CEB-A0BF-480860D307AD}" type="sibTrans" cxnId="{F5CD1B22-DF5C-4A5E-815D-8D70DE7147D4}">
      <dgm:prSet/>
      <dgm:spPr/>
      <dgm:t>
        <a:bodyPr/>
        <a:lstStyle/>
        <a:p>
          <a:endParaRPr lang="en-US"/>
        </a:p>
      </dgm:t>
    </dgm:pt>
    <dgm:pt modelId="{09164676-C54F-42F3-A24E-D7668CA39940}" type="parTrans" cxnId="{F5CD1B22-DF5C-4A5E-815D-8D70DE7147D4}">
      <dgm:prSet/>
      <dgm:spPr/>
      <dgm:t>
        <a:bodyPr/>
        <a:lstStyle/>
        <a:p>
          <a:endParaRPr lang="en-US"/>
        </a:p>
      </dgm:t>
    </dgm:pt>
    <dgm:pt modelId="{E6747CD2-2751-48C5-B430-0567C905B34C}" type="pres">
      <dgm:prSet presAssocID="{853057A3-7ACB-4F09-84BD-36DC2D9AE01F}" presName="Name0" presStyleCnt="0">
        <dgm:presLayoutVars>
          <dgm:chPref val="1"/>
          <dgm:dir/>
          <dgm:animOne val="branch"/>
          <dgm:animLvl val="lvl"/>
          <dgm:resizeHandles/>
        </dgm:presLayoutVars>
      </dgm:prSet>
      <dgm:spPr/>
      <dgm:t>
        <a:bodyPr/>
        <a:lstStyle/>
        <a:p>
          <a:endParaRPr lang="en-US"/>
        </a:p>
      </dgm:t>
    </dgm:pt>
    <dgm:pt modelId="{EE60416E-6BAC-4230-837E-EBBBCED00B46}" type="pres">
      <dgm:prSet presAssocID="{9E2F81E4-8969-4E9C-94D6-1A7420793D1E}" presName="vertOne" presStyleCnt="0"/>
      <dgm:spPr/>
    </dgm:pt>
    <dgm:pt modelId="{C7CFF849-DE73-4158-AD8D-B2834D1F1C79}" type="pres">
      <dgm:prSet presAssocID="{9E2F81E4-8969-4E9C-94D6-1A7420793D1E}" presName="txOne" presStyleLbl="node0" presStyleIdx="0" presStyleCnt="1" custScaleX="100072">
        <dgm:presLayoutVars>
          <dgm:chPref val="3"/>
        </dgm:presLayoutVars>
      </dgm:prSet>
      <dgm:spPr/>
      <dgm:t>
        <a:bodyPr/>
        <a:lstStyle/>
        <a:p>
          <a:endParaRPr lang="en-US"/>
        </a:p>
      </dgm:t>
    </dgm:pt>
    <dgm:pt modelId="{10472220-1A6D-46F9-854F-82950DA6F921}" type="pres">
      <dgm:prSet presAssocID="{9E2F81E4-8969-4E9C-94D6-1A7420793D1E}" presName="parTransOne" presStyleCnt="0"/>
      <dgm:spPr/>
    </dgm:pt>
    <dgm:pt modelId="{BCF59B1E-23EB-4EFC-B010-B78F1C6DBE01}" type="pres">
      <dgm:prSet presAssocID="{9E2F81E4-8969-4E9C-94D6-1A7420793D1E}" presName="horzOne" presStyleCnt="0"/>
      <dgm:spPr/>
    </dgm:pt>
    <dgm:pt modelId="{DF64E56B-D479-41D3-9999-1884D7871F0C}" type="pres">
      <dgm:prSet presAssocID="{5D4F1BCC-CDF3-4879-9BB0-DDE6DC8C3887}" presName="vertTwo" presStyleCnt="0"/>
      <dgm:spPr/>
    </dgm:pt>
    <dgm:pt modelId="{A018890B-E0DD-4DFA-8F9A-12B6E24E1903}" type="pres">
      <dgm:prSet presAssocID="{5D4F1BCC-CDF3-4879-9BB0-DDE6DC8C3887}" presName="txTwo" presStyleLbl="node2" presStyleIdx="0" presStyleCnt="3">
        <dgm:presLayoutVars>
          <dgm:chPref val="3"/>
        </dgm:presLayoutVars>
      </dgm:prSet>
      <dgm:spPr/>
      <dgm:t>
        <a:bodyPr/>
        <a:lstStyle/>
        <a:p>
          <a:endParaRPr lang="en-US"/>
        </a:p>
      </dgm:t>
    </dgm:pt>
    <dgm:pt modelId="{CA889794-2A30-41DC-8497-31877567839C}" type="pres">
      <dgm:prSet presAssocID="{5D4F1BCC-CDF3-4879-9BB0-DDE6DC8C3887}" presName="horzTwo" presStyleCnt="0"/>
      <dgm:spPr/>
    </dgm:pt>
    <dgm:pt modelId="{EA520933-C6E2-4D2A-B6CD-BF164129AED5}" type="pres">
      <dgm:prSet presAssocID="{FB018910-984F-4CEB-A0BF-480860D307AD}" presName="sibSpaceTwo" presStyleCnt="0"/>
      <dgm:spPr/>
    </dgm:pt>
    <dgm:pt modelId="{1A61FC8F-CF77-440E-91B3-9DAD1CF0E6DD}" type="pres">
      <dgm:prSet presAssocID="{4951BC88-59CE-44BC-9911-FA20B700E75C}" presName="vertTwo" presStyleCnt="0"/>
      <dgm:spPr/>
    </dgm:pt>
    <dgm:pt modelId="{1B438491-AB70-415B-B481-E3763DDEC0FC}" type="pres">
      <dgm:prSet presAssocID="{4951BC88-59CE-44BC-9911-FA20B700E75C}" presName="txTwo" presStyleLbl="node2" presStyleIdx="1" presStyleCnt="3">
        <dgm:presLayoutVars>
          <dgm:chPref val="3"/>
        </dgm:presLayoutVars>
      </dgm:prSet>
      <dgm:spPr/>
      <dgm:t>
        <a:bodyPr/>
        <a:lstStyle/>
        <a:p>
          <a:endParaRPr lang="en-US"/>
        </a:p>
      </dgm:t>
    </dgm:pt>
    <dgm:pt modelId="{3C30675E-E923-4649-A280-FAFD63BEC8C0}" type="pres">
      <dgm:prSet presAssocID="{4951BC88-59CE-44BC-9911-FA20B700E75C}" presName="horzTwo" presStyleCnt="0"/>
      <dgm:spPr/>
    </dgm:pt>
    <dgm:pt modelId="{F54B07CE-1065-4A1B-842B-EA77FD7DF2C4}" type="pres">
      <dgm:prSet presAssocID="{3DBE9AC3-AAEE-49D1-B399-C3D287DBAED7}" presName="sibSpaceTwo" presStyleCnt="0"/>
      <dgm:spPr/>
    </dgm:pt>
    <dgm:pt modelId="{3FD812B2-EE06-4380-9FE7-CF8FD06823CF}" type="pres">
      <dgm:prSet presAssocID="{75E01607-A578-4DEB-ACF6-EB0FC808EC50}" presName="vertTwo" presStyleCnt="0"/>
      <dgm:spPr/>
    </dgm:pt>
    <dgm:pt modelId="{92415E3C-9B4B-4BAF-965C-21D4467B5E0C}" type="pres">
      <dgm:prSet presAssocID="{75E01607-A578-4DEB-ACF6-EB0FC808EC50}" presName="txTwo" presStyleLbl="node2" presStyleIdx="2" presStyleCnt="3">
        <dgm:presLayoutVars>
          <dgm:chPref val="3"/>
        </dgm:presLayoutVars>
      </dgm:prSet>
      <dgm:spPr/>
      <dgm:t>
        <a:bodyPr/>
        <a:lstStyle/>
        <a:p>
          <a:endParaRPr lang="en-US"/>
        </a:p>
      </dgm:t>
    </dgm:pt>
    <dgm:pt modelId="{CB936A6F-5868-415C-93B7-9736E9DCDDB8}" type="pres">
      <dgm:prSet presAssocID="{75E01607-A578-4DEB-ACF6-EB0FC808EC50}" presName="horzTwo" presStyleCnt="0"/>
      <dgm:spPr/>
    </dgm:pt>
  </dgm:ptLst>
  <dgm:cxnLst>
    <dgm:cxn modelId="{4D3BF0D7-1AA8-4147-9D8D-447B78A23136}" srcId="{9E2F81E4-8969-4E9C-94D6-1A7420793D1E}" destId="{75E01607-A578-4DEB-ACF6-EB0FC808EC50}" srcOrd="2" destOrd="0" parTransId="{A6662A95-1D00-4DE7-931B-76A5D20C5261}" sibTransId="{6BE1BAEB-E3FA-4E95-AB1C-2CEB3C8A1D7A}"/>
    <dgm:cxn modelId="{F5CD1B22-DF5C-4A5E-815D-8D70DE7147D4}" srcId="{9E2F81E4-8969-4E9C-94D6-1A7420793D1E}" destId="{5D4F1BCC-CDF3-4879-9BB0-DDE6DC8C3887}" srcOrd="0" destOrd="0" parTransId="{09164676-C54F-42F3-A24E-D7668CA39940}" sibTransId="{FB018910-984F-4CEB-A0BF-480860D307AD}"/>
    <dgm:cxn modelId="{341B32F1-790C-4EB4-A492-C4BEC95F8224}" type="presOf" srcId="{4951BC88-59CE-44BC-9911-FA20B700E75C}" destId="{1B438491-AB70-415B-B481-E3763DDEC0FC}" srcOrd="0" destOrd="0" presId="urn:microsoft.com/office/officeart/2005/8/layout/hierarchy4"/>
    <dgm:cxn modelId="{56708A0E-D9DE-4E02-8CDA-E888DC491229}" srcId="{853057A3-7ACB-4F09-84BD-36DC2D9AE01F}" destId="{9E2F81E4-8969-4E9C-94D6-1A7420793D1E}" srcOrd="0" destOrd="0" parTransId="{87E79993-6A38-4AEC-B32E-D03424532B86}" sibTransId="{5557DC1C-4177-4389-9FA1-CE40486A3052}"/>
    <dgm:cxn modelId="{A5781D37-082D-4E15-AF2B-017F62E17ADB}" type="presOf" srcId="{9E2F81E4-8969-4E9C-94D6-1A7420793D1E}" destId="{C7CFF849-DE73-4158-AD8D-B2834D1F1C79}" srcOrd="0" destOrd="0" presId="urn:microsoft.com/office/officeart/2005/8/layout/hierarchy4"/>
    <dgm:cxn modelId="{2F033D21-A303-49C9-B81B-4C20FDCB6CD4}" srcId="{9E2F81E4-8969-4E9C-94D6-1A7420793D1E}" destId="{4951BC88-59CE-44BC-9911-FA20B700E75C}" srcOrd="1" destOrd="0" parTransId="{33675CD6-196A-4A9B-B300-16F0214877D4}" sibTransId="{3DBE9AC3-AAEE-49D1-B399-C3D287DBAED7}"/>
    <dgm:cxn modelId="{1D242DCB-8B53-4C4D-940A-5BAA77D0CD61}" type="presOf" srcId="{853057A3-7ACB-4F09-84BD-36DC2D9AE01F}" destId="{E6747CD2-2751-48C5-B430-0567C905B34C}" srcOrd="0" destOrd="0" presId="urn:microsoft.com/office/officeart/2005/8/layout/hierarchy4"/>
    <dgm:cxn modelId="{DFC06380-97BC-4E5A-9B7F-4CBA144ADEA9}" type="presOf" srcId="{75E01607-A578-4DEB-ACF6-EB0FC808EC50}" destId="{92415E3C-9B4B-4BAF-965C-21D4467B5E0C}" srcOrd="0" destOrd="0" presId="urn:microsoft.com/office/officeart/2005/8/layout/hierarchy4"/>
    <dgm:cxn modelId="{01398CDE-7B6B-4CF9-A694-D22809934464}" type="presOf" srcId="{5D4F1BCC-CDF3-4879-9BB0-DDE6DC8C3887}" destId="{A018890B-E0DD-4DFA-8F9A-12B6E24E1903}" srcOrd="0" destOrd="0" presId="urn:microsoft.com/office/officeart/2005/8/layout/hierarchy4"/>
    <dgm:cxn modelId="{D3D19135-5C44-4B65-8281-D6D43DB85095}" type="presParOf" srcId="{E6747CD2-2751-48C5-B430-0567C905B34C}" destId="{EE60416E-6BAC-4230-837E-EBBBCED00B46}" srcOrd="0" destOrd="0" presId="urn:microsoft.com/office/officeart/2005/8/layout/hierarchy4"/>
    <dgm:cxn modelId="{578B6199-4750-485E-80C7-3688A7DD09F2}" type="presParOf" srcId="{EE60416E-6BAC-4230-837E-EBBBCED00B46}" destId="{C7CFF849-DE73-4158-AD8D-B2834D1F1C79}" srcOrd="0" destOrd="0" presId="urn:microsoft.com/office/officeart/2005/8/layout/hierarchy4"/>
    <dgm:cxn modelId="{651CDF1E-19B4-4E31-BE00-E711C6168BE1}" type="presParOf" srcId="{EE60416E-6BAC-4230-837E-EBBBCED00B46}" destId="{10472220-1A6D-46F9-854F-82950DA6F921}" srcOrd="1" destOrd="0" presId="urn:microsoft.com/office/officeart/2005/8/layout/hierarchy4"/>
    <dgm:cxn modelId="{92A3C0AC-D15A-487E-AFB2-FCD8B0C042CF}" type="presParOf" srcId="{EE60416E-6BAC-4230-837E-EBBBCED00B46}" destId="{BCF59B1E-23EB-4EFC-B010-B78F1C6DBE01}" srcOrd="2" destOrd="0" presId="urn:microsoft.com/office/officeart/2005/8/layout/hierarchy4"/>
    <dgm:cxn modelId="{91E66013-5E64-42DA-AFCB-1F0D1C673D4F}" type="presParOf" srcId="{BCF59B1E-23EB-4EFC-B010-B78F1C6DBE01}" destId="{DF64E56B-D479-41D3-9999-1884D7871F0C}" srcOrd="0" destOrd="0" presId="urn:microsoft.com/office/officeart/2005/8/layout/hierarchy4"/>
    <dgm:cxn modelId="{C2460190-68EF-4A05-956F-1E4D46E2A334}" type="presParOf" srcId="{DF64E56B-D479-41D3-9999-1884D7871F0C}" destId="{A018890B-E0DD-4DFA-8F9A-12B6E24E1903}" srcOrd="0" destOrd="0" presId="urn:microsoft.com/office/officeart/2005/8/layout/hierarchy4"/>
    <dgm:cxn modelId="{95924E78-2EC6-493F-A94B-F6B9F4895C23}" type="presParOf" srcId="{DF64E56B-D479-41D3-9999-1884D7871F0C}" destId="{CA889794-2A30-41DC-8497-31877567839C}" srcOrd="1" destOrd="0" presId="urn:microsoft.com/office/officeart/2005/8/layout/hierarchy4"/>
    <dgm:cxn modelId="{EB1E7A1F-F7D9-41F9-A45A-44DCBE5C6D5B}" type="presParOf" srcId="{BCF59B1E-23EB-4EFC-B010-B78F1C6DBE01}" destId="{EA520933-C6E2-4D2A-B6CD-BF164129AED5}" srcOrd="1" destOrd="0" presId="urn:microsoft.com/office/officeart/2005/8/layout/hierarchy4"/>
    <dgm:cxn modelId="{E5C44D5B-3280-4760-A917-011B2AD1159F}" type="presParOf" srcId="{BCF59B1E-23EB-4EFC-B010-B78F1C6DBE01}" destId="{1A61FC8F-CF77-440E-91B3-9DAD1CF0E6DD}" srcOrd="2" destOrd="0" presId="urn:microsoft.com/office/officeart/2005/8/layout/hierarchy4"/>
    <dgm:cxn modelId="{68EDC151-4F5E-4C84-BE2F-D8B74C8C8A84}" type="presParOf" srcId="{1A61FC8F-CF77-440E-91B3-9DAD1CF0E6DD}" destId="{1B438491-AB70-415B-B481-E3763DDEC0FC}" srcOrd="0" destOrd="0" presId="urn:microsoft.com/office/officeart/2005/8/layout/hierarchy4"/>
    <dgm:cxn modelId="{C6DADC01-1D9D-4BE4-BA82-0EC2DCB307BF}" type="presParOf" srcId="{1A61FC8F-CF77-440E-91B3-9DAD1CF0E6DD}" destId="{3C30675E-E923-4649-A280-FAFD63BEC8C0}" srcOrd="1" destOrd="0" presId="urn:microsoft.com/office/officeart/2005/8/layout/hierarchy4"/>
    <dgm:cxn modelId="{DCC53A41-4CF7-434E-96EF-1F35625D9E0B}" type="presParOf" srcId="{BCF59B1E-23EB-4EFC-B010-B78F1C6DBE01}" destId="{F54B07CE-1065-4A1B-842B-EA77FD7DF2C4}" srcOrd="3" destOrd="0" presId="urn:microsoft.com/office/officeart/2005/8/layout/hierarchy4"/>
    <dgm:cxn modelId="{D404FC13-0F4E-4B3E-828F-CBACE9A28DAE}" type="presParOf" srcId="{BCF59B1E-23EB-4EFC-B010-B78F1C6DBE01}" destId="{3FD812B2-EE06-4380-9FE7-CF8FD06823CF}" srcOrd="4" destOrd="0" presId="urn:microsoft.com/office/officeart/2005/8/layout/hierarchy4"/>
    <dgm:cxn modelId="{E54B3B4D-204B-4766-983C-C08FB237F555}" type="presParOf" srcId="{3FD812B2-EE06-4380-9FE7-CF8FD06823CF}" destId="{92415E3C-9B4B-4BAF-965C-21D4467B5E0C}" srcOrd="0" destOrd="0" presId="urn:microsoft.com/office/officeart/2005/8/layout/hierarchy4"/>
    <dgm:cxn modelId="{664E257E-C220-4C74-8115-7DAB46F69A4A}" type="presParOf" srcId="{3FD812B2-EE06-4380-9FE7-CF8FD06823CF}" destId="{CB936A6F-5868-415C-93B7-9736E9DCDDB8}"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53057A3-7ACB-4F09-84BD-36DC2D9AE01F}"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endParaRPr lang="en-US"/>
        </a:p>
      </dgm:t>
    </dgm:pt>
    <dgm:pt modelId="{9E2F81E4-8969-4E9C-94D6-1A7420793D1E}">
      <dgm:prSet phldrT="[Text]"/>
      <dgm:spPr>
        <a:solidFill>
          <a:schemeClr val="accent1">
            <a:lumMod val="40000"/>
            <a:lumOff val="60000"/>
          </a:schemeClr>
        </a:solidFill>
      </dgm:spPr>
      <dgm:t>
        <a:bodyPr/>
        <a:lstStyle/>
        <a:p>
          <a:r>
            <a:rPr lang="pt-BR" b="1" dirty="0">
              <a:solidFill>
                <a:schemeClr val="tx1"/>
              </a:solidFill>
            </a:rPr>
            <a:t>MỘT SỐ BIỆN PHÁP GIÚP ĐỠ HỌC SINH TIẾP THU CHẬM KHI THỰC HIỆN CÁC PHÉP TÍNH TRONG PHẠM VI 10 LỚP 1</a:t>
          </a:r>
          <a:endParaRPr lang="en-US" dirty="0">
            <a:solidFill>
              <a:schemeClr val="tx1"/>
            </a:solidFill>
          </a:endParaRPr>
        </a:p>
      </dgm:t>
    </dgm:pt>
    <dgm:pt modelId="{87E79993-6A38-4AEC-B32E-D03424532B86}" type="parTrans" cxnId="{56708A0E-D9DE-4E02-8CDA-E888DC491229}">
      <dgm:prSet/>
      <dgm:spPr/>
      <dgm:t>
        <a:bodyPr/>
        <a:lstStyle/>
        <a:p>
          <a:endParaRPr lang="en-US"/>
        </a:p>
      </dgm:t>
    </dgm:pt>
    <dgm:pt modelId="{5557DC1C-4177-4389-9FA1-CE40486A3052}" type="sibTrans" cxnId="{56708A0E-D9DE-4E02-8CDA-E888DC491229}">
      <dgm:prSet/>
      <dgm:spPr/>
      <dgm:t>
        <a:bodyPr/>
        <a:lstStyle/>
        <a:p>
          <a:endParaRPr lang="en-US"/>
        </a:p>
      </dgm:t>
    </dgm:pt>
    <dgm:pt modelId="{4951BC88-59CE-44BC-9911-FA20B700E75C}">
      <dgm:prSet phldrT="[Text]"/>
      <dgm:spPr/>
      <dgm:t>
        <a:bodyPr/>
        <a:lstStyle/>
        <a:p>
          <a:r>
            <a:rPr lang="en-US" b="1" dirty="0"/>
            <a:t>II. BIỆN PHÁP GIẢI QUYẾT</a:t>
          </a:r>
          <a:endParaRPr lang="en-US" dirty="0"/>
        </a:p>
      </dgm:t>
    </dgm:pt>
    <dgm:pt modelId="{33675CD6-196A-4A9B-B300-16F0214877D4}" type="parTrans" cxnId="{2F033D21-A303-49C9-B81B-4C20FDCB6CD4}">
      <dgm:prSet/>
      <dgm:spPr/>
      <dgm:t>
        <a:bodyPr/>
        <a:lstStyle/>
        <a:p>
          <a:endParaRPr lang="en-US"/>
        </a:p>
      </dgm:t>
    </dgm:pt>
    <dgm:pt modelId="{3DBE9AC3-AAEE-49D1-B399-C3D287DBAED7}" type="sibTrans" cxnId="{2F033D21-A303-49C9-B81B-4C20FDCB6CD4}">
      <dgm:prSet/>
      <dgm:spPr/>
      <dgm:t>
        <a:bodyPr/>
        <a:lstStyle/>
        <a:p>
          <a:endParaRPr lang="en-US"/>
        </a:p>
      </dgm:t>
    </dgm:pt>
    <dgm:pt modelId="{75E01607-A578-4DEB-ACF6-EB0FC808EC50}">
      <dgm:prSet phldrT="[Text]"/>
      <dgm:spPr/>
      <dgm:t>
        <a:bodyPr/>
        <a:lstStyle/>
        <a:p>
          <a:pPr>
            <a:buClrTx/>
            <a:buSzTx/>
            <a:buFont typeface="Arial" panose="020B0604020202020204" pitchFamily="34" charset="0"/>
            <a:buChar char="•"/>
          </a:pPr>
          <a:r>
            <a:rPr lang="nl-NL" b="1" dirty="0">
              <a:latin typeface="Times New Roman" panose="02020603050405020304" pitchFamily="18" charset="0"/>
              <a:cs typeface="Times New Roman" panose="02020603050405020304" pitchFamily="18" charset="0"/>
            </a:rPr>
            <a:t>III. KẾT QUẢ</a:t>
          </a:r>
          <a:endParaRPr lang="en-US" dirty="0">
            <a:latin typeface="Times New Roman" panose="02020603050405020304" pitchFamily="18" charset="0"/>
            <a:cs typeface="Times New Roman" panose="02020603050405020304" pitchFamily="18" charset="0"/>
          </a:endParaRPr>
        </a:p>
      </dgm:t>
    </dgm:pt>
    <dgm:pt modelId="{A6662A95-1D00-4DE7-931B-76A5D20C5261}" type="parTrans" cxnId="{4D3BF0D7-1AA8-4147-9D8D-447B78A23136}">
      <dgm:prSet/>
      <dgm:spPr/>
      <dgm:t>
        <a:bodyPr/>
        <a:lstStyle/>
        <a:p>
          <a:endParaRPr lang="en-US"/>
        </a:p>
      </dgm:t>
    </dgm:pt>
    <dgm:pt modelId="{6BE1BAEB-E3FA-4E95-AB1C-2CEB3C8A1D7A}" type="sibTrans" cxnId="{4D3BF0D7-1AA8-4147-9D8D-447B78A23136}">
      <dgm:prSet/>
      <dgm:spPr/>
      <dgm:t>
        <a:bodyPr/>
        <a:lstStyle/>
        <a:p>
          <a:endParaRPr lang="en-US"/>
        </a:p>
      </dgm:t>
    </dgm:pt>
    <dgm:pt modelId="{5D4F1BCC-CDF3-4879-9BB0-DDE6DC8C3887}">
      <dgm:prSet phldrT="[Text]"/>
      <dgm:spPr/>
      <dgm:t>
        <a:bodyPr/>
        <a:lstStyle/>
        <a:p>
          <a:r>
            <a:rPr lang="en-US" b="1" dirty="0">
              <a:effectLst/>
              <a:latin typeface="Times New Roman" panose="02020603050405020304" pitchFamily="18" charset="0"/>
              <a:ea typeface="Calibri" panose="020F0502020204030204" pitchFamily="34" charset="0"/>
              <a:cs typeface="Times New Roman" panose="02020603050405020304" pitchFamily="18" charset="0"/>
            </a:rPr>
            <a:t>I. ĐẶT VẤN ĐỀ</a:t>
          </a:r>
          <a:endParaRPr lang="en-US" dirty="0"/>
        </a:p>
      </dgm:t>
    </dgm:pt>
    <dgm:pt modelId="{FB018910-984F-4CEB-A0BF-480860D307AD}" type="sibTrans" cxnId="{F5CD1B22-DF5C-4A5E-815D-8D70DE7147D4}">
      <dgm:prSet/>
      <dgm:spPr/>
      <dgm:t>
        <a:bodyPr/>
        <a:lstStyle/>
        <a:p>
          <a:endParaRPr lang="en-US"/>
        </a:p>
      </dgm:t>
    </dgm:pt>
    <dgm:pt modelId="{09164676-C54F-42F3-A24E-D7668CA39940}" type="parTrans" cxnId="{F5CD1B22-DF5C-4A5E-815D-8D70DE7147D4}">
      <dgm:prSet/>
      <dgm:spPr/>
      <dgm:t>
        <a:bodyPr/>
        <a:lstStyle/>
        <a:p>
          <a:endParaRPr lang="en-US"/>
        </a:p>
      </dgm:t>
    </dgm:pt>
    <dgm:pt modelId="{E6747CD2-2751-48C5-B430-0567C905B34C}" type="pres">
      <dgm:prSet presAssocID="{853057A3-7ACB-4F09-84BD-36DC2D9AE01F}" presName="Name0" presStyleCnt="0">
        <dgm:presLayoutVars>
          <dgm:chPref val="1"/>
          <dgm:dir/>
          <dgm:animOne val="branch"/>
          <dgm:animLvl val="lvl"/>
          <dgm:resizeHandles/>
        </dgm:presLayoutVars>
      </dgm:prSet>
      <dgm:spPr/>
      <dgm:t>
        <a:bodyPr/>
        <a:lstStyle/>
        <a:p>
          <a:endParaRPr lang="en-US"/>
        </a:p>
      </dgm:t>
    </dgm:pt>
    <dgm:pt modelId="{EE60416E-6BAC-4230-837E-EBBBCED00B46}" type="pres">
      <dgm:prSet presAssocID="{9E2F81E4-8969-4E9C-94D6-1A7420793D1E}" presName="vertOne" presStyleCnt="0"/>
      <dgm:spPr/>
    </dgm:pt>
    <dgm:pt modelId="{C7CFF849-DE73-4158-AD8D-B2834D1F1C79}" type="pres">
      <dgm:prSet presAssocID="{9E2F81E4-8969-4E9C-94D6-1A7420793D1E}" presName="txOne" presStyleLbl="node0" presStyleIdx="0" presStyleCnt="1" custScaleX="100072">
        <dgm:presLayoutVars>
          <dgm:chPref val="3"/>
        </dgm:presLayoutVars>
      </dgm:prSet>
      <dgm:spPr/>
      <dgm:t>
        <a:bodyPr/>
        <a:lstStyle/>
        <a:p>
          <a:endParaRPr lang="en-US"/>
        </a:p>
      </dgm:t>
    </dgm:pt>
    <dgm:pt modelId="{10472220-1A6D-46F9-854F-82950DA6F921}" type="pres">
      <dgm:prSet presAssocID="{9E2F81E4-8969-4E9C-94D6-1A7420793D1E}" presName="parTransOne" presStyleCnt="0"/>
      <dgm:spPr/>
    </dgm:pt>
    <dgm:pt modelId="{BCF59B1E-23EB-4EFC-B010-B78F1C6DBE01}" type="pres">
      <dgm:prSet presAssocID="{9E2F81E4-8969-4E9C-94D6-1A7420793D1E}" presName="horzOne" presStyleCnt="0"/>
      <dgm:spPr/>
    </dgm:pt>
    <dgm:pt modelId="{DF64E56B-D479-41D3-9999-1884D7871F0C}" type="pres">
      <dgm:prSet presAssocID="{5D4F1BCC-CDF3-4879-9BB0-DDE6DC8C3887}" presName="vertTwo" presStyleCnt="0"/>
      <dgm:spPr/>
    </dgm:pt>
    <dgm:pt modelId="{A018890B-E0DD-4DFA-8F9A-12B6E24E1903}" type="pres">
      <dgm:prSet presAssocID="{5D4F1BCC-CDF3-4879-9BB0-DDE6DC8C3887}" presName="txTwo" presStyleLbl="node2" presStyleIdx="0" presStyleCnt="3">
        <dgm:presLayoutVars>
          <dgm:chPref val="3"/>
        </dgm:presLayoutVars>
      </dgm:prSet>
      <dgm:spPr/>
      <dgm:t>
        <a:bodyPr/>
        <a:lstStyle/>
        <a:p>
          <a:endParaRPr lang="en-US"/>
        </a:p>
      </dgm:t>
    </dgm:pt>
    <dgm:pt modelId="{CA889794-2A30-41DC-8497-31877567839C}" type="pres">
      <dgm:prSet presAssocID="{5D4F1BCC-CDF3-4879-9BB0-DDE6DC8C3887}" presName="horzTwo" presStyleCnt="0"/>
      <dgm:spPr/>
    </dgm:pt>
    <dgm:pt modelId="{EA520933-C6E2-4D2A-B6CD-BF164129AED5}" type="pres">
      <dgm:prSet presAssocID="{FB018910-984F-4CEB-A0BF-480860D307AD}" presName="sibSpaceTwo" presStyleCnt="0"/>
      <dgm:spPr/>
    </dgm:pt>
    <dgm:pt modelId="{1A61FC8F-CF77-440E-91B3-9DAD1CF0E6DD}" type="pres">
      <dgm:prSet presAssocID="{4951BC88-59CE-44BC-9911-FA20B700E75C}" presName="vertTwo" presStyleCnt="0"/>
      <dgm:spPr/>
    </dgm:pt>
    <dgm:pt modelId="{1B438491-AB70-415B-B481-E3763DDEC0FC}" type="pres">
      <dgm:prSet presAssocID="{4951BC88-59CE-44BC-9911-FA20B700E75C}" presName="txTwo" presStyleLbl="node2" presStyleIdx="1" presStyleCnt="3" custLinFactNeighborX="-1163" custLinFactNeighborY="1034">
        <dgm:presLayoutVars>
          <dgm:chPref val="3"/>
        </dgm:presLayoutVars>
      </dgm:prSet>
      <dgm:spPr/>
      <dgm:t>
        <a:bodyPr/>
        <a:lstStyle/>
        <a:p>
          <a:endParaRPr lang="en-US"/>
        </a:p>
      </dgm:t>
    </dgm:pt>
    <dgm:pt modelId="{3C30675E-E923-4649-A280-FAFD63BEC8C0}" type="pres">
      <dgm:prSet presAssocID="{4951BC88-59CE-44BC-9911-FA20B700E75C}" presName="horzTwo" presStyleCnt="0"/>
      <dgm:spPr/>
    </dgm:pt>
    <dgm:pt modelId="{F54B07CE-1065-4A1B-842B-EA77FD7DF2C4}" type="pres">
      <dgm:prSet presAssocID="{3DBE9AC3-AAEE-49D1-B399-C3D287DBAED7}" presName="sibSpaceTwo" presStyleCnt="0"/>
      <dgm:spPr/>
    </dgm:pt>
    <dgm:pt modelId="{3FD812B2-EE06-4380-9FE7-CF8FD06823CF}" type="pres">
      <dgm:prSet presAssocID="{75E01607-A578-4DEB-ACF6-EB0FC808EC50}" presName="vertTwo" presStyleCnt="0"/>
      <dgm:spPr/>
    </dgm:pt>
    <dgm:pt modelId="{92415E3C-9B4B-4BAF-965C-21D4467B5E0C}" type="pres">
      <dgm:prSet presAssocID="{75E01607-A578-4DEB-ACF6-EB0FC808EC50}" presName="txTwo" presStyleLbl="node2" presStyleIdx="2" presStyleCnt="3">
        <dgm:presLayoutVars>
          <dgm:chPref val="3"/>
        </dgm:presLayoutVars>
      </dgm:prSet>
      <dgm:spPr/>
      <dgm:t>
        <a:bodyPr/>
        <a:lstStyle/>
        <a:p>
          <a:endParaRPr lang="en-US"/>
        </a:p>
      </dgm:t>
    </dgm:pt>
    <dgm:pt modelId="{CB936A6F-5868-415C-93B7-9736E9DCDDB8}" type="pres">
      <dgm:prSet presAssocID="{75E01607-A578-4DEB-ACF6-EB0FC808EC50}" presName="horzTwo" presStyleCnt="0"/>
      <dgm:spPr/>
    </dgm:pt>
  </dgm:ptLst>
  <dgm:cxnLst>
    <dgm:cxn modelId="{4D3BF0D7-1AA8-4147-9D8D-447B78A23136}" srcId="{9E2F81E4-8969-4E9C-94D6-1A7420793D1E}" destId="{75E01607-A578-4DEB-ACF6-EB0FC808EC50}" srcOrd="2" destOrd="0" parTransId="{A6662A95-1D00-4DE7-931B-76A5D20C5261}" sibTransId="{6BE1BAEB-E3FA-4E95-AB1C-2CEB3C8A1D7A}"/>
    <dgm:cxn modelId="{F5CD1B22-DF5C-4A5E-815D-8D70DE7147D4}" srcId="{9E2F81E4-8969-4E9C-94D6-1A7420793D1E}" destId="{5D4F1BCC-CDF3-4879-9BB0-DDE6DC8C3887}" srcOrd="0" destOrd="0" parTransId="{09164676-C54F-42F3-A24E-D7668CA39940}" sibTransId="{FB018910-984F-4CEB-A0BF-480860D307AD}"/>
    <dgm:cxn modelId="{341B32F1-790C-4EB4-A492-C4BEC95F8224}" type="presOf" srcId="{4951BC88-59CE-44BC-9911-FA20B700E75C}" destId="{1B438491-AB70-415B-B481-E3763DDEC0FC}" srcOrd="0" destOrd="0" presId="urn:microsoft.com/office/officeart/2005/8/layout/hierarchy4"/>
    <dgm:cxn modelId="{56708A0E-D9DE-4E02-8CDA-E888DC491229}" srcId="{853057A3-7ACB-4F09-84BD-36DC2D9AE01F}" destId="{9E2F81E4-8969-4E9C-94D6-1A7420793D1E}" srcOrd="0" destOrd="0" parTransId="{87E79993-6A38-4AEC-B32E-D03424532B86}" sibTransId="{5557DC1C-4177-4389-9FA1-CE40486A3052}"/>
    <dgm:cxn modelId="{A5781D37-082D-4E15-AF2B-017F62E17ADB}" type="presOf" srcId="{9E2F81E4-8969-4E9C-94D6-1A7420793D1E}" destId="{C7CFF849-DE73-4158-AD8D-B2834D1F1C79}" srcOrd="0" destOrd="0" presId="urn:microsoft.com/office/officeart/2005/8/layout/hierarchy4"/>
    <dgm:cxn modelId="{2F033D21-A303-49C9-B81B-4C20FDCB6CD4}" srcId="{9E2F81E4-8969-4E9C-94D6-1A7420793D1E}" destId="{4951BC88-59CE-44BC-9911-FA20B700E75C}" srcOrd="1" destOrd="0" parTransId="{33675CD6-196A-4A9B-B300-16F0214877D4}" sibTransId="{3DBE9AC3-AAEE-49D1-B399-C3D287DBAED7}"/>
    <dgm:cxn modelId="{1D242DCB-8B53-4C4D-940A-5BAA77D0CD61}" type="presOf" srcId="{853057A3-7ACB-4F09-84BD-36DC2D9AE01F}" destId="{E6747CD2-2751-48C5-B430-0567C905B34C}" srcOrd="0" destOrd="0" presId="urn:microsoft.com/office/officeart/2005/8/layout/hierarchy4"/>
    <dgm:cxn modelId="{DFC06380-97BC-4E5A-9B7F-4CBA144ADEA9}" type="presOf" srcId="{75E01607-A578-4DEB-ACF6-EB0FC808EC50}" destId="{92415E3C-9B4B-4BAF-965C-21D4467B5E0C}" srcOrd="0" destOrd="0" presId="urn:microsoft.com/office/officeart/2005/8/layout/hierarchy4"/>
    <dgm:cxn modelId="{01398CDE-7B6B-4CF9-A694-D22809934464}" type="presOf" srcId="{5D4F1BCC-CDF3-4879-9BB0-DDE6DC8C3887}" destId="{A018890B-E0DD-4DFA-8F9A-12B6E24E1903}" srcOrd="0" destOrd="0" presId="urn:microsoft.com/office/officeart/2005/8/layout/hierarchy4"/>
    <dgm:cxn modelId="{D3D19135-5C44-4B65-8281-D6D43DB85095}" type="presParOf" srcId="{E6747CD2-2751-48C5-B430-0567C905B34C}" destId="{EE60416E-6BAC-4230-837E-EBBBCED00B46}" srcOrd="0" destOrd="0" presId="urn:microsoft.com/office/officeart/2005/8/layout/hierarchy4"/>
    <dgm:cxn modelId="{578B6199-4750-485E-80C7-3688A7DD09F2}" type="presParOf" srcId="{EE60416E-6BAC-4230-837E-EBBBCED00B46}" destId="{C7CFF849-DE73-4158-AD8D-B2834D1F1C79}" srcOrd="0" destOrd="0" presId="urn:microsoft.com/office/officeart/2005/8/layout/hierarchy4"/>
    <dgm:cxn modelId="{651CDF1E-19B4-4E31-BE00-E711C6168BE1}" type="presParOf" srcId="{EE60416E-6BAC-4230-837E-EBBBCED00B46}" destId="{10472220-1A6D-46F9-854F-82950DA6F921}" srcOrd="1" destOrd="0" presId="urn:microsoft.com/office/officeart/2005/8/layout/hierarchy4"/>
    <dgm:cxn modelId="{92A3C0AC-D15A-487E-AFB2-FCD8B0C042CF}" type="presParOf" srcId="{EE60416E-6BAC-4230-837E-EBBBCED00B46}" destId="{BCF59B1E-23EB-4EFC-B010-B78F1C6DBE01}" srcOrd="2" destOrd="0" presId="urn:microsoft.com/office/officeart/2005/8/layout/hierarchy4"/>
    <dgm:cxn modelId="{91E66013-5E64-42DA-AFCB-1F0D1C673D4F}" type="presParOf" srcId="{BCF59B1E-23EB-4EFC-B010-B78F1C6DBE01}" destId="{DF64E56B-D479-41D3-9999-1884D7871F0C}" srcOrd="0" destOrd="0" presId="urn:microsoft.com/office/officeart/2005/8/layout/hierarchy4"/>
    <dgm:cxn modelId="{C2460190-68EF-4A05-956F-1E4D46E2A334}" type="presParOf" srcId="{DF64E56B-D479-41D3-9999-1884D7871F0C}" destId="{A018890B-E0DD-4DFA-8F9A-12B6E24E1903}" srcOrd="0" destOrd="0" presId="urn:microsoft.com/office/officeart/2005/8/layout/hierarchy4"/>
    <dgm:cxn modelId="{95924E78-2EC6-493F-A94B-F6B9F4895C23}" type="presParOf" srcId="{DF64E56B-D479-41D3-9999-1884D7871F0C}" destId="{CA889794-2A30-41DC-8497-31877567839C}" srcOrd="1" destOrd="0" presId="urn:microsoft.com/office/officeart/2005/8/layout/hierarchy4"/>
    <dgm:cxn modelId="{EB1E7A1F-F7D9-41F9-A45A-44DCBE5C6D5B}" type="presParOf" srcId="{BCF59B1E-23EB-4EFC-B010-B78F1C6DBE01}" destId="{EA520933-C6E2-4D2A-B6CD-BF164129AED5}" srcOrd="1" destOrd="0" presId="urn:microsoft.com/office/officeart/2005/8/layout/hierarchy4"/>
    <dgm:cxn modelId="{E5C44D5B-3280-4760-A917-011B2AD1159F}" type="presParOf" srcId="{BCF59B1E-23EB-4EFC-B010-B78F1C6DBE01}" destId="{1A61FC8F-CF77-440E-91B3-9DAD1CF0E6DD}" srcOrd="2" destOrd="0" presId="urn:microsoft.com/office/officeart/2005/8/layout/hierarchy4"/>
    <dgm:cxn modelId="{68EDC151-4F5E-4C84-BE2F-D8B74C8C8A84}" type="presParOf" srcId="{1A61FC8F-CF77-440E-91B3-9DAD1CF0E6DD}" destId="{1B438491-AB70-415B-B481-E3763DDEC0FC}" srcOrd="0" destOrd="0" presId="urn:microsoft.com/office/officeart/2005/8/layout/hierarchy4"/>
    <dgm:cxn modelId="{C6DADC01-1D9D-4BE4-BA82-0EC2DCB307BF}" type="presParOf" srcId="{1A61FC8F-CF77-440E-91B3-9DAD1CF0E6DD}" destId="{3C30675E-E923-4649-A280-FAFD63BEC8C0}" srcOrd="1" destOrd="0" presId="urn:microsoft.com/office/officeart/2005/8/layout/hierarchy4"/>
    <dgm:cxn modelId="{DCC53A41-4CF7-434E-96EF-1F35625D9E0B}" type="presParOf" srcId="{BCF59B1E-23EB-4EFC-B010-B78F1C6DBE01}" destId="{F54B07CE-1065-4A1B-842B-EA77FD7DF2C4}" srcOrd="3" destOrd="0" presId="urn:microsoft.com/office/officeart/2005/8/layout/hierarchy4"/>
    <dgm:cxn modelId="{D404FC13-0F4E-4B3E-828F-CBACE9A28DAE}" type="presParOf" srcId="{BCF59B1E-23EB-4EFC-B010-B78F1C6DBE01}" destId="{3FD812B2-EE06-4380-9FE7-CF8FD06823CF}" srcOrd="4" destOrd="0" presId="urn:microsoft.com/office/officeart/2005/8/layout/hierarchy4"/>
    <dgm:cxn modelId="{E54B3B4D-204B-4766-983C-C08FB237F555}" type="presParOf" srcId="{3FD812B2-EE06-4380-9FE7-CF8FD06823CF}" destId="{92415E3C-9B4B-4BAF-965C-21D4467B5E0C}" srcOrd="0" destOrd="0" presId="urn:microsoft.com/office/officeart/2005/8/layout/hierarchy4"/>
    <dgm:cxn modelId="{664E257E-C220-4C74-8115-7DAB46F69A4A}" type="presParOf" srcId="{3FD812B2-EE06-4380-9FE7-CF8FD06823CF}" destId="{CB936A6F-5868-415C-93B7-9736E9DCDDB8}"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9DE47F9-A200-4EDA-BA7A-AE0F80D9C294}"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n-US"/>
        </a:p>
      </dgm:t>
    </dgm:pt>
    <dgm:pt modelId="{5924BD5F-B154-41AB-A78A-B885EFF430FC}">
      <dgm:prSet phldrT="[Text]" custT="1"/>
      <dgm:spPr>
        <a:solidFill>
          <a:schemeClr val="accent1">
            <a:lumMod val="75000"/>
          </a:schemeClr>
        </a:solidFill>
      </dgm:spPr>
      <dgm:t>
        <a:bodyPr/>
        <a:lstStyle/>
        <a:p>
          <a:r>
            <a:rPr lang="en-US" sz="4000" b="1" dirty="0"/>
            <a:t>II. BIỆN PHÁP GIẢI QUYẾT</a:t>
          </a:r>
          <a:endParaRPr lang="en-US" sz="4000" dirty="0"/>
        </a:p>
      </dgm:t>
    </dgm:pt>
    <dgm:pt modelId="{3BA389C0-994E-46ED-854F-0135FE1A407A}" type="parTrans" cxnId="{5F1C7813-9958-43AA-B494-61DC292A23E5}">
      <dgm:prSet/>
      <dgm:spPr/>
      <dgm:t>
        <a:bodyPr/>
        <a:lstStyle/>
        <a:p>
          <a:endParaRPr lang="en-US"/>
        </a:p>
      </dgm:t>
    </dgm:pt>
    <dgm:pt modelId="{32A8CAEA-71C5-4385-8EDB-B770DBDD2E80}" type="sibTrans" cxnId="{5F1C7813-9958-43AA-B494-61DC292A23E5}">
      <dgm:prSet/>
      <dgm:spPr/>
      <dgm:t>
        <a:bodyPr/>
        <a:lstStyle/>
        <a:p>
          <a:endParaRPr lang="en-US"/>
        </a:p>
      </dgm:t>
    </dgm:pt>
    <dgm:pt modelId="{DA9148F1-5F56-4AEE-9B17-05ADA5A6B982}">
      <dgm:prSet phldrT="[Text]" custT="1"/>
      <dgm:spPr/>
      <dgm:t>
        <a:bodyPr/>
        <a:lstStyle/>
        <a:p>
          <a:pPr algn="l">
            <a:buClrTx/>
            <a:buSzTx/>
            <a:buFont typeface="Arial" panose="020B0604020202020204" pitchFamily="34" charset="0"/>
            <a:buChar char="•"/>
          </a:pPr>
          <a:r>
            <a:rPr lang="en-US" sz="2800" b="1" dirty="0">
              <a:latin typeface="Times New Roman" panose="02020603050405020304" pitchFamily="18" charset="0"/>
              <a:cs typeface="Times New Roman" panose="02020603050405020304" pitchFamily="18" charset="0"/>
            </a:rPr>
            <a:t> </a:t>
          </a:r>
          <a:r>
            <a:rPr lang="pt-BR" sz="2800" b="1" dirty="0"/>
            <a:t>1. Giúp học sinh giải quyết những khó khăn khi học toán: </a:t>
          </a:r>
          <a:endParaRPr lang="en-US" sz="2800" dirty="0">
            <a:latin typeface="Times New Roman" panose="02020603050405020304" pitchFamily="18" charset="0"/>
            <a:cs typeface="Times New Roman" panose="02020603050405020304" pitchFamily="18" charset="0"/>
          </a:endParaRPr>
        </a:p>
      </dgm:t>
    </dgm:pt>
    <dgm:pt modelId="{FFB7FF93-5D85-4DC6-9E3F-42671EAE5259}" type="parTrans" cxnId="{4A64D9EF-5198-42F1-8A80-DB673C6C098B}">
      <dgm:prSet/>
      <dgm:spPr/>
      <dgm:t>
        <a:bodyPr/>
        <a:lstStyle/>
        <a:p>
          <a:endParaRPr lang="en-US"/>
        </a:p>
      </dgm:t>
    </dgm:pt>
    <dgm:pt modelId="{61639023-AE1A-4A9C-81CD-2FE5B6EF2C8F}" type="sibTrans" cxnId="{4A64D9EF-5198-42F1-8A80-DB673C6C098B}">
      <dgm:prSet/>
      <dgm:spPr/>
      <dgm:t>
        <a:bodyPr/>
        <a:lstStyle/>
        <a:p>
          <a:endParaRPr lang="en-US"/>
        </a:p>
      </dgm:t>
    </dgm:pt>
    <dgm:pt modelId="{9B44B1BA-E7DB-4776-B0BA-254556389E33}">
      <dgm:prSet phldrT="[Text]" custT="1"/>
      <dgm:spPr/>
      <dgm:t>
        <a:bodyPr/>
        <a:lstStyle/>
        <a:p>
          <a:pPr algn="l">
            <a:buClrTx/>
            <a:buSzTx/>
            <a:buFont typeface="Arial" panose="020B0604020202020204" pitchFamily="34" charset="0"/>
            <a:buChar char="•"/>
          </a:pPr>
          <a:r>
            <a:rPr lang="en-US" sz="2800" b="1" dirty="0">
              <a:latin typeface="Times New Roman" panose="02020603050405020304" pitchFamily="18" charset="0"/>
              <a:cs typeface="Times New Roman" panose="02020603050405020304" pitchFamily="18" charset="0"/>
            </a:rPr>
            <a:t> 2</a:t>
          </a:r>
          <a:r>
            <a:rPr lang="en-US" sz="2800" b="1" dirty="0"/>
            <a:t>. </a:t>
          </a:r>
          <a:r>
            <a:rPr lang="en-US" sz="2800" b="1" dirty="0" err="1"/>
            <a:t>Biện</a:t>
          </a:r>
          <a:r>
            <a:rPr lang="en-US" sz="2800" b="1" dirty="0"/>
            <a:t> </a:t>
          </a:r>
          <a:r>
            <a:rPr lang="en-US" sz="2800" b="1" dirty="0" err="1"/>
            <a:t>pháp</a:t>
          </a:r>
          <a:r>
            <a:rPr lang="en-US" sz="2800" b="1" dirty="0"/>
            <a:t> </a:t>
          </a:r>
          <a:r>
            <a:rPr lang="en-US" sz="2800" b="1" dirty="0" err="1"/>
            <a:t>để</a:t>
          </a:r>
          <a:r>
            <a:rPr lang="en-US" sz="2800" b="1" dirty="0"/>
            <a:t> </a:t>
          </a:r>
          <a:r>
            <a:rPr lang="en-US" sz="2800" b="1" dirty="0" err="1"/>
            <a:t>giúp</a:t>
          </a:r>
          <a:r>
            <a:rPr lang="en-US" sz="2800" b="1" dirty="0"/>
            <a:t> </a:t>
          </a:r>
          <a:r>
            <a:rPr lang="en-US" sz="2800" b="1" dirty="0" err="1"/>
            <a:t>học</a:t>
          </a:r>
          <a:r>
            <a:rPr lang="en-US" sz="2800" b="1" dirty="0"/>
            <a:t> </a:t>
          </a:r>
          <a:r>
            <a:rPr lang="en-US" sz="2800" b="1" dirty="0" err="1"/>
            <a:t>sinh</a:t>
          </a:r>
          <a:r>
            <a:rPr lang="en-US" sz="2800" b="1" dirty="0"/>
            <a:t> </a:t>
          </a:r>
          <a:r>
            <a:rPr lang="en-US" sz="2800" b="1" dirty="0" err="1"/>
            <a:t>tiếp</a:t>
          </a:r>
          <a:r>
            <a:rPr lang="en-US" sz="2800" b="1" dirty="0"/>
            <a:t> </a:t>
          </a:r>
          <a:r>
            <a:rPr lang="en-US" sz="2800" b="1" dirty="0" err="1"/>
            <a:t>thu</a:t>
          </a:r>
          <a:r>
            <a:rPr lang="en-US" sz="2800" dirty="0"/>
            <a:t> </a:t>
          </a:r>
          <a:r>
            <a:rPr lang="en-US" sz="2800" b="1" dirty="0" err="1"/>
            <a:t>bài</a:t>
          </a:r>
          <a:r>
            <a:rPr lang="en-US" sz="2800" b="1" dirty="0"/>
            <a:t> </a:t>
          </a:r>
          <a:r>
            <a:rPr lang="en-US" sz="2800" b="1" dirty="0" err="1"/>
            <a:t>tốt</a:t>
          </a:r>
          <a:r>
            <a:rPr lang="en-US" sz="2800" b="1" dirty="0"/>
            <a:t> </a:t>
          </a:r>
          <a:r>
            <a:rPr lang="en-US" sz="2800" b="1" dirty="0" err="1"/>
            <a:t>hơn</a:t>
          </a:r>
          <a:r>
            <a:rPr lang="en-US" sz="2800" b="1" dirty="0"/>
            <a:t> </a:t>
          </a:r>
          <a:r>
            <a:rPr lang="en-US" sz="2800" b="1" dirty="0" err="1"/>
            <a:t>và</a:t>
          </a:r>
          <a:r>
            <a:rPr lang="en-US" sz="2800" b="1" dirty="0"/>
            <a:t> </a:t>
          </a:r>
          <a:r>
            <a:rPr lang="en-US" sz="2800" b="1" dirty="0" err="1"/>
            <a:t>thường</a:t>
          </a:r>
          <a:r>
            <a:rPr lang="en-US" sz="2800" b="1" dirty="0"/>
            <a:t> </a:t>
          </a:r>
          <a:r>
            <a:rPr lang="en-US" sz="2800" b="1" dirty="0" err="1"/>
            <a:t>xuyên</a:t>
          </a:r>
          <a:r>
            <a:rPr lang="en-US" sz="2800" b="1" dirty="0"/>
            <a:t> </a:t>
          </a:r>
          <a:r>
            <a:rPr lang="en-US" sz="2800" b="1" dirty="0" err="1"/>
            <a:t>sửa</a:t>
          </a:r>
          <a:r>
            <a:rPr lang="en-US" sz="2800" b="1" dirty="0"/>
            <a:t> </a:t>
          </a:r>
          <a:r>
            <a:rPr lang="en-US" sz="2800" b="1" dirty="0" err="1"/>
            <a:t>cho</a:t>
          </a:r>
          <a:r>
            <a:rPr lang="en-US" sz="2800" b="1" dirty="0"/>
            <a:t> </a:t>
          </a:r>
          <a:r>
            <a:rPr lang="en-US" sz="2800" b="1" dirty="0" err="1"/>
            <a:t>học</a:t>
          </a:r>
          <a:r>
            <a:rPr lang="en-US" sz="2800" b="1" dirty="0"/>
            <a:t> </a:t>
          </a:r>
          <a:r>
            <a:rPr lang="en-US" sz="2800" b="1" dirty="0" err="1"/>
            <a:t>sinh</a:t>
          </a:r>
          <a:r>
            <a:rPr lang="en-US" sz="2800" b="1" dirty="0"/>
            <a:t>:</a:t>
          </a:r>
          <a:endParaRPr lang="en-US" sz="2800" dirty="0">
            <a:latin typeface="Times New Roman" panose="02020603050405020304" pitchFamily="18" charset="0"/>
            <a:cs typeface="Times New Roman" panose="02020603050405020304" pitchFamily="18" charset="0"/>
          </a:endParaRPr>
        </a:p>
      </dgm:t>
    </dgm:pt>
    <dgm:pt modelId="{490C08EE-F0A0-4E18-95A9-48612F411680}" type="parTrans" cxnId="{ECEDBE01-FC69-4FD2-9E94-850C9B3BDBCC}">
      <dgm:prSet/>
      <dgm:spPr/>
      <dgm:t>
        <a:bodyPr/>
        <a:lstStyle/>
        <a:p>
          <a:endParaRPr lang="en-US"/>
        </a:p>
      </dgm:t>
    </dgm:pt>
    <dgm:pt modelId="{25495782-C339-40D3-9856-5D814AFD704B}" type="sibTrans" cxnId="{ECEDBE01-FC69-4FD2-9E94-850C9B3BDBCC}">
      <dgm:prSet/>
      <dgm:spPr/>
      <dgm:t>
        <a:bodyPr/>
        <a:lstStyle/>
        <a:p>
          <a:endParaRPr lang="en-US"/>
        </a:p>
      </dgm:t>
    </dgm:pt>
    <dgm:pt modelId="{778EFA82-E223-4231-8666-95A0AAE5E13D}">
      <dgm:prSet custT="1"/>
      <dgm:spPr/>
      <dgm:t>
        <a:bodyPr/>
        <a:lstStyle/>
        <a:p>
          <a:pPr algn="l">
            <a:buClrTx/>
            <a:buSzTx/>
            <a:buFont typeface="Arial" panose="020B0604020202020204" pitchFamily="34" charset="0"/>
            <a:buChar char="•"/>
          </a:pPr>
          <a:r>
            <a:rPr lang="en-US" sz="2800" b="1" dirty="0">
              <a:latin typeface="Times New Roman" panose="02020603050405020304" pitchFamily="18" charset="0"/>
              <a:cs typeface="Times New Roman" panose="02020603050405020304" pitchFamily="18" charset="0"/>
            </a:rPr>
            <a:t> 3</a:t>
          </a:r>
          <a:r>
            <a:rPr lang="en-US" sz="2800" b="1" dirty="0"/>
            <a:t>.  </a:t>
          </a:r>
          <a:r>
            <a:rPr lang="en-US" sz="2800" b="1" dirty="0" err="1"/>
            <a:t>Kết</a:t>
          </a:r>
          <a:r>
            <a:rPr lang="en-US" sz="2800" b="1" dirty="0"/>
            <a:t> </a:t>
          </a:r>
          <a:r>
            <a:rPr lang="en-US" sz="2800" b="1" dirty="0" err="1"/>
            <a:t>hợp</a:t>
          </a:r>
          <a:r>
            <a:rPr lang="en-US" sz="2800" b="1" dirty="0"/>
            <a:t> </a:t>
          </a:r>
          <a:r>
            <a:rPr lang="en-US" sz="2800" b="1" dirty="0" err="1"/>
            <a:t>giữa</a:t>
          </a:r>
          <a:r>
            <a:rPr lang="en-US" sz="2800" b="1" dirty="0"/>
            <a:t> </a:t>
          </a:r>
          <a:r>
            <a:rPr lang="en-US" sz="2800" b="1" dirty="0" err="1"/>
            <a:t>nhà</a:t>
          </a:r>
          <a:r>
            <a:rPr lang="en-US" sz="2800" b="1" dirty="0"/>
            <a:t> </a:t>
          </a:r>
          <a:r>
            <a:rPr lang="en-US" sz="2800" b="1" dirty="0" err="1"/>
            <a:t>trường</a:t>
          </a:r>
          <a:r>
            <a:rPr lang="en-US" sz="2800" b="1" dirty="0"/>
            <a:t> </a:t>
          </a:r>
          <a:r>
            <a:rPr lang="en-US" sz="2800" b="1" dirty="0" err="1"/>
            <a:t>và</a:t>
          </a:r>
          <a:r>
            <a:rPr lang="en-US" sz="2800" b="1" dirty="0"/>
            <a:t> </a:t>
          </a:r>
          <a:r>
            <a:rPr lang="en-US" sz="2800" b="1" dirty="0" err="1"/>
            <a:t>gia</a:t>
          </a:r>
          <a:r>
            <a:rPr lang="en-US" sz="2800" b="1" dirty="0"/>
            <a:t> </a:t>
          </a:r>
          <a:r>
            <a:rPr lang="en-US" sz="2800" b="1" dirty="0" err="1"/>
            <a:t>đình</a:t>
          </a:r>
          <a:r>
            <a:rPr lang="en-US" sz="2800" b="1" dirty="0"/>
            <a:t>. </a:t>
          </a:r>
          <a:r>
            <a:rPr lang="en-US" sz="2800" b="1" dirty="0" err="1"/>
            <a:t>Tổ</a:t>
          </a:r>
          <a:r>
            <a:rPr lang="en-US" sz="2800" b="1" dirty="0"/>
            <a:t> </a:t>
          </a:r>
          <a:r>
            <a:rPr lang="en-US" sz="2800" b="1" dirty="0" err="1"/>
            <a:t>chức</a:t>
          </a:r>
          <a:r>
            <a:rPr lang="en-US" sz="2800" b="1" dirty="0"/>
            <a:t> </a:t>
          </a:r>
          <a:r>
            <a:rPr lang="en-US" sz="2800" b="1" dirty="0" err="1"/>
            <a:t>họp</a:t>
          </a:r>
          <a:r>
            <a:rPr lang="en-US" sz="2800" b="1" dirty="0"/>
            <a:t> </a:t>
          </a:r>
          <a:r>
            <a:rPr lang="en-US" sz="2800" b="1" dirty="0" err="1"/>
            <a:t>phụ</a:t>
          </a:r>
          <a:r>
            <a:rPr lang="en-US" sz="2800" b="1" dirty="0"/>
            <a:t> </a:t>
          </a:r>
          <a:r>
            <a:rPr lang="en-US" sz="2800" b="1" dirty="0" err="1"/>
            <a:t>huynh</a:t>
          </a:r>
          <a:r>
            <a:rPr lang="en-US" sz="2800" b="1" dirty="0"/>
            <a:t> </a:t>
          </a:r>
          <a:r>
            <a:rPr lang="en-US" sz="2800" b="1" dirty="0" err="1"/>
            <a:t>học</a:t>
          </a:r>
          <a:r>
            <a:rPr lang="en-US" sz="2800" b="1" dirty="0"/>
            <a:t> </a:t>
          </a:r>
          <a:r>
            <a:rPr lang="en-US" sz="2800" b="1" dirty="0" err="1"/>
            <a:t>sinh</a:t>
          </a:r>
          <a:r>
            <a:rPr lang="en-US" sz="2800" b="1" dirty="0"/>
            <a:t> </a:t>
          </a:r>
          <a:r>
            <a:rPr lang="en-US" sz="2800" b="1" dirty="0" err="1"/>
            <a:t>để</a:t>
          </a:r>
          <a:r>
            <a:rPr lang="en-US" sz="2800" b="1" dirty="0"/>
            <a:t> </a:t>
          </a:r>
          <a:r>
            <a:rPr lang="en-US" sz="2800" b="1" dirty="0" err="1"/>
            <a:t>có</a:t>
          </a:r>
          <a:r>
            <a:rPr lang="en-US" sz="2800" b="1" dirty="0"/>
            <a:t> </a:t>
          </a:r>
          <a:r>
            <a:rPr lang="en-US" sz="2800" b="1" dirty="0" err="1"/>
            <a:t>biện</a:t>
          </a:r>
          <a:r>
            <a:rPr lang="en-US" sz="2800" b="1" dirty="0"/>
            <a:t> </a:t>
          </a:r>
          <a:r>
            <a:rPr lang="en-US" sz="2800" b="1" dirty="0" err="1"/>
            <a:t>pháp</a:t>
          </a:r>
          <a:r>
            <a:rPr lang="en-US" sz="2800" b="1" dirty="0"/>
            <a:t> </a:t>
          </a:r>
          <a:r>
            <a:rPr lang="en-US" sz="2800" b="1" dirty="0" err="1"/>
            <a:t>rèn</a:t>
          </a:r>
          <a:r>
            <a:rPr lang="en-US" sz="2800" b="1" dirty="0"/>
            <a:t> </a:t>
          </a:r>
          <a:r>
            <a:rPr lang="en-US" sz="2800" b="1" dirty="0" err="1"/>
            <a:t>luyện</a:t>
          </a:r>
          <a:r>
            <a:rPr lang="en-US" sz="2800" b="1" dirty="0"/>
            <a:t> </a:t>
          </a:r>
          <a:r>
            <a:rPr lang="en-US" sz="2800" b="1" dirty="0" err="1"/>
            <a:t>thêm</a:t>
          </a:r>
          <a:r>
            <a:rPr lang="en-US" sz="2800" b="1" dirty="0"/>
            <a:t> ở </a:t>
          </a:r>
          <a:r>
            <a:rPr lang="en-US" sz="2800" b="1" dirty="0" err="1"/>
            <a:t>nhà</a:t>
          </a:r>
          <a:r>
            <a:rPr lang="en-US" sz="2800" dirty="0"/>
            <a:t>. </a:t>
          </a:r>
          <a:endParaRPr lang="en-US" sz="2800" dirty="0">
            <a:latin typeface="Times New Roman" panose="02020603050405020304" pitchFamily="18" charset="0"/>
            <a:cs typeface="Times New Roman" panose="02020603050405020304" pitchFamily="18" charset="0"/>
          </a:endParaRPr>
        </a:p>
      </dgm:t>
    </dgm:pt>
    <dgm:pt modelId="{88AB9BF0-9B21-48D4-9F57-81AE3E40C1D1}" type="parTrans" cxnId="{D5C46051-5917-4C61-9426-468B763A4610}">
      <dgm:prSet/>
      <dgm:spPr/>
      <dgm:t>
        <a:bodyPr/>
        <a:lstStyle/>
        <a:p>
          <a:endParaRPr lang="en-US"/>
        </a:p>
      </dgm:t>
    </dgm:pt>
    <dgm:pt modelId="{81CC1D74-C0B7-49BE-ABA3-071D87BDAE86}" type="sibTrans" cxnId="{D5C46051-5917-4C61-9426-468B763A4610}">
      <dgm:prSet/>
      <dgm:spPr/>
      <dgm:t>
        <a:bodyPr/>
        <a:lstStyle/>
        <a:p>
          <a:endParaRPr lang="en-US"/>
        </a:p>
      </dgm:t>
    </dgm:pt>
    <dgm:pt modelId="{C62F4712-9358-4288-8057-BB05ECB4C33C}" type="pres">
      <dgm:prSet presAssocID="{39DE47F9-A200-4EDA-BA7A-AE0F80D9C294}" presName="Name0" presStyleCnt="0">
        <dgm:presLayoutVars>
          <dgm:chPref val="1"/>
          <dgm:dir/>
          <dgm:animOne val="branch"/>
          <dgm:animLvl val="lvl"/>
          <dgm:resizeHandles val="exact"/>
        </dgm:presLayoutVars>
      </dgm:prSet>
      <dgm:spPr/>
      <dgm:t>
        <a:bodyPr/>
        <a:lstStyle/>
        <a:p>
          <a:endParaRPr lang="en-US"/>
        </a:p>
      </dgm:t>
    </dgm:pt>
    <dgm:pt modelId="{2CFCE41E-A4F9-4DE2-BD95-2A387F4203E0}" type="pres">
      <dgm:prSet presAssocID="{5924BD5F-B154-41AB-A78A-B885EFF430FC}" presName="root1" presStyleCnt="0"/>
      <dgm:spPr/>
    </dgm:pt>
    <dgm:pt modelId="{5D91AAD6-99B8-4267-B277-079A7523B9E2}" type="pres">
      <dgm:prSet presAssocID="{5924BD5F-B154-41AB-A78A-B885EFF430FC}" presName="LevelOneTextNode" presStyleLbl="node0" presStyleIdx="0" presStyleCnt="1" custAng="5400000" custScaleX="132798" custScaleY="50153">
        <dgm:presLayoutVars>
          <dgm:chPref val="3"/>
        </dgm:presLayoutVars>
      </dgm:prSet>
      <dgm:spPr/>
      <dgm:t>
        <a:bodyPr/>
        <a:lstStyle/>
        <a:p>
          <a:endParaRPr lang="en-US"/>
        </a:p>
      </dgm:t>
    </dgm:pt>
    <dgm:pt modelId="{52D2C09A-EACE-40D3-8ECB-4D2722308514}" type="pres">
      <dgm:prSet presAssocID="{5924BD5F-B154-41AB-A78A-B885EFF430FC}" presName="level2hierChild" presStyleCnt="0"/>
      <dgm:spPr/>
    </dgm:pt>
    <dgm:pt modelId="{6AD44F9E-B251-4708-971B-30FD19B47E81}" type="pres">
      <dgm:prSet presAssocID="{FFB7FF93-5D85-4DC6-9E3F-42671EAE5259}" presName="conn2-1" presStyleLbl="parChTrans1D2" presStyleIdx="0" presStyleCnt="3"/>
      <dgm:spPr/>
      <dgm:t>
        <a:bodyPr/>
        <a:lstStyle/>
        <a:p>
          <a:endParaRPr lang="en-US"/>
        </a:p>
      </dgm:t>
    </dgm:pt>
    <dgm:pt modelId="{1DD8B951-721E-4399-8911-1532242083A2}" type="pres">
      <dgm:prSet presAssocID="{FFB7FF93-5D85-4DC6-9E3F-42671EAE5259}" presName="connTx" presStyleLbl="parChTrans1D2" presStyleIdx="0" presStyleCnt="3"/>
      <dgm:spPr/>
      <dgm:t>
        <a:bodyPr/>
        <a:lstStyle/>
        <a:p>
          <a:endParaRPr lang="en-US"/>
        </a:p>
      </dgm:t>
    </dgm:pt>
    <dgm:pt modelId="{30BEFFF0-B5EF-4A4A-85A5-E6AA3C082D6E}" type="pres">
      <dgm:prSet presAssocID="{DA9148F1-5F56-4AEE-9B17-05ADA5A6B982}" presName="root2" presStyleCnt="0"/>
      <dgm:spPr/>
    </dgm:pt>
    <dgm:pt modelId="{C2B4ED79-B948-4DF1-96E3-AA941844B4A6}" type="pres">
      <dgm:prSet presAssocID="{DA9148F1-5F56-4AEE-9B17-05ADA5A6B982}" presName="LevelTwoTextNode" presStyleLbl="node2" presStyleIdx="0" presStyleCnt="3" custScaleX="194148" custLinFactNeighborY="6586">
        <dgm:presLayoutVars>
          <dgm:chPref val="3"/>
        </dgm:presLayoutVars>
      </dgm:prSet>
      <dgm:spPr/>
      <dgm:t>
        <a:bodyPr/>
        <a:lstStyle/>
        <a:p>
          <a:endParaRPr lang="en-US"/>
        </a:p>
      </dgm:t>
    </dgm:pt>
    <dgm:pt modelId="{A2546392-A5A7-4D45-B269-0014C7DFCF08}" type="pres">
      <dgm:prSet presAssocID="{DA9148F1-5F56-4AEE-9B17-05ADA5A6B982}" presName="level3hierChild" presStyleCnt="0"/>
      <dgm:spPr/>
    </dgm:pt>
    <dgm:pt modelId="{113C72EA-3AE0-4840-A600-5B528AEE65FF}" type="pres">
      <dgm:prSet presAssocID="{490C08EE-F0A0-4E18-95A9-48612F411680}" presName="conn2-1" presStyleLbl="parChTrans1D2" presStyleIdx="1" presStyleCnt="3"/>
      <dgm:spPr/>
      <dgm:t>
        <a:bodyPr/>
        <a:lstStyle/>
        <a:p>
          <a:endParaRPr lang="en-US"/>
        </a:p>
      </dgm:t>
    </dgm:pt>
    <dgm:pt modelId="{0C034651-EA48-47B4-BCD8-520518986F24}" type="pres">
      <dgm:prSet presAssocID="{490C08EE-F0A0-4E18-95A9-48612F411680}" presName="connTx" presStyleLbl="parChTrans1D2" presStyleIdx="1" presStyleCnt="3"/>
      <dgm:spPr/>
      <dgm:t>
        <a:bodyPr/>
        <a:lstStyle/>
        <a:p>
          <a:endParaRPr lang="en-US"/>
        </a:p>
      </dgm:t>
    </dgm:pt>
    <dgm:pt modelId="{91C7DDBA-E597-42D1-A901-15FD0AFEAF5C}" type="pres">
      <dgm:prSet presAssocID="{9B44B1BA-E7DB-4776-B0BA-254556389E33}" presName="root2" presStyleCnt="0"/>
      <dgm:spPr/>
    </dgm:pt>
    <dgm:pt modelId="{ADD4DA9A-12AA-48E4-887B-C7E7A9CD623B}" type="pres">
      <dgm:prSet presAssocID="{9B44B1BA-E7DB-4776-B0BA-254556389E33}" presName="LevelTwoTextNode" presStyleLbl="node2" presStyleIdx="1" presStyleCnt="3" custScaleX="194148" custLinFactNeighborY="6586">
        <dgm:presLayoutVars>
          <dgm:chPref val="3"/>
        </dgm:presLayoutVars>
      </dgm:prSet>
      <dgm:spPr/>
      <dgm:t>
        <a:bodyPr/>
        <a:lstStyle/>
        <a:p>
          <a:endParaRPr lang="en-US"/>
        </a:p>
      </dgm:t>
    </dgm:pt>
    <dgm:pt modelId="{96B6E6B6-F75A-4A4D-AD5E-0388EB9E9223}" type="pres">
      <dgm:prSet presAssocID="{9B44B1BA-E7DB-4776-B0BA-254556389E33}" presName="level3hierChild" presStyleCnt="0"/>
      <dgm:spPr/>
    </dgm:pt>
    <dgm:pt modelId="{2F99D3D0-6F2B-46FF-B418-D75C1A350F8B}" type="pres">
      <dgm:prSet presAssocID="{88AB9BF0-9B21-48D4-9F57-81AE3E40C1D1}" presName="conn2-1" presStyleLbl="parChTrans1D2" presStyleIdx="2" presStyleCnt="3"/>
      <dgm:spPr/>
      <dgm:t>
        <a:bodyPr/>
        <a:lstStyle/>
        <a:p>
          <a:endParaRPr lang="en-US"/>
        </a:p>
      </dgm:t>
    </dgm:pt>
    <dgm:pt modelId="{F3CCC6CE-4A78-4E83-AD0E-E39A089D64EC}" type="pres">
      <dgm:prSet presAssocID="{88AB9BF0-9B21-48D4-9F57-81AE3E40C1D1}" presName="connTx" presStyleLbl="parChTrans1D2" presStyleIdx="2" presStyleCnt="3"/>
      <dgm:spPr/>
      <dgm:t>
        <a:bodyPr/>
        <a:lstStyle/>
        <a:p>
          <a:endParaRPr lang="en-US"/>
        </a:p>
      </dgm:t>
    </dgm:pt>
    <dgm:pt modelId="{A38279F9-B634-40B2-BC4A-2E83CE6ACC03}" type="pres">
      <dgm:prSet presAssocID="{778EFA82-E223-4231-8666-95A0AAE5E13D}" presName="root2" presStyleCnt="0"/>
      <dgm:spPr/>
    </dgm:pt>
    <dgm:pt modelId="{174951B7-456F-49F7-8F1F-DEF019865B73}" type="pres">
      <dgm:prSet presAssocID="{778EFA82-E223-4231-8666-95A0AAE5E13D}" presName="LevelTwoTextNode" presStyleLbl="node2" presStyleIdx="2" presStyleCnt="3" custScaleX="194148">
        <dgm:presLayoutVars>
          <dgm:chPref val="3"/>
        </dgm:presLayoutVars>
      </dgm:prSet>
      <dgm:spPr/>
      <dgm:t>
        <a:bodyPr/>
        <a:lstStyle/>
        <a:p>
          <a:endParaRPr lang="en-US"/>
        </a:p>
      </dgm:t>
    </dgm:pt>
    <dgm:pt modelId="{DE323054-5FCD-4798-8AC1-E1A988A6359E}" type="pres">
      <dgm:prSet presAssocID="{778EFA82-E223-4231-8666-95A0AAE5E13D}" presName="level3hierChild" presStyleCnt="0"/>
      <dgm:spPr/>
    </dgm:pt>
  </dgm:ptLst>
  <dgm:cxnLst>
    <dgm:cxn modelId="{D5C46051-5917-4C61-9426-468B763A4610}" srcId="{5924BD5F-B154-41AB-A78A-B885EFF430FC}" destId="{778EFA82-E223-4231-8666-95A0AAE5E13D}" srcOrd="2" destOrd="0" parTransId="{88AB9BF0-9B21-48D4-9F57-81AE3E40C1D1}" sibTransId="{81CC1D74-C0B7-49BE-ABA3-071D87BDAE86}"/>
    <dgm:cxn modelId="{97BB4C3A-764E-4F84-98F0-F1C65D06E1B7}" type="presOf" srcId="{9B44B1BA-E7DB-4776-B0BA-254556389E33}" destId="{ADD4DA9A-12AA-48E4-887B-C7E7A9CD623B}" srcOrd="0" destOrd="0" presId="urn:microsoft.com/office/officeart/2008/layout/HorizontalMultiLevelHierarchy"/>
    <dgm:cxn modelId="{5F1C7813-9958-43AA-B494-61DC292A23E5}" srcId="{39DE47F9-A200-4EDA-BA7A-AE0F80D9C294}" destId="{5924BD5F-B154-41AB-A78A-B885EFF430FC}" srcOrd="0" destOrd="0" parTransId="{3BA389C0-994E-46ED-854F-0135FE1A407A}" sibTransId="{32A8CAEA-71C5-4385-8EDB-B770DBDD2E80}"/>
    <dgm:cxn modelId="{B9ACEE48-8315-4A40-B3A2-3A10020EE7EA}" type="presOf" srcId="{88AB9BF0-9B21-48D4-9F57-81AE3E40C1D1}" destId="{2F99D3D0-6F2B-46FF-B418-D75C1A350F8B}" srcOrd="0" destOrd="0" presId="urn:microsoft.com/office/officeart/2008/layout/HorizontalMultiLevelHierarchy"/>
    <dgm:cxn modelId="{41A8107A-43BE-45C6-9AE9-C5FA6C179908}" type="presOf" srcId="{778EFA82-E223-4231-8666-95A0AAE5E13D}" destId="{174951B7-456F-49F7-8F1F-DEF019865B73}" srcOrd="0" destOrd="0" presId="urn:microsoft.com/office/officeart/2008/layout/HorizontalMultiLevelHierarchy"/>
    <dgm:cxn modelId="{3B5EBFF5-2F2B-4E3C-9A5A-AAEF65A6DC60}" type="presOf" srcId="{490C08EE-F0A0-4E18-95A9-48612F411680}" destId="{113C72EA-3AE0-4840-A600-5B528AEE65FF}" srcOrd="0" destOrd="0" presId="urn:microsoft.com/office/officeart/2008/layout/HorizontalMultiLevelHierarchy"/>
    <dgm:cxn modelId="{05801FC6-79B3-4675-BD26-F79E4988D332}" type="presOf" srcId="{5924BD5F-B154-41AB-A78A-B885EFF430FC}" destId="{5D91AAD6-99B8-4267-B277-079A7523B9E2}" srcOrd="0" destOrd="0" presId="urn:microsoft.com/office/officeart/2008/layout/HorizontalMultiLevelHierarchy"/>
    <dgm:cxn modelId="{FEF3D7AF-D695-45C8-ABA4-D4C6C1B76263}" type="presOf" srcId="{39DE47F9-A200-4EDA-BA7A-AE0F80D9C294}" destId="{C62F4712-9358-4288-8057-BB05ECB4C33C}" srcOrd="0" destOrd="0" presId="urn:microsoft.com/office/officeart/2008/layout/HorizontalMultiLevelHierarchy"/>
    <dgm:cxn modelId="{4A64D9EF-5198-42F1-8A80-DB673C6C098B}" srcId="{5924BD5F-B154-41AB-A78A-B885EFF430FC}" destId="{DA9148F1-5F56-4AEE-9B17-05ADA5A6B982}" srcOrd="0" destOrd="0" parTransId="{FFB7FF93-5D85-4DC6-9E3F-42671EAE5259}" sibTransId="{61639023-AE1A-4A9C-81CD-2FE5B6EF2C8F}"/>
    <dgm:cxn modelId="{3A6B57F8-619B-4D1D-B5B0-6BD0331CDEF6}" type="presOf" srcId="{DA9148F1-5F56-4AEE-9B17-05ADA5A6B982}" destId="{C2B4ED79-B948-4DF1-96E3-AA941844B4A6}" srcOrd="0" destOrd="0" presId="urn:microsoft.com/office/officeart/2008/layout/HorizontalMultiLevelHierarchy"/>
    <dgm:cxn modelId="{831B63E0-A0D6-4000-B8B9-2DD1719132A0}" type="presOf" srcId="{490C08EE-F0A0-4E18-95A9-48612F411680}" destId="{0C034651-EA48-47B4-BCD8-520518986F24}" srcOrd="1" destOrd="0" presId="urn:microsoft.com/office/officeart/2008/layout/HorizontalMultiLevelHierarchy"/>
    <dgm:cxn modelId="{ECEDBE01-FC69-4FD2-9E94-850C9B3BDBCC}" srcId="{5924BD5F-B154-41AB-A78A-B885EFF430FC}" destId="{9B44B1BA-E7DB-4776-B0BA-254556389E33}" srcOrd="1" destOrd="0" parTransId="{490C08EE-F0A0-4E18-95A9-48612F411680}" sibTransId="{25495782-C339-40D3-9856-5D814AFD704B}"/>
    <dgm:cxn modelId="{D78EA88C-F911-41B2-A5AD-D534B6B5D655}" type="presOf" srcId="{88AB9BF0-9B21-48D4-9F57-81AE3E40C1D1}" destId="{F3CCC6CE-4A78-4E83-AD0E-E39A089D64EC}" srcOrd="1" destOrd="0" presId="urn:microsoft.com/office/officeart/2008/layout/HorizontalMultiLevelHierarchy"/>
    <dgm:cxn modelId="{7C1B5347-08A7-4058-BA18-453E50CA89A2}" type="presOf" srcId="{FFB7FF93-5D85-4DC6-9E3F-42671EAE5259}" destId="{6AD44F9E-B251-4708-971B-30FD19B47E81}" srcOrd="0" destOrd="0" presId="urn:microsoft.com/office/officeart/2008/layout/HorizontalMultiLevelHierarchy"/>
    <dgm:cxn modelId="{16A850E9-6272-42E4-8590-AB031475CB4B}" type="presOf" srcId="{FFB7FF93-5D85-4DC6-9E3F-42671EAE5259}" destId="{1DD8B951-721E-4399-8911-1532242083A2}" srcOrd="1" destOrd="0" presId="urn:microsoft.com/office/officeart/2008/layout/HorizontalMultiLevelHierarchy"/>
    <dgm:cxn modelId="{9E6ACB5C-6EA2-4905-8609-2197F0D9558C}" type="presParOf" srcId="{C62F4712-9358-4288-8057-BB05ECB4C33C}" destId="{2CFCE41E-A4F9-4DE2-BD95-2A387F4203E0}" srcOrd="0" destOrd="0" presId="urn:microsoft.com/office/officeart/2008/layout/HorizontalMultiLevelHierarchy"/>
    <dgm:cxn modelId="{594BDBBD-92BE-40FE-896C-B3F9B08F13C1}" type="presParOf" srcId="{2CFCE41E-A4F9-4DE2-BD95-2A387F4203E0}" destId="{5D91AAD6-99B8-4267-B277-079A7523B9E2}" srcOrd="0" destOrd="0" presId="urn:microsoft.com/office/officeart/2008/layout/HorizontalMultiLevelHierarchy"/>
    <dgm:cxn modelId="{CA98A9BF-3875-4B1B-A48C-4B9555061C7C}" type="presParOf" srcId="{2CFCE41E-A4F9-4DE2-BD95-2A387F4203E0}" destId="{52D2C09A-EACE-40D3-8ECB-4D2722308514}" srcOrd="1" destOrd="0" presId="urn:microsoft.com/office/officeart/2008/layout/HorizontalMultiLevelHierarchy"/>
    <dgm:cxn modelId="{DCD040F8-D594-484C-94AD-0A852E714EB5}" type="presParOf" srcId="{52D2C09A-EACE-40D3-8ECB-4D2722308514}" destId="{6AD44F9E-B251-4708-971B-30FD19B47E81}" srcOrd="0" destOrd="0" presId="urn:microsoft.com/office/officeart/2008/layout/HorizontalMultiLevelHierarchy"/>
    <dgm:cxn modelId="{B2E8D255-CC6E-453D-8684-BC16F8F334AB}" type="presParOf" srcId="{6AD44F9E-B251-4708-971B-30FD19B47E81}" destId="{1DD8B951-721E-4399-8911-1532242083A2}" srcOrd="0" destOrd="0" presId="urn:microsoft.com/office/officeart/2008/layout/HorizontalMultiLevelHierarchy"/>
    <dgm:cxn modelId="{41FD22CE-062C-4A93-859B-8F135C937648}" type="presParOf" srcId="{52D2C09A-EACE-40D3-8ECB-4D2722308514}" destId="{30BEFFF0-B5EF-4A4A-85A5-E6AA3C082D6E}" srcOrd="1" destOrd="0" presId="urn:microsoft.com/office/officeart/2008/layout/HorizontalMultiLevelHierarchy"/>
    <dgm:cxn modelId="{3019A19F-B6BF-43E1-B698-3E95E88B6B66}" type="presParOf" srcId="{30BEFFF0-B5EF-4A4A-85A5-E6AA3C082D6E}" destId="{C2B4ED79-B948-4DF1-96E3-AA941844B4A6}" srcOrd="0" destOrd="0" presId="urn:microsoft.com/office/officeart/2008/layout/HorizontalMultiLevelHierarchy"/>
    <dgm:cxn modelId="{1402ACBA-64DC-4D06-A3CB-E77F975EE185}" type="presParOf" srcId="{30BEFFF0-B5EF-4A4A-85A5-E6AA3C082D6E}" destId="{A2546392-A5A7-4D45-B269-0014C7DFCF08}" srcOrd="1" destOrd="0" presId="urn:microsoft.com/office/officeart/2008/layout/HorizontalMultiLevelHierarchy"/>
    <dgm:cxn modelId="{A3A3E50F-3280-4FE5-BD6B-C429F28670C9}" type="presParOf" srcId="{52D2C09A-EACE-40D3-8ECB-4D2722308514}" destId="{113C72EA-3AE0-4840-A600-5B528AEE65FF}" srcOrd="2" destOrd="0" presId="urn:microsoft.com/office/officeart/2008/layout/HorizontalMultiLevelHierarchy"/>
    <dgm:cxn modelId="{CB5DA316-D9EB-49B8-BEE2-AE3D71237ADB}" type="presParOf" srcId="{113C72EA-3AE0-4840-A600-5B528AEE65FF}" destId="{0C034651-EA48-47B4-BCD8-520518986F24}" srcOrd="0" destOrd="0" presId="urn:microsoft.com/office/officeart/2008/layout/HorizontalMultiLevelHierarchy"/>
    <dgm:cxn modelId="{2957C981-F28C-4C9F-97E3-2A8D9D66051A}" type="presParOf" srcId="{52D2C09A-EACE-40D3-8ECB-4D2722308514}" destId="{91C7DDBA-E597-42D1-A901-15FD0AFEAF5C}" srcOrd="3" destOrd="0" presId="urn:microsoft.com/office/officeart/2008/layout/HorizontalMultiLevelHierarchy"/>
    <dgm:cxn modelId="{ECA27B11-5044-4DBD-8F24-C386FF7A5082}" type="presParOf" srcId="{91C7DDBA-E597-42D1-A901-15FD0AFEAF5C}" destId="{ADD4DA9A-12AA-48E4-887B-C7E7A9CD623B}" srcOrd="0" destOrd="0" presId="urn:microsoft.com/office/officeart/2008/layout/HorizontalMultiLevelHierarchy"/>
    <dgm:cxn modelId="{CF596714-1F9F-4F9C-835A-352E2A173354}" type="presParOf" srcId="{91C7DDBA-E597-42D1-A901-15FD0AFEAF5C}" destId="{96B6E6B6-F75A-4A4D-AD5E-0388EB9E9223}" srcOrd="1" destOrd="0" presId="urn:microsoft.com/office/officeart/2008/layout/HorizontalMultiLevelHierarchy"/>
    <dgm:cxn modelId="{34445049-1DDE-476D-A7A4-23D77D66AE47}" type="presParOf" srcId="{52D2C09A-EACE-40D3-8ECB-4D2722308514}" destId="{2F99D3D0-6F2B-46FF-B418-D75C1A350F8B}" srcOrd="4" destOrd="0" presId="urn:microsoft.com/office/officeart/2008/layout/HorizontalMultiLevelHierarchy"/>
    <dgm:cxn modelId="{E22873C3-2A5A-4A99-AFCA-BD0C27C2C0D8}" type="presParOf" srcId="{2F99D3D0-6F2B-46FF-B418-D75C1A350F8B}" destId="{F3CCC6CE-4A78-4E83-AD0E-E39A089D64EC}" srcOrd="0" destOrd="0" presId="urn:microsoft.com/office/officeart/2008/layout/HorizontalMultiLevelHierarchy"/>
    <dgm:cxn modelId="{60046CAB-7454-430E-B9D0-4C66DA342A65}" type="presParOf" srcId="{52D2C09A-EACE-40D3-8ECB-4D2722308514}" destId="{A38279F9-B634-40B2-BC4A-2E83CE6ACC03}" srcOrd="5" destOrd="0" presId="urn:microsoft.com/office/officeart/2008/layout/HorizontalMultiLevelHierarchy"/>
    <dgm:cxn modelId="{952E7C69-BAEE-457C-9F05-4B82A3509969}" type="presParOf" srcId="{A38279F9-B634-40B2-BC4A-2E83CE6ACC03}" destId="{174951B7-456F-49F7-8F1F-DEF019865B73}" srcOrd="0" destOrd="0" presId="urn:microsoft.com/office/officeart/2008/layout/HorizontalMultiLevelHierarchy"/>
    <dgm:cxn modelId="{775B3970-B205-4E91-A24F-1FC9D668C7D1}" type="presParOf" srcId="{A38279F9-B634-40B2-BC4A-2E83CE6ACC03}" destId="{DE323054-5FCD-4798-8AC1-E1A988A6359E}"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53057A3-7ACB-4F09-84BD-36DC2D9AE01F}"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endParaRPr lang="en-US"/>
        </a:p>
      </dgm:t>
    </dgm:pt>
    <dgm:pt modelId="{9E2F81E4-8969-4E9C-94D6-1A7420793D1E}">
      <dgm:prSet phldrT="[Text]"/>
      <dgm:spPr>
        <a:solidFill>
          <a:schemeClr val="accent1">
            <a:lumMod val="40000"/>
            <a:lumOff val="60000"/>
          </a:schemeClr>
        </a:solidFill>
      </dgm:spPr>
      <dgm:t>
        <a:bodyPr/>
        <a:lstStyle/>
        <a:p>
          <a:r>
            <a:rPr lang="pt-BR" b="1" dirty="0">
              <a:solidFill>
                <a:schemeClr val="tx1"/>
              </a:solidFill>
            </a:rPr>
            <a:t>MỘT SỐ BIỆN PHÁP GIÚP ĐỠ HỌC SINH TIẾP THU CHẬM KHI THỰC HIỆN CÁC PHÉP TÍNH TRONG PHẠM VI 10 LỚP 1</a:t>
          </a:r>
          <a:endParaRPr lang="en-US" dirty="0">
            <a:solidFill>
              <a:schemeClr val="tx1"/>
            </a:solidFill>
          </a:endParaRPr>
        </a:p>
      </dgm:t>
    </dgm:pt>
    <dgm:pt modelId="{87E79993-6A38-4AEC-B32E-D03424532B86}" type="parTrans" cxnId="{56708A0E-D9DE-4E02-8CDA-E888DC491229}">
      <dgm:prSet/>
      <dgm:spPr/>
      <dgm:t>
        <a:bodyPr/>
        <a:lstStyle/>
        <a:p>
          <a:endParaRPr lang="en-US"/>
        </a:p>
      </dgm:t>
    </dgm:pt>
    <dgm:pt modelId="{5557DC1C-4177-4389-9FA1-CE40486A3052}" type="sibTrans" cxnId="{56708A0E-D9DE-4E02-8CDA-E888DC491229}">
      <dgm:prSet/>
      <dgm:spPr/>
      <dgm:t>
        <a:bodyPr/>
        <a:lstStyle/>
        <a:p>
          <a:endParaRPr lang="en-US"/>
        </a:p>
      </dgm:t>
    </dgm:pt>
    <dgm:pt modelId="{4951BC88-59CE-44BC-9911-FA20B700E75C}">
      <dgm:prSet phldrT="[Text]"/>
      <dgm:spPr/>
      <dgm:t>
        <a:bodyPr/>
        <a:lstStyle/>
        <a:p>
          <a:r>
            <a:rPr lang="en-US" b="1" dirty="0"/>
            <a:t>II. BIỆN PHÁP GIẢI QUYẾT</a:t>
          </a:r>
          <a:endParaRPr lang="en-US" dirty="0"/>
        </a:p>
      </dgm:t>
    </dgm:pt>
    <dgm:pt modelId="{33675CD6-196A-4A9B-B300-16F0214877D4}" type="parTrans" cxnId="{2F033D21-A303-49C9-B81B-4C20FDCB6CD4}">
      <dgm:prSet/>
      <dgm:spPr/>
      <dgm:t>
        <a:bodyPr/>
        <a:lstStyle/>
        <a:p>
          <a:endParaRPr lang="en-US"/>
        </a:p>
      </dgm:t>
    </dgm:pt>
    <dgm:pt modelId="{3DBE9AC3-AAEE-49D1-B399-C3D287DBAED7}" type="sibTrans" cxnId="{2F033D21-A303-49C9-B81B-4C20FDCB6CD4}">
      <dgm:prSet/>
      <dgm:spPr/>
      <dgm:t>
        <a:bodyPr/>
        <a:lstStyle/>
        <a:p>
          <a:endParaRPr lang="en-US"/>
        </a:p>
      </dgm:t>
    </dgm:pt>
    <dgm:pt modelId="{75E01607-A578-4DEB-ACF6-EB0FC808EC50}">
      <dgm:prSet phldrT="[Text]"/>
      <dgm:spPr/>
      <dgm:t>
        <a:bodyPr/>
        <a:lstStyle/>
        <a:p>
          <a:pPr>
            <a:buClrTx/>
            <a:buSzTx/>
            <a:buFont typeface="Arial" panose="020B0604020202020204" pitchFamily="34" charset="0"/>
            <a:buChar char="•"/>
          </a:pPr>
          <a:r>
            <a:rPr lang="nl-NL" b="1" dirty="0">
              <a:latin typeface="Times New Roman" panose="02020603050405020304" pitchFamily="18" charset="0"/>
              <a:cs typeface="Times New Roman" panose="02020603050405020304" pitchFamily="18" charset="0"/>
            </a:rPr>
            <a:t>III. KẾT QUẢ</a:t>
          </a:r>
          <a:endParaRPr lang="en-US" dirty="0">
            <a:latin typeface="Times New Roman" panose="02020603050405020304" pitchFamily="18" charset="0"/>
            <a:cs typeface="Times New Roman" panose="02020603050405020304" pitchFamily="18" charset="0"/>
          </a:endParaRPr>
        </a:p>
      </dgm:t>
    </dgm:pt>
    <dgm:pt modelId="{A6662A95-1D00-4DE7-931B-76A5D20C5261}" type="parTrans" cxnId="{4D3BF0D7-1AA8-4147-9D8D-447B78A23136}">
      <dgm:prSet/>
      <dgm:spPr/>
      <dgm:t>
        <a:bodyPr/>
        <a:lstStyle/>
        <a:p>
          <a:endParaRPr lang="en-US"/>
        </a:p>
      </dgm:t>
    </dgm:pt>
    <dgm:pt modelId="{6BE1BAEB-E3FA-4E95-AB1C-2CEB3C8A1D7A}" type="sibTrans" cxnId="{4D3BF0D7-1AA8-4147-9D8D-447B78A23136}">
      <dgm:prSet/>
      <dgm:spPr/>
      <dgm:t>
        <a:bodyPr/>
        <a:lstStyle/>
        <a:p>
          <a:endParaRPr lang="en-US"/>
        </a:p>
      </dgm:t>
    </dgm:pt>
    <dgm:pt modelId="{5D4F1BCC-CDF3-4879-9BB0-DDE6DC8C3887}">
      <dgm:prSet phldrT="[Text]"/>
      <dgm:spPr/>
      <dgm:t>
        <a:bodyPr/>
        <a:lstStyle/>
        <a:p>
          <a:r>
            <a:rPr lang="en-US" b="1" dirty="0">
              <a:effectLst/>
              <a:latin typeface="Times New Roman" panose="02020603050405020304" pitchFamily="18" charset="0"/>
              <a:ea typeface="Calibri" panose="020F0502020204030204" pitchFamily="34" charset="0"/>
              <a:cs typeface="Times New Roman" panose="02020603050405020304" pitchFamily="18" charset="0"/>
            </a:rPr>
            <a:t>I. ĐẶT VẤN ĐỀ</a:t>
          </a:r>
          <a:endParaRPr lang="en-US" dirty="0"/>
        </a:p>
      </dgm:t>
    </dgm:pt>
    <dgm:pt modelId="{FB018910-984F-4CEB-A0BF-480860D307AD}" type="sibTrans" cxnId="{F5CD1B22-DF5C-4A5E-815D-8D70DE7147D4}">
      <dgm:prSet/>
      <dgm:spPr/>
      <dgm:t>
        <a:bodyPr/>
        <a:lstStyle/>
        <a:p>
          <a:endParaRPr lang="en-US"/>
        </a:p>
      </dgm:t>
    </dgm:pt>
    <dgm:pt modelId="{09164676-C54F-42F3-A24E-D7668CA39940}" type="parTrans" cxnId="{F5CD1B22-DF5C-4A5E-815D-8D70DE7147D4}">
      <dgm:prSet/>
      <dgm:spPr/>
      <dgm:t>
        <a:bodyPr/>
        <a:lstStyle/>
        <a:p>
          <a:endParaRPr lang="en-US"/>
        </a:p>
      </dgm:t>
    </dgm:pt>
    <dgm:pt modelId="{E6747CD2-2751-48C5-B430-0567C905B34C}" type="pres">
      <dgm:prSet presAssocID="{853057A3-7ACB-4F09-84BD-36DC2D9AE01F}" presName="Name0" presStyleCnt="0">
        <dgm:presLayoutVars>
          <dgm:chPref val="1"/>
          <dgm:dir/>
          <dgm:animOne val="branch"/>
          <dgm:animLvl val="lvl"/>
          <dgm:resizeHandles/>
        </dgm:presLayoutVars>
      </dgm:prSet>
      <dgm:spPr/>
      <dgm:t>
        <a:bodyPr/>
        <a:lstStyle/>
        <a:p>
          <a:endParaRPr lang="en-US"/>
        </a:p>
      </dgm:t>
    </dgm:pt>
    <dgm:pt modelId="{EE60416E-6BAC-4230-837E-EBBBCED00B46}" type="pres">
      <dgm:prSet presAssocID="{9E2F81E4-8969-4E9C-94D6-1A7420793D1E}" presName="vertOne" presStyleCnt="0"/>
      <dgm:spPr/>
    </dgm:pt>
    <dgm:pt modelId="{C7CFF849-DE73-4158-AD8D-B2834D1F1C79}" type="pres">
      <dgm:prSet presAssocID="{9E2F81E4-8969-4E9C-94D6-1A7420793D1E}" presName="txOne" presStyleLbl="node0" presStyleIdx="0" presStyleCnt="1" custScaleX="100072">
        <dgm:presLayoutVars>
          <dgm:chPref val="3"/>
        </dgm:presLayoutVars>
      </dgm:prSet>
      <dgm:spPr/>
      <dgm:t>
        <a:bodyPr/>
        <a:lstStyle/>
        <a:p>
          <a:endParaRPr lang="en-US"/>
        </a:p>
      </dgm:t>
    </dgm:pt>
    <dgm:pt modelId="{10472220-1A6D-46F9-854F-82950DA6F921}" type="pres">
      <dgm:prSet presAssocID="{9E2F81E4-8969-4E9C-94D6-1A7420793D1E}" presName="parTransOne" presStyleCnt="0"/>
      <dgm:spPr/>
    </dgm:pt>
    <dgm:pt modelId="{BCF59B1E-23EB-4EFC-B010-B78F1C6DBE01}" type="pres">
      <dgm:prSet presAssocID="{9E2F81E4-8969-4E9C-94D6-1A7420793D1E}" presName="horzOne" presStyleCnt="0"/>
      <dgm:spPr/>
    </dgm:pt>
    <dgm:pt modelId="{DF64E56B-D479-41D3-9999-1884D7871F0C}" type="pres">
      <dgm:prSet presAssocID="{5D4F1BCC-CDF3-4879-9BB0-DDE6DC8C3887}" presName="vertTwo" presStyleCnt="0"/>
      <dgm:spPr/>
    </dgm:pt>
    <dgm:pt modelId="{A018890B-E0DD-4DFA-8F9A-12B6E24E1903}" type="pres">
      <dgm:prSet presAssocID="{5D4F1BCC-CDF3-4879-9BB0-DDE6DC8C3887}" presName="txTwo" presStyleLbl="node2" presStyleIdx="0" presStyleCnt="3">
        <dgm:presLayoutVars>
          <dgm:chPref val="3"/>
        </dgm:presLayoutVars>
      </dgm:prSet>
      <dgm:spPr/>
      <dgm:t>
        <a:bodyPr/>
        <a:lstStyle/>
        <a:p>
          <a:endParaRPr lang="en-US"/>
        </a:p>
      </dgm:t>
    </dgm:pt>
    <dgm:pt modelId="{CA889794-2A30-41DC-8497-31877567839C}" type="pres">
      <dgm:prSet presAssocID="{5D4F1BCC-CDF3-4879-9BB0-DDE6DC8C3887}" presName="horzTwo" presStyleCnt="0"/>
      <dgm:spPr/>
    </dgm:pt>
    <dgm:pt modelId="{EA520933-C6E2-4D2A-B6CD-BF164129AED5}" type="pres">
      <dgm:prSet presAssocID="{FB018910-984F-4CEB-A0BF-480860D307AD}" presName="sibSpaceTwo" presStyleCnt="0"/>
      <dgm:spPr/>
    </dgm:pt>
    <dgm:pt modelId="{1A61FC8F-CF77-440E-91B3-9DAD1CF0E6DD}" type="pres">
      <dgm:prSet presAssocID="{4951BC88-59CE-44BC-9911-FA20B700E75C}" presName="vertTwo" presStyleCnt="0"/>
      <dgm:spPr/>
    </dgm:pt>
    <dgm:pt modelId="{1B438491-AB70-415B-B481-E3763DDEC0FC}" type="pres">
      <dgm:prSet presAssocID="{4951BC88-59CE-44BC-9911-FA20B700E75C}" presName="txTwo" presStyleLbl="node2" presStyleIdx="1" presStyleCnt="3">
        <dgm:presLayoutVars>
          <dgm:chPref val="3"/>
        </dgm:presLayoutVars>
      </dgm:prSet>
      <dgm:spPr/>
      <dgm:t>
        <a:bodyPr/>
        <a:lstStyle/>
        <a:p>
          <a:endParaRPr lang="en-US"/>
        </a:p>
      </dgm:t>
    </dgm:pt>
    <dgm:pt modelId="{3C30675E-E923-4649-A280-FAFD63BEC8C0}" type="pres">
      <dgm:prSet presAssocID="{4951BC88-59CE-44BC-9911-FA20B700E75C}" presName="horzTwo" presStyleCnt="0"/>
      <dgm:spPr/>
    </dgm:pt>
    <dgm:pt modelId="{F54B07CE-1065-4A1B-842B-EA77FD7DF2C4}" type="pres">
      <dgm:prSet presAssocID="{3DBE9AC3-AAEE-49D1-B399-C3D287DBAED7}" presName="sibSpaceTwo" presStyleCnt="0"/>
      <dgm:spPr/>
    </dgm:pt>
    <dgm:pt modelId="{3FD812B2-EE06-4380-9FE7-CF8FD06823CF}" type="pres">
      <dgm:prSet presAssocID="{75E01607-A578-4DEB-ACF6-EB0FC808EC50}" presName="vertTwo" presStyleCnt="0"/>
      <dgm:spPr/>
    </dgm:pt>
    <dgm:pt modelId="{92415E3C-9B4B-4BAF-965C-21D4467B5E0C}" type="pres">
      <dgm:prSet presAssocID="{75E01607-A578-4DEB-ACF6-EB0FC808EC50}" presName="txTwo" presStyleLbl="node2" presStyleIdx="2" presStyleCnt="3">
        <dgm:presLayoutVars>
          <dgm:chPref val="3"/>
        </dgm:presLayoutVars>
      </dgm:prSet>
      <dgm:spPr/>
      <dgm:t>
        <a:bodyPr/>
        <a:lstStyle/>
        <a:p>
          <a:endParaRPr lang="en-US"/>
        </a:p>
      </dgm:t>
    </dgm:pt>
    <dgm:pt modelId="{CB936A6F-5868-415C-93B7-9736E9DCDDB8}" type="pres">
      <dgm:prSet presAssocID="{75E01607-A578-4DEB-ACF6-EB0FC808EC50}" presName="horzTwo" presStyleCnt="0"/>
      <dgm:spPr/>
    </dgm:pt>
  </dgm:ptLst>
  <dgm:cxnLst>
    <dgm:cxn modelId="{4D3BF0D7-1AA8-4147-9D8D-447B78A23136}" srcId="{9E2F81E4-8969-4E9C-94D6-1A7420793D1E}" destId="{75E01607-A578-4DEB-ACF6-EB0FC808EC50}" srcOrd="2" destOrd="0" parTransId="{A6662A95-1D00-4DE7-931B-76A5D20C5261}" sibTransId="{6BE1BAEB-E3FA-4E95-AB1C-2CEB3C8A1D7A}"/>
    <dgm:cxn modelId="{F5CD1B22-DF5C-4A5E-815D-8D70DE7147D4}" srcId="{9E2F81E4-8969-4E9C-94D6-1A7420793D1E}" destId="{5D4F1BCC-CDF3-4879-9BB0-DDE6DC8C3887}" srcOrd="0" destOrd="0" parTransId="{09164676-C54F-42F3-A24E-D7668CA39940}" sibTransId="{FB018910-984F-4CEB-A0BF-480860D307AD}"/>
    <dgm:cxn modelId="{341B32F1-790C-4EB4-A492-C4BEC95F8224}" type="presOf" srcId="{4951BC88-59CE-44BC-9911-FA20B700E75C}" destId="{1B438491-AB70-415B-B481-E3763DDEC0FC}" srcOrd="0" destOrd="0" presId="urn:microsoft.com/office/officeart/2005/8/layout/hierarchy4"/>
    <dgm:cxn modelId="{56708A0E-D9DE-4E02-8CDA-E888DC491229}" srcId="{853057A3-7ACB-4F09-84BD-36DC2D9AE01F}" destId="{9E2F81E4-8969-4E9C-94D6-1A7420793D1E}" srcOrd="0" destOrd="0" parTransId="{87E79993-6A38-4AEC-B32E-D03424532B86}" sibTransId="{5557DC1C-4177-4389-9FA1-CE40486A3052}"/>
    <dgm:cxn modelId="{A5781D37-082D-4E15-AF2B-017F62E17ADB}" type="presOf" srcId="{9E2F81E4-8969-4E9C-94D6-1A7420793D1E}" destId="{C7CFF849-DE73-4158-AD8D-B2834D1F1C79}" srcOrd="0" destOrd="0" presId="urn:microsoft.com/office/officeart/2005/8/layout/hierarchy4"/>
    <dgm:cxn modelId="{2F033D21-A303-49C9-B81B-4C20FDCB6CD4}" srcId="{9E2F81E4-8969-4E9C-94D6-1A7420793D1E}" destId="{4951BC88-59CE-44BC-9911-FA20B700E75C}" srcOrd="1" destOrd="0" parTransId="{33675CD6-196A-4A9B-B300-16F0214877D4}" sibTransId="{3DBE9AC3-AAEE-49D1-B399-C3D287DBAED7}"/>
    <dgm:cxn modelId="{1D242DCB-8B53-4C4D-940A-5BAA77D0CD61}" type="presOf" srcId="{853057A3-7ACB-4F09-84BD-36DC2D9AE01F}" destId="{E6747CD2-2751-48C5-B430-0567C905B34C}" srcOrd="0" destOrd="0" presId="urn:microsoft.com/office/officeart/2005/8/layout/hierarchy4"/>
    <dgm:cxn modelId="{DFC06380-97BC-4E5A-9B7F-4CBA144ADEA9}" type="presOf" srcId="{75E01607-A578-4DEB-ACF6-EB0FC808EC50}" destId="{92415E3C-9B4B-4BAF-965C-21D4467B5E0C}" srcOrd="0" destOrd="0" presId="urn:microsoft.com/office/officeart/2005/8/layout/hierarchy4"/>
    <dgm:cxn modelId="{01398CDE-7B6B-4CF9-A694-D22809934464}" type="presOf" srcId="{5D4F1BCC-CDF3-4879-9BB0-DDE6DC8C3887}" destId="{A018890B-E0DD-4DFA-8F9A-12B6E24E1903}" srcOrd="0" destOrd="0" presId="urn:microsoft.com/office/officeart/2005/8/layout/hierarchy4"/>
    <dgm:cxn modelId="{D3D19135-5C44-4B65-8281-D6D43DB85095}" type="presParOf" srcId="{E6747CD2-2751-48C5-B430-0567C905B34C}" destId="{EE60416E-6BAC-4230-837E-EBBBCED00B46}" srcOrd="0" destOrd="0" presId="urn:microsoft.com/office/officeart/2005/8/layout/hierarchy4"/>
    <dgm:cxn modelId="{578B6199-4750-485E-80C7-3688A7DD09F2}" type="presParOf" srcId="{EE60416E-6BAC-4230-837E-EBBBCED00B46}" destId="{C7CFF849-DE73-4158-AD8D-B2834D1F1C79}" srcOrd="0" destOrd="0" presId="urn:microsoft.com/office/officeart/2005/8/layout/hierarchy4"/>
    <dgm:cxn modelId="{651CDF1E-19B4-4E31-BE00-E711C6168BE1}" type="presParOf" srcId="{EE60416E-6BAC-4230-837E-EBBBCED00B46}" destId="{10472220-1A6D-46F9-854F-82950DA6F921}" srcOrd="1" destOrd="0" presId="urn:microsoft.com/office/officeart/2005/8/layout/hierarchy4"/>
    <dgm:cxn modelId="{92A3C0AC-D15A-487E-AFB2-FCD8B0C042CF}" type="presParOf" srcId="{EE60416E-6BAC-4230-837E-EBBBCED00B46}" destId="{BCF59B1E-23EB-4EFC-B010-B78F1C6DBE01}" srcOrd="2" destOrd="0" presId="urn:microsoft.com/office/officeart/2005/8/layout/hierarchy4"/>
    <dgm:cxn modelId="{91E66013-5E64-42DA-AFCB-1F0D1C673D4F}" type="presParOf" srcId="{BCF59B1E-23EB-4EFC-B010-B78F1C6DBE01}" destId="{DF64E56B-D479-41D3-9999-1884D7871F0C}" srcOrd="0" destOrd="0" presId="urn:microsoft.com/office/officeart/2005/8/layout/hierarchy4"/>
    <dgm:cxn modelId="{C2460190-68EF-4A05-956F-1E4D46E2A334}" type="presParOf" srcId="{DF64E56B-D479-41D3-9999-1884D7871F0C}" destId="{A018890B-E0DD-4DFA-8F9A-12B6E24E1903}" srcOrd="0" destOrd="0" presId="urn:microsoft.com/office/officeart/2005/8/layout/hierarchy4"/>
    <dgm:cxn modelId="{95924E78-2EC6-493F-A94B-F6B9F4895C23}" type="presParOf" srcId="{DF64E56B-D479-41D3-9999-1884D7871F0C}" destId="{CA889794-2A30-41DC-8497-31877567839C}" srcOrd="1" destOrd="0" presId="urn:microsoft.com/office/officeart/2005/8/layout/hierarchy4"/>
    <dgm:cxn modelId="{EB1E7A1F-F7D9-41F9-A45A-44DCBE5C6D5B}" type="presParOf" srcId="{BCF59B1E-23EB-4EFC-B010-B78F1C6DBE01}" destId="{EA520933-C6E2-4D2A-B6CD-BF164129AED5}" srcOrd="1" destOrd="0" presId="urn:microsoft.com/office/officeart/2005/8/layout/hierarchy4"/>
    <dgm:cxn modelId="{E5C44D5B-3280-4760-A917-011B2AD1159F}" type="presParOf" srcId="{BCF59B1E-23EB-4EFC-B010-B78F1C6DBE01}" destId="{1A61FC8F-CF77-440E-91B3-9DAD1CF0E6DD}" srcOrd="2" destOrd="0" presId="urn:microsoft.com/office/officeart/2005/8/layout/hierarchy4"/>
    <dgm:cxn modelId="{68EDC151-4F5E-4C84-BE2F-D8B74C8C8A84}" type="presParOf" srcId="{1A61FC8F-CF77-440E-91B3-9DAD1CF0E6DD}" destId="{1B438491-AB70-415B-B481-E3763DDEC0FC}" srcOrd="0" destOrd="0" presId="urn:microsoft.com/office/officeart/2005/8/layout/hierarchy4"/>
    <dgm:cxn modelId="{C6DADC01-1D9D-4BE4-BA82-0EC2DCB307BF}" type="presParOf" srcId="{1A61FC8F-CF77-440E-91B3-9DAD1CF0E6DD}" destId="{3C30675E-E923-4649-A280-FAFD63BEC8C0}" srcOrd="1" destOrd="0" presId="urn:microsoft.com/office/officeart/2005/8/layout/hierarchy4"/>
    <dgm:cxn modelId="{DCC53A41-4CF7-434E-96EF-1F35625D9E0B}" type="presParOf" srcId="{BCF59B1E-23EB-4EFC-B010-B78F1C6DBE01}" destId="{F54B07CE-1065-4A1B-842B-EA77FD7DF2C4}" srcOrd="3" destOrd="0" presId="urn:microsoft.com/office/officeart/2005/8/layout/hierarchy4"/>
    <dgm:cxn modelId="{D404FC13-0F4E-4B3E-828F-CBACE9A28DAE}" type="presParOf" srcId="{BCF59B1E-23EB-4EFC-B010-B78F1C6DBE01}" destId="{3FD812B2-EE06-4380-9FE7-CF8FD06823CF}" srcOrd="4" destOrd="0" presId="urn:microsoft.com/office/officeart/2005/8/layout/hierarchy4"/>
    <dgm:cxn modelId="{E54B3B4D-204B-4766-983C-C08FB237F555}" type="presParOf" srcId="{3FD812B2-EE06-4380-9FE7-CF8FD06823CF}" destId="{92415E3C-9B4B-4BAF-965C-21D4467B5E0C}" srcOrd="0" destOrd="0" presId="urn:microsoft.com/office/officeart/2005/8/layout/hierarchy4"/>
    <dgm:cxn modelId="{664E257E-C220-4C74-8115-7DAB46F69A4A}" type="presParOf" srcId="{3FD812B2-EE06-4380-9FE7-CF8FD06823CF}" destId="{CB936A6F-5868-415C-93B7-9736E9DCDDB8}"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CFF849-DE73-4158-AD8D-B2834D1F1C79}">
      <dsp:nvSpPr>
        <dsp:cNvPr id="0" name=""/>
        <dsp:cNvSpPr/>
      </dsp:nvSpPr>
      <dsp:spPr>
        <a:xfrm>
          <a:off x="8778" y="795"/>
          <a:ext cx="11329560" cy="2558520"/>
        </a:xfrm>
        <a:prstGeom prst="roundRect">
          <a:avLst>
            <a:gd name="adj" fmla="val 10000"/>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pt-BR" sz="4400" b="1" kern="1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MỘT SỐ BIỆN PHÁP GIÚP ĐỠ HỌC SINH TIẾP THU CHẬM KHI THỰC HIỆN CÁC </a:t>
          </a:r>
          <a:r>
            <a:rPr lang="pt-BR" sz="4400" b="1" kern="120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PHÉP TÍNH </a:t>
          </a:r>
          <a:r>
            <a:rPr lang="pt-BR" sz="4400" b="1" kern="1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TRONG PHẠM VI 10 LỚP 1</a:t>
          </a:r>
          <a:endParaRPr lang="en-US" sz="4400" kern="1200" dirty="0">
            <a:solidFill>
              <a:schemeClr val="tx1"/>
            </a:solidFill>
          </a:endParaRPr>
        </a:p>
      </dsp:txBody>
      <dsp:txXfrm>
        <a:off x="83714" y="75731"/>
        <a:ext cx="11179688" cy="2408648"/>
      </dsp:txXfrm>
    </dsp:sp>
    <dsp:sp modelId="{A018890B-E0DD-4DFA-8F9A-12B6E24E1903}">
      <dsp:nvSpPr>
        <dsp:cNvPr id="0" name=""/>
        <dsp:cNvSpPr/>
      </dsp:nvSpPr>
      <dsp:spPr>
        <a:xfrm>
          <a:off x="12854" y="2859350"/>
          <a:ext cx="3573676" cy="25585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US" sz="4400" b="1" kern="1200" dirty="0">
              <a:effectLst/>
              <a:latin typeface="Times New Roman" panose="02020603050405020304" pitchFamily="18" charset="0"/>
              <a:ea typeface="Calibri" panose="020F0502020204030204" pitchFamily="34" charset="0"/>
              <a:cs typeface="Times New Roman" panose="02020603050405020304" pitchFamily="18" charset="0"/>
            </a:rPr>
            <a:t>I. ĐẶT VẤN ĐỀ</a:t>
          </a:r>
          <a:endParaRPr lang="en-US" sz="4400" kern="1200" dirty="0"/>
        </a:p>
      </dsp:txBody>
      <dsp:txXfrm>
        <a:off x="87790" y="2934286"/>
        <a:ext cx="3423804" cy="2408648"/>
      </dsp:txXfrm>
    </dsp:sp>
    <dsp:sp modelId="{1B438491-AB70-415B-B481-E3763DDEC0FC}">
      <dsp:nvSpPr>
        <dsp:cNvPr id="0" name=""/>
        <dsp:cNvSpPr/>
      </dsp:nvSpPr>
      <dsp:spPr>
        <a:xfrm>
          <a:off x="3886720" y="2859350"/>
          <a:ext cx="3573676" cy="25585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US" sz="4400" b="1" kern="1200" dirty="0">
              <a:effectLst/>
              <a:latin typeface="Times New Roman" panose="02020603050405020304" pitchFamily="18" charset="0"/>
              <a:ea typeface="Calibri" panose="020F0502020204030204" pitchFamily="34" charset="0"/>
              <a:cs typeface="Times New Roman" panose="02020603050405020304" pitchFamily="18" charset="0"/>
            </a:rPr>
            <a:t>II. BIỆN PHÁP GIẢI QUYẾT</a:t>
          </a:r>
          <a:endParaRPr lang="en-US" sz="4400" kern="1200" dirty="0"/>
        </a:p>
      </dsp:txBody>
      <dsp:txXfrm>
        <a:off x="3961656" y="2934286"/>
        <a:ext cx="3423804" cy="2408648"/>
      </dsp:txXfrm>
    </dsp:sp>
    <dsp:sp modelId="{92415E3C-9B4B-4BAF-965C-21D4467B5E0C}">
      <dsp:nvSpPr>
        <dsp:cNvPr id="0" name=""/>
        <dsp:cNvSpPr/>
      </dsp:nvSpPr>
      <dsp:spPr>
        <a:xfrm>
          <a:off x="7760585" y="2859350"/>
          <a:ext cx="3573676" cy="25585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buClrTx/>
            <a:buSzTx/>
            <a:buFont typeface="Arial" panose="020B0604020202020204" pitchFamily="34" charset="0"/>
            <a:buChar char="•"/>
          </a:pPr>
          <a:r>
            <a:rPr lang="nl-NL" sz="4400" b="1" kern="1200" dirty="0">
              <a:latin typeface="Times New Roman" panose="02020603050405020304" pitchFamily="18" charset="0"/>
              <a:cs typeface="Times New Roman" panose="02020603050405020304" pitchFamily="18" charset="0"/>
            </a:rPr>
            <a:t>III. KẾT QUẢ</a:t>
          </a:r>
          <a:endParaRPr lang="en-US" sz="4400" kern="1200" dirty="0">
            <a:latin typeface="Times New Roman" panose="02020603050405020304" pitchFamily="18" charset="0"/>
            <a:cs typeface="Times New Roman" panose="02020603050405020304" pitchFamily="18" charset="0"/>
          </a:endParaRPr>
        </a:p>
      </dsp:txBody>
      <dsp:txXfrm>
        <a:off x="7835521" y="2934286"/>
        <a:ext cx="3423804" cy="24086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CFF849-DE73-4158-AD8D-B2834D1F1C79}">
      <dsp:nvSpPr>
        <dsp:cNvPr id="0" name=""/>
        <dsp:cNvSpPr/>
      </dsp:nvSpPr>
      <dsp:spPr>
        <a:xfrm>
          <a:off x="8778" y="795"/>
          <a:ext cx="11329560" cy="2558520"/>
        </a:xfrm>
        <a:prstGeom prst="roundRect">
          <a:avLst>
            <a:gd name="adj" fmla="val 10000"/>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pt-BR" sz="4800" b="1" kern="1200" dirty="0">
              <a:solidFill>
                <a:schemeClr val="tx1"/>
              </a:solidFill>
            </a:rPr>
            <a:t>MỘT SỐ BIỆN PHÁP GIÚP ĐỠ HỌC SINH TIẾP THU CHẬM KHI THỰC HIỆN CÁC PHÉP TÍNH TRONG PHẠM VI 10 LỚP 1</a:t>
          </a:r>
          <a:endParaRPr lang="en-US" sz="4800" kern="1200" dirty="0">
            <a:solidFill>
              <a:schemeClr val="tx1"/>
            </a:solidFill>
          </a:endParaRPr>
        </a:p>
      </dsp:txBody>
      <dsp:txXfrm>
        <a:off x="83714" y="75731"/>
        <a:ext cx="11179688" cy="2408648"/>
      </dsp:txXfrm>
    </dsp:sp>
    <dsp:sp modelId="{A018890B-E0DD-4DFA-8F9A-12B6E24E1903}">
      <dsp:nvSpPr>
        <dsp:cNvPr id="0" name=""/>
        <dsp:cNvSpPr/>
      </dsp:nvSpPr>
      <dsp:spPr>
        <a:xfrm>
          <a:off x="12854" y="2859350"/>
          <a:ext cx="3573676" cy="25585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b="1" kern="1200" dirty="0">
              <a:effectLst/>
              <a:latin typeface="Times New Roman" panose="02020603050405020304" pitchFamily="18" charset="0"/>
              <a:ea typeface="Calibri" panose="020F0502020204030204" pitchFamily="34" charset="0"/>
              <a:cs typeface="Times New Roman" panose="02020603050405020304" pitchFamily="18" charset="0"/>
            </a:rPr>
            <a:t>I. ĐẶT VẤN ĐỀ</a:t>
          </a:r>
          <a:endParaRPr lang="en-US" sz="4800" kern="1200" dirty="0"/>
        </a:p>
      </dsp:txBody>
      <dsp:txXfrm>
        <a:off x="87790" y="2934286"/>
        <a:ext cx="3423804" cy="2408648"/>
      </dsp:txXfrm>
    </dsp:sp>
    <dsp:sp modelId="{1B438491-AB70-415B-B481-E3763DDEC0FC}">
      <dsp:nvSpPr>
        <dsp:cNvPr id="0" name=""/>
        <dsp:cNvSpPr/>
      </dsp:nvSpPr>
      <dsp:spPr>
        <a:xfrm>
          <a:off x="3845158" y="2860146"/>
          <a:ext cx="3573676" cy="25585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b="1" kern="1200" dirty="0"/>
            <a:t>II. BIỆN PHÁP GIẢI QUYẾT</a:t>
          </a:r>
          <a:endParaRPr lang="en-US" sz="4800" kern="1200" dirty="0"/>
        </a:p>
      </dsp:txBody>
      <dsp:txXfrm>
        <a:off x="3920094" y="2935082"/>
        <a:ext cx="3423804" cy="2408648"/>
      </dsp:txXfrm>
    </dsp:sp>
    <dsp:sp modelId="{92415E3C-9B4B-4BAF-965C-21D4467B5E0C}">
      <dsp:nvSpPr>
        <dsp:cNvPr id="0" name=""/>
        <dsp:cNvSpPr/>
      </dsp:nvSpPr>
      <dsp:spPr>
        <a:xfrm>
          <a:off x="7760585" y="2859350"/>
          <a:ext cx="3573676" cy="25585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buClrTx/>
            <a:buSzTx/>
            <a:buFont typeface="Arial" panose="020B0604020202020204" pitchFamily="34" charset="0"/>
            <a:buChar char="•"/>
          </a:pPr>
          <a:r>
            <a:rPr lang="nl-NL" sz="4800" b="1" kern="1200" dirty="0">
              <a:latin typeface="Times New Roman" panose="02020603050405020304" pitchFamily="18" charset="0"/>
              <a:cs typeface="Times New Roman" panose="02020603050405020304" pitchFamily="18" charset="0"/>
            </a:rPr>
            <a:t>III. KẾT QUẢ</a:t>
          </a:r>
          <a:endParaRPr lang="en-US" sz="4800" kern="1200" dirty="0">
            <a:latin typeface="Times New Roman" panose="02020603050405020304" pitchFamily="18" charset="0"/>
            <a:cs typeface="Times New Roman" panose="02020603050405020304" pitchFamily="18" charset="0"/>
          </a:endParaRPr>
        </a:p>
      </dsp:txBody>
      <dsp:txXfrm>
        <a:off x="7835521" y="2934286"/>
        <a:ext cx="3423804" cy="24086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99D3D0-6F2B-46FF-B418-D75C1A350F8B}">
      <dsp:nvSpPr>
        <dsp:cNvPr id="0" name=""/>
        <dsp:cNvSpPr/>
      </dsp:nvSpPr>
      <dsp:spPr>
        <a:xfrm>
          <a:off x="2328026" y="3429000"/>
          <a:ext cx="853112" cy="1625595"/>
        </a:xfrm>
        <a:custGeom>
          <a:avLst/>
          <a:gdLst/>
          <a:ahLst/>
          <a:cxnLst/>
          <a:rect l="0" t="0" r="0" b="0"/>
          <a:pathLst>
            <a:path>
              <a:moveTo>
                <a:pt x="0" y="0"/>
              </a:moveTo>
              <a:lnTo>
                <a:pt x="426556" y="0"/>
              </a:lnTo>
              <a:lnTo>
                <a:pt x="426556" y="1625595"/>
              </a:lnTo>
              <a:lnTo>
                <a:pt x="853112" y="162559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2708686" y="4195901"/>
        <a:ext cx="91792" cy="91792"/>
      </dsp:txXfrm>
    </dsp:sp>
    <dsp:sp modelId="{113C72EA-3AE0-4840-A600-5B528AEE65FF}">
      <dsp:nvSpPr>
        <dsp:cNvPr id="0" name=""/>
        <dsp:cNvSpPr/>
      </dsp:nvSpPr>
      <dsp:spPr>
        <a:xfrm>
          <a:off x="2328026" y="3383280"/>
          <a:ext cx="853112" cy="91440"/>
        </a:xfrm>
        <a:custGeom>
          <a:avLst/>
          <a:gdLst/>
          <a:ahLst/>
          <a:cxnLst/>
          <a:rect l="0" t="0" r="0" b="0"/>
          <a:pathLst>
            <a:path>
              <a:moveTo>
                <a:pt x="0" y="45720"/>
              </a:moveTo>
              <a:lnTo>
                <a:pt x="426556" y="45720"/>
              </a:lnTo>
              <a:lnTo>
                <a:pt x="426556" y="131369"/>
              </a:lnTo>
              <a:lnTo>
                <a:pt x="853112" y="13136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733147" y="3407564"/>
        <a:ext cx="42870" cy="42870"/>
      </dsp:txXfrm>
    </dsp:sp>
    <dsp:sp modelId="{6AD44F9E-B251-4708-971B-30FD19B47E81}">
      <dsp:nvSpPr>
        <dsp:cNvPr id="0" name=""/>
        <dsp:cNvSpPr/>
      </dsp:nvSpPr>
      <dsp:spPr>
        <a:xfrm>
          <a:off x="2328026" y="1889054"/>
          <a:ext cx="853112" cy="1539945"/>
        </a:xfrm>
        <a:custGeom>
          <a:avLst/>
          <a:gdLst/>
          <a:ahLst/>
          <a:cxnLst/>
          <a:rect l="0" t="0" r="0" b="0"/>
          <a:pathLst>
            <a:path>
              <a:moveTo>
                <a:pt x="0" y="1539945"/>
              </a:moveTo>
              <a:lnTo>
                <a:pt x="426556" y="1539945"/>
              </a:lnTo>
              <a:lnTo>
                <a:pt x="426556" y="0"/>
              </a:lnTo>
              <a:lnTo>
                <a:pt x="853112"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2710571" y="2615015"/>
        <a:ext cx="88023" cy="88023"/>
      </dsp:txXfrm>
    </dsp:sp>
    <dsp:sp modelId="{5D91AAD6-99B8-4267-B277-079A7523B9E2}">
      <dsp:nvSpPr>
        <dsp:cNvPr id="0" name=""/>
        <dsp:cNvSpPr/>
      </dsp:nvSpPr>
      <dsp:spPr>
        <a:xfrm>
          <a:off x="-251865" y="2565496"/>
          <a:ext cx="3432778" cy="1727006"/>
        </a:xfrm>
        <a:prstGeom prst="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en-US" sz="4000" b="1" kern="1200" dirty="0"/>
            <a:t>II. BIỆN PHÁP GIẢI QUYẾT</a:t>
          </a:r>
          <a:endParaRPr lang="en-US" sz="4000" kern="1200" dirty="0"/>
        </a:p>
      </dsp:txBody>
      <dsp:txXfrm>
        <a:off x="-251865" y="2565496"/>
        <a:ext cx="3432778" cy="1727006"/>
      </dsp:txXfrm>
    </dsp:sp>
    <dsp:sp modelId="{C2B4ED79-B948-4DF1-96E3-AA941844B4A6}">
      <dsp:nvSpPr>
        <dsp:cNvPr id="0" name=""/>
        <dsp:cNvSpPr/>
      </dsp:nvSpPr>
      <dsp:spPr>
        <a:xfrm>
          <a:off x="3181139" y="1238815"/>
          <a:ext cx="8281503" cy="130047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l" defTabSz="1244600">
            <a:lnSpc>
              <a:spcPct val="90000"/>
            </a:lnSpc>
            <a:spcBef>
              <a:spcPct val="0"/>
            </a:spcBef>
            <a:spcAft>
              <a:spcPct val="35000"/>
            </a:spcAft>
            <a:buClrTx/>
            <a:buSzTx/>
            <a:buFont typeface="Arial" panose="020B0604020202020204" pitchFamily="34" charset="0"/>
            <a:buChar char="•"/>
          </a:pPr>
          <a:r>
            <a:rPr lang="en-US" sz="2800" b="1" kern="1200" dirty="0">
              <a:latin typeface="Times New Roman" panose="02020603050405020304" pitchFamily="18" charset="0"/>
              <a:cs typeface="Times New Roman" panose="02020603050405020304" pitchFamily="18" charset="0"/>
            </a:rPr>
            <a:t> </a:t>
          </a:r>
          <a:r>
            <a:rPr lang="pt-BR" sz="2800" b="1" kern="1200" dirty="0"/>
            <a:t>1. Giúp học sinh giải quyết những khó khăn khi học toán: </a:t>
          </a:r>
          <a:endParaRPr lang="en-US" sz="2800" kern="1200" dirty="0">
            <a:latin typeface="Times New Roman" panose="02020603050405020304" pitchFamily="18" charset="0"/>
            <a:cs typeface="Times New Roman" panose="02020603050405020304" pitchFamily="18" charset="0"/>
          </a:endParaRPr>
        </a:p>
      </dsp:txBody>
      <dsp:txXfrm>
        <a:off x="3181139" y="1238815"/>
        <a:ext cx="8281503" cy="1300476"/>
      </dsp:txXfrm>
    </dsp:sp>
    <dsp:sp modelId="{ADD4DA9A-12AA-48E4-887B-C7E7A9CD623B}">
      <dsp:nvSpPr>
        <dsp:cNvPr id="0" name=""/>
        <dsp:cNvSpPr/>
      </dsp:nvSpPr>
      <dsp:spPr>
        <a:xfrm>
          <a:off x="3181139" y="2864411"/>
          <a:ext cx="8281503" cy="130047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l" defTabSz="1244600">
            <a:lnSpc>
              <a:spcPct val="90000"/>
            </a:lnSpc>
            <a:spcBef>
              <a:spcPct val="0"/>
            </a:spcBef>
            <a:spcAft>
              <a:spcPct val="35000"/>
            </a:spcAft>
            <a:buClrTx/>
            <a:buSzTx/>
            <a:buFont typeface="Arial" panose="020B0604020202020204" pitchFamily="34" charset="0"/>
            <a:buChar char="•"/>
          </a:pPr>
          <a:r>
            <a:rPr lang="en-US" sz="2800" b="1" kern="1200" dirty="0">
              <a:latin typeface="Times New Roman" panose="02020603050405020304" pitchFamily="18" charset="0"/>
              <a:cs typeface="Times New Roman" panose="02020603050405020304" pitchFamily="18" charset="0"/>
            </a:rPr>
            <a:t> 2</a:t>
          </a:r>
          <a:r>
            <a:rPr lang="en-US" sz="2800" b="1" kern="1200" dirty="0"/>
            <a:t>. </a:t>
          </a:r>
          <a:r>
            <a:rPr lang="en-US" sz="2800" b="1" kern="1200" dirty="0" err="1"/>
            <a:t>Biện</a:t>
          </a:r>
          <a:r>
            <a:rPr lang="en-US" sz="2800" b="1" kern="1200" dirty="0"/>
            <a:t> </a:t>
          </a:r>
          <a:r>
            <a:rPr lang="en-US" sz="2800" b="1" kern="1200" dirty="0" err="1"/>
            <a:t>pháp</a:t>
          </a:r>
          <a:r>
            <a:rPr lang="en-US" sz="2800" b="1" kern="1200" dirty="0"/>
            <a:t> </a:t>
          </a:r>
          <a:r>
            <a:rPr lang="en-US" sz="2800" b="1" kern="1200" dirty="0" err="1"/>
            <a:t>để</a:t>
          </a:r>
          <a:r>
            <a:rPr lang="en-US" sz="2800" b="1" kern="1200" dirty="0"/>
            <a:t> </a:t>
          </a:r>
          <a:r>
            <a:rPr lang="en-US" sz="2800" b="1" kern="1200" dirty="0" err="1"/>
            <a:t>giúp</a:t>
          </a:r>
          <a:r>
            <a:rPr lang="en-US" sz="2800" b="1" kern="1200" dirty="0"/>
            <a:t> </a:t>
          </a:r>
          <a:r>
            <a:rPr lang="en-US" sz="2800" b="1" kern="1200" dirty="0" err="1"/>
            <a:t>học</a:t>
          </a:r>
          <a:r>
            <a:rPr lang="en-US" sz="2800" b="1" kern="1200" dirty="0"/>
            <a:t> </a:t>
          </a:r>
          <a:r>
            <a:rPr lang="en-US" sz="2800" b="1" kern="1200" dirty="0" err="1"/>
            <a:t>sinh</a:t>
          </a:r>
          <a:r>
            <a:rPr lang="en-US" sz="2800" b="1" kern="1200" dirty="0"/>
            <a:t> </a:t>
          </a:r>
          <a:r>
            <a:rPr lang="en-US" sz="2800" b="1" kern="1200" dirty="0" err="1"/>
            <a:t>tiếp</a:t>
          </a:r>
          <a:r>
            <a:rPr lang="en-US" sz="2800" b="1" kern="1200" dirty="0"/>
            <a:t> </a:t>
          </a:r>
          <a:r>
            <a:rPr lang="en-US" sz="2800" b="1" kern="1200" dirty="0" err="1"/>
            <a:t>thu</a:t>
          </a:r>
          <a:r>
            <a:rPr lang="en-US" sz="2800" kern="1200" dirty="0"/>
            <a:t> </a:t>
          </a:r>
          <a:r>
            <a:rPr lang="en-US" sz="2800" b="1" kern="1200" dirty="0" err="1"/>
            <a:t>bài</a:t>
          </a:r>
          <a:r>
            <a:rPr lang="en-US" sz="2800" b="1" kern="1200" dirty="0"/>
            <a:t> </a:t>
          </a:r>
          <a:r>
            <a:rPr lang="en-US" sz="2800" b="1" kern="1200" dirty="0" err="1"/>
            <a:t>tốt</a:t>
          </a:r>
          <a:r>
            <a:rPr lang="en-US" sz="2800" b="1" kern="1200" dirty="0"/>
            <a:t> </a:t>
          </a:r>
          <a:r>
            <a:rPr lang="en-US" sz="2800" b="1" kern="1200" dirty="0" err="1"/>
            <a:t>hơn</a:t>
          </a:r>
          <a:r>
            <a:rPr lang="en-US" sz="2800" b="1" kern="1200" dirty="0"/>
            <a:t> </a:t>
          </a:r>
          <a:r>
            <a:rPr lang="en-US" sz="2800" b="1" kern="1200" dirty="0" err="1"/>
            <a:t>và</a:t>
          </a:r>
          <a:r>
            <a:rPr lang="en-US" sz="2800" b="1" kern="1200" dirty="0"/>
            <a:t> </a:t>
          </a:r>
          <a:r>
            <a:rPr lang="en-US" sz="2800" b="1" kern="1200" dirty="0" err="1"/>
            <a:t>thường</a:t>
          </a:r>
          <a:r>
            <a:rPr lang="en-US" sz="2800" b="1" kern="1200" dirty="0"/>
            <a:t> </a:t>
          </a:r>
          <a:r>
            <a:rPr lang="en-US" sz="2800" b="1" kern="1200" dirty="0" err="1"/>
            <a:t>xuyên</a:t>
          </a:r>
          <a:r>
            <a:rPr lang="en-US" sz="2800" b="1" kern="1200" dirty="0"/>
            <a:t> </a:t>
          </a:r>
          <a:r>
            <a:rPr lang="en-US" sz="2800" b="1" kern="1200" dirty="0" err="1"/>
            <a:t>sửa</a:t>
          </a:r>
          <a:r>
            <a:rPr lang="en-US" sz="2800" b="1" kern="1200" dirty="0"/>
            <a:t> </a:t>
          </a:r>
          <a:r>
            <a:rPr lang="en-US" sz="2800" b="1" kern="1200" dirty="0" err="1"/>
            <a:t>cho</a:t>
          </a:r>
          <a:r>
            <a:rPr lang="en-US" sz="2800" b="1" kern="1200" dirty="0"/>
            <a:t> </a:t>
          </a:r>
          <a:r>
            <a:rPr lang="en-US" sz="2800" b="1" kern="1200" dirty="0" err="1"/>
            <a:t>học</a:t>
          </a:r>
          <a:r>
            <a:rPr lang="en-US" sz="2800" b="1" kern="1200" dirty="0"/>
            <a:t> </a:t>
          </a:r>
          <a:r>
            <a:rPr lang="en-US" sz="2800" b="1" kern="1200" dirty="0" err="1"/>
            <a:t>sinh</a:t>
          </a:r>
          <a:r>
            <a:rPr lang="en-US" sz="2800" b="1" kern="1200" dirty="0"/>
            <a:t>:</a:t>
          </a:r>
          <a:endParaRPr lang="en-US" sz="2800" kern="1200" dirty="0">
            <a:latin typeface="Times New Roman" panose="02020603050405020304" pitchFamily="18" charset="0"/>
            <a:cs typeface="Times New Roman" panose="02020603050405020304" pitchFamily="18" charset="0"/>
          </a:endParaRPr>
        </a:p>
      </dsp:txBody>
      <dsp:txXfrm>
        <a:off x="3181139" y="2864411"/>
        <a:ext cx="8281503" cy="1300476"/>
      </dsp:txXfrm>
    </dsp:sp>
    <dsp:sp modelId="{174951B7-456F-49F7-8F1F-DEF019865B73}">
      <dsp:nvSpPr>
        <dsp:cNvPr id="0" name=""/>
        <dsp:cNvSpPr/>
      </dsp:nvSpPr>
      <dsp:spPr>
        <a:xfrm>
          <a:off x="3181139" y="4404357"/>
          <a:ext cx="8281503" cy="130047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l" defTabSz="1244600">
            <a:lnSpc>
              <a:spcPct val="90000"/>
            </a:lnSpc>
            <a:spcBef>
              <a:spcPct val="0"/>
            </a:spcBef>
            <a:spcAft>
              <a:spcPct val="35000"/>
            </a:spcAft>
            <a:buClrTx/>
            <a:buSzTx/>
            <a:buFont typeface="Arial" panose="020B0604020202020204" pitchFamily="34" charset="0"/>
            <a:buChar char="•"/>
          </a:pPr>
          <a:r>
            <a:rPr lang="en-US" sz="2800" b="1" kern="1200" dirty="0">
              <a:latin typeface="Times New Roman" panose="02020603050405020304" pitchFamily="18" charset="0"/>
              <a:cs typeface="Times New Roman" panose="02020603050405020304" pitchFamily="18" charset="0"/>
            </a:rPr>
            <a:t> 3</a:t>
          </a:r>
          <a:r>
            <a:rPr lang="en-US" sz="2800" b="1" kern="1200" dirty="0"/>
            <a:t>.  </a:t>
          </a:r>
          <a:r>
            <a:rPr lang="en-US" sz="2800" b="1" kern="1200" dirty="0" err="1"/>
            <a:t>Kết</a:t>
          </a:r>
          <a:r>
            <a:rPr lang="en-US" sz="2800" b="1" kern="1200" dirty="0"/>
            <a:t> </a:t>
          </a:r>
          <a:r>
            <a:rPr lang="en-US" sz="2800" b="1" kern="1200" dirty="0" err="1"/>
            <a:t>hợp</a:t>
          </a:r>
          <a:r>
            <a:rPr lang="en-US" sz="2800" b="1" kern="1200" dirty="0"/>
            <a:t> </a:t>
          </a:r>
          <a:r>
            <a:rPr lang="en-US" sz="2800" b="1" kern="1200" dirty="0" err="1"/>
            <a:t>giữa</a:t>
          </a:r>
          <a:r>
            <a:rPr lang="en-US" sz="2800" b="1" kern="1200" dirty="0"/>
            <a:t> </a:t>
          </a:r>
          <a:r>
            <a:rPr lang="en-US" sz="2800" b="1" kern="1200" dirty="0" err="1"/>
            <a:t>nhà</a:t>
          </a:r>
          <a:r>
            <a:rPr lang="en-US" sz="2800" b="1" kern="1200" dirty="0"/>
            <a:t> </a:t>
          </a:r>
          <a:r>
            <a:rPr lang="en-US" sz="2800" b="1" kern="1200" dirty="0" err="1"/>
            <a:t>trường</a:t>
          </a:r>
          <a:r>
            <a:rPr lang="en-US" sz="2800" b="1" kern="1200" dirty="0"/>
            <a:t> </a:t>
          </a:r>
          <a:r>
            <a:rPr lang="en-US" sz="2800" b="1" kern="1200" dirty="0" err="1"/>
            <a:t>và</a:t>
          </a:r>
          <a:r>
            <a:rPr lang="en-US" sz="2800" b="1" kern="1200" dirty="0"/>
            <a:t> </a:t>
          </a:r>
          <a:r>
            <a:rPr lang="en-US" sz="2800" b="1" kern="1200" dirty="0" err="1"/>
            <a:t>gia</a:t>
          </a:r>
          <a:r>
            <a:rPr lang="en-US" sz="2800" b="1" kern="1200" dirty="0"/>
            <a:t> </a:t>
          </a:r>
          <a:r>
            <a:rPr lang="en-US" sz="2800" b="1" kern="1200" dirty="0" err="1"/>
            <a:t>đình</a:t>
          </a:r>
          <a:r>
            <a:rPr lang="en-US" sz="2800" b="1" kern="1200" dirty="0"/>
            <a:t>. </a:t>
          </a:r>
          <a:r>
            <a:rPr lang="en-US" sz="2800" b="1" kern="1200" dirty="0" err="1"/>
            <a:t>Tổ</a:t>
          </a:r>
          <a:r>
            <a:rPr lang="en-US" sz="2800" b="1" kern="1200" dirty="0"/>
            <a:t> </a:t>
          </a:r>
          <a:r>
            <a:rPr lang="en-US" sz="2800" b="1" kern="1200" dirty="0" err="1"/>
            <a:t>chức</a:t>
          </a:r>
          <a:r>
            <a:rPr lang="en-US" sz="2800" b="1" kern="1200" dirty="0"/>
            <a:t> </a:t>
          </a:r>
          <a:r>
            <a:rPr lang="en-US" sz="2800" b="1" kern="1200" dirty="0" err="1"/>
            <a:t>họp</a:t>
          </a:r>
          <a:r>
            <a:rPr lang="en-US" sz="2800" b="1" kern="1200" dirty="0"/>
            <a:t> </a:t>
          </a:r>
          <a:r>
            <a:rPr lang="en-US" sz="2800" b="1" kern="1200" dirty="0" err="1"/>
            <a:t>phụ</a:t>
          </a:r>
          <a:r>
            <a:rPr lang="en-US" sz="2800" b="1" kern="1200" dirty="0"/>
            <a:t> </a:t>
          </a:r>
          <a:r>
            <a:rPr lang="en-US" sz="2800" b="1" kern="1200" dirty="0" err="1"/>
            <a:t>huynh</a:t>
          </a:r>
          <a:r>
            <a:rPr lang="en-US" sz="2800" b="1" kern="1200" dirty="0"/>
            <a:t> </a:t>
          </a:r>
          <a:r>
            <a:rPr lang="en-US" sz="2800" b="1" kern="1200" dirty="0" err="1"/>
            <a:t>học</a:t>
          </a:r>
          <a:r>
            <a:rPr lang="en-US" sz="2800" b="1" kern="1200" dirty="0"/>
            <a:t> </a:t>
          </a:r>
          <a:r>
            <a:rPr lang="en-US" sz="2800" b="1" kern="1200" dirty="0" err="1"/>
            <a:t>sinh</a:t>
          </a:r>
          <a:r>
            <a:rPr lang="en-US" sz="2800" b="1" kern="1200" dirty="0"/>
            <a:t> </a:t>
          </a:r>
          <a:r>
            <a:rPr lang="en-US" sz="2800" b="1" kern="1200" dirty="0" err="1"/>
            <a:t>để</a:t>
          </a:r>
          <a:r>
            <a:rPr lang="en-US" sz="2800" b="1" kern="1200" dirty="0"/>
            <a:t> </a:t>
          </a:r>
          <a:r>
            <a:rPr lang="en-US" sz="2800" b="1" kern="1200" dirty="0" err="1"/>
            <a:t>có</a:t>
          </a:r>
          <a:r>
            <a:rPr lang="en-US" sz="2800" b="1" kern="1200" dirty="0"/>
            <a:t> </a:t>
          </a:r>
          <a:r>
            <a:rPr lang="en-US" sz="2800" b="1" kern="1200" dirty="0" err="1"/>
            <a:t>biện</a:t>
          </a:r>
          <a:r>
            <a:rPr lang="en-US" sz="2800" b="1" kern="1200" dirty="0"/>
            <a:t> </a:t>
          </a:r>
          <a:r>
            <a:rPr lang="en-US" sz="2800" b="1" kern="1200" dirty="0" err="1"/>
            <a:t>pháp</a:t>
          </a:r>
          <a:r>
            <a:rPr lang="en-US" sz="2800" b="1" kern="1200" dirty="0"/>
            <a:t> </a:t>
          </a:r>
          <a:r>
            <a:rPr lang="en-US" sz="2800" b="1" kern="1200" dirty="0" err="1"/>
            <a:t>rèn</a:t>
          </a:r>
          <a:r>
            <a:rPr lang="en-US" sz="2800" b="1" kern="1200" dirty="0"/>
            <a:t> </a:t>
          </a:r>
          <a:r>
            <a:rPr lang="en-US" sz="2800" b="1" kern="1200" dirty="0" err="1"/>
            <a:t>luyện</a:t>
          </a:r>
          <a:r>
            <a:rPr lang="en-US" sz="2800" b="1" kern="1200" dirty="0"/>
            <a:t> </a:t>
          </a:r>
          <a:r>
            <a:rPr lang="en-US" sz="2800" b="1" kern="1200" dirty="0" err="1"/>
            <a:t>thêm</a:t>
          </a:r>
          <a:r>
            <a:rPr lang="en-US" sz="2800" b="1" kern="1200" dirty="0"/>
            <a:t> ở </a:t>
          </a:r>
          <a:r>
            <a:rPr lang="en-US" sz="2800" b="1" kern="1200" dirty="0" err="1"/>
            <a:t>nhà</a:t>
          </a:r>
          <a:r>
            <a:rPr lang="en-US" sz="2800" kern="1200" dirty="0"/>
            <a:t>. </a:t>
          </a:r>
          <a:endParaRPr lang="en-US" sz="2800" kern="1200" dirty="0">
            <a:latin typeface="Times New Roman" panose="02020603050405020304" pitchFamily="18" charset="0"/>
            <a:cs typeface="Times New Roman" panose="02020603050405020304" pitchFamily="18" charset="0"/>
          </a:endParaRPr>
        </a:p>
      </dsp:txBody>
      <dsp:txXfrm>
        <a:off x="3181139" y="4404357"/>
        <a:ext cx="8281503" cy="130047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CFF849-DE73-4158-AD8D-B2834D1F1C79}">
      <dsp:nvSpPr>
        <dsp:cNvPr id="0" name=""/>
        <dsp:cNvSpPr/>
      </dsp:nvSpPr>
      <dsp:spPr>
        <a:xfrm>
          <a:off x="8778" y="795"/>
          <a:ext cx="11329560" cy="2558520"/>
        </a:xfrm>
        <a:prstGeom prst="roundRect">
          <a:avLst>
            <a:gd name="adj" fmla="val 10000"/>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pt-BR" sz="4800" b="1" kern="1200" dirty="0">
              <a:solidFill>
                <a:schemeClr val="tx1"/>
              </a:solidFill>
            </a:rPr>
            <a:t>MỘT SỐ BIỆN PHÁP GIÚP ĐỠ HỌC SINH TIẾP THU CHẬM KHI THỰC HIỆN CÁC PHÉP TÍNH TRONG PHẠM VI 10 LỚP 1</a:t>
          </a:r>
          <a:endParaRPr lang="en-US" sz="4800" kern="1200" dirty="0">
            <a:solidFill>
              <a:schemeClr val="tx1"/>
            </a:solidFill>
          </a:endParaRPr>
        </a:p>
      </dsp:txBody>
      <dsp:txXfrm>
        <a:off x="83714" y="75731"/>
        <a:ext cx="11179688" cy="2408648"/>
      </dsp:txXfrm>
    </dsp:sp>
    <dsp:sp modelId="{A018890B-E0DD-4DFA-8F9A-12B6E24E1903}">
      <dsp:nvSpPr>
        <dsp:cNvPr id="0" name=""/>
        <dsp:cNvSpPr/>
      </dsp:nvSpPr>
      <dsp:spPr>
        <a:xfrm>
          <a:off x="12854" y="2859350"/>
          <a:ext cx="3573676" cy="25585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b="1" kern="1200" dirty="0">
              <a:effectLst/>
              <a:latin typeface="Times New Roman" panose="02020603050405020304" pitchFamily="18" charset="0"/>
              <a:ea typeface="Calibri" panose="020F0502020204030204" pitchFamily="34" charset="0"/>
              <a:cs typeface="Times New Roman" panose="02020603050405020304" pitchFamily="18" charset="0"/>
            </a:rPr>
            <a:t>I. ĐẶT VẤN ĐỀ</a:t>
          </a:r>
          <a:endParaRPr lang="en-US" sz="4800" kern="1200" dirty="0"/>
        </a:p>
      </dsp:txBody>
      <dsp:txXfrm>
        <a:off x="87790" y="2934286"/>
        <a:ext cx="3423804" cy="2408648"/>
      </dsp:txXfrm>
    </dsp:sp>
    <dsp:sp modelId="{1B438491-AB70-415B-B481-E3763DDEC0FC}">
      <dsp:nvSpPr>
        <dsp:cNvPr id="0" name=""/>
        <dsp:cNvSpPr/>
      </dsp:nvSpPr>
      <dsp:spPr>
        <a:xfrm>
          <a:off x="3886720" y="2859350"/>
          <a:ext cx="3573676" cy="25585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b="1" kern="1200" dirty="0"/>
            <a:t>II. BIỆN PHÁP GIẢI QUYẾT</a:t>
          </a:r>
          <a:endParaRPr lang="en-US" sz="4800" kern="1200" dirty="0"/>
        </a:p>
      </dsp:txBody>
      <dsp:txXfrm>
        <a:off x="3961656" y="2934286"/>
        <a:ext cx="3423804" cy="2408648"/>
      </dsp:txXfrm>
    </dsp:sp>
    <dsp:sp modelId="{92415E3C-9B4B-4BAF-965C-21D4467B5E0C}">
      <dsp:nvSpPr>
        <dsp:cNvPr id="0" name=""/>
        <dsp:cNvSpPr/>
      </dsp:nvSpPr>
      <dsp:spPr>
        <a:xfrm>
          <a:off x="7760585" y="2859350"/>
          <a:ext cx="3573676" cy="25585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buClrTx/>
            <a:buSzTx/>
            <a:buFont typeface="Arial" panose="020B0604020202020204" pitchFamily="34" charset="0"/>
            <a:buChar char="•"/>
          </a:pPr>
          <a:r>
            <a:rPr lang="nl-NL" sz="4800" b="1" kern="1200" dirty="0">
              <a:latin typeface="Times New Roman" panose="02020603050405020304" pitchFamily="18" charset="0"/>
              <a:cs typeface="Times New Roman" panose="02020603050405020304" pitchFamily="18" charset="0"/>
            </a:rPr>
            <a:t>III. KẾT QUẢ</a:t>
          </a:r>
          <a:endParaRPr lang="en-US" sz="4800" kern="1200" dirty="0">
            <a:latin typeface="Times New Roman" panose="02020603050405020304" pitchFamily="18" charset="0"/>
            <a:cs typeface="Times New Roman" panose="02020603050405020304" pitchFamily="18" charset="0"/>
          </a:endParaRPr>
        </a:p>
      </dsp:txBody>
      <dsp:txXfrm>
        <a:off x="7835521" y="2934286"/>
        <a:ext cx="3423804" cy="240864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D146E6-99C2-4CE6-A79F-FB710F4CB75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C4AECA11-F4F3-403F-B3BD-29BD4DF0DD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21096A44-1981-4667-9EDF-2C506A0FF0B3}"/>
              </a:ext>
            </a:extLst>
          </p:cNvPr>
          <p:cNvSpPr>
            <a:spLocks noGrp="1"/>
          </p:cNvSpPr>
          <p:nvPr>
            <p:ph type="dt" sz="half" idx="10"/>
          </p:nvPr>
        </p:nvSpPr>
        <p:spPr/>
        <p:txBody>
          <a:bodyPr/>
          <a:lstStyle/>
          <a:p>
            <a:fld id="{D2E5E9B5-6D7F-4B95-8DCE-C4FE5478B7D4}" type="datetimeFigureOut">
              <a:rPr lang="en-US" smtClean="0"/>
              <a:t>4/4/2022</a:t>
            </a:fld>
            <a:endParaRPr lang="en-US"/>
          </a:p>
        </p:txBody>
      </p:sp>
      <p:sp>
        <p:nvSpPr>
          <p:cNvPr id="5" name="Footer Placeholder 4">
            <a:extLst>
              <a:ext uri="{FF2B5EF4-FFF2-40B4-BE49-F238E27FC236}">
                <a16:creationId xmlns:a16="http://schemas.microsoft.com/office/drawing/2014/main" xmlns="" id="{F1DCD90C-0BB6-4D65-9EFB-7B5FA7FD3E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0114380-703F-4114-A8D5-A6CC2550D22A}"/>
              </a:ext>
            </a:extLst>
          </p:cNvPr>
          <p:cNvSpPr>
            <a:spLocks noGrp="1"/>
          </p:cNvSpPr>
          <p:nvPr>
            <p:ph type="sldNum" sz="quarter" idx="12"/>
          </p:nvPr>
        </p:nvSpPr>
        <p:spPr/>
        <p:txBody>
          <a:bodyPr/>
          <a:lstStyle/>
          <a:p>
            <a:fld id="{34F843FC-0D6B-48C9-AF27-159262260DFC}" type="slidenum">
              <a:rPr lang="en-US" smtClean="0"/>
              <a:t>‹#›</a:t>
            </a:fld>
            <a:endParaRPr lang="en-US"/>
          </a:p>
        </p:txBody>
      </p:sp>
    </p:spTree>
    <p:extLst>
      <p:ext uri="{BB962C8B-B14F-4D97-AF65-F5344CB8AC3E}">
        <p14:creationId xmlns:p14="http://schemas.microsoft.com/office/powerpoint/2010/main" val="18280649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C300AE-CD44-4DC6-B2E8-4CC4CE5AA4D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2608BCF-6CE4-49A0-B193-87C161EDC8A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53AE037-1B4F-4159-9A94-2A5C879DAFC1}"/>
              </a:ext>
            </a:extLst>
          </p:cNvPr>
          <p:cNvSpPr>
            <a:spLocks noGrp="1"/>
          </p:cNvSpPr>
          <p:nvPr>
            <p:ph type="dt" sz="half" idx="10"/>
          </p:nvPr>
        </p:nvSpPr>
        <p:spPr/>
        <p:txBody>
          <a:bodyPr/>
          <a:lstStyle/>
          <a:p>
            <a:fld id="{D2E5E9B5-6D7F-4B95-8DCE-C4FE5478B7D4}" type="datetimeFigureOut">
              <a:rPr lang="en-US" smtClean="0"/>
              <a:t>4/4/2022</a:t>
            </a:fld>
            <a:endParaRPr lang="en-US"/>
          </a:p>
        </p:txBody>
      </p:sp>
      <p:sp>
        <p:nvSpPr>
          <p:cNvPr id="5" name="Footer Placeholder 4">
            <a:extLst>
              <a:ext uri="{FF2B5EF4-FFF2-40B4-BE49-F238E27FC236}">
                <a16:creationId xmlns:a16="http://schemas.microsoft.com/office/drawing/2014/main" xmlns="" id="{8625E03A-7ED8-429D-B71F-55174AE011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16EE0D4-F7A5-43AF-88A3-9D9F136622D4}"/>
              </a:ext>
            </a:extLst>
          </p:cNvPr>
          <p:cNvSpPr>
            <a:spLocks noGrp="1"/>
          </p:cNvSpPr>
          <p:nvPr>
            <p:ph type="sldNum" sz="quarter" idx="12"/>
          </p:nvPr>
        </p:nvSpPr>
        <p:spPr/>
        <p:txBody>
          <a:bodyPr/>
          <a:lstStyle/>
          <a:p>
            <a:fld id="{34F843FC-0D6B-48C9-AF27-159262260DFC}" type="slidenum">
              <a:rPr lang="en-US" smtClean="0"/>
              <a:t>‹#›</a:t>
            </a:fld>
            <a:endParaRPr lang="en-US"/>
          </a:p>
        </p:txBody>
      </p:sp>
    </p:spTree>
    <p:extLst>
      <p:ext uri="{BB962C8B-B14F-4D97-AF65-F5344CB8AC3E}">
        <p14:creationId xmlns:p14="http://schemas.microsoft.com/office/powerpoint/2010/main" val="1237059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DBFEF69-E8C0-49D4-AA2E-FACD8AC30F6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BA01FFE-813C-4405-809B-5FBB55DCDD1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A8E8A67-AD7B-4822-86EB-D18ACF27B750}"/>
              </a:ext>
            </a:extLst>
          </p:cNvPr>
          <p:cNvSpPr>
            <a:spLocks noGrp="1"/>
          </p:cNvSpPr>
          <p:nvPr>
            <p:ph type="dt" sz="half" idx="10"/>
          </p:nvPr>
        </p:nvSpPr>
        <p:spPr/>
        <p:txBody>
          <a:bodyPr/>
          <a:lstStyle/>
          <a:p>
            <a:fld id="{D2E5E9B5-6D7F-4B95-8DCE-C4FE5478B7D4}" type="datetimeFigureOut">
              <a:rPr lang="en-US" smtClean="0"/>
              <a:t>4/4/2022</a:t>
            </a:fld>
            <a:endParaRPr lang="en-US"/>
          </a:p>
        </p:txBody>
      </p:sp>
      <p:sp>
        <p:nvSpPr>
          <p:cNvPr id="5" name="Footer Placeholder 4">
            <a:extLst>
              <a:ext uri="{FF2B5EF4-FFF2-40B4-BE49-F238E27FC236}">
                <a16:creationId xmlns:a16="http://schemas.microsoft.com/office/drawing/2014/main" xmlns="" id="{E78CCC85-F1C7-48FD-90FE-F0FE3829E9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C4106C2-79A2-4D27-B391-3E0D99F2BD0D}"/>
              </a:ext>
            </a:extLst>
          </p:cNvPr>
          <p:cNvSpPr>
            <a:spLocks noGrp="1"/>
          </p:cNvSpPr>
          <p:nvPr>
            <p:ph type="sldNum" sz="quarter" idx="12"/>
          </p:nvPr>
        </p:nvSpPr>
        <p:spPr/>
        <p:txBody>
          <a:bodyPr/>
          <a:lstStyle/>
          <a:p>
            <a:fld id="{34F843FC-0D6B-48C9-AF27-159262260DFC}" type="slidenum">
              <a:rPr lang="en-US" smtClean="0"/>
              <a:t>‹#›</a:t>
            </a:fld>
            <a:endParaRPr lang="en-US"/>
          </a:p>
        </p:txBody>
      </p:sp>
    </p:spTree>
    <p:extLst>
      <p:ext uri="{BB962C8B-B14F-4D97-AF65-F5344CB8AC3E}">
        <p14:creationId xmlns:p14="http://schemas.microsoft.com/office/powerpoint/2010/main" val="3804480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AE9A3F-02D2-4A32-8F39-0E3F4039DC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99FB3CC-6891-44A2-ADE8-D1E73849EA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B7E86B2-EC62-45BC-ACA5-F7C5669B438B}"/>
              </a:ext>
            </a:extLst>
          </p:cNvPr>
          <p:cNvSpPr>
            <a:spLocks noGrp="1"/>
          </p:cNvSpPr>
          <p:nvPr>
            <p:ph type="dt" sz="half" idx="10"/>
          </p:nvPr>
        </p:nvSpPr>
        <p:spPr/>
        <p:txBody>
          <a:bodyPr/>
          <a:lstStyle/>
          <a:p>
            <a:fld id="{D2E5E9B5-6D7F-4B95-8DCE-C4FE5478B7D4}" type="datetimeFigureOut">
              <a:rPr lang="en-US" smtClean="0"/>
              <a:t>4/4/2022</a:t>
            </a:fld>
            <a:endParaRPr lang="en-US"/>
          </a:p>
        </p:txBody>
      </p:sp>
      <p:sp>
        <p:nvSpPr>
          <p:cNvPr id="5" name="Footer Placeholder 4">
            <a:extLst>
              <a:ext uri="{FF2B5EF4-FFF2-40B4-BE49-F238E27FC236}">
                <a16:creationId xmlns:a16="http://schemas.microsoft.com/office/drawing/2014/main" xmlns="" id="{ACAE26E5-DBCC-467B-A91C-E82E5C57CF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82F42C9-9A1A-4933-B216-CCCE2A4A430C}"/>
              </a:ext>
            </a:extLst>
          </p:cNvPr>
          <p:cNvSpPr>
            <a:spLocks noGrp="1"/>
          </p:cNvSpPr>
          <p:nvPr>
            <p:ph type="sldNum" sz="quarter" idx="12"/>
          </p:nvPr>
        </p:nvSpPr>
        <p:spPr/>
        <p:txBody>
          <a:bodyPr/>
          <a:lstStyle/>
          <a:p>
            <a:fld id="{34F843FC-0D6B-48C9-AF27-159262260DFC}" type="slidenum">
              <a:rPr lang="en-US" smtClean="0"/>
              <a:t>‹#›</a:t>
            </a:fld>
            <a:endParaRPr lang="en-US"/>
          </a:p>
        </p:txBody>
      </p:sp>
    </p:spTree>
    <p:extLst>
      <p:ext uri="{BB962C8B-B14F-4D97-AF65-F5344CB8AC3E}">
        <p14:creationId xmlns:p14="http://schemas.microsoft.com/office/powerpoint/2010/main" val="3761731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CF4F9A-BD75-47E7-804F-3B9A21869EB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52D7565-4D42-4CD1-A1E5-D43900680C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0B194E5-2782-4B46-BA75-118A99326B78}"/>
              </a:ext>
            </a:extLst>
          </p:cNvPr>
          <p:cNvSpPr>
            <a:spLocks noGrp="1"/>
          </p:cNvSpPr>
          <p:nvPr>
            <p:ph type="dt" sz="half" idx="10"/>
          </p:nvPr>
        </p:nvSpPr>
        <p:spPr/>
        <p:txBody>
          <a:bodyPr/>
          <a:lstStyle/>
          <a:p>
            <a:fld id="{D2E5E9B5-6D7F-4B95-8DCE-C4FE5478B7D4}" type="datetimeFigureOut">
              <a:rPr lang="en-US" smtClean="0"/>
              <a:t>4/4/2022</a:t>
            </a:fld>
            <a:endParaRPr lang="en-US"/>
          </a:p>
        </p:txBody>
      </p:sp>
      <p:sp>
        <p:nvSpPr>
          <p:cNvPr id="5" name="Footer Placeholder 4">
            <a:extLst>
              <a:ext uri="{FF2B5EF4-FFF2-40B4-BE49-F238E27FC236}">
                <a16:creationId xmlns:a16="http://schemas.microsoft.com/office/drawing/2014/main" xmlns="" id="{27A79EDC-3F53-41AA-B30E-DE86CA23CE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0088C12-8EB2-416B-8C7C-CECE42481998}"/>
              </a:ext>
            </a:extLst>
          </p:cNvPr>
          <p:cNvSpPr>
            <a:spLocks noGrp="1"/>
          </p:cNvSpPr>
          <p:nvPr>
            <p:ph type="sldNum" sz="quarter" idx="12"/>
          </p:nvPr>
        </p:nvSpPr>
        <p:spPr/>
        <p:txBody>
          <a:bodyPr/>
          <a:lstStyle/>
          <a:p>
            <a:fld id="{34F843FC-0D6B-48C9-AF27-159262260DFC}" type="slidenum">
              <a:rPr lang="en-US" smtClean="0"/>
              <a:t>‹#›</a:t>
            </a:fld>
            <a:endParaRPr lang="en-US"/>
          </a:p>
        </p:txBody>
      </p:sp>
    </p:spTree>
    <p:extLst>
      <p:ext uri="{BB962C8B-B14F-4D97-AF65-F5344CB8AC3E}">
        <p14:creationId xmlns:p14="http://schemas.microsoft.com/office/powerpoint/2010/main" val="28728457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B0C1EB-8E71-4B55-87CB-CC3AE15A3B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4E7D131-9559-4AA0-8907-E1055AA6534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BFBC169-6814-4A4E-8087-532565D5F8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7CF19434-078D-45DB-8D60-BA3F6AE15A78}"/>
              </a:ext>
            </a:extLst>
          </p:cNvPr>
          <p:cNvSpPr>
            <a:spLocks noGrp="1"/>
          </p:cNvSpPr>
          <p:nvPr>
            <p:ph type="dt" sz="half" idx="10"/>
          </p:nvPr>
        </p:nvSpPr>
        <p:spPr/>
        <p:txBody>
          <a:bodyPr/>
          <a:lstStyle/>
          <a:p>
            <a:fld id="{D2E5E9B5-6D7F-4B95-8DCE-C4FE5478B7D4}" type="datetimeFigureOut">
              <a:rPr lang="en-US" smtClean="0"/>
              <a:t>4/4/2022</a:t>
            </a:fld>
            <a:endParaRPr lang="en-US"/>
          </a:p>
        </p:txBody>
      </p:sp>
      <p:sp>
        <p:nvSpPr>
          <p:cNvPr id="6" name="Footer Placeholder 5">
            <a:extLst>
              <a:ext uri="{FF2B5EF4-FFF2-40B4-BE49-F238E27FC236}">
                <a16:creationId xmlns:a16="http://schemas.microsoft.com/office/drawing/2014/main" xmlns="" id="{37AFF559-755C-4595-98C7-2DD5FF6BFB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CF8C889-6351-4CB5-BAA0-554760E2D1C5}"/>
              </a:ext>
            </a:extLst>
          </p:cNvPr>
          <p:cNvSpPr>
            <a:spLocks noGrp="1"/>
          </p:cNvSpPr>
          <p:nvPr>
            <p:ph type="sldNum" sz="quarter" idx="12"/>
          </p:nvPr>
        </p:nvSpPr>
        <p:spPr/>
        <p:txBody>
          <a:bodyPr/>
          <a:lstStyle/>
          <a:p>
            <a:fld id="{34F843FC-0D6B-48C9-AF27-159262260DFC}" type="slidenum">
              <a:rPr lang="en-US" smtClean="0"/>
              <a:t>‹#›</a:t>
            </a:fld>
            <a:endParaRPr lang="en-US"/>
          </a:p>
        </p:txBody>
      </p:sp>
    </p:spTree>
    <p:extLst>
      <p:ext uri="{BB962C8B-B14F-4D97-AF65-F5344CB8AC3E}">
        <p14:creationId xmlns:p14="http://schemas.microsoft.com/office/powerpoint/2010/main" val="2648012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BB6662-C4E3-41CE-9816-0B5E71D0719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7A0B3DB-E04C-492F-B14E-5AAE1E32CF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C61939F-C057-47E5-949B-44F9E7CCC57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3CD329B-57CA-4654-B337-1703B1C9B0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1642BC34-40A3-494C-973C-CA75E68EA20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BA0CF23A-D0C5-49A3-B0E4-C8408ACCE9FA}"/>
              </a:ext>
            </a:extLst>
          </p:cNvPr>
          <p:cNvSpPr>
            <a:spLocks noGrp="1"/>
          </p:cNvSpPr>
          <p:nvPr>
            <p:ph type="dt" sz="half" idx="10"/>
          </p:nvPr>
        </p:nvSpPr>
        <p:spPr/>
        <p:txBody>
          <a:bodyPr/>
          <a:lstStyle/>
          <a:p>
            <a:fld id="{D2E5E9B5-6D7F-4B95-8DCE-C4FE5478B7D4}" type="datetimeFigureOut">
              <a:rPr lang="en-US" smtClean="0"/>
              <a:t>4/4/2022</a:t>
            </a:fld>
            <a:endParaRPr lang="en-US"/>
          </a:p>
        </p:txBody>
      </p:sp>
      <p:sp>
        <p:nvSpPr>
          <p:cNvPr id="8" name="Footer Placeholder 7">
            <a:extLst>
              <a:ext uri="{FF2B5EF4-FFF2-40B4-BE49-F238E27FC236}">
                <a16:creationId xmlns:a16="http://schemas.microsoft.com/office/drawing/2014/main" xmlns="" id="{66893902-BB40-41E7-A438-A2AEC2AF579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2B45445F-9143-419D-9530-73FA87C11D75}"/>
              </a:ext>
            </a:extLst>
          </p:cNvPr>
          <p:cNvSpPr>
            <a:spLocks noGrp="1"/>
          </p:cNvSpPr>
          <p:nvPr>
            <p:ph type="sldNum" sz="quarter" idx="12"/>
          </p:nvPr>
        </p:nvSpPr>
        <p:spPr/>
        <p:txBody>
          <a:bodyPr/>
          <a:lstStyle/>
          <a:p>
            <a:fld id="{34F843FC-0D6B-48C9-AF27-159262260DFC}" type="slidenum">
              <a:rPr lang="en-US" smtClean="0"/>
              <a:t>‹#›</a:t>
            </a:fld>
            <a:endParaRPr lang="en-US"/>
          </a:p>
        </p:txBody>
      </p:sp>
    </p:spTree>
    <p:extLst>
      <p:ext uri="{BB962C8B-B14F-4D97-AF65-F5344CB8AC3E}">
        <p14:creationId xmlns:p14="http://schemas.microsoft.com/office/powerpoint/2010/main" val="2389775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AAA677-36BA-4086-94FA-D66D95460F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AB9EEBC-3877-4475-8B72-81D64A94DB73}"/>
              </a:ext>
            </a:extLst>
          </p:cNvPr>
          <p:cNvSpPr>
            <a:spLocks noGrp="1"/>
          </p:cNvSpPr>
          <p:nvPr>
            <p:ph type="dt" sz="half" idx="10"/>
          </p:nvPr>
        </p:nvSpPr>
        <p:spPr/>
        <p:txBody>
          <a:bodyPr/>
          <a:lstStyle/>
          <a:p>
            <a:fld id="{D2E5E9B5-6D7F-4B95-8DCE-C4FE5478B7D4}" type="datetimeFigureOut">
              <a:rPr lang="en-US" smtClean="0"/>
              <a:t>4/4/2022</a:t>
            </a:fld>
            <a:endParaRPr lang="en-US"/>
          </a:p>
        </p:txBody>
      </p:sp>
      <p:sp>
        <p:nvSpPr>
          <p:cNvPr id="4" name="Footer Placeholder 3">
            <a:extLst>
              <a:ext uri="{FF2B5EF4-FFF2-40B4-BE49-F238E27FC236}">
                <a16:creationId xmlns:a16="http://schemas.microsoft.com/office/drawing/2014/main" xmlns="" id="{32982446-F09F-4008-A85B-891B131BD71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A16959D-CBD8-4B3C-B577-D576ED0C3B2A}"/>
              </a:ext>
            </a:extLst>
          </p:cNvPr>
          <p:cNvSpPr>
            <a:spLocks noGrp="1"/>
          </p:cNvSpPr>
          <p:nvPr>
            <p:ph type="sldNum" sz="quarter" idx="12"/>
          </p:nvPr>
        </p:nvSpPr>
        <p:spPr/>
        <p:txBody>
          <a:bodyPr/>
          <a:lstStyle/>
          <a:p>
            <a:fld id="{34F843FC-0D6B-48C9-AF27-159262260DFC}" type="slidenum">
              <a:rPr lang="en-US" smtClean="0"/>
              <a:t>‹#›</a:t>
            </a:fld>
            <a:endParaRPr lang="en-US"/>
          </a:p>
        </p:txBody>
      </p:sp>
    </p:spTree>
    <p:extLst>
      <p:ext uri="{BB962C8B-B14F-4D97-AF65-F5344CB8AC3E}">
        <p14:creationId xmlns:p14="http://schemas.microsoft.com/office/powerpoint/2010/main" val="2009737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E01AB4-D665-42C8-B81F-C9C98954C05E}"/>
              </a:ext>
            </a:extLst>
          </p:cNvPr>
          <p:cNvSpPr>
            <a:spLocks noGrp="1"/>
          </p:cNvSpPr>
          <p:nvPr>
            <p:ph type="dt" sz="half" idx="10"/>
          </p:nvPr>
        </p:nvSpPr>
        <p:spPr/>
        <p:txBody>
          <a:bodyPr/>
          <a:lstStyle/>
          <a:p>
            <a:fld id="{D2E5E9B5-6D7F-4B95-8DCE-C4FE5478B7D4}" type="datetimeFigureOut">
              <a:rPr lang="en-US" smtClean="0"/>
              <a:t>4/4/2022</a:t>
            </a:fld>
            <a:endParaRPr lang="en-US"/>
          </a:p>
        </p:txBody>
      </p:sp>
      <p:sp>
        <p:nvSpPr>
          <p:cNvPr id="3" name="Footer Placeholder 2">
            <a:extLst>
              <a:ext uri="{FF2B5EF4-FFF2-40B4-BE49-F238E27FC236}">
                <a16:creationId xmlns:a16="http://schemas.microsoft.com/office/drawing/2014/main" xmlns="" id="{FD5E1C71-305B-492F-AE4F-01E528AB047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504EE4F0-EF17-4734-B4D6-F5739AC75F7C}"/>
              </a:ext>
            </a:extLst>
          </p:cNvPr>
          <p:cNvSpPr>
            <a:spLocks noGrp="1"/>
          </p:cNvSpPr>
          <p:nvPr>
            <p:ph type="sldNum" sz="quarter" idx="12"/>
          </p:nvPr>
        </p:nvSpPr>
        <p:spPr/>
        <p:txBody>
          <a:bodyPr/>
          <a:lstStyle/>
          <a:p>
            <a:fld id="{34F843FC-0D6B-48C9-AF27-159262260DFC}" type="slidenum">
              <a:rPr lang="en-US" smtClean="0"/>
              <a:t>‹#›</a:t>
            </a:fld>
            <a:endParaRPr lang="en-US"/>
          </a:p>
        </p:txBody>
      </p:sp>
    </p:spTree>
    <p:extLst>
      <p:ext uri="{BB962C8B-B14F-4D97-AF65-F5344CB8AC3E}">
        <p14:creationId xmlns:p14="http://schemas.microsoft.com/office/powerpoint/2010/main" val="23568599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D9BE35-23A6-468E-AC67-E25EE562EC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D13FA606-A63B-4ABB-84AD-452CAB6A21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09898CDB-D6BF-463B-BAAA-DF844064EF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C23C43B-BDE5-4F90-BA52-A3F70ED0E079}"/>
              </a:ext>
            </a:extLst>
          </p:cNvPr>
          <p:cNvSpPr>
            <a:spLocks noGrp="1"/>
          </p:cNvSpPr>
          <p:nvPr>
            <p:ph type="dt" sz="half" idx="10"/>
          </p:nvPr>
        </p:nvSpPr>
        <p:spPr/>
        <p:txBody>
          <a:bodyPr/>
          <a:lstStyle/>
          <a:p>
            <a:fld id="{D2E5E9B5-6D7F-4B95-8DCE-C4FE5478B7D4}" type="datetimeFigureOut">
              <a:rPr lang="en-US" smtClean="0"/>
              <a:t>4/4/2022</a:t>
            </a:fld>
            <a:endParaRPr lang="en-US"/>
          </a:p>
        </p:txBody>
      </p:sp>
      <p:sp>
        <p:nvSpPr>
          <p:cNvPr id="6" name="Footer Placeholder 5">
            <a:extLst>
              <a:ext uri="{FF2B5EF4-FFF2-40B4-BE49-F238E27FC236}">
                <a16:creationId xmlns:a16="http://schemas.microsoft.com/office/drawing/2014/main" xmlns="" id="{D6B4C5B0-4820-45DB-B935-5A9BB2C791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BC30475-34CB-4F98-A6BB-21792A49B44B}"/>
              </a:ext>
            </a:extLst>
          </p:cNvPr>
          <p:cNvSpPr>
            <a:spLocks noGrp="1"/>
          </p:cNvSpPr>
          <p:nvPr>
            <p:ph type="sldNum" sz="quarter" idx="12"/>
          </p:nvPr>
        </p:nvSpPr>
        <p:spPr/>
        <p:txBody>
          <a:bodyPr/>
          <a:lstStyle/>
          <a:p>
            <a:fld id="{34F843FC-0D6B-48C9-AF27-159262260DFC}" type="slidenum">
              <a:rPr lang="en-US" smtClean="0"/>
              <a:t>‹#›</a:t>
            </a:fld>
            <a:endParaRPr lang="en-US"/>
          </a:p>
        </p:txBody>
      </p:sp>
    </p:spTree>
    <p:extLst>
      <p:ext uri="{BB962C8B-B14F-4D97-AF65-F5344CB8AC3E}">
        <p14:creationId xmlns:p14="http://schemas.microsoft.com/office/powerpoint/2010/main" val="18378949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348C0B-A998-4E77-8190-CAF6BB8AD1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35C86ACA-C693-48D0-9402-3914DBC416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61ECE1AD-4F4C-48D1-9564-6C0AFD1B92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5863680-5420-470B-9799-3BE39C2B6608}"/>
              </a:ext>
            </a:extLst>
          </p:cNvPr>
          <p:cNvSpPr>
            <a:spLocks noGrp="1"/>
          </p:cNvSpPr>
          <p:nvPr>
            <p:ph type="dt" sz="half" idx="10"/>
          </p:nvPr>
        </p:nvSpPr>
        <p:spPr/>
        <p:txBody>
          <a:bodyPr/>
          <a:lstStyle/>
          <a:p>
            <a:fld id="{D2E5E9B5-6D7F-4B95-8DCE-C4FE5478B7D4}" type="datetimeFigureOut">
              <a:rPr lang="en-US" smtClean="0"/>
              <a:t>4/4/2022</a:t>
            </a:fld>
            <a:endParaRPr lang="en-US"/>
          </a:p>
        </p:txBody>
      </p:sp>
      <p:sp>
        <p:nvSpPr>
          <p:cNvPr id="6" name="Footer Placeholder 5">
            <a:extLst>
              <a:ext uri="{FF2B5EF4-FFF2-40B4-BE49-F238E27FC236}">
                <a16:creationId xmlns:a16="http://schemas.microsoft.com/office/drawing/2014/main" xmlns="" id="{923234BC-8E59-4145-BD51-171CF701B5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B8FB4D8-F2D5-496F-8162-005B20D7FE40}"/>
              </a:ext>
            </a:extLst>
          </p:cNvPr>
          <p:cNvSpPr>
            <a:spLocks noGrp="1"/>
          </p:cNvSpPr>
          <p:nvPr>
            <p:ph type="sldNum" sz="quarter" idx="12"/>
          </p:nvPr>
        </p:nvSpPr>
        <p:spPr/>
        <p:txBody>
          <a:bodyPr/>
          <a:lstStyle/>
          <a:p>
            <a:fld id="{34F843FC-0D6B-48C9-AF27-159262260DFC}" type="slidenum">
              <a:rPr lang="en-US" smtClean="0"/>
              <a:t>‹#›</a:t>
            </a:fld>
            <a:endParaRPr lang="en-US"/>
          </a:p>
        </p:txBody>
      </p:sp>
    </p:spTree>
    <p:extLst>
      <p:ext uri="{BB962C8B-B14F-4D97-AF65-F5344CB8AC3E}">
        <p14:creationId xmlns:p14="http://schemas.microsoft.com/office/powerpoint/2010/main" val="11413827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horzBrick">
          <a:fgClr>
            <a:schemeClr val="accent6">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87DE93A-6695-4492-B503-6B16D4D3C2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C6E93A3E-A7FC-41F0-80A1-8E2512A2FE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3141F82-660C-4CC1-966C-F73A389B9D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E5E9B5-6D7F-4B95-8DCE-C4FE5478B7D4}" type="datetimeFigureOut">
              <a:rPr lang="en-US" smtClean="0"/>
              <a:t>4/4/2022</a:t>
            </a:fld>
            <a:endParaRPr lang="en-US"/>
          </a:p>
        </p:txBody>
      </p:sp>
      <p:sp>
        <p:nvSpPr>
          <p:cNvPr id="5" name="Footer Placeholder 4">
            <a:extLst>
              <a:ext uri="{FF2B5EF4-FFF2-40B4-BE49-F238E27FC236}">
                <a16:creationId xmlns:a16="http://schemas.microsoft.com/office/drawing/2014/main" xmlns="" id="{46C3C587-181D-4700-8A7E-07A23DCE63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938F73DC-EFA9-4B07-8421-D390617C17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F843FC-0D6B-48C9-AF27-159262260DFC}" type="slidenum">
              <a:rPr lang="en-US" smtClean="0"/>
              <a:t>‹#›</a:t>
            </a:fld>
            <a:endParaRPr lang="en-US"/>
          </a:p>
        </p:txBody>
      </p:sp>
    </p:spTree>
    <p:extLst>
      <p:ext uri="{BB962C8B-B14F-4D97-AF65-F5344CB8AC3E}">
        <p14:creationId xmlns:p14="http://schemas.microsoft.com/office/powerpoint/2010/main" val="6592259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GIF"/><Relationship Id="rId1" Type="http://schemas.openxmlformats.org/officeDocument/2006/relationships/slideLayout" Target="../slideLayouts/slideLayout1.xml"/><Relationship Id="rId4" Type="http://schemas.openxmlformats.org/officeDocument/2006/relationships/image" Target="../media/image13.wmf"/></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794" name="Picture 2" descr="Picture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72513" y="5653891"/>
            <a:ext cx="4572000" cy="677811"/>
          </a:xfrm>
          <a:prstGeom prst="rect">
            <a:avLst/>
          </a:prstGeom>
          <a:noFill/>
          <a:extLst>
            <a:ext uri="{909E8E84-426E-40DD-AFC4-6F175D3DCCD1}">
              <a14:hiddenFill xmlns:a14="http://schemas.microsoft.com/office/drawing/2010/main">
                <a:solidFill>
                  <a:srgbClr val="FFFFFF"/>
                </a:solidFill>
              </a14:hiddenFill>
            </a:ext>
          </a:extLst>
        </p:spPr>
      </p:pic>
      <p:sp>
        <p:nvSpPr>
          <p:cNvPr id="33831" name="Text Box 39"/>
          <p:cNvSpPr txBox="1">
            <a:spLocks noChangeArrowheads="1"/>
          </p:cNvSpPr>
          <p:nvPr/>
        </p:nvSpPr>
        <p:spPr bwMode="auto">
          <a:xfrm>
            <a:off x="2362200" y="445621"/>
            <a:ext cx="7391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2400" dirty="0">
                <a:latin typeface="Times New Roman" pitchFamily="18" charset="0"/>
                <a:cs typeface="Times New Roman" pitchFamily="18" charset="0"/>
              </a:rPr>
              <a:t>PHÒNG GIÁO DỤC VÀ ĐÀO TẠO THỦ THỪA</a:t>
            </a:r>
          </a:p>
          <a:p>
            <a:pPr algn="ctr"/>
            <a:r>
              <a:rPr lang="en-US" sz="2400" b="1" dirty="0">
                <a:latin typeface="Times New Roman" pitchFamily="18" charset="0"/>
                <a:cs typeface="Times New Roman" pitchFamily="18" charset="0"/>
              </a:rPr>
              <a:t>TRƯỜNG TIỂU HỌC BÌNH THẠNH</a:t>
            </a:r>
          </a:p>
        </p:txBody>
      </p:sp>
      <p:sp>
        <p:nvSpPr>
          <p:cNvPr id="3" name="Rectangle 2"/>
          <p:cNvSpPr/>
          <p:nvPr/>
        </p:nvSpPr>
        <p:spPr bwMode="auto">
          <a:xfrm>
            <a:off x="6601216" y="4547334"/>
            <a:ext cx="4981417" cy="799653"/>
          </a:xfrm>
          <a:prstGeom prst="rect">
            <a:avLst/>
          </a:prstGeom>
          <a:noFill/>
          <a:ln w="5715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cene3d>
              <a:camera prst="perspectiveRelaxedModerately"/>
              <a:lightRig rig="threePt" dir="t"/>
            </a:scene3d>
          </a:bodyPr>
          <a:lstStyle/>
          <a:p>
            <a:pPr fontAlgn="base">
              <a:spcBef>
                <a:spcPct val="0"/>
              </a:spcBef>
              <a:spcAft>
                <a:spcPct val="0"/>
              </a:spcAft>
            </a:pPr>
            <a:r>
              <a:rPr lang="en-US" sz="2400" b="1" dirty="0" err="1">
                <a:ln>
                  <a:solidFill>
                    <a:srgbClr val="FF0000"/>
                  </a:solidFill>
                </a:ln>
                <a:solidFill>
                  <a:schemeClr val="accent2">
                    <a:lumMod val="60000"/>
                    <a:lumOff val="40000"/>
                  </a:schemeClr>
                </a:solidFill>
                <a:latin typeface="Times New Roman" pitchFamily="18" charset="0"/>
                <a:cs typeface="Times New Roman" pitchFamily="18" charset="0"/>
              </a:rPr>
              <a:t>Giáo</a:t>
            </a:r>
            <a:r>
              <a:rPr lang="en-US" sz="2400" b="1" dirty="0">
                <a:ln>
                  <a:solidFill>
                    <a:srgbClr val="FF0000"/>
                  </a:solidFill>
                </a:ln>
                <a:solidFill>
                  <a:schemeClr val="accent2">
                    <a:lumMod val="60000"/>
                    <a:lumOff val="40000"/>
                  </a:schemeClr>
                </a:solidFill>
                <a:latin typeface="Times New Roman" pitchFamily="18" charset="0"/>
                <a:cs typeface="Times New Roman" pitchFamily="18" charset="0"/>
              </a:rPr>
              <a:t> </a:t>
            </a:r>
            <a:r>
              <a:rPr lang="en-US" sz="2400" b="1" dirty="0" err="1">
                <a:ln>
                  <a:solidFill>
                    <a:srgbClr val="FF0000"/>
                  </a:solidFill>
                </a:ln>
                <a:solidFill>
                  <a:schemeClr val="accent2">
                    <a:lumMod val="60000"/>
                    <a:lumOff val="40000"/>
                  </a:schemeClr>
                </a:solidFill>
                <a:latin typeface="Times New Roman" pitchFamily="18" charset="0"/>
                <a:cs typeface="Times New Roman" pitchFamily="18" charset="0"/>
              </a:rPr>
              <a:t>viên</a:t>
            </a:r>
            <a:r>
              <a:rPr lang="en-US" sz="2400" b="1" dirty="0">
                <a:ln>
                  <a:solidFill>
                    <a:srgbClr val="FF0000"/>
                  </a:solidFill>
                </a:ln>
                <a:solidFill>
                  <a:schemeClr val="accent2">
                    <a:lumMod val="60000"/>
                    <a:lumOff val="40000"/>
                  </a:schemeClr>
                </a:solidFill>
                <a:latin typeface="Times New Roman" pitchFamily="18" charset="0"/>
                <a:cs typeface="Times New Roman" pitchFamily="18" charset="0"/>
              </a:rPr>
              <a:t>: VŨ THỊ VÂN</a:t>
            </a:r>
          </a:p>
          <a:p>
            <a:pPr fontAlgn="base">
              <a:spcBef>
                <a:spcPct val="0"/>
              </a:spcBef>
              <a:spcAft>
                <a:spcPct val="0"/>
              </a:spcAft>
            </a:pPr>
            <a:r>
              <a:rPr lang="en-US" sz="2400" b="1" dirty="0" err="1">
                <a:ln>
                  <a:solidFill>
                    <a:srgbClr val="FF0000"/>
                  </a:solidFill>
                </a:ln>
                <a:solidFill>
                  <a:schemeClr val="accent2">
                    <a:lumMod val="60000"/>
                    <a:lumOff val="40000"/>
                  </a:schemeClr>
                </a:solidFill>
                <a:latin typeface="Times New Roman" pitchFamily="18" charset="0"/>
                <a:cs typeface="Times New Roman" pitchFamily="18" charset="0"/>
              </a:rPr>
              <a:t>Nhiệm</a:t>
            </a:r>
            <a:r>
              <a:rPr lang="en-US" sz="2400" b="1" dirty="0">
                <a:ln>
                  <a:solidFill>
                    <a:srgbClr val="FF0000"/>
                  </a:solidFill>
                </a:ln>
                <a:solidFill>
                  <a:schemeClr val="accent2">
                    <a:lumMod val="60000"/>
                    <a:lumOff val="40000"/>
                  </a:schemeClr>
                </a:solidFill>
                <a:latin typeface="Times New Roman" pitchFamily="18" charset="0"/>
                <a:cs typeface="Times New Roman" pitchFamily="18" charset="0"/>
              </a:rPr>
              <a:t> </a:t>
            </a:r>
            <a:r>
              <a:rPr lang="en-US" sz="2400" b="1" dirty="0" err="1">
                <a:ln>
                  <a:solidFill>
                    <a:srgbClr val="FF0000"/>
                  </a:solidFill>
                </a:ln>
                <a:solidFill>
                  <a:schemeClr val="accent2">
                    <a:lumMod val="60000"/>
                    <a:lumOff val="40000"/>
                  </a:schemeClr>
                </a:solidFill>
                <a:latin typeface="Times New Roman" pitchFamily="18" charset="0"/>
                <a:cs typeface="Times New Roman" pitchFamily="18" charset="0"/>
              </a:rPr>
              <a:t>vụ</a:t>
            </a:r>
            <a:r>
              <a:rPr lang="en-US" sz="2400" b="1" dirty="0">
                <a:ln>
                  <a:solidFill>
                    <a:srgbClr val="FF0000"/>
                  </a:solidFill>
                </a:ln>
                <a:solidFill>
                  <a:schemeClr val="accent2">
                    <a:lumMod val="60000"/>
                    <a:lumOff val="40000"/>
                  </a:schemeClr>
                </a:solidFill>
                <a:latin typeface="Times New Roman" pitchFamily="18" charset="0"/>
                <a:cs typeface="Times New Roman" pitchFamily="18" charset="0"/>
              </a:rPr>
              <a:t>: </a:t>
            </a:r>
            <a:r>
              <a:rPr lang="en-US" sz="2400" b="1" dirty="0" err="1">
                <a:ln>
                  <a:solidFill>
                    <a:srgbClr val="FF0000"/>
                  </a:solidFill>
                </a:ln>
                <a:solidFill>
                  <a:schemeClr val="accent2">
                    <a:lumMod val="60000"/>
                    <a:lumOff val="40000"/>
                  </a:schemeClr>
                </a:solidFill>
                <a:latin typeface="Times New Roman" pitchFamily="18" charset="0"/>
                <a:cs typeface="Times New Roman" pitchFamily="18" charset="0"/>
              </a:rPr>
              <a:t>Dạy</a:t>
            </a:r>
            <a:r>
              <a:rPr lang="en-US" sz="2400" b="1" dirty="0">
                <a:ln>
                  <a:solidFill>
                    <a:srgbClr val="FF0000"/>
                  </a:solidFill>
                </a:ln>
                <a:solidFill>
                  <a:schemeClr val="accent2">
                    <a:lumMod val="60000"/>
                    <a:lumOff val="40000"/>
                  </a:schemeClr>
                </a:solidFill>
                <a:latin typeface="Times New Roman" pitchFamily="18" charset="0"/>
                <a:cs typeface="Times New Roman" pitchFamily="18" charset="0"/>
              </a:rPr>
              <a:t> </a:t>
            </a:r>
            <a:r>
              <a:rPr lang="en-US" sz="2400" b="1" dirty="0" err="1">
                <a:ln>
                  <a:solidFill>
                    <a:srgbClr val="FF0000"/>
                  </a:solidFill>
                </a:ln>
                <a:solidFill>
                  <a:schemeClr val="accent2">
                    <a:lumMod val="60000"/>
                    <a:lumOff val="40000"/>
                  </a:schemeClr>
                </a:solidFill>
                <a:latin typeface="Times New Roman" pitchFamily="18" charset="0"/>
                <a:cs typeface="Times New Roman" pitchFamily="18" charset="0"/>
              </a:rPr>
              <a:t>lớp</a:t>
            </a:r>
            <a:r>
              <a:rPr lang="en-US" sz="2400" b="1" dirty="0">
                <a:ln>
                  <a:solidFill>
                    <a:srgbClr val="FF0000"/>
                  </a:solidFill>
                </a:ln>
                <a:solidFill>
                  <a:schemeClr val="accent2">
                    <a:lumMod val="60000"/>
                    <a:lumOff val="40000"/>
                  </a:schemeClr>
                </a:solidFill>
                <a:latin typeface="Times New Roman" pitchFamily="18" charset="0"/>
                <a:cs typeface="Times New Roman" pitchFamily="18" charset="0"/>
              </a:rPr>
              <a:t> 1/1</a:t>
            </a:r>
          </a:p>
        </p:txBody>
      </p:sp>
      <p:sp>
        <p:nvSpPr>
          <p:cNvPr id="2" name="Rectangle 1"/>
          <p:cNvSpPr/>
          <p:nvPr/>
        </p:nvSpPr>
        <p:spPr>
          <a:xfrm>
            <a:off x="1981200" y="2638425"/>
            <a:ext cx="8534400" cy="1733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C00000"/>
                </a:solidFill>
                <a:latin typeface="Times New Roman" pitchFamily="18" charset="0"/>
                <a:cs typeface="Times New Roman" pitchFamily="18" charset="0"/>
              </a:rPr>
              <a:t>	</a:t>
            </a:r>
            <a:endParaRPr lang="en-US" dirty="0">
              <a:solidFill>
                <a:schemeClr val="accent1">
                  <a:lumMod val="75000"/>
                </a:schemeClr>
              </a:solidFill>
              <a:latin typeface="Times New Roman" pitchFamily="18" charset="0"/>
              <a:cs typeface="Times New Roman" pitchFamily="18" charset="0"/>
            </a:endParaRPr>
          </a:p>
        </p:txBody>
      </p:sp>
      <p:sp>
        <p:nvSpPr>
          <p:cNvPr id="4" name="Rectangle 3"/>
          <p:cNvSpPr/>
          <p:nvPr/>
        </p:nvSpPr>
        <p:spPr>
          <a:xfrm>
            <a:off x="1524000" y="1600200"/>
            <a:ext cx="9144000" cy="1143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Right"/>
              <a:lightRig rig="threePt" dir="t"/>
            </a:scene3d>
          </a:bodyPr>
          <a:lstStyle/>
          <a:p>
            <a:pPr algn="ctr"/>
            <a:r>
              <a:rPr lang="en-US" sz="4400" b="1" dirty="0">
                <a:ln w="12700" cmpd="sng">
                  <a:solidFill>
                    <a:schemeClr val="accent4"/>
                  </a:solidFill>
                  <a:prstDash val="solid"/>
                </a:ln>
                <a:solidFill>
                  <a:srgbClr val="FF0000"/>
                </a:solidFill>
                <a:latin typeface="Times New Roman" pitchFamily="18" charset="0"/>
                <a:cs typeface="Times New Roman" pitchFamily="18" charset="0"/>
              </a:rPr>
              <a:t>BÁO CÁO</a:t>
            </a:r>
          </a:p>
        </p:txBody>
      </p:sp>
      <p:cxnSp>
        <p:nvCxnSpPr>
          <p:cNvPr id="6" name="Straight Connector 5"/>
          <p:cNvCxnSpPr/>
          <p:nvPr/>
        </p:nvCxnSpPr>
        <p:spPr>
          <a:xfrm>
            <a:off x="3962400" y="1461283"/>
            <a:ext cx="4114800" cy="0"/>
          </a:xfrm>
          <a:prstGeom prst="line">
            <a:avLst/>
          </a:prstGeom>
          <a:ln>
            <a:solidFill>
              <a:schemeClr val="tx1"/>
            </a:solidFill>
          </a:ln>
        </p:spPr>
        <p:style>
          <a:lnRef idx="3">
            <a:schemeClr val="accent2"/>
          </a:lnRef>
          <a:fillRef idx="0">
            <a:schemeClr val="accent2"/>
          </a:fillRef>
          <a:effectRef idx="2">
            <a:schemeClr val="accent2"/>
          </a:effectRef>
          <a:fontRef idx="minor">
            <a:schemeClr val="tx1"/>
          </a:fontRef>
        </p:style>
      </p:cxnSp>
      <p:sp>
        <p:nvSpPr>
          <p:cNvPr id="5" name="Rectangle 4"/>
          <p:cNvSpPr/>
          <p:nvPr/>
        </p:nvSpPr>
        <p:spPr>
          <a:xfrm>
            <a:off x="1479369" y="2660962"/>
            <a:ext cx="9144000" cy="1384995"/>
          </a:xfrm>
          <a:prstGeom prst="rect">
            <a:avLst/>
          </a:prstGeom>
        </p:spPr>
        <p:txBody>
          <a:bodyPr wrap="square">
            <a:spAutoFit/>
          </a:bodyPr>
          <a:lstStyle/>
          <a:p>
            <a:pPr algn="ctr"/>
            <a:r>
              <a:rPr lang="pt-BR" sz="28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MỘT SỐ BIỆN PHÁP GIÚP ĐỠ HỌC SINH TIẾP THU CHẬM KHI THỰC HIỆN CÁC PHÉP TÍNH TRONG PHẠM VI 10 LỚP 1</a:t>
            </a:r>
            <a:endParaRPr lang="en-US" sz="28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1026" name="Picture 2">
            <a:extLst>
              <a:ext uri="{FF2B5EF4-FFF2-40B4-BE49-F238E27FC236}">
                <a16:creationId xmlns:a16="http://schemas.microsoft.com/office/drawing/2014/main" xmlns="" id="{EF3F874D-6D96-4E27-A6CE-37962CB973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10430" y="288323"/>
            <a:ext cx="461963" cy="616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a:extLst>
              <a:ext uri="{FF2B5EF4-FFF2-40B4-BE49-F238E27FC236}">
                <a16:creationId xmlns:a16="http://schemas.microsoft.com/office/drawing/2014/main" xmlns="" id="{72CB307F-E86C-4503-B03D-0726B87220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736" y="53392"/>
            <a:ext cx="11187554"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a:extLst>
              <a:ext uri="{FF2B5EF4-FFF2-40B4-BE49-F238E27FC236}">
                <a16:creationId xmlns:a16="http://schemas.microsoft.com/office/drawing/2014/main" xmlns="" id="{737A2820-0862-4B1E-B352-8FEB2A09BA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439" y="164429"/>
            <a:ext cx="444500" cy="6378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a:extLst>
              <a:ext uri="{FF2B5EF4-FFF2-40B4-BE49-F238E27FC236}">
                <a16:creationId xmlns:a16="http://schemas.microsoft.com/office/drawing/2014/main" xmlns="" id="{252F3B6F-3BED-48EF-A31B-802EE2C4C0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2132" y="6359083"/>
            <a:ext cx="11495088"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4907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p:cTn id="7" dur="2250" fill="hold"/>
                                        <p:tgtEl>
                                          <p:spTgt spid="5"/>
                                        </p:tgtEl>
                                        <p:attrNameLst>
                                          <p:attrName>ppt_w</p:attrName>
                                        </p:attrNameLst>
                                      </p:cBhvr>
                                      <p:tavLst>
                                        <p:tav tm="0">
                                          <p:val>
                                            <p:fltVal val="0"/>
                                          </p:val>
                                        </p:tav>
                                        <p:tav tm="100000">
                                          <p:val>
                                            <p:strVal val="#ppt_w"/>
                                          </p:val>
                                        </p:tav>
                                      </p:tavLst>
                                    </p:anim>
                                    <p:anim calcmode="lin" valueType="num">
                                      <p:cBhvr>
                                        <p:cTn id="8" dur="2250" fill="hold"/>
                                        <p:tgtEl>
                                          <p:spTgt spid="5"/>
                                        </p:tgtEl>
                                        <p:attrNameLst>
                                          <p:attrName>ppt_h</p:attrName>
                                        </p:attrNameLst>
                                      </p:cBhvr>
                                      <p:tavLst>
                                        <p:tav tm="0">
                                          <p:val>
                                            <p:fltVal val="0"/>
                                          </p:val>
                                        </p:tav>
                                        <p:tav tm="100000">
                                          <p:val>
                                            <p:strVal val="#ppt_h"/>
                                          </p:val>
                                        </p:tav>
                                      </p:tavLst>
                                    </p:anim>
                                    <p:anim calcmode="lin" valueType="num">
                                      <p:cBhvr>
                                        <p:cTn id="9" dur="2250" fill="hold"/>
                                        <p:tgtEl>
                                          <p:spTgt spid="5"/>
                                        </p:tgtEl>
                                        <p:attrNameLst>
                                          <p:attrName>style.rotation</p:attrName>
                                        </p:attrNameLst>
                                      </p:cBhvr>
                                      <p:tavLst>
                                        <p:tav tm="0">
                                          <p:val>
                                            <p:fltVal val="90"/>
                                          </p:val>
                                        </p:tav>
                                        <p:tav tm="100000">
                                          <p:val>
                                            <p:fltVal val="0"/>
                                          </p:val>
                                        </p:tav>
                                      </p:tavLst>
                                    </p:anim>
                                    <p:animEffect transition="in" filter="fade">
                                      <p:cBhvr>
                                        <p:cTn id="10" dur="2250"/>
                                        <p:tgtEl>
                                          <p:spTgt spid="5"/>
                                        </p:tgtEl>
                                      </p:cBhvr>
                                    </p:animEffect>
                                  </p:childTnLst>
                                </p:cTn>
                              </p:par>
                            </p:childTnLst>
                          </p:cTn>
                        </p:par>
                        <p:par>
                          <p:cTn id="11" fill="hold">
                            <p:stCondLst>
                              <p:cond delay="2750"/>
                            </p:stCondLst>
                            <p:childTnLst>
                              <p:par>
                                <p:cTn id="12" presetID="1" presetClass="entr" presetSubtype="0" fill="hold" grpId="0" nodeType="afterEffect">
                                  <p:stCondLst>
                                    <p:cond delay="175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606934841845683568">
            <a:hlinkClick r:id="" action="ppaction://media"/>
            <a:extLst>
              <a:ext uri="{FF2B5EF4-FFF2-40B4-BE49-F238E27FC236}">
                <a16:creationId xmlns:a16="http://schemas.microsoft.com/office/drawing/2014/main" xmlns="" id="{8DBCE6C8-8BAC-4BB1-9404-C80BC9E8F5C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rot="5400000">
            <a:off x="7005408" y="794880"/>
            <a:ext cx="5300445" cy="4593771"/>
          </a:xfrm>
          <a:prstGeom prst="rect">
            <a:avLst/>
          </a:prstGeom>
        </p:spPr>
      </p:pic>
      <p:sp>
        <p:nvSpPr>
          <p:cNvPr id="3" name="TextBox 2">
            <a:extLst>
              <a:ext uri="{FF2B5EF4-FFF2-40B4-BE49-F238E27FC236}">
                <a16:creationId xmlns:a16="http://schemas.microsoft.com/office/drawing/2014/main" xmlns="" id="{1E2AD993-5997-4E1F-B7AF-53F416D3801A}"/>
              </a:ext>
            </a:extLst>
          </p:cNvPr>
          <p:cNvSpPr txBox="1"/>
          <p:nvPr/>
        </p:nvSpPr>
        <p:spPr>
          <a:xfrm>
            <a:off x="0" y="-40320"/>
            <a:ext cx="12039600" cy="481863"/>
          </a:xfrm>
          <a:prstGeom prst="rect">
            <a:avLst/>
          </a:prstGeom>
          <a:noFill/>
        </p:spPr>
        <p:txBody>
          <a:bodyPr wrap="square">
            <a:spAutoFit/>
          </a:bodyPr>
          <a:lstStyle/>
          <a:p>
            <a:pPr algn="just">
              <a:lnSpc>
                <a:spcPct val="115000"/>
              </a:lnSpc>
              <a:spcAft>
                <a:spcPts val="600"/>
              </a:spcAft>
              <a:tabLst>
                <a:tab pos="1257300" algn="l"/>
              </a:tabLst>
            </a:pP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2.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Biện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giúp</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tiếp</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thu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tốt</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hơn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xuyên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sửa</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VNI-Times" pitchFamily="2" charset="0"/>
              <a:ea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C412AABB-36A8-4089-B12C-3DFD01436982}"/>
              </a:ext>
            </a:extLst>
          </p:cNvPr>
          <p:cNvSpPr txBox="1"/>
          <p:nvPr/>
        </p:nvSpPr>
        <p:spPr>
          <a:xfrm>
            <a:off x="288471" y="562946"/>
            <a:ext cx="6852558" cy="6080319"/>
          </a:xfrm>
          <a:prstGeom prst="rect">
            <a:avLst/>
          </a:prstGeom>
          <a:noFill/>
        </p:spPr>
        <p:txBody>
          <a:bodyPr wrap="square">
            <a:spAutoFit/>
          </a:bodyPr>
          <a:lstStyle/>
          <a:p>
            <a:pPr algn="just">
              <a:lnSpc>
                <a:spcPct val="115000"/>
              </a:lnSpc>
              <a:spcAft>
                <a:spcPts val="600"/>
              </a:spcAf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Giúp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toán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điền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dấu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&gt;  &lt; = :</a:t>
            </a:r>
            <a:endParaRPr lang="en-US" sz="2400" dirty="0">
              <a:latin typeface="VNI-Times" pitchFamily="2" charset="0"/>
              <a:ea typeface="Times New Roman" panose="02020603050405020304" pitchFamily="18" charset="0"/>
              <a:cs typeface="Times New Roman" panose="02020603050405020304" pitchFamily="18" charset="0"/>
            </a:endParaRPr>
          </a:p>
          <a:p>
            <a:pPr algn="just">
              <a:lnSpc>
                <a:spcPct val="115000"/>
              </a:lnSpc>
              <a:spcAft>
                <a:spcPts val="600"/>
              </a:spcAft>
              <a:tabLst>
                <a:tab pos="838200" algn="l"/>
              </a:tabLs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        Khi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hỏi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hơn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bé</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hơn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trả</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ngay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nhưng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điền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điền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chưa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xác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dấu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chưa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phân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biệt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dấu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(&gt;), (&lt;).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Nhưng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hỏi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dấu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bé</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dấu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mũi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nhọn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quay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phía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bên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vẫn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nói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đúng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Vậy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gặp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khó</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khăn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sao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chưa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viết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khắc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sâu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hơn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giáo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viên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biểu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tượng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ban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dùng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tay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gập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khuỷu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tay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dấu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bé</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(&lt;),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dùng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tay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gập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khuỷu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tay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dấu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(&gt;). Cho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dùng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tay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thử</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nhiều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lần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điền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dấu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so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sánh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bảng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lớp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gặp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khó</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khăn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điền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dấu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nữa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VNI-Times" pitchFamily="2"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3742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9FC37F3C-47F8-46C6-BD58-6193FC3F9167}"/>
              </a:ext>
            </a:extLst>
          </p:cNvPr>
          <p:cNvSpPr>
            <a:spLocks noChangeArrowheads="1"/>
          </p:cNvSpPr>
          <p:nvPr/>
        </p:nvSpPr>
        <p:spPr bwMode="auto">
          <a:xfrm>
            <a:off x="-14988" y="648000"/>
            <a:ext cx="12166169"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838200" algn="l"/>
              </a:tabLst>
              <a:defRPr>
                <a:solidFill>
                  <a:schemeClr val="tx1"/>
                </a:solidFill>
                <a:latin typeface="Arial" panose="020B0604020202020204" pitchFamily="34" charset="0"/>
              </a:defRPr>
            </a:lvl1pPr>
            <a:lvl2pPr eaLnBrk="0" fontAlgn="base" hangingPunct="0">
              <a:spcBef>
                <a:spcPct val="0"/>
              </a:spcBef>
              <a:spcAft>
                <a:spcPct val="0"/>
              </a:spcAft>
              <a:tabLst>
                <a:tab pos="838200" algn="l"/>
              </a:tabLst>
              <a:defRPr>
                <a:solidFill>
                  <a:schemeClr val="tx1"/>
                </a:solidFill>
                <a:latin typeface="Arial" panose="020B0604020202020204" pitchFamily="34" charset="0"/>
              </a:defRPr>
            </a:lvl2pPr>
            <a:lvl3pPr eaLnBrk="0" fontAlgn="base" hangingPunct="0">
              <a:spcBef>
                <a:spcPct val="0"/>
              </a:spcBef>
              <a:spcAft>
                <a:spcPct val="0"/>
              </a:spcAft>
              <a:tabLst>
                <a:tab pos="838200" algn="l"/>
              </a:tabLst>
              <a:defRPr>
                <a:solidFill>
                  <a:schemeClr val="tx1"/>
                </a:solidFill>
                <a:latin typeface="Arial" panose="020B0604020202020204" pitchFamily="34" charset="0"/>
              </a:defRPr>
            </a:lvl3pPr>
            <a:lvl4pPr eaLnBrk="0" fontAlgn="base" hangingPunct="0">
              <a:spcBef>
                <a:spcPct val="0"/>
              </a:spcBef>
              <a:spcAft>
                <a:spcPct val="0"/>
              </a:spcAft>
              <a:tabLst>
                <a:tab pos="838200" algn="l"/>
              </a:tabLst>
              <a:defRPr>
                <a:solidFill>
                  <a:schemeClr val="tx1"/>
                </a:solidFill>
                <a:latin typeface="Arial" panose="020B0604020202020204" pitchFamily="34" charset="0"/>
              </a:defRPr>
            </a:lvl4pPr>
            <a:lvl5pPr eaLnBrk="0" fontAlgn="base" hangingPunct="0">
              <a:spcBef>
                <a:spcPct val="0"/>
              </a:spcBef>
              <a:spcAft>
                <a:spcPct val="0"/>
              </a:spcAft>
              <a:tabLst>
                <a:tab pos="838200" algn="l"/>
              </a:tabLst>
              <a:defRPr>
                <a:solidFill>
                  <a:schemeClr val="tx1"/>
                </a:solidFill>
                <a:latin typeface="Arial" panose="020B0604020202020204" pitchFamily="34" charset="0"/>
              </a:defRPr>
            </a:lvl5pPr>
            <a:lvl6pPr eaLnBrk="0" fontAlgn="base" hangingPunct="0">
              <a:spcBef>
                <a:spcPct val="0"/>
              </a:spcBef>
              <a:spcAft>
                <a:spcPct val="0"/>
              </a:spcAft>
              <a:tabLst>
                <a:tab pos="838200" algn="l"/>
              </a:tabLst>
              <a:defRPr>
                <a:solidFill>
                  <a:schemeClr val="tx1"/>
                </a:solidFill>
                <a:latin typeface="Arial" panose="020B0604020202020204" pitchFamily="34" charset="0"/>
              </a:defRPr>
            </a:lvl6pPr>
            <a:lvl7pPr eaLnBrk="0" fontAlgn="base" hangingPunct="0">
              <a:spcBef>
                <a:spcPct val="0"/>
              </a:spcBef>
              <a:spcAft>
                <a:spcPct val="0"/>
              </a:spcAft>
              <a:tabLst>
                <a:tab pos="838200" algn="l"/>
              </a:tabLst>
              <a:defRPr>
                <a:solidFill>
                  <a:schemeClr val="tx1"/>
                </a:solidFill>
                <a:latin typeface="Arial" panose="020B0604020202020204" pitchFamily="34" charset="0"/>
              </a:defRPr>
            </a:lvl7pPr>
            <a:lvl8pPr eaLnBrk="0" fontAlgn="base" hangingPunct="0">
              <a:spcBef>
                <a:spcPct val="0"/>
              </a:spcBef>
              <a:spcAft>
                <a:spcPct val="0"/>
              </a:spcAft>
              <a:tabLst>
                <a:tab pos="838200" algn="l"/>
              </a:tabLst>
              <a:defRPr>
                <a:solidFill>
                  <a:schemeClr val="tx1"/>
                </a:solidFill>
                <a:latin typeface="Arial" panose="020B0604020202020204" pitchFamily="34" charset="0"/>
              </a:defRPr>
            </a:lvl8pPr>
            <a:lvl9pPr eaLnBrk="0" fontAlgn="base" hangingPunct="0">
              <a:spcBef>
                <a:spcPct val="0"/>
              </a:spcBef>
              <a:spcAft>
                <a:spcPct val="0"/>
              </a:spcAft>
              <a:tabLst>
                <a:tab pos="838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838200" algn="l"/>
              </a:tabLst>
            </a:pPr>
            <a:r>
              <a:rPr kumimoji="0" lang="en-US" altLang="en-US" sz="28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ea typeface="Times New Roman" panose="02020603050405020304" pitchFamily="18" charset="0"/>
                <a:cs typeface="Times New Roman" panose="02020603050405020304" pitchFamily="18" charset="0"/>
              </a:rPr>
              <a:t>Giúp</a:t>
            </a:r>
            <a:r>
              <a:rPr lang="en-US" alt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alt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ea typeface="Times New Roman" panose="02020603050405020304" pitchFamily="18" charset="0"/>
                <a:cs typeface="Times New Roman" panose="02020603050405020304" pitchFamily="18" charset="0"/>
              </a:rPr>
              <a:t>sinh</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dạng</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toán</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còn</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thiếu</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điền</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ô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trống</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 </a:t>
            </a:r>
            <a:endParaRPr kumimoji="0" lang="en-US" altLang="en-US" sz="2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838200" algn="l"/>
              </a:tabLst>
            </a:pP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Tư</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duy</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còn</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kém</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dạng</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toán</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điền</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ô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trống</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nghĩ</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ra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điền</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ô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trống</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hay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toán</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tường</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minh</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nhầm</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cộng</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trừ</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2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ra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quả</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viên</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phép</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đếm</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thêm</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bớt</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cộng</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đưa</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ra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đếm</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thêm</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quả</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lần</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đếm</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thêm</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ngón</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tay</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đếm</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tổng</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điền</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trừ</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đưa</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ra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bớt</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quả</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còn</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điền</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ô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trống</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tốt</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2800" b="0" i="0" u="none" strike="noStrike" cap="none" normalizeH="0" baseline="0" dirty="0">
              <a:ln>
                <a:noFill/>
              </a:ln>
              <a:solidFill>
                <a:schemeClr val="tx1"/>
              </a:solidFill>
              <a:effectLst/>
            </a:endParaRPr>
          </a:p>
        </p:txBody>
      </p:sp>
      <p:sp>
        <p:nvSpPr>
          <p:cNvPr id="5" name="Rectangle 4">
            <a:extLst>
              <a:ext uri="{FF2B5EF4-FFF2-40B4-BE49-F238E27FC236}">
                <a16:creationId xmlns:a16="http://schemas.microsoft.com/office/drawing/2014/main" xmlns="" id="{3E489C4E-C4BA-4429-994F-6D6EB6B5C140}"/>
              </a:ext>
            </a:extLst>
          </p:cNvPr>
          <p:cNvSpPr>
            <a:spLocks noChangeArrowheads="1"/>
          </p:cNvSpPr>
          <p:nvPr/>
        </p:nvSpPr>
        <p:spPr bwMode="auto">
          <a:xfrm>
            <a:off x="40819" y="5104550"/>
            <a:ext cx="12166169"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838200" algn="l"/>
                <a:tab pos="1752600" algn="l"/>
              </a:tabLst>
              <a:defRPr>
                <a:solidFill>
                  <a:schemeClr val="tx1"/>
                </a:solidFill>
                <a:latin typeface="Arial" panose="020B0604020202020204" pitchFamily="34" charset="0"/>
              </a:defRPr>
            </a:lvl1pPr>
            <a:lvl2pPr eaLnBrk="0" fontAlgn="base" hangingPunct="0">
              <a:spcBef>
                <a:spcPct val="0"/>
              </a:spcBef>
              <a:spcAft>
                <a:spcPct val="0"/>
              </a:spcAft>
              <a:tabLst>
                <a:tab pos="838200" algn="l"/>
                <a:tab pos="1752600" algn="l"/>
              </a:tabLst>
              <a:defRPr>
                <a:solidFill>
                  <a:schemeClr val="tx1"/>
                </a:solidFill>
                <a:latin typeface="Arial" panose="020B0604020202020204" pitchFamily="34" charset="0"/>
              </a:defRPr>
            </a:lvl2pPr>
            <a:lvl3pPr eaLnBrk="0" fontAlgn="base" hangingPunct="0">
              <a:spcBef>
                <a:spcPct val="0"/>
              </a:spcBef>
              <a:spcAft>
                <a:spcPct val="0"/>
              </a:spcAft>
              <a:tabLst>
                <a:tab pos="838200" algn="l"/>
                <a:tab pos="1752600" algn="l"/>
              </a:tabLst>
              <a:defRPr>
                <a:solidFill>
                  <a:schemeClr val="tx1"/>
                </a:solidFill>
                <a:latin typeface="Arial" panose="020B0604020202020204" pitchFamily="34" charset="0"/>
              </a:defRPr>
            </a:lvl3pPr>
            <a:lvl4pPr eaLnBrk="0" fontAlgn="base" hangingPunct="0">
              <a:spcBef>
                <a:spcPct val="0"/>
              </a:spcBef>
              <a:spcAft>
                <a:spcPct val="0"/>
              </a:spcAft>
              <a:tabLst>
                <a:tab pos="838200" algn="l"/>
                <a:tab pos="1752600" algn="l"/>
              </a:tabLst>
              <a:defRPr>
                <a:solidFill>
                  <a:schemeClr val="tx1"/>
                </a:solidFill>
                <a:latin typeface="Arial" panose="020B0604020202020204" pitchFamily="34" charset="0"/>
              </a:defRPr>
            </a:lvl4pPr>
            <a:lvl5pPr eaLnBrk="0" fontAlgn="base" hangingPunct="0">
              <a:spcBef>
                <a:spcPct val="0"/>
              </a:spcBef>
              <a:spcAft>
                <a:spcPct val="0"/>
              </a:spcAft>
              <a:tabLst>
                <a:tab pos="838200" algn="l"/>
                <a:tab pos="1752600" algn="l"/>
              </a:tabLst>
              <a:defRPr>
                <a:solidFill>
                  <a:schemeClr val="tx1"/>
                </a:solidFill>
                <a:latin typeface="Arial" panose="020B0604020202020204" pitchFamily="34" charset="0"/>
              </a:defRPr>
            </a:lvl5pPr>
            <a:lvl6pPr eaLnBrk="0" fontAlgn="base" hangingPunct="0">
              <a:spcBef>
                <a:spcPct val="0"/>
              </a:spcBef>
              <a:spcAft>
                <a:spcPct val="0"/>
              </a:spcAft>
              <a:tabLst>
                <a:tab pos="838200" algn="l"/>
                <a:tab pos="1752600" algn="l"/>
              </a:tabLst>
              <a:defRPr>
                <a:solidFill>
                  <a:schemeClr val="tx1"/>
                </a:solidFill>
                <a:latin typeface="Arial" panose="020B0604020202020204" pitchFamily="34" charset="0"/>
              </a:defRPr>
            </a:lvl6pPr>
            <a:lvl7pPr eaLnBrk="0" fontAlgn="base" hangingPunct="0">
              <a:spcBef>
                <a:spcPct val="0"/>
              </a:spcBef>
              <a:spcAft>
                <a:spcPct val="0"/>
              </a:spcAft>
              <a:tabLst>
                <a:tab pos="838200" algn="l"/>
                <a:tab pos="1752600" algn="l"/>
              </a:tabLst>
              <a:defRPr>
                <a:solidFill>
                  <a:schemeClr val="tx1"/>
                </a:solidFill>
                <a:latin typeface="Arial" panose="020B0604020202020204" pitchFamily="34" charset="0"/>
              </a:defRPr>
            </a:lvl7pPr>
            <a:lvl8pPr eaLnBrk="0" fontAlgn="base" hangingPunct="0">
              <a:spcBef>
                <a:spcPct val="0"/>
              </a:spcBef>
              <a:spcAft>
                <a:spcPct val="0"/>
              </a:spcAft>
              <a:tabLst>
                <a:tab pos="838200" algn="l"/>
                <a:tab pos="1752600" algn="l"/>
              </a:tabLst>
              <a:defRPr>
                <a:solidFill>
                  <a:schemeClr val="tx1"/>
                </a:solidFill>
                <a:latin typeface="Arial" panose="020B0604020202020204" pitchFamily="34" charset="0"/>
              </a:defRPr>
            </a:lvl8pPr>
            <a:lvl9pPr eaLnBrk="0" fontAlgn="base" hangingPunct="0">
              <a:spcBef>
                <a:spcPct val="0"/>
              </a:spcBef>
              <a:spcAft>
                <a:spcPct val="0"/>
              </a:spcAft>
              <a:tabLst>
                <a:tab pos="838200" algn="l"/>
                <a:tab pos="1752600"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838200" algn="l"/>
                <a:tab pos="1752600" algn="l"/>
              </a:tabLst>
            </a:pP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Ví</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dụ</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3 +      =  5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3,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thêm</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1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4,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thêm</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1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5</a:t>
            </a:r>
          </a:p>
          <a:p>
            <a:pPr marL="0" marR="0" lvl="0" indent="0" algn="just" defTabSz="914400" rtl="0" eaLnBrk="0" fontAlgn="base" latinLnBrk="0" hangingPunct="0">
              <a:lnSpc>
                <a:spcPct val="100000"/>
              </a:lnSpc>
              <a:spcBef>
                <a:spcPct val="0"/>
              </a:spcBef>
              <a:spcAft>
                <a:spcPct val="0"/>
              </a:spcAft>
              <a:buClrTx/>
              <a:buSzTx/>
              <a:buFontTx/>
              <a:buNone/>
              <a:tabLst>
                <a:tab pos="838200" algn="l"/>
                <a:tab pos="1752600" algn="l"/>
              </a:tabLst>
            </a:pPr>
            <a:r>
              <a:rPr lang="en-US" altLang="en-US" sz="2800" dirty="0">
                <a:latin typeface="Times New Roman" panose="02020603050405020304" pitchFamily="18" charset="0"/>
                <a:cs typeface="Times New Roman" panose="02020603050405020304" pitchFamily="18" charset="0"/>
              </a:rPr>
              <a:t>           8 -       =  5                    </a:t>
            </a:r>
            <a:r>
              <a:rPr lang="en-US" altLang="en-US" sz="2800" dirty="0" err="1">
                <a:latin typeface="Times New Roman" panose="02020603050405020304" pitchFamily="18" charset="0"/>
                <a:cs typeface="Times New Roman" panose="02020603050405020304" pitchFamily="18" charset="0"/>
              </a:rPr>
              <a:t>đã</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có</a:t>
            </a:r>
            <a:r>
              <a:rPr lang="en-US" altLang="en-US" sz="2800" dirty="0">
                <a:latin typeface="Times New Roman" panose="02020603050405020304" pitchFamily="18" charset="0"/>
                <a:cs typeface="Times New Roman" panose="02020603050405020304" pitchFamily="18" charset="0"/>
              </a:rPr>
              <a:t> 8, </a:t>
            </a:r>
            <a:r>
              <a:rPr lang="en-US" altLang="en-US" sz="2800" dirty="0" err="1">
                <a:latin typeface="Times New Roman" panose="02020603050405020304" pitchFamily="18" charset="0"/>
                <a:cs typeface="Times New Roman" panose="02020603050405020304" pitchFamily="18" charset="0"/>
              </a:rPr>
              <a:t>bớt</a:t>
            </a:r>
            <a:r>
              <a:rPr lang="en-US" altLang="en-US" sz="2800" dirty="0">
                <a:latin typeface="Times New Roman" panose="02020603050405020304" pitchFamily="18" charset="0"/>
                <a:cs typeface="Times New Roman" panose="02020603050405020304" pitchFamily="18" charset="0"/>
              </a:rPr>
              <a:t> 5 </a:t>
            </a:r>
            <a:r>
              <a:rPr lang="en-US" altLang="en-US" sz="2800" dirty="0" err="1">
                <a:latin typeface="Times New Roman" panose="02020603050405020304" pitchFamily="18" charset="0"/>
                <a:cs typeface="Times New Roman" panose="02020603050405020304" pitchFamily="18" charset="0"/>
              </a:rPr>
              <a:t>còn</a:t>
            </a:r>
            <a:r>
              <a:rPr lang="en-US" altLang="en-US" sz="2800" dirty="0">
                <a:latin typeface="Times New Roman" panose="02020603050405020304" pitchFamily="18" charset="0"/>
                <a:cs typeface="Times New Roman" panose="02020603050405020304" pitchFamily="18" charset="0"/>
              </a:rPr>
              <a:t> 3</a:t>
            </a:r>
            <a:endParaRPr kumimoji="0" lang="en-US" altLang="en-US" sz="2800" b="0" i="0" u="none" strike="noStrike" cap="none" normalizeH="0" baseline="0" dirty="0">
              <a:ln>
                <a:noFill/>
              </a:ln>
              <a:solidFill>
                <a:schemeClr val="tx1"/>
              </a:solidFill>
              <a:effectLst/>
            </a:endParaRPr>
          </a:p>
        </p:txBody>
      </p:sp>
      <p:cxnSp>
        <p:nvCxnSpPr>
          <p:cNvPr id="7" name="Straight Arrow Connector 6">
            <a:extLst>
              <a:ext uri="{FF2B5EF4-FFF2-40B4-BE49-F238E27FC236}">
                <a16:creationId xmlns:a16="http://schemas.microsoft.com/office/drawing/2014/main" xmlns="" id="{528E9A63-E528-49AC-87A7-CB9BEE1A028A}"/>
              </a:ext>
            </a:extLst>
          </p:cNvPr>
          <p:cNvCxnSpPr/>
          <p:nvPr/>
        </p:nvCxnSpPr>
        <p:spPr>
          <a:xfrm>
            <a:off x="3013023" y="5400585"/>
            <a:ext cx="449705" cy="0"/>
          </a:xfrm>
          <a:prstGeom prst="straightConnector1">
            <a:avLst/>
          </a:prstGeom>
          <a:ln w="9525">
            <a:tailEnd type="triangle"/>
          </a:ln>
        </p:spPr>
        <p:style>
          <a:lnRef idx="1">
            <a:schemeClr val="dk1"/>
          </a:lnRef>
          <a:fillRef idx="0">
            <a:schemeClr val="dk1"/>
          </a:fillRef>
          <a:effectRef idx="0">
            <a:schemeClr val="dk1"/>
          </a:effectRef>
          <a:fontRef idx="minor">
            <a:schemeClr val="tx1"/>
          </a:fontRef>
        </p:style>
      </p:cxnSp>
      <p:sp>
        <p:nvSpPr>
          <p:cNvPr id="2" name="Rectangle 1"/>
          <p:cNvSpPr/>
          <p:nvPr/>
        </p:nvSpPr>
        <p:spPr>
          <a:xfrm>
            <a:off x="1742303" y="5278718"/>
            <a:ext cx="234778" cy="235901"/>
          </a:xfrm>
          <a:prstGeom prst="rect">
            <a:avLst/>
          </a:prstGeom>
          <a:solidFill>
            <a:srgbClr val="FFFF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746419" y="5665901"/>
            <a:ext cx="234778" cy="235901"/>
          </a:xfrm>
          <a:prstGeom prst="rect">
            <a:avLst/>
          </a:prstGeom>
          <a:solidFill>
            <a:srgbClr val="FFFF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xmlns="" id="{528E9A63-E528-49AC-87A7-CB9BEE1A028A}"/>
              </a:ext>
            </a:extLst>
          </p:cNvPr>
          <p:cNvCxnSpPr/>
          <p:nvPr/>
        </p:nvCxnSpPr>
        <p:spPr>
          <a:xfrm>
            <a:off x="3017139" y="5824839"/>
            <a:ext cx="449705" cy="0"/>
          </a:xfrm>
          <a:prstGeom prst="straightConnector1">
            <a:avLst/>
          </a:prstGeom>
          <a:ln w="9525">
            <a:tailEnd type="triangle"/>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xmlns="" id="{1E2AD993-5997-4E1F-B7AF-53F416D3801A}"/>
              </a:ext>
            </a:extLst>
          </p:cNvPr>
          <p:cNvSpPr txBox="1"/>
          <p:nvPr/>
        </p:nvSpPr>
        <p:spPr>
          <a:xfrm>
            <a:off x="0" y="133848"/>
            <a:ext cx="12039600" cy="481863"/>
          </a:xfrm>
          <a:prstGeom prst="rect">
            <a:avLst/>
          </a:prstGeom>
          <a:noFill/>
        </p:spPr>
        <p:txBody>
          <a:bodyPr wrap="square">
            <a:spAutoFit/>
          </a:bodyPr>
          <a:lstStyle/>
          <a:p>
            <a:pPr algn="just">
              <a:lnSpc>
                <a:spcPct val="115000"/>
              </a:lnSpc>
              <a:spcAft>
                <a:spcPts val="600"/>
              </a:spcAft>
              <a:tabLst>
                <a:tab pos="1257300" algn="l"/>
              </a:tabLst>
            </a:pP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2.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Biện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giúp</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tiếp</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thu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tốt</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hơn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xuyên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sửa</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VNI-Times" pitchFamily="2"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12456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E2AD993-5997-4E1F-B7AF-53F416D3801A}"/>
              </a:ext>
            </a:extLst>
          </p:cNvPr>
          <p:cNvSpPr txBox="1"/>
          <p:nvPr/>
        </p:nvSpPr>
        <p:spPr>
          <a:xfrm>
            <a:off x="0" y="-40320"/>
            <a:ext cx="12039600" cy="481863"/>
          </a:xfrm>
          <a:prstGeom prst="rect">
            <a:avLst/>
          </a:prstGeom>
          <a:noFill/>
        </p:spPr>
        <p:txBody>
          <a:bodyPr wrap="square">
            <a:spAutoFit/>
          </a:bodyPr>
          <a:lstStyle/>
          <a:p>
            <a:pPr algn="just">
              <a:lnSpc>
                <a:spcPct val="115000"/>
              </a:lnSpc>
              <a:spcAft>
                <a:spcPts val="600"/>
              </a:spcAft>
              <a:tabLst>
                <a:tab pos="1257300" algn="l"/>
              </a:tabLst>
            </a:pP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2.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Biện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giúp</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tiếp</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thu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tốt</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hơn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xuyên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sửa</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VNI-Times" pitchFamily="2"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60467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38"/>
          <p:cNvSpPr>
            <a:spLocks noChangeArrowheads="1"/>
          </p:cNvSpPr>
          <p:nvPr/>
        </p:nvSpPr>
        <p:spPr bwMode="auto">
          <a:xfrm>
            <a:off x="37070" y="270908"/>
            <a:ext cx="12109622" cy="6632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838200" algn="l"/>
              </a:tabLst>
            </a:pP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Giúp</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học</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sinh</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nhìn</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tranh</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viết</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phép</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tính</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tương</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ứng</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thích</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hợp</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dưới</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tranh</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a:t>
            </a:r>
            <a:endParaRPr kumimoji="0" lang="en-US" sz="25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838200" algn="l"/>
              </a:tabLst>
            </a:pP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Đây</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là</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dạng</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bài</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tập</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trừu</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tượng</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giúp</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học</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sinh</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hình</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thành</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kĩ</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năng</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biểu</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thị</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tình</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huống</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của</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bài</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toán</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bằng</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một</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phép</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tính</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ứng</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với</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mỗi</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tranh</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vẽ</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Với</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khả</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năng</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của</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học</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sinh</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các</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em</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khó</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tư</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duy</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nên</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giáo</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viên</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phải</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hình</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thành</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cho</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các</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em</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cách</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xem</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tranh</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a:t>
            </a:r>
            <a:endParaRPr kumimoji="0" lang="en-US" sz="25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838200" algn="l"/>
              </a:tabLst>
            </a:pP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Tranh</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vẽ</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có</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dạng</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cùng</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chạy</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đến</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mũi</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tên</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quay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vào</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hoặc</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đâu</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mặt</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vào</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nhau</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là</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phép</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cộng</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endParaRPr kumimoji="0" lang="en-US" sz="25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838200" algn="l"/>
              </a:tabLst>
            </a:pP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Nếu</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tranh</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có</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hình</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vẽ</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chạy</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đi</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bay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đi</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rơi</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xuống</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hoặc</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mũi</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tên</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đưa</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ra</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ngoài</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là</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phép</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trừ</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a:t>
            </a:r>
            <a:endParaRPr kumimoji="0" lang="en-US" sz="25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838200" algn="l"/>
              </a:tabLst>
            </a:pP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Nhìn</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tranh</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theo</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các</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hình</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vẽ</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trên</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nêu</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được</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đề</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toán</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nếu</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cộng</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phải</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dùng</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từ</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có</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tất</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cả</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trừ</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dùng</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từ</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còn</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lại</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Ở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đây</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quan</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trọng</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nhất</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là</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làm</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thế</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nào</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để</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học</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sinh</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biết</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viết</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được</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phép</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cộng</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và</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trừ</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tương</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ứng</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dưới</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tranh</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là</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đạt</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yêu</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cầu</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Thường</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các</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học</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sinh</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thực</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hiện</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phép</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cộng</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rất</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tốt</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nhưng</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phép</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trừ</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các</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em</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còn</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mắc</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phải</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sai</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lầm</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là</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lấy</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nhóm</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vật</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còn</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lại</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trừ</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đi</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nhóm</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vật</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bớt</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đi</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do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đó</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các</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em</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thực</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hiện</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phép</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tính</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sai</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Để</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các</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em</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không</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mắc</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phải</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khó</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khăn</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khi</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thực</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hiện</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dạng</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toán</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này</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giáo</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viên</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phải</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nói</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rõ</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cho</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các</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em</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biết</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là</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lấy</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tổng</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số</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lúc</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đầu</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đã</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có</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trừ</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đi</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số</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đã</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bớt</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đi</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để</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có</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kết</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quả</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đúng</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Khi</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làm</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xong</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yêu</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cầu</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học</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sinh</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đếm</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số</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mẫu</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vật</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còn</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lại</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xem</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có</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đúng</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kết</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quả</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chưa</a:t>
            </a:r>
            <a:r>
              <a:rPr kumimoji="0" lang="en-US" sz="2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tab pos="838200" algn="l"/>
              </a:tabLst>
            </a:pP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Ví</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dụ</a:t>
            </a:r>
            <a:r>
              <a:rPr lang="en-US" sz="2500" dirty="0">
                <a:latin typeface="Times New Roman" pitchFamily="18" charset="0"/>
                <a:cs typeface="Times New Roman"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tab pos="838200" algn="l"/>
              </a:tabLst>
            </a:pPr>
            <a:endParaRPr lang="en-US" sz="2500" dirty="0">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838200" algn="l"/>
              </a:tabLst>
            </a:pPr>
            <a:endParaRPr lang="en-US" sz="2500" dirty="0">
              <a:latin typeface="Times New Roman" pitchFamily="18" charset="0"/>
              <a:cs typeface="Times New Roman" pitchFamily="18" charset="0"/>
            </a:endParaRPr>
          </a:p>
        </p:txBody>
      </p:sp>
      <p:pic>
        <p:nvPicPr>
          <p:cNvPr id="2088" name="Picture 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4235" y="5297188"/>
            <a:ext cx="404812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5" name="Table 54"/>
          <p:cNvGraphicFramePr>
            <a:graphicFrameLocks noGrp="1"/>
          </p:cNvGraphicFramePr>
          <p:nvPr>
            <p:extLst>
              <p:ext uri="{D42A27DB-BD31-4B8C-83A1-F6EECF244321}">
                <p14:modId xmlns:p14="http://schemas.microsoft.com/office/powerpoint/2010/main" val="417704027"/>
              </p:ext>
            </p:extLst>
          </p:nvPr>
        </p:nvGraphicFramePr>
        <p:xfrm>
          <a:off x="5267323" y="6062456"/>
          <a:ext cx="2492720" cy="679622"/>
        </p:xfrm>
        <a:graphic>
          <a:graphicData uri="http://schemas.openxmlformats.org/drawingml/2006/table">
            <a:tbl>
              <a:tblPr firstRow="1" firstCol="1" bandRow="1">
                <a:tableStyleId>{5C22544A-7EE6-4342-B048-85BDC9FD1C3A}</a:tableStyleId>
              </a:tblPr>
              <a:tblGrid>
                <a:gridCol w="505228">
                  <a:extLst>
                    <a:ext uri="{9D8B030D-6E8A-4147-A177-3AD203B41FA5}">
                      <a16:colId xmlns:a16="http://schemas.microsoft.com/office/drawing/2014/main" xmlns="" val="20000"/>
                    </a:ext>
                  </a:extLst>
                </a:gridCol>
                <a:gridCol w="526241">
                  <a:extLst>
                    <a:ext uri="{9D8B030D-6E8A-4147-A177-3AD203B41FA5}">
                      <a16:colId xmlns:a16="http://schemas.microsoft.com/office/drawing/2014/main" xmlns="" val="20001"/>
                    </a:ext>
                  </a:extLst>
                </a:gridCol>
                <a:gridCol w="515736">
                  <a:extLst>
                    <a:ext uri="{9D8B030D-6E8A-4147-A177-3AD203B41FA5}">
                      <a16:colId xmlns:a16="http://schemas.microsoft.com/office/drawing/2014/main" xmlns="" val="20002"/>
                    </a:ext>
                  </a:extLst>
                </a:gridCol>
                <a:gridCol w="515736">
                  <a:extLst>
                    <a:ext uri="{9D8B030D-6E8A-4147-A177-3AD203B41FA5}">
                      <a16:colId xmlns:a16="http://schemas.microsoft.com/office/drawing/2014/main" xmlns="" val="20003"/>
                    </a:ext>
                  </a:extLst>
                </a:gridCol>
                <a:gridCol w="429779">
                  <a:extLst>
                    <a:ext uri="{9D8B030D-6E8A-4147-A177-3AD203B41FA5}">
                      <a16:colId xmlns:a16="http://schemas.microsoft.com/office/drawing/2014/main" xmlns="" val="20004"/>
                    </a:ext>
                  </a:extLst>
                </a:gridCol>
              </a:tblGrid>
              <a:tr h="679622">
                <a:tc>
                  <a:txBody>
                    <a:bodyPr/>
                    <a:lstStyle/>
                    <a:p>
                      <a:pPr algn="just">
                        <a:lnSpc>
                          <a:spcPct val="115000"/>
                        </a:lnSpc>
                        <a:spcAft>
                          <a:spcPts val="600"/>
                        </a:spcAft>
                        <a:tabLst>
                          <a:tab pos="838200" algn="l"/>
                        </a:tabLst>
                      </a:pPr>
                      <a:r>
                        <a:rPr lang="en-US" sz="3200">
                          <a:effectLst/>
                        </a:rPr>
                        <a:t>8</a:t>
                      </a:r>
                      <a:endParaRPr lang="en-US" sz="3200">
                        <a:effectLst/>
                        <a:latin typeface="VNI-Times"/>
                        <a:ea typeface="Times New Roman"/>
                        <a:cs typeface="Times New Roman"/>
                      </a:endParaRPr>
                    </a:p>
                  </a:txBody>
                  <a:tcPr marL="68580" marR="68580" marT="0" marB="0" anchor="ctr"/>
                </a:tc>
                <a:tc>
                  <a:txBody>
                    <a:bodyPr/>
                    <a:lstStyle/>
                    <a:p>
                      <a:pPr algn="just">
                        <a:lnSpc>
                          <a:spcPct val="115000"/>
                        </a:lnSpc>
                        <a:spcAft>
                          <a:spcPts val="600"/>
                        </a:spcAft>
                        <a:tabLst>
                          <a:tab pos="838200" algn="l"/>
                        </a:tabLst>
                      </a:pPr>
                      <a:r>
                        <a:rPr lang="en-US" sz="3200">
                          <a:effectLst/>
                        </a:rPr>
                        <a:t>-</a:t>
                      </a:r>
                      <a:endParaRPr lang="en-US" sz="3200">
                        <a:effectLst/>
                        <a:latin typeface="VNI-Times"/>
                        <a:ea typeface="Times New Roman"/>
                        <a:cs typeface="Times New Roman"/>
                      </a:endParaRPr>
                    </a:p>
                  </a:txBody>
                  <a:tcPr marL="68580" marR="68580" marT="0" marB="0" anchor="ctr"/>
                </a:tc>
                <a:tc>
                  <a:txBody>
                    <a:bodyPr/>
                    <a:lstStyle/>
                    <a:p>
                      <a:pPr algn="just">
                        <a:lnSpc>
                          <a:spcPct val="115000"/>
                        </a:lnSpc>
                        <a:spcAft>
                          <a:spcPts val="600"/>
                        </a:spcAft>
                        <a:tabLst>
                          <a:tab pos="838200" algn="l"/>
                        </a:tabLst>
                      </a:pPr>
                      <a:r>
                        <a:rPr lang="en-US" sz="3200" dirty="0">
                          <a:effectLst/>
                        </a:rPr>
                        <a:t>3</a:t>
                      </a:r>
                      <a:endParaRPr lang="en-US" sz="3200" dirty="0">
                        <a:effectLst/>
                        <a:latin typeface="VNI-Times"/>
                        <a:ea typeface="Times New Roman"/>
                        <a:cs typeface="Times New Roman"/>
                      </a:endParaRPr>
                    </a:p>
                  </a:txBody>
                  <a:tcPr marL="68580" marR="68580" marT="0" marB="0" anchor="ctr"/>
                </a:tc>
                <a:tc>
                  <a:txBody>
                    <a:bodyPr/>
                    <a:lstStyle/>
                    <a:p>
                      <a:pPr algn="just">
                        <a:lnSpc>
                          <a:spcPct val="115000"/>
                        </a:lnSpc>
                        <a:spcAft>
                          <a:spcPts val="600"/>
                        </a:spcAft>
                        <a:tabLst>
                          <a:tab pos="838200" algn="l"/>
                        </a:tabLst>
                      </a:pPr>
                      <a:r>
                        <a:rPr lang="en-US" sz="3200" dirty="0">
                          <a:effectLst/>
                        </a:rPr>
                        <a:t>=</a:t>
                      </a:r>
                      <a:endParaRPr lang="en-US" sz="3200" dirty="0">
                        <a:effectLst/>
                        <a:latin typeface="VNI-Times"/>
                        <a:ea typeface="Times New Roman"/>
                        <a:cs typeface="Times New Roman"/>
                      </a:endParaRPr>
                    </a:p>
                  </a:txBody>
                  <a:tcPr marL="68580" marR="68580" marT="0" marB="0" anchor="ctr"/>
                </a:tc>
                <a:tc>
                  <a:txBody>
                    <a:bodyPr/>
                    <a:lstStyle/>
                    <a:p>
                      <a:pPr algn="just">
                        <a:lnSpc>
                          <a:spcPct val="115000"/>
                        </a:lnSpc>
                        <a:spcAft>
                          <a:spcPts val="600"/>
                        </a:spcAft>
                        <a:tabLst>
                          <a:tab pos="838200" algn="l"/>
                        </a:tabLst>
                      </a:pPr>
                      <a:r>
                        <a:rPr lang="en-US" sz="3200" dirty="0">
                          <a:effectLst/>
                        </a:rPr>
                        <a:t>5</a:t>
                      </a:r>
                      <a:endParaRPr lang="en-US" sz="3200" dirty="0">
                        <a:effectLst/>
                        <a:latin typeface="VNI-Times"/>
                        <a:ea typeface="Times New Roman"/>
                        <a:cs typeface="Times New Roman"/>
                      </a:endParaRPr>
                    </a:p>
                  </a:txBody>
                  <a:tcPr marL="68580" marR="68580" marT="0" marB="0" anchor="ctr"/>
                </a:tc>
                <a:extLst>
                  <a:ext uri="{0D108BD9-81ED-4DB2-BD59-A6C34878D82A}">
                    <a16:rowId xmlns:a16="http://schemas.microsoft.com/office/drawing/2014/main" xmlns="" val="10000"/>
                  </a:ext>
                </a:extLst>
              </a:tr>
            </a:tbl>
          </a:graphicData>
        </a:graphic>
      </p:graphicFrame>
      <p:sp>
        <p:nvSpPr>
          <p:cNvPr id="5" name="TextBox 4">
            <a:extLst>
              <a:ext uri="{FF2B5EF4-FFF2-40B4-BE49-F238E27FC236}">
                <a16:creationId xmlns:a16="http://schemas.microsoft.com/office/drawing/2014/main" xmlns="" id="{1E2AD993-5997-4E1F-B7AF-53F416D3801A}"/>
              </a:ext>
            </a:extLst>
          </p:cNvPr>
          <p:cNvSpPr txBox="1"/>
          <p:nvPr/>
        </p:nvSpPr>
        <p:spPr>
          <a:xfrm>
            <a:off x="0" y="-40320"/>
            <a:ext cx="12039600" cy="481863"/>
          </a:xfrm>
          <a:prstGeom prst="rect">
            <a:avLst/>
          </a:prstGeom>
          <a:noFill/>
        </p:spPr>
        <p:txBody>
          <a:bodyPr wrap="square">
            <a:spAutoFit/>
          </a:bodyPr>
          <a:lstStyle/>
          <a:p>
            <a:pPr algn="just">
              <a:lnSpc>
                <a:spcPct val="115000"/>
              </a:lnSpc>
              <a:spcAft>
                <a:spcPts val="600"/>
              </a:spcAft>
              <a:tabLst>
                <a:tab pos="1257300" algn="l"/>
              </a:tabLst>
            </a:pP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2.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Biện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giúp</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tiếp</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thu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tốt</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hơn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xuyên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sửa</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VNI-Times" pitchFamily="2"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130297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E2AD993-5997-4E1F-B7AF-53F416D3801A}"/>
              </a:ext>
            </a:extLst>
          </p:cNvPr>
          <p:cNvSpPr txBox="1"/>
          <p:nvPr/>
        </p:nvSpPr>
        <p:spPr>
          <a:xfrm>
            <a:off x="0" y="-40320"/>
            <a:ext cx="12039600" cy="481863"/>
          </a:xfrm>
          <a:prstGeom prst="rect">
            <a:avLst/>
          </a:prstGeom>
          <a:noFill/>
        </p:spPr>
        <p:txBody>
          <a:bodyPr wrap="square">
            <a:spAutoFit/>
          </a:bodyPr>
          <a:lstStyle/>
          <a:p>
            <a:pPr algn="just">
              <a:lnSpc>
                <a:spcPct val="115000"/>
              </a:lnSpc>
              <a:spcAft>
                <a:spcPts val="600"/>
              </a:spcAft>
              <a:tabLst>
                <a:tab pos="1257300" algn="l"/>
              </a:tabLst>
            </a:pP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2.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Biện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giúp</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tiếp</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thu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tốt</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hơn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xuyên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sửa</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VNI-Times" pitchFamily="2"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548581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9701EE08-4D9F-4038-8B52-1E2F0C9FDA0C}"/>
              </a:ext>
            </a:extLst>
          </p:cNvPr>
          <p:cNvSpPr txBox="1"/>
          <p:nvPr/>
        </p:nvSpPr>
        <p:spPr>
          <a:xfrm>
            <a:off x="0" y="-84316"/>
            <a:ext cx="12192000" cy="7109639"/>
          </a:xfrm>
          <a:prstGeom prst="rect">
            <a:avLst/>
          </a:prstGeom>
          <a:noFill/>
        </p:spPr>
        <p:txBody>
          <a:bodyPr wrap="square">
            <a:spAutoFit/>
          </a:bodyPr>
          <a:lstStyle/>
          <a:p>
            <a:r>
              <a:rPr lang="en-US" sz="2400" b="1" dirty="0">
                <a:latin typeface="Times New Roman" pitchFamily="18" charset="0"/>
                <a:cs typeface="Times New Roman" pitchFamily="18" charset="0"/>
              </a:rPr>
              <a:t>3.  </a:t>
            </a:r>
            <a:r>
              <a:rPr lang="en-US" sz="2400" b="1" dirty="0" err="1">
                <a:latin typeface="Times New Roman" pitchFamily="18" charset="0"/>
                <a:cs typeface="Times New Roman" pitchFamily="18" charset="0"/>
              </a:rPr>
              <a:t>Kết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hợp</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giữa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trường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gia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đình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Tổ</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chức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họp</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phụ</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huynh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học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sinh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để</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có</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biện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pháp</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rèn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luyện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thêm</a:t>
            </a:r>
            <a:r>
              <a:rPr lang="en-US" sz="2400" b="1" dirty="0">
                <a:latin typeface="Times New Roman" pitchFamily="18" charset="0"/>
                <a:cs typeface="Times New Roman" pitchFamily="18" charset="0"/>
              </a:rPr>
              <a:t> ở </a:t>
            </a:r>
            <a:r>
              <a:rPr lang="en-US" sz="2400" b="1" dirty="0" err="1">
                <a:latin typeface="Times New Roman" pitchFamily="18" charset="0"/>
                <a:cs typeface="Times New Roman" pitchFamily="18" charset="0"/>
              </a:rPr>
              <a:t>nhà</a:t>
            </a:r>
            <a:r>
              <a:rPr lang="en-US" sz="2400" dirty="0">
                <a:latin typeface="Times New Roman" pitchFamily="18" charset="0"/>
                <a:cs typeface="Times New Roman" pitchFamily="18" charset="0"/>
              </a:rPr>
              <a:t>. </a:t>
            </a:r>
          </a:p>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Thường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đầu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năm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trường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tổ</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phụ</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huynh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từng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lớp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Tôi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dùng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pháp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nhờ</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phụ</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huynh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hỗ</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thêm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việc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giảng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dạy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như</a:t>
            </a:r>
            <a:r>
              <a:rPr lang="en-US" sz="2400" dirty="0">
                <a:latin typeface="Times New Roman" pitchFamily="18" charset="0"/>
                <a:cs typeface="Times New Roman" pitchFamily="18" charset="0"/>
              </a:rPr>
              <a:t>:</a:t>
            </a:r>
          </a:p>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Nêu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yêu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cầu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cần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lớp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a:t>
            </a:r>
          </a:p>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Nhắc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nhở</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thực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hành</a:t>
            </a:r>
            <a:r>
              <a:rPr lang="en-US" sz="2400" dirty="0">
                <a:latin typeface="Times New Roman" pitchFamily="18" charset="0"/>
                <a:cs typeface="Times New Roman" pitchFamily="18" charset="0"/>
              </a:rPr>
              <a:t>  ở </a:t>
            </a:r>
            <a:r>
              <a:rPr lang="en-US" sz="2400" dirty="0" err="1">
                <a:latin typeface="Times New Roman" pitchFamily="18" charset="0"/>
                <a:cs typeface="Times New Roman" pitchFamily="18" charset="0"/>
              </a:rPr>
              <a:t>nhà</a:t>
            </a:r>
            <a:endParaRPr lang="en-US"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Ngoài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việc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phụ</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huynh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viên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cần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liên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hệ</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thường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xuyên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biết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từ</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phụ</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huynh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giúp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thêm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viên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giảng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dạy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cao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cần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liên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hệ</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nhiều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lần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vì</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cũng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yếu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trọng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giúp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tốt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hơn</a:t>
            </a:r>
            <a:r>
              <a:rPr lang="en-US" sz="2400" dirty="0">
                <a:latin typeface="Times New Roman" pitchFamily="18" charset="0"/>
                <a:cs typeface="Times New Roman" pitchFamily="18" charset="0"/>
              </a:rPr>
              <a:t>. </a:t>
            </a:r>
          </a:p>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Ngoài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việc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tuyên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dương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tiến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bộ</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tiết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Mỗi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tuần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giờ</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hoạt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lớp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tôi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còn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tuyên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dương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tiến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bộ</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viên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còn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tránh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chê</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trách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chưa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tiến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bộ</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lớp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sẽ</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mặc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cảm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p>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viên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dùng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nói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chỉ</a:t>
            </a:r>
            <a:r>
              <a:rPr lang="en-US" sz="2400" dirty="0">
                <a:latin typeface="Times New Roman" pitchFamily="18" charset="0"/>
                <a:cs typeface="Times New Roman" pitchFamily="18" charset="0"/>
              </a:rPr>
              <a:t> ra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biết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chỗ</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đúng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chưa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đúng</a:t>
            </a:r>
            <a:endParaRPr lang="en-US" sz="2400" dirty="0">
              <a:latin typeface="Times New Roman" pitchFamily="18" charset="0"/>
              <a:cs typeface="Times New Roman" pitchFamily="18" charset="0"/>
            </a:endParaRPr>
          </a:p>
          <a:p>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sửa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chữa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Viết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nhận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xét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vở</a:t>
            </a:r>
            <a:r>
              <a:rPr lang="en-US" sz="2400" dirty="0">
                <a:latin typeface="Times New Roman" pitchFamily="18" charset="0"/>
                <a:cs typeface="Times New Roman" pitchFamily="18" charset="0"/>
              </a:rPr>
              <a:t> hay </a:t>
            </a:r>
            <a:r>
              <a:rPr lang="en-US" sz="2400" dirty="0" err="1">
                <a:latin typeface="Times New Roman" pitchFamily="18" charset="0"/>
                <a:cs typeface="Times New Roman" pitchFamily="18" charset="0"/>
              </a:rPr>
              <a:t>sản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phẩm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cần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thiết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pháp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cụ</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giúp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kịp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thời</a:t>
            </a:r>
            <a:r>
              <a:rPr lang="en-US" sz="2400" dirty="0">
                <a:latin typeface="Times New Roman" pitchFamily="18" charset="0"/>
                <a:cs typeface="Times New Roman" pitchFamily="18" charset="0"/>
              </a:rPr>
              <a:t>.</a:t>
            </a:r>
          </a:p>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nhận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xét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tham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nhận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xét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sản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phẩm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tập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nhóm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thực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nhiệm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vụ</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tập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tốt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hơn</a:t>
            </a:r>
            <a:r>
              <a:rPr lang="en-US" sz="2400" dirty="0">
                <a:latin typeface="Times New Roman" pitchFamily="18" charset="0"/>
                <a:cs typeface="Times New Roman" pitchFamily="18" charset="0"/>
              </a:rPr>
              <a:t>. </a:t>
            </a:r>
          </a:p>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Đánh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thường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xuyên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năng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lực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phẩm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chất</a:t>
            </a:r>
            <a:r>
              <a:rPr lang="en-US" sz="2400" dirty="0">
                <a:latin typeface="Times New Roman" pitchFamily="18" charset="0"/>
                <a:cs typeface="Times New Roman" pitchFamily="18" charset="0"/>
              </a:rPr>
              <a:t>.</a:t>
            </a:r>
          </a:p>
        </p:txBody>
      </p:sp>
    </p:spTree>
    <p:extLst>
      <p:ext uri="{BB962C8B-B14F-4D97-AF65-F5344CB8AC3E}">
        <p14:creationId xmlns:p14="http://schemas.microsoft.com/office/powerpoint/2010/main" val="18570017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xmlns="" id="{9750FF79-9FBD-4A95-8317-FBEE6A591AD9}"/>
              </a:ext>
            </a:extLst>
          </p:cNvPr>
          <p:cNvGraphicFramePr/>
          <p:nvPr>
            <p:extLst>
              <p:ext uri="{D42A27DB-BD31-4B8C-83A1-F6EECF244321}">
                <p14:modId xmlns:p14="http://schemas.microsoft.com/office/powerpoint/2010/main" val="20219695"/>
              </p:ext>
            </p:extLst>
          </p:nvPr>
        </p:nvGraphicFramePr>
        <p:xfrm>
          <a:off x="363620" y="543203"/>
          <a:ext cx="11347117"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24434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grpId="0" nodeType="withEffect">
                                  <p:stCondLst>
                                    <p:cond delay="0"/>
                                  </p:stCondLst>
                                  <p:childTnLst>
                                    <p:anim calcmode="lin" valueType="num">
                                      <p:cBhvr additive="base">
                                        <p:cTn id="6" dur="500"/>
                                        <p:tgtEl>
                                          <p:spTgt spid="3">
                                            <p:graphicEl>
                                              <a:dgm id="{A018890B-E0DD-4DFA-8F9A-12B6E24E1903}"/>
                                            </p:graphicEl>
                                          </p:spTgt>
                                        </p:tgtEl>
                                        <p:attrNameLst>
                                          <p:attrName>ppt_x</p:attrName>
                                        </p:attrNameLst>
                                      </p:cBhvr>
                                      <p:tavLst>
                                        <p:tav tm="0">
                                          <p:val>
                                            <p:strVal val="ppt_x"/>
                                          </p:val>
                                        </p:tav>
                                        <p:tav tm="100000">
                                          <p:val>
                                            <p:strVal val="ppt_x"/>
                                          </p:val>
                                        </p:tav>
                                      </p:tavLst>
                                    </p:anim>
                                    <p:anim calcmode="lin" valueType="num">
                                      <p:cBhvr additive="base">
                                        <p:cTn id="7" dur="500"/>
                                        <p:tgtEl>
                                          <p:spTgt spid="3">
                                            <p:graphicEl>
                                              <a:dgm id="{A018890B-E0DD-4DFA-8F9A-12B6E24E1903}"/>
                                            </p:graphicEl>
                                          </p:spTgt>
                                        </p:tgtEl>
                                        <p:attrNameLst>
                                          <p:attrName>ppt_y</p:attrName>
                                        </p:attrNameLst>
                                      </p:cBhvr>
                                      <p:tavLst>
                                        <p:tav tm="0">
                                          <p:val>
                                            <p:strVal val="ppt_y"/>
                                          </p:val>
                                        </p:tav>
                                        <p:tav tm="100000">
                                          <p:val>
                                            <p:strVal val="1+ppt_h/2"/>
                                          </p:val>
                                        </p:tav>
                                      </p:tavLst>
                                    </p:anim>
                                    <p:set>
                                      <p:cBhvr>
                                        <p:cTn id="8" dur="1" fill="hold">
                                          <p:stCondLst>
                                            <p:cond delay="499"/>
                                          </p:stCondLst>
                                        </p:cTn>
                                        <p:tgtEl>
                                          <p:spTgt spid="3">
                                            <p:graphicEl>
                                              <a:dgm id="{A018890B-E0DD-4DFA-8F9A-12B6E24E1903}"/>
                                            </p:graphicEl>
                                          </p:spTgt>
                                        </p:tgtEl>
                                        <p:attrNameLst>
                                          <p:attrName>style.visibility</p:attrName>
                                        </p:attrNameLst>
                                      </p:cBhvr>
                                      <p:to>
                                        <p:strVal val="hidden"/>
                                      </p:to>
                                    </p:set>
                                  </p:childTnLst>
                                </p:cTn>
                              </p:par>
                              <p:par>
                                <p:cTn id="9" presetID="42" presetClass="exit" presetSubtype="0" fill="hold" grpId="0" nodeType="withEffect">
                                  <p:stCondLst>
                                    <p:cond delay="500"/>
                                  </p:stCondLst>
                                  <p:childTnLst>
                                    <p:animEffect transition="out" filter="fade">
                                      <p:cBhvr>
                                        <p:cTn id="10" dur="1000"/>
                                        <p:tgtEl>
                                          <p:spTgt spid="3">
                                            <p:graphicEl>
                                              <a:dgm id="{1B438491-AB70-415B-B481-E3763DDEC0FC}"/>
                                            </p:graphicEl>
                                          </p:spTgt>
                                        </p:tgtEl>
                                      </p:cBhvr>
                                    </p:animEffect>
                                    <p:anim calcmode="lin" valueType="num">
                                      <p:cBhvr>
                                        <p:cTn id="11" dur="1000"/>
                                        <p:tgtEl>
                                          <p:spTgt spid="3">
                                            <p:graphicEl>
                                              <a:dgm id="{1B438491-AB70-415B-B481-E3763DDEC0FC}"/>
                                            </p:graphicEl>
                                          </p:spTgt>
                                        </p:tgtEl>
                                        <p:attrNameLst>
                                          <p:attrName>ppt_x</p:attrName>
                                        </p:attrNameLst>
                                      </p:cBhvr>
                                      <p:tavLst>
                                        <p:tav tm="0">
                                          <p:val>
                                            <p:strVal val="ppt_x"/>
                                          </p:val>
                                        </p:tav>
                                        <p:tav tm="100000">
                                          <p:val>
                                            <p:strVal val="ppt_x"/>
                                          </p:val>
                                        </p:tav>
                                      </p:tavLst>
                                    </p:anim>
                                    <p:anim calcmode="lin" valueType="num">
                                      <p:cBhvr>
                                        <p:cTn id="12" dur="1000"/>
                                        <p:tgtEl>
                                          <p:spTgt spid="3">
                                            <p:graphicEl>
                                              <a:dgm id="{1B438491-AB70-415B-B481-E3763DDEC0FC}"/>
                                            </p:graphicEl>
                                          </p:spTgt>
                                        </p:tgtEl>
                                        <p:attrNameLst>
                                          <p:attrName>ppt_y</p:attrName>
                                        </p:attrNameLst>
                                      </p:cBhvr>
                                      <p:tavLst>
                                        <p:tav tm="0">
                                          <p:val>
                                            <p:strVal val="ppt_y"/>
                                          </p:val>
                                        </p:tav>
                                        <p:tav tm="100000">
                                          <p:val>
                                            <p:strVal val="ppt_y+.1"/>
                                          </p:val>
                                        </p:tav>
                                      </p:tavLst>
                                    </p:anim>
                                    <p:set>
                                      <p:cBhvr>
                                        <p:cTn id="13" dur="1" fill="hold">
                                          <p:stCondLst>
                                            <p:cond delay="999"/>
                                          </p:stCondLst>
                                        </p:cTn>
                                        <p:tgtEl>
                                          <p:spTgt spid="3">
                                            <p:graphicEl>
                                              <a:dgm id="{1B438491-AB70-415B-B481-E3763DDEC0FC}"/>
                                            </p:graphic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2063E480-D84C-4E01-A732-ED88824E6652}"/>
              </a:ext>
            </a:extLst>
          </p:cNvPr>
          <p:cNvSpPr txBox="1"/>
          <p:nvPr/>
        </p:nvSpPr>
        <p:spPr>
          <a:xfrm>
            <a:off x="0" y="431821"/>
            <a:ext cx="9384632" cy="490199"/>
          </a:xfrm>
          <a:prstGeom prst="rect">
            <a:avLst/>
          </a:prstGeom>
          <a:noFill/>
        </p:spPr>
        <p:txBody>
          <a:bodyPr wrap="square">
            <a:spAutoFit/>
          </a:bodyPr>
          <a:lstStyle/>
          <a:p>
            <a:pPr indent="270510" algn="just">
              <a:lnSpc>
                <a:spcPct val="115000"/>
              </a:lnSpc>
              <a:spcAft>
                <a:spcPts val="600"/>
              </a:spcAft>
            </a:pPr>
            <a:r>
              <a:rPr lang="nl-NL" sz="2400" b="1" dirty="0">
                <a:effectLst/>
                <a:latin typeface="Times New Roman" panose="02020603050405020304" pitchFamily="18" charset="0"/>
                <a:ea typeface="Calibri" panose="020F0502020204030204" pitchFamily="34" charset="0"/>
                <a:cs typeface="Times New Roman" panose="02020603050405020304" pitchFamily="18" charset="0"/>
              </a:rPr>
              <a:t>III. KẾT QUẢ</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xmlns="" id="{F88F558C-3C45-4ACF-876C-BB3CE256EA50}"/>
              </a:ext>
            </a:extLst>
          </p:cNvPr>
          <p:cNvSpPr txBox="1"/>
          <p:nvPr/>
        </p:nvSpPr>
        <p:spPr>
          <a:xfrm>
            <a:off x="118362" y="1102619"/>
            <a:ext cx="11999496" cy="3970318"/>
          </a:xfrm>
          <a:prstGeom prst="rect">
            <a:avLst/>
          </a:prstGeom>
          <a:noFill/>
        </p:spPr>
        <p:txBody>
          <a:bodyPr wrap="square">
            <a:spAutoFit/>
          </a:bodyPr>
          <a:lstStyle/>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gian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cứu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giải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pháp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gắng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nỗ</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bản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cùng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những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pháp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nêu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phấn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đấu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ngừng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sinh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tôi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nhận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thấy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bộ</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nhiều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lượng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sinh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giỏi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toán</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tăng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sinh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tiếp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chậm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giảm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hẳn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Từ</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giúp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hăng</a:t>
            </a:r>
            <a:r>
              <a:rPr lang="en-US" sz="2800" dirty="0">
                <a:latin typeface="Times New Roman" pitchFamily="18" charset="0"/>
                <a:cs typeface="Times New Roman" pitchFamily="18" charset="0"/>
              </a:rPr>
              <a:t> say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tập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những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chỉ</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môn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toán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môn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cũng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bộ</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rõ</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rệt</a:t>
            </a:r>
            <a:r>
              <a:rPr lang="en-US" sz="2800" dirty="0">
                <a:latin typeface="Times New Roman" pitchFamily="18" charset="0"/>
                <a:cs typeface="Times New Roman" pitchFamily="18" charset="0"/>
              </a:rPr>
              <a:t>.</a:t>
            </a:r>
          </a:p>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vi-VN" sz="2800" dirty="0">
                <a:latin typeface="Times New Roman" pitchFamily="18" charset="0"/>
                <a:cs typeface="Times New Roman" pitchFamily="18" charset="0"/>
              </a:rPr>
              <a:t> khi giảng dạy </a:t>
            </a:r>
            <a:r>
              <a:rPr lang="en-US" sz="2800" dirty="0" err="1">
                <a:latin typeface="Times New Roman" pitchFamily="18" charset="0"/>
                <a:cs typeface="Times New Roman" pitchFamily="18" charset="0"/>
              </a:rPr>
              <a:t>và</a:t>
            </a:r>
            <a:r>
              <a:rPr lang="vi-VN" sz="2800" dirty="0">
                <a:latin typeface="Times New Roman" pitchFamily="18" charset="0"/>
                <a:cs typeface="Times New Roman" pitchFamily="18" charset="0"/>
              </a:rPr>
              <a:t> áp dụng các biện pháp trên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thấy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những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pháp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tôi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áp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quan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tiếp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tục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áp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những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pháp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thời</a:t>
            </a:r>
            <a:r>
              <a:rPr lang="vi-VN" sz="2800" dirty="0">
                <a:latin typeface="Times New Roman" pitchFamily="18" charset="0"/>
                <a:cs typeface="Times New Roman" pitchFamily="18" charset="0"/>
              </a:rPr>
              <a:t> gian </a:t>
            </a:r>
            <a:r>
              <a:rPr lang="en-US" sz="2800" dirty="0" err="1">
                <a:latin typeface="Times New Roman" pitchFamily="18" charset="0"/>
                <a:cs typeface="Times New Roman" pitchFamily="18" charset="0"/>
              </a:rPr>
              <a:t>giảng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dạy</a:t>
            </a:r>
            <a:r>
              <a:rPr lang="vi-VN" sz="2800" dirty="0">
                <a:latin typeface="Times New Roman" pitchFamily="18" charset="0"/>
                <a:cs typeface="Times New Roman" pitchFamily="18" charset="0"/>
              </a:rPr>
              <a:t> tiếp theo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tôi</a:t>
            </a:r>
            <a:r>
              <a:rPr lang="en-US" sz="2800" dirty="0">
                <a:latin typeface="Times New Roman" pitchFamily="18" charset="0"/>
                <a:cs typeface="Times New Roman" pitchFamily="18" charset="0"/>
              </a:rPr>
              <a:t> tin </a:t>
            </a:r>
            <a:r>
              <a:rPr lang="en-US" sz="2800" dirty="0" err="1">
                <a:latin typeface="Times New Roman" pitchFamily="18" charset="0"/>
                <a:cs typeface="Times New Roman" pitchFamily="18" charset="0"/>
              </a:rPr>
              <a:t>rằng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sinh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hành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phép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tính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phạm</a:t>
            </a:r>
            <a:r>
              <a:rPr lang="en-US" sz="2800" dirty="0">
                <a:latin typeface="Times New Roman" pitchFamily="18" charset="0"/>
                <a:cs typeface="Times New Roman" pitchFamily="18" charset="0"/>
              </a:rPr>
              <a:t> vi 10 </a:t>
            </a:r>
            <a:r>
              <a:rPr lang="en-US" sz="2800" dirty="0" err="1">
                <a:latin typeface="Times New Roman" pitchFamily="18" charset="0"/>
                <a:cs typeface="Times New Roman" pitchFamily="18" charset="0"/>
              </a:rPr>
              <a:t>sẽ</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tốt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hơn</a:t>
            </a:r>
            <a:r>
              <a:rPr lang="en-US" sz="2800" dirty="0">
                <a:latin typeface="Times New Roman" pitchFamily="18" charset="0"/>
                <a:cs typeface="Times New Roman" pitchFamily="18" charset="0"/>
              </a:rPr>
              <a:t>.</a:t>
            </a:r>
          </a:p>
        </p:txBody>
      </p:sp>
    </p:spTree>
    <p:extLst>
      <p:ext uri="{BB962C8B-B14F-4D97-AF65-F5344CB8AC3E}">
        <p14:creationId xmlns:p14="http://schemas.microsoft.com/office/powerpoint/2010/main" val="2136912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75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20" name="Picture 4" descr="15"/>
          <p:cNvPicPr>
            <a:picLocks noChangeAspect="1"/>
          </p:cNvPicPr>
          <p:nvPr/>
        </p:nvPicPr>
        <p:blipFill>
          <a:blip r:embed="rId2"/>
          <a:stretch>
            <a:fillRect/>
          </a:stretch>
        </p:blipFill>
        <p:spPr>
          <a:xfrm>
            <a:off x="1600200" y="439569"/>
            <a:ext cx="9144000" cy="2057400"/>
          </a:xfrm>
          <a:prstGeom prst="rect">
            <a:avLst/>
          </a:prstGeom>
          <a:noFill/>
          <a:ln w="9525">
            <a:noFill/>
          </a:ln>
        </p:spPr>
      </p:pic>
      <p:sp>
        <p:nvSpPr>
          <p:cNvPr id="9221" name="Rectangle 5"/>
          <p:cNvSpPr/>
          <p:nvPr/>
        </p:nvSpPr>
        <p:spPr>
          <a:xfrm>
            <a:off x="5257800" y="1752600"/>
            <a:ext cx="1828800" cy="914400"/>
          </a:xfrm>
          <a:prstGeom prst="rect">
            <a:avLst/>
          </a:prstGeom>
          <a:noFill/>
          <a:ln w="9525">
            <a:noFill/>
          </a:ln>
        </p:spPr>
        <p:txBody>
          <a:bodyPr wrap="none" anchor="ctr"/>
          <a:lstStyle/>
          <a:p>
            <a:pPr algn="ctr" eaLnBrk="0" fontAlgn="base" hangingPunct="0">
              <a:spcBef>
                <a:spcPct val="0"/>
              </a:spcBef>
              <a:spcAft>
                <a:spcPct val="0"/>
              </a:spcAft>
            </a:pPr>
            <a:endParaRPr sz="3200" b="1" dirty="0">
              <a:solidFill>
                <a:srgbClr val="FF0066"/>
              </a:solidFill>
              <a:latin typeface="Tahoma" panose="020B0604030504040204" pitchFamily="34" charset="0"/>
              <a:ea typeface="Arial" panose="020B0604020202020204" pitchFamily="34" charset="0"/>
            </a:endParaRPr>
          </a:p>
        </p:txBody>
      </p:sp>
      <p:sp>
        <p:nvSpPr>
          <p:cNvPr id="9223" name="WordArt 7"/>
          <p:cNvSpPr>
            <a:spLocks noTextEdit="1"/>
          </p:cNvSpPr>
          <p:nvPr/>
        </p:nvSpPr>
        <p:spPr>
          <a:xfrm>
            <a:off x="641684" y="2164307"/>
            <a:ext cx="10924674" cy="2133600"/>
          </a:xfrm>
          <a:prstGeom prst="rect">
            <a:avLst/>
          </a:prstGeom>
        </p:spPr>
        <p:txBody>
          <a:bodyPr wrap="none" fromWordArt="1">
            <a:prstTxWarp prst="textDeflate">
              <a:avLst>
                <a:gd name="adj" fmla="val 26227"/>
              </a:avLst>
            </a:prstTxWarp>
            <a:normAutofit/>
          </a:bodyPr>
          <a:lstStyle/>
          <a:p>
            <a:pPr algn="ctr" eaLnBrk="0" fontAlgn="base" hangingPunct="0">
              <a:spcBef>
                <a:spcPct val="0"/>
              </a:spcBef>
              <a:spcAft>
                <a:spcPct val="0"/>
              </a:spcAft>
            </a:pPr>
            <a:r>
              <a:rPr lang="en-US" sz="4000" dirty="0">
                <a:ln w="9525" cap="flat" cmpd="sng">
                  <a:solidFill>
                    <a:srgbClr val="0000FF"/>
                  </a:solidFill>
                  <a:prstDash val="solid"/>
                  <a:headEnd type="none" w="med" len="med"/>
                  <a:tailEnd type="none" w="med" len="med"/>
                </a:ln>
                <a:solidFill>
                  <a:schemeClr val="accent1">
                    <a:lumMod val="75000"/>
                  </a:schemeClr>
                </a:solidFill>
                <a:latin typeface="Times New Roman" panose="02020603050405020304" pitchFamily="18" charset="0"/>
                <a:ea typeface="Times New Roman" panose="02020603050405020304" pitchFamily="18" charset="0"/>
              </a:rPr>
              <a:t>CHÚC BAN GIÁM KHẢO, QUÝ THẦY CÔ MẠNH KHỎE-HẠNH PHÚC</a:t>
            </a:r>
          </a:p>
        </p:txBody>
      </p:sp>
      <p:sp>
        <p:nvSpPr>
          <p:cNvPr id="100360" name="AutoShape 8"/>
          <p:cNvSpPr/>
          <p:nvPr/>
        </p:nvSpPr>
        <p:spPr>
          <a:xfrm>
            <a:off x="625642" y="5427831"/>
            <a:ext cx="2133600" cy="990600"/>
          </a:xfrm>
          <a:prstGeom prst="star32">
            <a:avLst>
              <a:gd name="adj" fmla="val 11069"/>
            </a:avLst>
          </a:prstGeom>
          <a:solidFill>
            <a:srgbClr val="FFFF00"/>
          </a:solidFill>
          <a:ln w="28575" cap="flat" cmpd="sng">
            <a:solidFill>
              <a:srgbClr val="CC99FF"/>
            </a:solidFill>
            <a:prstDash val="solid"/>
            <a:miter/>
            <a:headEnd type="none" w="med" len="med"/>
            <a:tailEnd type="none" w="med" len="med"/>
          </a:ln>
        </p:spPr>
        <p:txBody>
          <a:bodyPr wrap="none" anchor="ctr"/>
          <a:lstStyle/>
          <a:p>
            <a:pPr fontAlgn="base">
              <a:spcBef>
                <a:spcPct val="0"/>
              </a:spcBef>
              <a:spcAft>
                <a:spcPct val="0"/>
              </a:spcAft>
            </a:pPr>
            <a:endParaRPr dirty="0">
              <a:solidFill>
                <a:srgbClr val="000000"/>
              </a:solidFill>
            </a:endParaRPr>
          </a:p>
        </p:txBody>
      </p:sp>
      <p:sp>
        <p:nvSpPr>
          <p:cNvPr id="100361" name="AutoShape 9"/>
          <p:cNvSpPr/>
          <p:nvPr/>
        </p:nvSpPr>
        <p:spPr>
          <a:xfrm>
            <a:off x="9432758" y="5455529"/>
            <a:ext cx="2133600" cy="990600"/>
          </a:xfrm>
          <a:prstGeom prst="star32">
            <a:avLst>
              <a:gd name="adj" fmla="val 11069"/>
            </a:avLst>
          </a:prstGeom>
          <a:solidFill>
            <a:srgbClr val="FFFF00"/>
          </a:solidFill>
          <a:ln w="28575" cap="flat" cmpd="sng">
            <a:solidFill>
              <a:srgbClr val="CC99FF"/>
            </a:solidFill>
            <a:prstDash val="solid"/>
            <a:miter/>
            <a:headEnd type="none" w="med" len="med"/>
            <a:tailEnd type="none" w="med" len="med"/>
          </a:ln>
        </p:spPr>
        <p:txBody>
          <a:bodyPr wrap="none" anchor="ctr"/>
          <a:lstStyle/>
          <a:p>
            <a:pPr fontAlgn="base">
              <a:spcBef>
                <a:spcPct val="0"/>
              </a:spcBef>
              <a:spcAft>
                <a:spcPct val="0"/>
              </a:spcAft>
            </a:pPr>
            <a:endParaRPr dirty="0">
              <a:solidFill>
                <a:srgbClr val="000000"/>
              </a:solidFill>
            </a:endParaRPr>
          </a:p>
        </p:txBody>
      </p:sp>
      <p:sp>
        <p:nvSpPr>
          <p:cNvPr id="9227" name="Rectangle 11"/>
          <p:cNvSpPr/>
          <p:nvPr/>
        </p:nvSpPr>
        <p:spPr>
          <a:xfrm rot="-10800000" flipV="1">
            <a:off x="50300" y="0"/>
            <a:ext cx="12029404" cy="6856412"/>
          </a:xfrm>
          <a:prstGeom prst="rect">
            <a:avLst/>
          </a:prstGeom>
          <a:noFill/>
          <a:ln w="187325" cap="flat" cmpd="sng">
            <a:pattFill prst="sphere">
              <a:fgClr>
                <a:srgbClr val="000000"/>
              </a:fgClr>
              <a:bgClr>
                <a:srgbClr val="12EE37"/>
              </a:bgClr>
            </a:pattFill>
            <a:prstDash val="solid"/>
            <a:miter/>
            <a:headEnd type="none" w="med" len="med"/>
            <a:tailEnd type="none" w="med" len="med"/>
          </a:ln>
        </p:spPr>
        <p:txBody>
          <a:bodyPr lIns="0" tIns="0" rIns="0" bIns="0" anchor="ctr"/>
          <a:lstStyle/>
          <a:p>
            <a:pPr algn="ctr" fontAlgn="base">
              <a:spcBef>
                <a:spcPct val="0"/>
              </a:spcBef>
              <a:spcAft>
                <a:spcPct val="0"/>
              </a:spcAft>
            </a:pPr>
            <a:endParaRPr dirty="0">
              <a:solidFill>
                <a:srgbClr val="000000"/>
              </a:solidFill>
            </a:endParaRPr>
          </a:p>
        </p:txBody>
      </p:sp>
      <p:sp>
        <p:nvSpPr>
          <p:cNvPr id="11" name="Rectangle 10" descr="foto35q"/>
          <p:cNvSpPr/>
          <p:nvPr/>
        </p:nvSpPr>
        <p:spPr>
          <a:xfrm>
            <a:off x="2374233" y="3594479"/>
            <a:ext cx="7860630" cy="2133600"/>
          </a:xfrm>
          <a:prstGeom prst="rect">
            <a:avLst/>
          </a:prstGeom>
        </p:spPr>
        <p:txBody>
          <a:bodyPr wrap="none" fromWordArt="1">
            <a:prstTxWarp prst="textWave1">
              <a:avLst>
                <a:gd name="adj1" fmla="val 13005"/>
                <a:gd name="adj2" fmla="val 0"/>
              </a:avLst>
            </a:prstTxWarp>
            <a:normAutofit/>
          </a:bodyPr>
          <a:lstStyle/>
          <a:p>
            <a:pPr algn="ctr" fontAlgn="base">
              <a:spcBef>
                <a:spcPct val="0"/>
              </a:spcBef>
              <a:spcAft>
                <a:spcPct val="0"/>
              </a:spcAft>
            </a:pPr>
            <a:r>
              <a:rPr lang="en-US" sz="3600" b="1" dirty="0">
                <a:ln w="9525" cap="flat" cmpd="sng">
                  <a:solidFill>
                    <a:srgbClr val="FF0000"/>
                  </a:solidFill>
                  <a:prstDash val="solid"/>
                  <a:headEnd type="none" w="med" len="med"/>
                  <a:tailEnd type="none" w="med" len="med"/>
                </a:ln>
                <a:blipFill rotWithShape="0">
                  <a:blip r:embed="rId3"/>
                  <a:stretch>
                    <a:fillRect/>
                  </a:stretch>
                </a:blipFill>
                <a:effectLst>
                  <a:outerShdw dist="53882" dir="2699999" algn="ctr" rotWithShape="0">
                    <a:srgbClr val="C0C0C0">
                      <a:alpha val="80000"/>
                    </a:srgbClr>
                  </a:outerShdw>
                </a:effectLst>
                <a:latin typeface="Times New Roman" panose="02020603050405020304" pitchFamily="18" charset="0"/>
                <a:ea typeface="Times New Roman" panose="02020603050405020304" pitchFamily="18" charset="0"/>
              </a:rPr>
              <a:t>XIN TRÂN TRỌNG CẢM ƠN!</a:t>
            </a:r>
          </a:p>
        </p:txBody>
      </p:sp>
      <p:pic>
        <p:nvPicPr>
          <p:cNvPr id="10" name="Picture 6" descr="GRANS024">
            <a:extLst>
              <a:ext uri="{FF2B5EF4-FFF2-40B4-BE49-F238E27FC236}">
                <a16:creationId xmlns:a16="http://schemas.microsoft.com/office/drawing/2014/main" xmlns="" id="{7603E3D8-BC7F-4D83-8A33-CC9A6C6D57C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270700" flipH="1">
            <a:off x="5404527" y="902249"/>
            <a:ext cx="14478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1388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100360"/>
                                        </p:tgtEl>
                                        <p:attrNameLst>
                                          <p:attrName>style.visibility</p:attrName>
                                        </p:attrNameLst>
                                      </p:cBhvr>
                                      <p:to>
                                        <p:strVal val="visible"/>
                                      </p:to>
                                    </p:set>
                                    <p:animEffect transition="in" filter="fade">
                                      <p:cBhvr>
                                        <p:cTn id="7" dur="770" decel="100000"/>
                                        <p:tgtEl>
                                          <p:spTgt spid="100360"/>
                                        </p:tgtEl>
                                      </p:cBhvr>
                                    </p:animEffect>
                                    <p:animScale>
                                      <p:cBhvr>
                                        <p:cTn id="8" dur="770" decel="100000"/>
                                        <p:tgtEl>
                                          <p:spTgt spid="100360"/>
                                        </p:tgtEl>
                                      </p:cBhvr>
                                      <p:from x="10000" y="10000"/>
                                      <p:to x="200000" y="450000"/>
                                    </p:animScale>
                                    <p:animScale>
                                      <p:cBhvr>
                                        <p:cTn id="9" dur="1230" accel="100000" fill="hold">
                                          <p:stCondLst>
                                            <p:cond delay="770"/>
                                          </p:stCondLst>
                                        </p:cTn>
                                        <p:tgtEl>
                                          <p:spTgt spid="100360"/>
                                        </p:tgtEl>
                                      </p:cBhvr>
                                      <p:from x="200000" y="450000"/>
                                      <p:to x="100000" y="100000"/>
                                    </p:animScale>
                                    <p:set>
                                      <p:cBhvr>
                                        <p:cTn id="10" dur="770" fill="hold"/>
                                        <p:tgtEl>
                                          <p:spTgt spid="100360"/>
                                        </p:tgtEl>
                                        <p:attrNameLst>
                                          <p:attrName>ppt_x</p:attrName>
                                        </p:attrNameLst>
                                      </p:cBhvr>
                                      <p:to>
                                        <p:strVal val="(0.5)"/>
                                      </p:to>
                                    </p:set>
                                    <p:anim from="(0.5)" to="(#ppt_x)" calcmode="lin" valueType="num">
                                      <p:cBhvr>
                                        <p:cTn id="11" dur="1230" accel="100000" fill="hold">
                                          <p:stCondLst>
                                            <p:cond delay="770"/>
                                          </p:stCondLst>
                                        </p:cTn>
                                        <p:tgtEl>
                                          <p:spTgt spid="100360"/>
                                        </p:tgtEl>
                                        <p:attrNameLst>
                                          <p:attrName>ppt_x</p:attrName>
                                        </p:attrNameLst>
                                      </p:cBhvr>
                                    </p:anim>
                                    <p:set>
                                      <p:cBhvr>
                                        <p:cTn id="12" dur="770" fill="hold"/>
                                        <p:tgtEl>
                                          <p:spTgt spid="100360"/>
                                        </p:tgtEl>
                                        <p:attrNameLst>
                                          <p:attrName>ppt_y</p:attrName>
                                        </p:attrNameLst>
                                      </p:cBhvr>
                                      <p:to>
                                        <p:strVal val="(#ppt_y+0.4)"/>
                                      </p:to>
                                    </p:set>
                                    <p:anim from="(#ppt_y+0.4)" to="(#ppt_y)" calcmode="lin" valueType="num">
                                      <p:cBhvr>
                                        <p:cTn id="13" dur="1230" accel="100000" fill="hold">
                                          <p:stCondLst>
                                            <p:cond delay="770"/>
                                          </p:stCondLst>
                                        </p:cTn>
                                        <p:tgtEl>
                                          <p:spTgt spid="100360"/>
                                        </p:tgtEl>
                                        <p:attrNameLst>
                                          <p:attrName>ppt_y</p:attrName>
                                        </p:attrNameLst>
                                      </p:cBhvr>
                                    </p:anim>
                                  </p:childTnLst>
                                </p:cTn>
                              </p:par>
                              <p:par>
                                <p:cTn id="14" presetID="8" presetClass="emph" presetSubtype="0" repeatCount="indefinite" fill="hold" grpId="1" nodeType="withEffect">
                                  <p:stCondLst>
                                    <p:cond delay="0"/>
                                  </p:stCondLst>
                                  <p:childTnLst>
                                    <p:animRot by="21600000">
                                      <p:cBhvr>
                                        <p:cTn id="15" dur="2000" fill="hold"/>
                                        <p:tgtEl>
                                          <p:spTgt spid="100360"/>
                                        </p:tgtEl>
                                        <p:attrNameLst>
                                          <p:attrName>r</p:attrName>
                                        </p:attrNameLst>
                                      </p:cBhvr>
                                    </p:animRot>
                                  </p:childTnLst>
                                </p:cTn>
                              </p:par>
                              <p:par>
                                <p:cTn id="16" presetID="8" presetClass="emph" presetSubtype="0" fill="hold" grpId="2" nodeType="withEffect">
                                  <p:stCondLst>
                                    <p:cond delay="0"/>
                                  </p:stCondLst>
                                  <p:childTnLst>
                                    <p:animRot by="21600000">
                                      <p:cBhvr>
                                        <p:cTn id="17" dur="2000" fill="hold"/>
                                        <p:tgtEl>
                                          <p:spTgt spid="100360"/>
                                        </p:tgtEl>
                                        <p:attrNameLst>
                                          <p:attrName>r</p:attrName>
                                        </p:attrNameLst>
                                      </p:cBhvr>
                                    </p:animRot>
                                  </p:childTnLst>
                                </p:cTn>
                              </p:par>
                              <p:par>
                                <p:cTn id="18" presetID="51" presetClass="entr" presetSubtype="0" fill="hold" grpId="0" nodeType="withEffect">
                                  <p:stCondLst>
                                    <p:cond delay="0"/>
                                  </p:stCondLst>
                                  <p:childTnLst>
                                    <p:set>
                                      <p:cBhvr>
                                        <p:cTn id="19" dur="1" fill="hold">
                                          <p:stCondLst>
                                            <p:cond delay="0"/>
                                          </p:stCondLst>
                                        </p:cTn>
                                        <p:tgtEl>
                                          <p:spTgt spid="100361"/>
                                        </p:tgtEl>
                                        <p:attrNameLst>
                                          <p:attrName>style.visibility</p:attrName>
                                        </p:attrNameLst>
                                      </p:cBhvr>
                                      <p:to>
                                        <p:strVal val="visible"/>
                                      </p:to>
                                    </p:set>
                                    <p:animEffect transition="in" filter="fade">
                                      <p:cBhvr>
                                        <p:cTn id="20" dur="770" decel="100000"/>
                                        <p:tgtEl>
                                          <p:spTgt spid="100361"/>
                                        </p:tgtEl>
                                      </p:cBhvr>
                                    </p:animEffect>
                                    <p:animScale>
                                      <p:cBhvr>
                                        <p:cTn id="21" dur="770" decel="100000"/>
                                        <p:tgtEl>
                                          <p:spTgt spid="100361"/>
                                        </p:tgtEl>
                                      </p:cBhvr>
                                      <p:from x="10000" y="10000"/>
                                      <p:to x="200000" y="450000"/>
                                    </p:animScale>
                                    <p:animScale>
                                      <p:cBhvr>
                                        <p:cTn id="22" dur="1230" accel="100000" fill="hold">
                                          <p:stCondLst>
                                            <p:cond delay="770"/>
                                          </p:stCondLst>
                                        </p:cTn>
                                        <p:tgtEl>
                                          <p:spTgt spid="100361"/>
                                        </p:tgtEl>
                                      </p:cBhvr>
                                      <p:from x="200000" y="450000"/>
                                      <p:to x="100000" y="100000"/>
                                    </p:animScale>
                                    <p:set>
                                      <p:cBhvr>
                                        <p:cTn id="23" dur="770" fill="hold"/>
                                        <p:tgtEl>
                                          <p:spTgt spid="100361"/>
                                        </p:tgtEl>
                                        <p:attrNameLst>
                                          <p:attrName>ppt_x</p:attrName>
                                        </p:attrNameLst>
                                      </p:cBhvr>
                                      <p:to>
                                        <p:strVal val="(0.5)"/>
                                      </p:to>
                                    </p:set>
                                    <p:anim from="(0.5)" to="(#ppt_x)" calcmode="lin" valueType="num">
                                      <p:cBhvr>
                                        <p:cTn id="24" dur="1230" accel="100000" fill="hold">
                                          <p:stCondLst>
                                            <p:cond delay="770"/>
                                          </p:stCondLst>
                                        </p:cTn>
                                        <p:tgtEl>
                                          <p:spTgt spid="100361"/>
                                        </p:tgtEl>
                                        <p:attrNameLst>
                                          <p:attrName>ppt_x</p:attrName>
                                        </p:attrNameLst>
                                      </p:cBhvr>
                                    </p:anim>
                                    <p:set>
                                      <p:cBhvr>
                                        <p:cTn id="25" dur="770" fill="hold"/>
                                        <p:tgtEl>
                                          <p:spTgt spid="100361"/>
                                        </p:tgtEl>
                                        <p:attrNameLst>
                                          <p:attrName>ppt_y</p:attrName>
                                        </p:attrNameLst>
                                      </p:cBhvr>
                                      <p:to>
                                        <p:strVal val="(#ppt_y+0.4)"/>
                                      </p:to>
                                    </p:set>
                                    <p:anim from="(#ppt_y+0.4)" to="(#ppt_y)" calcmode="lin" valueType="num">
                                      <p:cBhvr>
                                        <p:cTn id="26" dur="1230" accel="100000" fill="hold">
                                          <p:stCondLst>
                                            <p:cond delay="770"/>
                                          </p:stCondLst>
                                        </p:cTn>
                                        <p:tgtEl>
                                          <p:spTgt spid="100361"/>
                                        </p:tgtEl>
                                        <p:attrNameLst>
                                          <p:attrName>ppt_y</p:attrName>
                                        </p:attrNameLst>
                                      </p:cBhvr>
                                    </p:anim>
                                  </p:childTnLst>
                                </p:cTn>
                              </p:par>
                              <p:par>
                                <p:cTn id="27" presetID="8" presetClass="emph" presetSubtype="0" repeatCount="indefinite" fill="hold" grpId="1" nodeType="withEffect">
                                  <p:stCondLst>
                                    <p:cond delay="0"/>
                                  </p:stCondLst>
                                  <p:childTnLst>
                                    <p:animRot by="21600000">
                                      <p:cBhvr>
                                        <p:cTn id="28" dur="2000" fill="hold"/>
                                        <p:tgtEl>
                                          <p:spTgt spid="100361"/>
                                        </p:tgtEl>
                                        <p:attrNameLst>
                                          <p:attrName>r</p:attrName>
                                        </p:attrNameLst>
                                      </p:cBhvr>
                                    </p:animRot>
                                  </p:childTnLst>
                                </p:cTn>
                              </p:par>
                              <p:par>
                                <p:cTn id="29" presetID="8" presetClass="emph" presetSubtype="0" fill="hold" grpId="2" nodeType="withEffect">
                                  <p:stCondLst>
                                    <p:cond delay="0"/>
                                  </p:stCondLst>
                                  <p:childTnLst>
                                    <p:animRot by="21600000">
                                      <p:cBhvr>
                                        <p:cTn id="30" dur="2000" fill="hold"/>
                                        <p:tgtEl>
                                          <p:spTgt spid="100361"/>
                                        </p:tgtEl>
                                        <p:attrNameLst>
                                          <p:attrName>r</p:attrName>
                                        </p:attrNameLst>
                                      </p:cBhvr>
                                    </p:animRot>
                                  </p:childTnLst>
                                </p:cTn>
                              </p:par>
                              <p:par>
                                <p:cTn id="31" presetID="21" presetClass="entr" presetSubtype="4"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heel(4)">
                                      <p:cBhvr>
                                        <p:cTn id="3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60" grpId="0" animBg="1"/>
      <p:bldP spid="100360" grpId="1" animBg="1"/>
      <p:bldP spid="100360" grpId="2" animBg="1"/>
      <p:bldP spid="100361" grpId="0" animBg="1"/>
      <p:bldP spid="100361" grpId="1" animBg="1"/>
      <p:bldP spid="100361" grpId="2"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xmlns="" id="{9750FF79-9FBD-4A95-8317-FBEE6A591AD9}"/>
              </a:ext>
            </a:extLst>
          </p:cNvPr>
          <p:cNvGraphicFramePr/>
          <p:nvPr>
            <p:extLst>
              <p:ext uri="{D42A27DB-BD31-4B8C-83A1-F6EECF244321}">
                <p14:modId xmlns:p14="http://schemas.microsoft.com/office/powerpoint/2010/main" val="3083043071"/>
              </p:ext>
            </p:extLst>
          </p:nvPr>
        </p:nvGraphicFramePr>
        <p:xfrm>
          <a:off x="363620" y="543203"/>
          <a:ext cx="11347117"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00183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
                                            <p:graphicEl>
                                              <a:dgm id="{C7CFF849-DE73-4158-AD8D-B2834D1F1C79}"/>
                                            </p:graphicEl>
                                          </p:spTgt>
                                        </p:tgtEl>
                                        <p:attrNameLst>
                                          <p:attrName>style.visibility</p:attrName>
                                        </p:attrNameLst>
                                      </p:cBhvr>
                                      <p:to>
                                        <p:strVal val="visible"/>
                                      </p:to>
                                    </p:set>
                                    <p:anim calcmode="lin" valueType="num">
                                      <p:cBhvr>
                                        <p:cTn id="7" dur="1000" fill="hold"/>
                                        <p:tgtEl>
                                          <p:spTgt spid="3">
                                            <p:graphicEl>
                                              <a:dgm id="{C7CFF849-DE73-4158-AD8D-B2834D1F1C79}"/>
                                            </p:graphicEl>
                                          </p:spTgt>
                                        </p:tgtEl>
                                        <p:attrNameLst>
                                          <p:attrName>ppt_w</p:attrName>
                                        </p:attrNameLst>
                                      </p:cBhvr>
                                      <p:tavLst>
                                        <p:tav tm="0">
                                          <p:val>
                                            <p:fltVal val="0"/>
                                          </p:val>
                                        </p:tav>
                                        <p:tav tm="100000">
                                          <p:val>
                                            <p:strVal val="#ppt_w"/>
                                          </p:val>
                                        </p:tav>
                                      </p:tavLst>
                                    </p:anim>
                                    <p:anim calcmode="lin" valueType="num">
                                      <p:cBhvr>
                                        <p:cTn id="8" dur="1000" fill="hold"/>
                                        <p:tgtEl>
                                          <p:spTgt spid="3">
                                            <p:graphicEl>
                                              <a:dgm id="{C7CFF849-DE73-4158-AD8D-B2834D1F1C79}"/>
                                            </p:graphicEl>
                                          </p:spTgt>
                                        </p:tgtEl>
                                        <p:attrNameLst>
                                          <p:attrName>ppt_h</p:attrName>
                                        </p:attrNameLst>
                                      </p:cBhvr>
                                      <p:tavLst>
                                        <p:tav tm="0">
                                          <p:val>
                                            <p:fltVal val="0"/>
                                          </p:val>
                                        </p:tav>
                                        <p:tav tm="100000">
                                          <p:val>
                                            <p:strVal val="#ppt_h"/>
                                          </p:val>
                                        </p:tav>
                                      </p:tavLst>
                                    </p:anim>
                                    <p:anim calcmode="lin" valueType="num">
                                      <p:cBhvr>
                                        <p:cTn id="9" dur="1000" fill="hold"/>
                                        <p:tgtEl>
                                          <p:spTgt spid="3">
                                            <p:graphicEl>
                                              <a:dgm id="{C7CFF849-DE73-4158-AD8D-B2834D1F1C79}"/>
                                            </p:graphicEl>
                                          </p:spTgt>
                                        </p:tgtEl>
                                        <p:attrNameLst>
                                          <p:attrName>style.rotation</p:attrName>
                                        </p:attrNameLst>
                                      </p:cBhvr>
                                      <p:tavLst>
                                        <p:tav tm="0">
                                          <p:val>
                                            <p:fltVal val="90"/>
                                          </p:val>
                                        </p:tav>
                                        <p:tav tm="100000">
                                          <p:val>
                                            <p:fltVal val="0"/>
                                          </p:val>
                                        </p:tav>
                                      </p:tavLst>
                                    </p:anim>
                                    <p:animEffect transition="in" filter="fade">
                                      <p:cBhvr>
                                        <p:cTn id="10" dur="1000"/>
                                        <p:tgtEl>
                                          <p:spTgt spid="3">
                                            <p:graphicEl>
                                              <a:dgm id="{C7CFF849-DE73-4158-AD8D-B2834D1F1C79}"/>
                                            </p:graphicEl>
                                          </p:spTgt>
                                        </p:tgtEl>
                                      </p:cBhvr>
                                    </p:animEffect>
                                  </p:childTnLst>
                                </p:cTn>
                              </p:par>
                              <p:par>
                                <p:cTn id="11" presetID="31" presetClass="entr" presetSubtype="0" fill="hold" grpId="0" nodeType="withEffect">
                                  <p:stCondLst>
                                    <p:cond delay="2000"/>
                                  </p:stCondLst>
                                  <p:childTnLst>
                                    <p:set>
                                      <p:cBhvr>
                                        <p:cTn id="12" dur="1" fill="hold">
                                          <p:stCondLst>
                                            <p:cond delay="0"/>
                                          </p:stCondLst>
                                        </p:cTn>
                                        <p:tgtEl>
                                          <p:spTgt spid="3">
                                            <p:graphicEl>
                                              <a:dgm id="{A018890B-E0DD-4DFA-8F9A-12B6E24E1903}"/>
                                            </p:graphicEl>
                                          </p:spTgt>
                                        </p:tgtEl>
                                        <p:attrNameLst>
                                          <p:attrName>style.visibility</p:attrName>
                                        </p:attrNameLst>
                                      </p:cBhvr>
                                      <p:to>
                                        <p:strVal val="visible"/>
                                      </p:to>
                                    </p:set>
                                    <p:anim calcmode="lin" valueType="num">
                                      <p:cBhvr>
                                        <p:cTn id="13" dur="1000" fill="hold"/>
                                        <p:tgtEl>
                                          <p:spTgt spid="3">
                                            <p:graphicEl>
                                              <a:dgm id="{A018890B-E0DD-4DFA-8F9A-12B6E24E1903}"/>
                                            </p:graphicEl>
                                          </p:spTgt>
                                        </p:tgtEl>
                                        <p:attrNameLst>
                                          <p:attrName>ppt_w</p:attrName>
                                        </p:attrNameLst>
                                      </p:cBhvr>
                                      <p:tavLst>
                                        <p:tav tm="0">
                                          <p:val>
                                            <p:fltVal val="0"/>
                                          </p:val>
                                        </p:tav>
                                        <p:tav tm="100000">
                                          <p:val>
                                            <p:strVal val="#ppt_w"/>
                                          </p:val>
                                        </p:tav>
                                      </p:tavLst>
                                    </p:anim>
                                    <p:anim calcmode="lin" valueType="num">
                                      <p:cBhvr>
                                        <p:cTn id="14" dur="1000" fill="hold"/>
                                        <p:tgtEl>
                                          <p:spTgt spid="3">
                                            <p:graphicEl>
                                              <a:dgm id="{A018890B-E0DD-4DFA-8F9A-12B6E24E1903}"/>
                                            </p:graphicEl>
                                          </p:spTgt>
                                        </p:tgtEl>
                                        <p:attrNameLst>
                                          <p:attrName>ppt_h</p:attrName>
                                        </p:attrNameLst>
                                      </p:cBhvr>
                                      <p:tavLst>
                                        <p:tav tm="0">
                                          <p:val>
                                            <p:fltVal val="0"/>
                                          </p:val>
                                        </p:tav>
                                        <p:tav tm="100000">
                                          <p:val>
                                            <p:strVal val="#ppt_h"/>
                                          </p:val>
                                        </p:tav>
                                      </p:tavLst>
                                    </p:anim>
                                    <p:anim calcmode="lin" valueType="num">
                                      <p:cBhvr>
                                        <p:cTn id="15" dur="1000" fill="hold"/>
                                        <p:tgtEl>
                                          <p:spTgt spid="3">
                                            <p:graphicEl>
                                              <a:dgm id="{A018890B-E0DD-4DFA-8F9A-12B6E24E1903}"/>
                                            </p:graphicEl>
                                          </p:spTgt>
                                        </p:tgtEl>
                                        <p:attrNameLst>
                                          <p:attrName>style.rotation</p:attrName>
                                        </p:attrNameLst>
                                      </p:cBhvr>
                                      <p:tavLst>
                                        <p:tav tm="0">
                                          <p:val>
                                            <p:fltVal val="90"/>
                                          </p:val>
                                        </p:tav>
                                        <p:tav tm="100000">
                                          <p:val>
                                            <p:fltVal val="0"/>
                                          </p:val>
                                        </p:tav>
                                      </p:tavLst>
                                    </p:anim>
                                    <p:animEffect transition="in" filter="fade">
                                      <p:cBhvr>
                                        <p:cTn id="16" dur="1000"/>
                                        <p:tgtEl>
                                          <p:spTgt spid="3">
                                            <p:graphicEl>
                                              <a:dgm id="{A018890B-E0DD-4DFA-8F9A-12B6E24E1903}"/>
                                            </p:graphicEl>
                                          </p:spTgt>
                                        </p:tgtEl>
                                      </p:cBhvr>
                                    </p:animEffect>
                                  </p:childTnLst>
                                </p:cTn>
                              </p:par>
                              <p:par>
                                <p:cTn id="17" presetID="31" presetClass="entr" presetSubtype="0" fill="hold" grpId="0" nodeType="withEffect">
                                  <p:stCondLst>
                                    <p:cond delay="3500"/>
                                  </p:stCondLst>
                                  <p:childTnLst>
                                    <p:set>
                                      <p:cBhvr>
                                        <p:cTn id="18" dur="1" fill="hold">
                                          <p:stCondLst>
                                            <p:cond delay="0"/>
                                          </p:stCondLst>
                                        </p:cTn>
                                        <p:tgtEl>
                                          <p:spTgt spid="3">
                                            <p:graphicEl>
                                              <a:dgm id="{1B438491-AB70-415B-B481-E3763DDEC0FC}"/>
                                            </p:graphicEl>
                                          </p:spTgt>
                                        </p:tgtEl>
                                        <p:attrNameLst>
                                          <p:attrName>style.visibility</p:attrName>
                                        </p:attrNameLst>
                                      </p:cBhvr>
                                      <p:to>
                                        <p:strVal val="visible"/>
                                      </p:to>
                                    </p:set>
                                    <p:anim calcmode="lin" valueType="num">
                                      <p:cBhvr>
                                        <p:cTn id="19" dur="1000" fill="hold"/>
                                        <p:tgtEl>
                                          <p:spTgt spid="3">
                                            <p:graphicEl>
                                              <a:dgm id="{1B438491-AB70-415B-B481-E3763DDEC0FC}"/>
                                            </p:graphicEl>
                                          </p:spTgt>
                                        </p:tgtEl>
                                        <p:attrNameLst>
                                          <p:attrName>ppt_w</p:attrName>
                                        </p:attrNameLst>
                                      </p:cBhvr>
                                      <p:tavLst>
                                        <p:tav tm="0">
                                          <p:val>
                                            <p:fltVal val="0"/>
                                          </p:val>
                                        </p:tav>
                                        <p:tav tm="100000">
                                          <p:val>
                                            <p:strVal val="#ppt_w"/>
                                          </p:val>
                                        </p:tav>
                                      </p:tavLst>
                                    </p:anim>
                                    <p:anim calcmode="lin" valueType="num">
                                      <p:cBhvr>
                                        <p:cTn id="20" dur="1000" fill="hold"/>
                                        <p:tgtEl>
                                          <p:spTgt spid="3">
                                            <p:graphicEl>
                                              <a:dgm id="{1B438491-AB70-415B-B481-E3763DDEC0FC}"/>
                                            </p:graphicEl>
                                          </p:spTgt>
                                        </p:tgtEl>
                                        <p:attrNameLst>
                                          <p:attrName>ppt_h</p:attrName>
                                        </p:attrNameLst>
                                      </p:cBhvr>
                                      <p:tavLst>
                                        <p:tav tm="0">
                                          <p:val>
                                            <p:fltVal val="0"/>
                                          </p:val>
                                        </p:tav>
                                        <p:tav tm="100000">
                                          <p:val>
                                            <p:strVal val="#ppt_h"/>
                                          </p:val>
                                        </p:tav>
                                      </p:tavLst>
                                    </p:anim>
                                    <p:anim calcmode="lin" valueType="num">
                                      <p:cBhvr>
                                        <p:cTn id="21" dur="1000" fill="hold"/>
                                        <p:tgtEl>
                                          <p:spTgt spid="3">
                                            <p:graphicEl>
                                              <a:dgm id="{1B438491-AB70-415B-B481-E3763DDEC0FC}"/>
                                            </p:graphicEl>
                                          </p:spTgt>
                                        </p:tgtEl>
                                        <p:attrNameLst>
                                          <p:attrName>style.rotation</p:attrName>
                                        </p:attrNameLst>
                                      </p:cBhvr>
                                      <p:tavLst>
                                        <p:tav tm="0">
                                          <p:val>
                                            <p:fltVal val="90"/>
                                          </p:val>
                                        </p:tav>
                                        <p:tav tm="100000">
                                          <p:val>
                                            <p:fltVal val="0"/>
                                          </p:val>
                                        </p:tav>
                                      </p:tavLst>
                                    </p:anim>
                                    <p:animEffect transition="in" filter="fade">
                                      <p:cBhvr>
                                        <p:cTn id="22" dur="1000"/>
                                        <p:tgtEl>
                                          <p:spTgt spid="3">
                                            <p:graphicEl>
                                              <a:dgm id="{1B438491-AB70-415B-B481-E3763DDEC0FC}"/>
                                            </p:graphicEl>
                                          </p:spTgt>
                                        </p:tgtEl>
                                      </p:cBhvr>
                                    </p:animEffect>
                                  </p:childTnLst>
                                </p:cTn>
                              </p:par>
                              <p:par>
                                <p:cTn id="23" presetID="31" presetClass="entr" presetSubtype="0" fill="hold" grpId="0" nodeType="withEffect">
                                  <p:stCondLst>
                                    <p:cond delay="5000"/>
                                  </p:stCondLst>
                                  <p:childTnLst>
                                    <p:set>
                                      <p:cBhvr>
                                        <p:cTn id="24" dur="1" fill="hold">
                                          <p:stCondLst>
                                            <p:cond delay="0"/>
                                          </p:stCondLst>
                                        </p:cTn>
                                        <p:tgtEl>
                                          <p:spTgt spid="3">
                                            <p:graphicEl>
                                              <a:dgm id="{92415E3C-9B4B-4BAF-965C-21D4467B5E0C}"/>
                                            </p:graphicEl>
                                          </p:spTgt>
                                        </p:tgtEl>
                                        <p:attrNameLst>
                                          <p:attrName>style.visibility</p:attrName>
                                        </p:attrNameLst>
                                      </p:cBhvr>
                                      <p:to>
                                        <p:strVal val="visible"/>
                                      </p:to>
                                    </p:set>
                                    <p:anim calcmode="lin" valueType="num">
                                      <p:cBhvr>
                                        <p:cTn id="25" dur="1000" fill="hold"/>
                                        <p:tgtEl>
                                          <p:spTgt spid="3">
                                            <p:graphicEl>
                                              <a:dgm id="{92415E3C-9B4B-4BAF-965C-21D4467B5E0C}"/>
                                            </p:graphicEl>
                                          </p:spTgt>
                                        </p:tgtEl>
                                        <p:attrNameLst>
                                          <p:attrName>ppt_w</p:attrName>
                                        </p:attrNameLst>
                                      </p:cBhvr>
                                      <p:tavLst>
                                        <p:tav tm="0">
                                          <p:val>
                                            <p:fltVal val="0"/>
                                          </p:val>
                                        </p:tav>
                                        <p:tav tm="100000">
                                          <p:val>
                                            <p:strVal val="#ppt_w"/>
                                          </p:val>
                                        </p:tav>
                                      </p:tavLst>
                                    </p:anim>
                                    <p:anim calcmode="lin" valueType="num">
                                      <p:cBhvr>
                                        <p:cTn id="26" dur="1000" fill="hold"/>
                                        <p:tgtEl>
                                          <p:spTgt spid="3">
                                            <p:graphicEl>
                                              <a:dgm id="{92415E3C-9B4B-4BAF-965C-21D4467B5E0C}"/>
                                            </p:graphicEl>
                                          </p:spTgt>
                                        </p:tgtEl>
                                        <p:attrNameLst>
                                          <p:attrName>ppt_h</p:attrName>
                                        </p:attrNameLst>
                                      </p:cBhvr>
                                      <p:tavLst>
                                        <p:tav tm="0">
                                          <p:val>
                                            <p:fltVal val="0"/>
                                          </p:val>
                                        </p:tav>
                                        <p:tav tm="100000">
                                          <p:val>
                                            <p:strVal val="#ppt_h"/>
                                          </p:val>
                                        </p:tav>
                                      </p:tavLst>
                                    </p:anim>
                                    <p:anim calcmode="lin" valueType="num">
                                      <p:cBhvr>
                                        <p:cTn id="27" dur="1000" fill="hold"/>
                                        <p:tgtEl>
                                          <p:spTgt spid="3">
                                            <p:graphicEl>
                                              <a:dgm id="{92415E3C-9B4B-4BAF-965C-21D4467B5E0C}"/>
                                            </p:graphicEl>
                                          </p:spTgt>
                                        </p:tgtEl>
                                        <p:attrNameLst>
                                          <p:attrName>style.rotation</p:attrName>
                                        </p:attrNameLst>
                                      </p:cBhvr>
                                      <p:tavLst>
                                        <p:tav tm="0">
                                          <p:val>
                                            <p:fltVal val="90"/>
                                          </p:val>
                                        </p:tav>
                                        <p:tav tm="100000">
                                          <p:val>
                                            <p:fltVal val="0"/>
                                          </p:val>
                                        </p:tav>
                                      </p:tavLst>
                                    </p:anim>
                                    <p:animEffect transition="in" filter="fade">
                                      <p:cBhvr>
                                        <p:cTn id="28" dur="1000"/>
                                        <p:tgtEl>
                                          <p:spTgt spid="3">
                                            <p:graphicEl>
                                              <a:dgm id="{92415E3C-9B4B-4BAF-965C-21D4467B5E0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p:bldSub>
      </p:bldGraphic>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D4BD417-AAE8-47EE-8318-26D1980C504B}"/>
              </a:ext>
            </a:extLst>
          </p:cNvPr>
          <p:cNvSpPr txBox="1"/>
          <p:nvPr/>
        </p:nvSpPr>
        <p:spPr>
          <a:xfrm>
            <a:off x="90992" y="306298"/>
            <a:ext cx="11988713" cy="6314036"/>
          </a:xfrm>
          <a:prstGeom prst="rect">
            <a:avLst/>
          </a:prstGeom>
          <a:noFill/>
        </p:spPr>
        <p:txBody>
          <a:bodyPr wrap="square">
            <a:spAutoFit/>
          </a:bodyPr>
          <a:lstStyle/>
          <a:p>
            <a:pPr algn="just">
              <a:lnSpc>
                <a:spcPct val="115000"/>
              </a:lnSpc>
              <a:spcAft>
                <a:spcPts val="600"/>
              </a:spcAft>
            </a:pPr>
            <a:r>
              <a:rPr lang="pt-BR" sz="2200" b="1" dirty="0">
                <a:effectLst/>
                <a:latin typeface="Times New Roman" panose="02020603050405020304" pitchFamily="18" charset="0"/>
                <a:ea typeface="Times New Roman" panose="02020603050405020304" pitchFamily="18" charset="0"/>
                <a:cs typeface="Times New Roman" panose="02020603050405020304" pitchFamily="18" charset="0"/>
              </a:rPr>
              <a:t>I. ĐẶT VẤN ĐỀ.</a:t>
            </a:r>
            <a:endParaRPr lang="en-US" sz="2200" dirty="0">
              <a:effectLst/>
              <a:latin typeface="Times New Roman" pitchFamily="18" charset="0"/>
              <a:ea typeface="Times New Roman" panose="02020603050405020304" pitchFamily="18" charset="0"/>
              <a:cs typeface="Times New Roman" pitchFamily="18" charset="0"/>
            </a:endParaRPr>
          </a:p>
          <a:p>
            <a:r>
              <a:rPr lang="en-US" sz="2200" dirty="0" err="1">
                <a:latin typeface="Times New Roman" pitchFamily="18" charset="0"/>
                <a:cs typeface="Times New Roman" pitchFamily="18" charset="0"/>
              </a:rPr>
              <a:t>Trong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môn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Toán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lớp</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Một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thì</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thời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gian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thực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hành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các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phép</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tính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trong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phạm</a:t>
            </a:r>
            <a:r>
              <a:rPr lang="en-US" sz="2200" dirty="0">
                <a:latin typeface="Times New Roman" pitchFamily="18" charset="0"/>
                <a:cs typeface="Times New Roman" pitchFamily="18" charset="0"/>
              </a:rPr>
              <a:t> vi 10 </a:t>
            </a:r>
            <a:r>
              <a:rPr lang="en-US" sz="2200" dirty="0" err="1">
                <a:latin typeface="Times New Roman" pitchFamily="18" charset="0"/>
                <a:cs typeface="Times New Roman" pitchFamily="18" charset="0"/>
              </a:rPr>
              <a:t>chiếm</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gần</a:t>
            </a:r>
            <a:r>
              <a:rPr lang="en-US" sz="2200" dirty="0">
                <a:latin typeface="Times New Roman" pitchFamily="18" charset="0"/>
                <a:cs typeface="Times New Roman" pitchFamily="18" charset="0"/>
              </a:rPr>
              <a:t> 1/2 </a:t>
            </a:r>
            <a:r>
              <a:rPr lang="en-US" sz="2200" dirty="0" err="1">
                <a:latin typeface="Times New Roman" pitchFamily="18" charset="0"/>
                <a:cs typeface="Times New Roman" pitchFamily="18" charset="0"/>
              </a:rPr>
              <a:t>thời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lượng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chương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trình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Đây</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là</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phần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trọng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tâm</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của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chương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trình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là</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nền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tảng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là</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tiền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đề</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giúp</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các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em</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thực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hành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cộng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trừ</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thông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thạo</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sau</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này</a:t>
            </a:r>
            <a:r>
              <a:rPr lang="en-US" sz="2200" dirty="0">
                <a:latin typeface="Times New Roman" pitchFamily="18" charset="0"/>
                <a:cs typeface="Times New Roman" pitchFamily="18" charset="0"/>
              </a:rPr>
              <a:t>. </a:t>
            </a:r>
          </a:p>
          <a:p>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Xuất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phát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từ</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nhu</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cầu</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đặt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ra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trong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quá</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trình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nâng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cao</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chất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lượng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dạy</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và</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học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toán</a:t>
            </a:r>
            <a:r>
              <a:rPr lang="en-US" sz="2200" dirty="0">
                <a:latin typeface="Times New Roman" pitchFamily="18" charset="0"/>
                <a:cs typeface="Times New Roman" pitchFamily="18" charset="0"/>
              </a:rPr>
              <a:t> ở </a:t>
            </a:r>
            <a:r>
              <a:rPr lang="en-US" sz="2200" dirty="0" err="1">
                <a:latin typeface="Times New Roman" pitchFamily="18" charset="0"/>
                <a:cs typeface="Times New Roman" pitchFamily="18" charset="0"/>
              </a:rPr>
              <a:t>tiểu</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học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Vì</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vậy</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người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dạy</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phải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biết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cách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dạy</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phải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rất</a:t>
            </a:r>
            <a:r>
              <a:rPr lang="en-US" sz="2200" dirty="0">
                <a:latin typeface="Times New Roman" pitchFamily="18" charset="0"/>
                <a:cs typeface="Times New Roman" pitchFamily="18" charset="0"/>
              </a:rPr>
              <a:t> am </a:t>
            </a:r>
            <a:r>
              <a:rPr lang="en-US" sz="2200" dirty="0" err="1">
                <a:latin typeface="Times New Roman" pitchFamily="18" charset="0"/>
                <a:cs typeface="Times New Roman" pitchFamily="18" charset="0"/>
              </a:rPr>
              <a:t>hiểu</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Còn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người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học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phải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biết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cách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học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học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không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chỉ</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để</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nắm</a:t>
            </a:r>
            <a:r>
              <a:rPr lang="en-US" sz="2200" dirty="0">
                <a:latin typeface="Times New Roman" pitchFamily="18" charset="0"/>
                <a:cs typeface="Times New Roman" pitchFamily="18" charset="0"/>
              </a:rPr>
              <a:t> tri </a:t>
            </a:r>
            <a:r>
              <a:rPr lang="en-US" sz="2200" dirty="0" err="1">
                <a:latin typeface="Times New Roman" pitchFamily="18" charset="0"/>
                <a:cs typeface="Times New Roman" pitchFamily="18" charset="0"/>
              </a:rPr>
              <a:t>thức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mà</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phải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nắm</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cả</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phương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pháp</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dành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lấy</a:t>
            </a:r>
            <a:r>
              <a:rPr lang="en-US" sz="2200" dirty="0">
                <a:latin typeface="Times New Roman" pitchFamily="18" charset="0"/>
                <a:cs typeface="Times New Roman" pitchFamily="18" charset="0"/>
              </a:rPr>
              <a:t> tri </a:t>
            </a:r>
            <a:r>
              <a:rPr lang="en-US" sz="2200" dirty="0" err="1">
                <a:latin typeface="Times New Roman" pitchFamily="18" charset="0"/>
                <a:cs typeface="Times New Roman" pitchFamily="18" charset="0"/>
              </a:rPr>
              <a:t>thức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để</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vận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dụng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vào</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cuộc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sống</a:t>
            </a:r>
            <a:r>
              <a:rPr lang="en-US" sz="2200" dirty="0">
                <a:latin typeface="Times New Roman" pitchFamily="18" charset="0"/>
                <a:cs typeface="Times New Roman" pitchFamily="18" charset="0"/>
              </a:rPr>
              <a:t>. Cho </a:t>
            </a:r>
            <a:r>
              <a:rPr lang="en-US" sz="2200" dirty="0" err="1">
                <a:latin typeface="Times New Roman" pitchFamily="18" charset="0"/>
                <a:cs typeface="Times New Roman" pitchFamily="18" charset="0"/>
              </a:rPr>
              <a:t>nên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trong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dạy</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học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ngoài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chuyện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cần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dạy</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cách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học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thì</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quan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trọng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nhất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là</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phải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dạy</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như</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thế</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nào</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để</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cung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cấp</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đầy</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đủ</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cho</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học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sinh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một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kiến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thức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tối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ưu</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cơ</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bản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về</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số</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học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về</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kĩ</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năng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thành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thạo</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các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phép</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tính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trong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phạm</a:t>
            </a:r>
            <a:r>
              <a:rPr lang="en-US" sz="2200" dirty="0">
                <a:latin typeface="Times New Roman" pitchFamily="18" charset="0"/>
                <a:cs typeface="Times New Roman" pitchFamily="18" charset="0"/>
              </a:rPr>
              <a:t> vi 10 </a:t>
            </a:r>
            <a:r>
              <a:rPr lang="en-US" sz="2200" dirty="0" err="1">
                <a:latin typeface="Times New Roman" pitchFamily="18" charset="0"/>
                <a:cs typeface="Times New Roman" pitchFamily="18" charset="0"/>
              </a:rPr>
              <a:t>để</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làm</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cơ</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sở</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cho</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việc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học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tiếp</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tục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sau</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này</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một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cách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có</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hiệu</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quả</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và</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đạt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chất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lượng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cao</a:t>
            </a:r>
            <a:r>
              <a:rPr lang="en-US" sz="2200" dirty="0">
                <a:latin typeface="Times New Roman" pitchFamily="18" charset="0"/>
                <a:cs typeface="Times New Roman" pitchFamily="18" charset="0"/>
              </a:rPr>
              <a:t>.</a:t>
            </a:r>
          </a:p>
          <a:p>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Đó</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là</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những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trăn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trở</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của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tôi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trong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mỗi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giờ</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dạy</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học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Toán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Và</a:t>
            </a:r>
            <a:r>
              <a:rPr lang="en-US" sz="2200" dirty="0">
                <a:latin typeface="Times New Roman" pitchFamily="18" charset="0"/>
                <a:cs typeface="Times New Roman" pitchFamily="18" charset="0"/>
              </a:rPr>
              <a:t> qua </a:t>
            </a:r>
            <a:r>
              <a:rPr lang="en-US" sz="2200" dirty="0" err="1">
                <a:latin typeface="Times New Roman" pitchFamily="18" charset="0"/>
                <a:cs typeface="Times New Roman" pitchFamily="18" charset="0"/>
              </a:rPr>
              <a:t>thực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tế</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giảng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dạy</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lớp</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mình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việc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thực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hành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toán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chưa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đạt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được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yêu</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cầu</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như</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mong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muốn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vì</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vậy</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tôi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đã</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sử</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dụng</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Một</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số</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biện</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pháp</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giúp</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đỡ</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học</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sinh</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tiếp</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thu</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chậm</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khi</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thực</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hiện</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các</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phép</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tính</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trong</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phạm</a:t>
            </a:r>
            <a:r>
              <a:rPr lang="en-US" sz="2200" b="1" dirty="0">
                <a:latin typeface="Times New Roman" pitchFamily="18" charset="0"/>
                <a:cs typeface="Times New Roman" pitchFamily="18" charset="0"/>
              </a:rPr>
              <a:t> vi 10  </a:t>
            </a:r>
            <a:r>
              <a:rPr lang="en-US" sz="2200" b="1" dirty="0" err="1">
                <a:latin typeface="Times New Roman" pitchFamily="18" charset="0"/>
                <a:cs typeface="Times New Roman" pitchFamily="18" charset="0"/>
              </a:rPr>
              <a:t>Lớp</a:t>
            </a:r>
            <a:r>
              <a:rPr lang="en-US" sz="2200" b="1" dirty="0">
                <a:latin typeface="Times New Roman" pitchFamily="18" charset="0"/>
                <a:cs typeface="Times New Roman" pitchFamily="18" charset="0"/>
              </a:rPr>
              <a:t> 1”.</a:t>
            </a:r>
            <a:endParaRPr lang="en-US" sz="2200" dirty="0">
              <a:latin typeface="Times New Roman" pitchFamily="18" charset="0"/>
              <a:cs typeface="Times New Roman" pitchFamily="18" charset="0"/>
            </a:endParaRPr>
          </a:p>
          <a:p>
            <a:r>
              <a:rPr lang="en-US" sz="2200" dirty="0">
                <a:latin typeface="Times New Roman" pitchFamily="18" charset="0"/>
                <a:cs typeface="Times New Roman" pitchFamily="18" charset="0"/>
              </a:rPr>
              <a:t>Qua </a:t>
            </a:r>
            <a:r>
              <a:rPr lang="en-US" sz="2200" dirty="0" err="1">
                <a:latin typeface="Times New Roman" pitchFamily="18" charset="0"/>
                <a:cs typeface="Times New Roman" pitchFamily="18" charset="0"/>
              </a:rPr>
              <a:t>vài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năm</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giảng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dạy</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lớp</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một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tôi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nhận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thấy</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học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sinh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thực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hành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các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phép</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tính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trong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phạm</a:t>
            </a:r>
            <a:r>
              <a:rPr lang="en-US" sz="2200" dirty="0">
                <a:latin typeface="Times New Roman" pitchFamily="18" charset="0"/>
                <a:cs typeface="Times New Roman" pitchFamily="18" charset="0"/>
              </a:rPr>
              <a:t> vi 10 </a:t>
            </a:r>
            <a:r>
              <a:rPr lang="en-US" sz="2200" dirty="0" err="1">
                <a:latin typeface="Times New Roman" pitchFamily="18" charset="0"/>
                <a:cs typeface="Times New Roman" pitchFamily="18" charset="0"/>
              </a:rPr>
              <a:t>còn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hạn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chế</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Và</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với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thực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tế</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lớp</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Một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năm</a:t>
            </a:r>
            <a:r>
              <a:rPr lang="en-US" sz="2200" dirty="0">
                <a:latin typeface="Times New Roman" pitchFamily="18" charset="0"/>
                <a:cs typeface="Times New Roman" pitchFamily="18" charset="0"/>
              </a:rPr>
              <a:t> 2020-2021 do </a:t>
            </a:r>
            <a:r>
              <a:rPr lang="en-US" sz="2200" dirty="0" err="1">
                <a:latin typeface="Times New Roman" pitchFamily="18" charset="0"/>
                <a:cs typeface="Times New Roman" pitchFamily="18" charset="0"/>
              </a:rPr>
              <a:t>tôi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phụ</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trách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có</a:t>
            </a:r>
            <a:r>
              <a:rPr lang="en-US" sz="2200" dirty="0">
                <a:latin typeface="Times New Roman" pitchFamily="18" charset="0"/>
                <a:cs typeface="Times New Roman" pitchFamily="18" charset="0"/>
              </a:rPr>
              <a:t> 32 </a:t>
            </a:r>
            <a:r>
              <a:rPr lang="en-US" sz="2200" dirty="0" err="1">
                <a:latin typeface="Times New Roman" pitchFamily="18" charset="0"/>
                <a:cs typeface="Times New Roman" pitchFamily="18" charset="0"/>
              </a:rPr>
              <a:t>học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sinh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trong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đó</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có</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một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em</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chậm</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phát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triển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mười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em</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tiếp</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thu</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chậm</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năm</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em</a:t>
            </a:r>
            <a:r>
              <a:rPr lang="en-US" sz="2200" dirty="0">
                <a:latin typeface="Times New Roman" pitchFamily="18" charset="0"/>
                <a:cs typeface="Times New Roman" pitchFamily="18" charset="0"/>
              </a:rPr>
              <a:t> ham </a:t>
            </a:r>
            <a:r>
              <a:rPr lang="en-US" sz="2200" dirty="0" err="1">
                <a:latin typeface="Times New Roman" pitchFamily="18" charset="0"/>
                <a:cs typeface="Times New Roman" pitchFamily="18" charset="0"/>
              </a:rPr>
              <a:t>chơi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Trong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khi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chương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trình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sách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giáo</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khoa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từ</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bài</a:t>
            </a:r>
            <a:r>
              <a:rPr lang="en-US" sz="2200" dirty="0">
                <a:latin typeface="Times New Roman" pitchFamily="18" charset="0"/>
                <a:cs typeface="Times New Roman" pitchFamily="18" charset="0"/>
              </a:rPr>
              <a:t> 25 </a:t>
            </a:r>
            <a:r>
              <a:rPr lang="en-US" sz="2200" dirty="0" err="1">
                <a:latin typeface="Times New Roman" pitchFamily="18" charset="0"/>
                <a:cs typeface="Times New Roman" pitchFamily="18" charset="0"/>
              </a:rPr>
              <a:t>trở</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các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em</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đã</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phải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thực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hành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cộng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trừ</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để</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tìm</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ra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kết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quả</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Vì</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vậy</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đòi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hỏi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các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em</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phải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có</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khả</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năng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tư</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duy</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để</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lĩnh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hội</a:t>
            </a:r>
            <a:r>
              <a:rPr lang="en-US" sz="2200" dirty="0">
                <a:latin typeface="Times New Roman" pitchFamily="18" charset="0"/>
                <a:cs typeface="Times New Roman" pitchFamily="18" charset="0"/>
              </a:rPr>
              <a:t> tri </a:t>
            </a:r>
            <a:r>
              <a:rPr lang="en-US" sz="2200" dirty="0" err="1">
                <a:latin typeface="Times New Roman" pitchFamily="18" charset="0"/>
                <a:cs typeface="Times New Roman" pitchFamily="18" charset="0"/>
              </a:rPr>
              <a:t>thức</a:t>
            </a:r>
            <a:r>
              <a:rPr lang="en-US" sz="2200" dirty="0">
                <a:latin typeface="Times New Roman" pitchFamily="18" charset="0"/>
                <a:cs typeface="Times New Roman" pitchFamily="18" charset="0"/>
              </a:rPr>
              <a:t>.  </a:t>
            </a:r>
          </a:p>
        </p:txBody>
      </p:sp>
    </p:spTree>
    <p:extLst>
      <p:ext uri="{BB962C8B-B14F-4D97-AF65-F5344CB8AC3E}">
        <p14:creationId xmlns:p14="http://schemas.microsoft.com/office/powerpoint/2010/main" val="16755941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xmlns="" id="{9750FF79-9FBD-4A95-8317-FBEE6A591AD9}"/>
              </a:ext>
            </a:extLst>
          </p:cNvPr>
          <p:cNvGraphicFramePr/>
          <p:nvPr>
            <p:extLst>
              <p:ext uri="{D42A27DB-BD31-4B8C-83A1-F6EECF244321}">
                <p14:modId xmlns:p14="http://schemas.microsoft.com/office/powerpoint/2010/main" val="3429725238"/>
              </p:ext>
            </p:extLst>
          </p:nvPr>
        </p:nvGraphicFramePr>
        <p:xfrm>
          <a:off x="363620" y="543203"/>
          <a:ext cx="11347117"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2595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xit" presetSubtype="0" fill="hold" grpId="0" nodeType="withEffect">
                                  <p:stCondLst>
                                    <p:cond delay="0"/>
                                  </p:stCondLst>
                                  <p:childTnLst>
                                    <p:animEffect transition="out" filter="fade">
                                      <p:cBhvr>
                                        <p:cTn id="6" dur="1000"/>
                                        <p:tgtEl>
                                          <p:spTgt spid="3">
                                            <p:graphicEl>
                                              <a:dgm id="{A018890B-E0DD-4DFA-8F9A-12B6E24E1903}"/>
                                            </p:graphicEl>
                                          </p:spTgt>
                                        </p:tgtEl>
                                      </p:cBhvr>
                                    </p:animEffect>
                                    <p:anim calcmode="lin" valueType="num">
                                      <p:cBhvr>
                                        <p:cTn id="7" dur="1000"/>
                                        <p:tgtEl>
                                          <p:spTgt spid="3">
                                            <p:graphicEl>
                                              <a:dgm id="{A018890B-E0DD-4DFA-8F9A-12B6E24E1903}"/>
                                            </p:graphicEl>
                                          </p:spTgt>
                                        </p:tgtEl>
                                        <p:attrNameLst>
                                          <p:attrName>ppt_x</p:attrName>
                                        </p:attrNameLst>
                                      </p:cBhvr>
                                      <p:tavLst>
                                        <p:tav tm="0">
                                          <p:val>
                                            <p:strVal val="ppt_x"/>
                                          </p:val>
                                        </p:tav>
                                        <p:tav tm="100000">
                                          <p:val>
                                            <p:strVal val="ppt_x"/>
                                          </p:val>
                                        </p:tav>
                                      </p:tavLst>
                                    </p:anim>
                                    <p:anim calcmode="lin" valueType="num">
                                      <p:cBhvr>
                                        <p:cTn id="8" dur="1000"/>
                                        <p:tgtEl>
                                          <p:spTgt spid="3">
                                            <p:graphicEl>
                                              <a:dgm id="{A018890B-E0DD-4DFA-8F9A-12B6E24E1903}"/>
                                            </p:graphicEl>
                                          </p:spTgt>
                                        </p:tgtEl>
                                        <p:attrNameLst>
                                          <p:attrName>ppt_y</p:attrName>
                                        </p:attrNameLst>
                                      </p:cBhvr>
                                      <p:tavLst>
                                        <p:tav tm="0">
                                          <p:val>
                                            <p:strVal val="ppt_y"/>
                                          </p:val>
                                        </p:tav>
                                        <p:tav tm="100000">
                                          <p:val>
                                            <p:strVal val="ppt_y+.1"/>
                                          </p:val>
                                        </p:tav>
                                      </p:tavLst>
                                    </p:anim>
                                    <p:set>
                                      <p:cBhvr>
                                        <p:cTn id="9" dur="1" fill="hold">
                                          <p:stCondLst>
                                            <p:cond delay="999"/>
                                          </p:stCondLst>
                                        </p:cTn>
                                        <p:tgtEl>
                                          <p:spTgt spid="3">
                                            <p:graphicEl>
                                              <a:dgm id="{A018890B-E0DD-4DFA-8F9A-12B6E24E1903}"/>
                                            </p:graphic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xmlns="" id="{91F7C20B-FC1B-4510-ACCD-ACB50F81955B}"/>
              </a:ext>
            </a:extLst>
          </p:cNvPr>
          <p:cNvGraphicFramePr/>
          <p:nvPr>
            <p:extLst>
              <p:ext uri="{D42A27DB-BD31-4B8C-83A1-F6EECF244321}">
                <p14:modId xmlns:p14="http://schemas.microsoft.com/office/powerpoint/2010/main" val="2833112439"/>
              </p:ext>
            </p:extLst>
          </p:nvPr>
        </p:nvGraphicFramePr>
        <p:xfrm>
          <a:off x="0" y="0"/>
          <a:ext cx="12063663"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63396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EB52CF61-0C28-444A-92BB-36C3AAFD0ABF}"/>
              </a:ext>
            </a:extLst>
          </p:cNvPr>
          <p:cNvSpPr txBox="1"/>
          <p:nvPr/>
        </p:nvSpPr>
        <p:spPr>
          <a:xfrm>
            <a:off x="0" y="106432"/>
            <a:ext cx="12192000" cy="6500241"/>
          </a:xfrm>
          <a:prstGeom prst="rect">
            <a:avLst/>
          </a:prstGeom>
          <a:noFill/>
        </p:spPr>
        <p:txBody>
          <a:bodyPr wrap="square">
            <a:spAutoFit/>
          </a:bodyPr>
          <a:lstStyle/>
          <a:p>
            <a:pPr algn="just">
              <a:lnSpc>
                <a:spcPct val="115000"/>
              </a:lnSpc>
              <a:spcAft>
                <a:spcPts val="600"/>
              </a:spcAft>
            </a:pPr>
            <a:r>
              <a:rPr lang="pt-BR" sz="2800" b="1" dirty="0">
                <a:effectLst/>
                <a:latin typeface="Times New Roman" panose="02020603050405020304" pitchFamily="18" charset="0"/>
                <a:ea typeface="Times New Roman" panose="02020603050405020304" pitchFamily="18" charset="0"/>
                <a:cs typeface="Times New Roman" panose="02020603050405020304" pitchFamily="18" charset="0"/>
              </a:rPr>
              <a:t>1. Giúp học sinh giải quyết những khó khăn khi học toán: </a:t>
            </a:r>
            <a:endParaRPr lang="en-US" sz="2800" dirty="0">
              <a:effectLst/>
              <a:latin typeface="VNI-Times" pitchFamily="2" charset="0"/>
              <a:ea typeface="Times New Roman" panose="02020603050405020304" pitchFamily="18" charset="0"/>
              <a:cs typeface="Times New Roman" panose="02020603050405020304" pitchFamily="18" charset="0"/>
            </a:endParaRPr>
          </a:p>
          <a:p>
            <a:pPr algn="just">
              <a:lnSpc>
                <a:spcPct val="115000"/>
              </a:lnSpc>
              <a:spcAft>
                <a:spcPts val="600"/>
              </a:spcAft>
            </a:pP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Qua nhiều năm giảng dạy lớp 1, thực hiện qua nhiều đối tượng học sinh, được học hỏi ở nhiều đồng nghiệp đi trước và qua điều tra nghiên cứu, đọc sách, báo, nhất là khi được trực tiếp giảng dạy các em, tôi đã tìm hiểu được những yếu kém mà các em thường gặp khi thực hành các dạng toán trong phạm vi 10.   </a:t>
            </a:r>
            <a:endParaRPr lang="en-US" sz="2800" dirty="0">
              <a:effectLst/>
              <a:latin typeface="VNI-Times" pitchFamily="2" charset="0"/>
              <a:ea typeface="Times New Roman" panose="02020603050405020304" pitchFamily="18" charset="0"/>
              <a:cs typeface="Times New Roman" panose="02020603050405020304" pitchFamily="18" charset="0"/>
            </a:endParaRPr>
          </a:p>
          <a:p>
            <a:pPr algn="just">
              <a:lnSpc>
                <a:spcPct val="115000"/>
              </a:lnSpc>
              <a:spcAft>
                <a:spcPts val="600"/>
              </a:spcAft>
            </a:pP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Ở lớp 1, phép cộng trong phạm vi 10 rất đa dạng không phải chỉ đơn thuần 2+1=3 mà trong đó có kiểu bài tập tình huống rất phong phú. Chính vì vậy mà học sinh gặp phải nhiều khó khăn khi thực hành các dạng toán sau đây:</a:t>
            </a:r>
            <a:endParaRPr lang="en-US" sz="2800" dirty="0">
              <a:effectLst/>
              <a:latin typeface="VNI-Times" pitchFamily="2" charset="0"/>
              <a:ea typeface="Times New Roman" panose="02020603050405020304" pitchFamily="18" charset="0"/>
              <a:cs typeface="Times New Roman" panose="02020603050405020304" pitchFamily="18" charset="0"/>
            </a:endParaRPr>
          </a:p>
          <a:p>
            <a:pPr algn="just">
              <a:lnSpc>
                <a:spcPct val="115000"/>
              </a:lnSpc>
              <a:spcAft>
                <a:spcPts val="600"/>
              </a:spcAft>
            </a:pP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     *  Khó khăn khi thực hiện phép tính có đến 2 dấu cộng hoặc trừ:</a:t>
            </a:r>
            <a:endParaRPr lang="en-US" sz="2800" dirty="0">
              <a:effectLst/>
              <a:latin typeface="VNI-Times" pitchFamily="2" charset="0"/>
              <a:ea typeface="Times New Roman" panose="02020603050405020304" pitchFamily="18" charset="0"/>
              <a:cs typeface="Times New Roman" panose="02020603050405020304" pitchFamily="18" charset="0"/>
            </a:endParaRPr>
          </a:p>
          <a:p>
            <a:pPr algn="just">
              <a:lnSpc>
                <a:spcPct val="115000"/>
              </a:lnSpc>
              <a:spcAft>
                <a:spcPts val="600"/>
              </a:spcAft>
            </a:pP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     * Khó khăn khi điền dấu &gt;, &lt;, =:</a:t>
            </a:r>
            <a:endParaRPr lang="en-US" sz="2800" dirty="0">
              <a:effectLst/>
              <a:latin typeface="VNI-Times" pitchFamily="2" charset="0"/>
              <a:ea typeface="Times New Roman" panose="02020603050405020304" pitchFamily="18" charset="0"/>
              <a:cs typeface="Times New Roman" panose="02020603050405020304" pitchFamily="18" charset="0"/>
            </a:endParaRPr>
          </a:p>
          <a:p>
            <a:pPr algn="just">
              <a:lnSpc>
                <a:spcPct val="115000"/>
              </a:lnSpc>
              <a:spcAft>
                <a:spcPts val="600"/>
              </a:spcAft>
              <a:tabLst>
                <a:tab pos="838200" algn="l"/>
              </a:tabLst>
            </a:pP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     * Khó khăn khi thực  hiện dạng toán điền số:</a:t>
            </a:r>
            <a:endParaRPr lang="en-US" sz="2800" dirty="0">
              <a:effectLst/>
              <a:latin typeface="VNI-Times" pitchFamily="2" charset="0"/>
              <a:ea typeface="Times New Roman" panose="02020603050405020304" pitchFamily="18" charset="0"/>
              <a:cs typeface="Times New Roman" panose="02020603050405020304" pitchFamily="18" charset="0"/>
            </a:endParaRPr>
          </a:p>
          <a:p>
            <a:pPr algn="just">
              <a:lnSpc>
                <a:spcPct val="115000"/>
              </a:lnSpc>
              <a:spcAft>
                <a:spcPts val="600"/>
              </a:spcAft>
              <a:tabLst>
                <a:tab pos="838200" algn="l"/>
                <a:tab pos="2047875" algn="l"/>
              </a:tabLst>
            </a:pP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     * Khó khăn khi viết phép tính tương ứng dưới tranh:    </a:t>
            </a:r>
            <a:endParaRPr lang="en-US" sz="1800" dirty="0">
              <a:effectLst/>
              <a:latin typeface="VNI-Times" pitchFamily="2"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16454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 name="Rectangle 20">
            <a:extLst>
              <a:ext uri="{FF2B5EF4-FFF2-40B4-BE49-F238E27FC236}">
                <a16:creationId xmlns:a16="http://schemas.microsoft.com/office/drawing/2014/main" xmlns="" id="{6FF74D90-415C-4D6B-B0CE-9A12AF46022A}"/>
              </a:ext>
            </a:extLst>
          </p:cNvPr>
          <p:cNvSpPr>
            <a:spLocks noChangeArrowheads="1"/>
          </p:cNvSpPr>
          <p:nvPr/>
        </p:nvSpPr>
        <p:spPr bwMode="auto">
          <a:xfrm>
            <a:off x="5981225" y="303311"/>
            <a:ext cx="22955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838200" algn="l"/>
                <a:tab pos="1752600" algn="l"/>
              </a:tabLst>
              <a:defRPr>
                <a:solidFill>
                  <a:schemeClr val="tx1"/>
                </a:solidFill>
                <a:latin typeface="Arial" panose="020B0604020202020204" pitchFamily="34" charset="0"/>
              </a:defRPr>
            </a:lvl1pPr>
            <a:lvl2pPr eaLnBrk="0" fontAlgn="base" hangingPunct="0">
              <a:spcBef>
                <a:spcPct val="0"/>
              </a:spcBef>
              <a:spcAft>
                <a:spcPct val="0"/>
              </a:spcAft>
              <a:tabLst>
                <a:tab pos="838200" algn="l"/>
                <a:tab pos="1752600" algn="l"/>
              </a:tabLst>
              <a:defRPr>
                <a:solidFill>
                  <a:schemeClr val="tx1"/>
                </a:solidFill>
                <a:latin typeface="Arial" panose="020B0604020202020204" pitchFamily="34" charset="0"/>
              </a:defRPr>
            </a:lvl2pPr>
            <a:lvl3pPr eaLnBrk="0" fontAlgn="base" hangingPunct="0">
              <a:spcBef>
                <a:spcPct val="0"/>
              </a:spcBef>
              <a:spcAft>
                <a:spcPct val="0"/>
              </a:spcAft>
              <a:tabLst>
                <a:tab pos="838200" algn="l"/>
                <a:tab pos="1752600" algn="l"/>
              </a:tabLst>
              <a:defRPr>
                <a:solidFill>
                  <a:schemeClr val="tx1"/>
                </a:solidFill>
                <a:latin typeface="Arial" panose="020B0604020202020204" pitchFamily="34" charset="0"/>
              </a:defRPr>
            </a:lvl3pPr>
            <a:lvl4pPr eaLnBrk="0" fontAlgn="base" hangingPunct="0">
              <a:spcBef>
                <a:spcPct val="0"/>
              </a:spcBef>
              <a:spcAft>
                <a:spcPct val="0"/>
              </a:spcAft>
              <a:tabLst>
                <a:tab pos="838200" algn="l"/>
                <a:tab pos="1752600" algn="l"/>
              </a:tabLst>
              <a:defRPr>
                <a:solidFill>
                  <a:schemeClr val="tx1"/>
                </a:solidFill>
                <a:latin typeface="Arial" panose="020B0604020202020204" pitchFamily="34" charset="0"/>
              </a:defRPr>
            </a:lvl4pPr>
            <a:lvl5pPr eaLnBrk="0" fontAlgn="base" hangingPunct="0">
              <a:spcBef>
                <a:spcPct val="0"/>
              </a:spcBef>
              <a:spcAft>
                <a:spcPct val="0"/>
              </a:spcAft>
              <a:tabLst>
                <a:tab pos="838200" algn="l"/>
                <a:tab pos="1752600" algn="l"/>
              </a:tabLst>
              <a:defRPr>
                <a:solidFill>
                  <a:schemeClr val="tx1"/>
                </a:solidFill>
                <a:latin typeface="Arial" panose="020B0604020202020204" pitchFamily="34" charset="0"/>
              </a:defRPr>
            </a:lvl5pPr>
            <a:lvl6pPr eaLnBrk="0" fontAlgn="base" hangingPunct="0">
              <a:spcBef>
                <a:spcPct val="0"/>
              </a:spcBef>
              <a:spcAft>
                <a:spcPct val="0"/>
              </a:spcAft>
              <a:tabLst>
                <a:tab pos="838200" algn="l"/>
                <a:tab pos="1752600" algn="l"/>
              </a:tabLst>
              <a:defRPr>
                <a:solidFill>
                  <a:schemeClr val="tx1"/>
                </a:solidFill>
                <a:latin typeface="Arial" panose="020B0604020202020204" pitchFamily="34" charset="0"/>
              </a:defRPr>
            </a:lvl6pPr>
            <a:lvl7pPr eaLnBrk="0" fontAlgn="base" hangingPunct="0">
              <a:spcBef>
                <a:spcPct val="0"/>
              </a:spcBef>
              <a:spcAft>
                <a:spcPct val="0"/>
              </a:spcAft>
              <a:tabLst>
                <a:tab pos="838200" algn="l"/>
                <a:tab pos="1752600" algn="l"/>
              </a:tabLst>
              <a:defRPr>
                <a:solidFill>
                  <a:schemeClr val="tx1"/>
                </a:solidFill>
                <a:latin typeface="Arial" panose="020B0604020202020204" pitchFamily="34" charset="0"/>
              </a:defRPr>
            </a:lvl7pPr>
            <a:lvl8pPr eaLnBrk="0" fontAlgn="base" hangingPunct="0">
              <a:spcBef>
                <a:spcPct val="0"/>
              </a:spcBef>
              <a:spcAft>
                <a:spcPct val="0"/>
              </a:spcAft>
              <a:tabLst>
                <a:tab pos="838200" algn="l"/>
                <a:tab pos="1752600" algn="l"/>
              </a:tabLst>
              <a:defRPr>
                <a:solidFill>
                  <a:schemeClr val="tx1"/>
                </a:solidFill>
                <a:latin typeface="Arial" panose="020B0604020202020204" pitchFamily="34" charset="0"/>
              </a:defRPr>
            </a:lvl8pPr>
            <a:lvl9pPr eaLnBrk="0" fontAlgn="base" hangingPunct="0">
              <a:spcBef>
                <a:spcPct val="0"/>
              </a:spcBef>
              <a:spcAft>
                <a:spcPct val="0"/>
              </a:spcAft>
              <a:tabLst>
                <a:tab pos="838200" algn="l"/>
                <a:tab pos="1752600"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838200" algn="l"/>
                <a:tab pos="1752600" algn="l"/>
              </a:tabLst>
            </a:pPr>
            <a:r>
              <a:rPr kumimoji="0" lang="en-US" altLang="en-US" sz="1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2" name="3">
            <a:hlinkClick r:id="" action="ppaction://media"/>
            <a:extLst>
              <a:ext uri="{FF2B5EF4-FFF2-40B4-BE49-F238E27FC236}">
                <a16:creationId xmlns:a16="http://schemas.microsoft.com/office/drawing/2014/main" xmlns="" id="{0142E7AF-7E5E-48AD-8CA2-47F3B090F72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rot="5400000">
            <a:off x="6941262" y="897859"/>
            <a:ext cx="4753818" cy="4659086"/>
          </a:xfrm>
          <a:prstGeom prst="rect">
            <a:avLst/>
          </a:prstGeom>
        </p:spPr>
      </p:pic>
      <p:sp>
        <p:nvSpPr>
          <p:cNvPr id="7" name="TextBox 6">
            <a:extLst>
              <a:ext uri="{FF2B5EF4-FFF2-40B4-BE49-F238E27FC236}">
                <a16:creationId xmlns:a16="http://schemas.microsoft.com/office/drawing/2014/main" xmlns="" id="{58E4E4D6-A672-46F7-89A4-07F157388441}"/>
              </a:ext>
            </a:extLst>
          </p:cNvPr>
          <p:cNvSpPr txBox="1"/>
          <p:nvPr/>
        </p:nvSpPr>
        <p:spPr>
          <a:xfrm>
            <a:off x="0" y="-40320"/>
            <a:ext cx="12039600" cy="481863"/>
          </a:xfrm>
          <a:prstGeom prst="rect">
            <a:avLst/>
          </a:prstGeom>
          <a:noFill/>
        </p:spPr>
        <p:txBody>
          <a:bodyPr wrap="square">
            <a:spAutoFit/>
          </a:bodyPr>
          <a:lstStyle/>
          <a:p>
            <a:pPr algn="just">
              <a:lnSpc>
                <a:spcPct val="115000"/>
              </a:lnSpc>
              <a:spcAft>
                <a:spcPts val="600"/>
              </a:spcAft>
              <a:tabLst>
                <a:tab pos="1257300" algn="l"/>
              </a:tabLst>
            </a:pP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2.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Biện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giúp</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tiếp</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thu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tốt</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hơn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xuyên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sửa</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VNI-Times" pitchFamily="2"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C02AD81C-B958-418B-8639-88CD1DF7470D}"/>
              </a:ext>
            </a:extLst>
          </p:cNvPr>
          <p:cNvSpPr txBox="1"/>
          <p:nvPr/>
        </p:nvSpPr>
        <p:spPr>
          <a:xfrm>
            <a:off x="375557" y="785174"/>
            <a:ext cx="6150428" cy="3991862"/>
          </a:xfrm>
          <a:prstGeom prst="rect">
            <a:avLst/>
          </a:prstGeom>
          <a:noFill/>
        </p:spPr>
        <p:txBody>
          <a:bodyPr wrap="square">
            <a:spAutoFit/>
          </a:bodyPr>
          <a:lstStyle/>
          <a:p>
            <a:pPr algn="just">
              <a:lnSpc>
                <a:spcPct val="115000"/>
              </a:lnSpc>
              <a:spcAft>
                <a:spcPts val="600"/>
              </a:spcAf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Giúp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toán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phép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VNI-Times" pitchFamily="2" charset="0"/>
              <a:ea typeface="Times New Roman" panose="02020603050405020304" pitchFamily="18" charset="0"/>
              <a:cs typeface="Times New Roman" panose="02020603050405020304" pitchFamily="18" charset="0"/>
            </a:endParaRPr>
          </a:p>
          <a:p>
            <a:pPr algn="just">
              <a:lnSpc>
                <a:spcPct val="115000"/>
              </a:lnSpc>
              <a:spcAft>
                <a:spcPts val="600"/>
              </a:spcAf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dễ</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mắc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sai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lầm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nhiều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nhất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phép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ghi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ngay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quả</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Do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bắt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buộc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nhẩm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bước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miệng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nhiều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lần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lớp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Gọi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lên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bảng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lớp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giáo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viên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sửa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rõ</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thấy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bước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còn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mắc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nữa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latin typeface="VNI-Times" pitchFamily="2"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5211102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hlinkClick r:id="" action="ppaction://media"/>
            <a:extLst>
              <a:ext uri="{FF2B5EF4-FFF2-40B4-BE49-F238E27FC236}">
                <a16:creationId xmlns:a16="http://schemas.microsoft.com/office/drawing/2014/main" xmlns="" id="{691453F0-4002-4E69-AEA5-AA4C33F1CC7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rot="5400000">
            <a:off x="6469655" y="1243538"/>
            <a:ext cx="5457544" cy="4463142"/>
          </a:xfrm>
          <a:prstGeom prst="rect">
            <a:avLst/>
          </a:prstGeom>
        </p:spPr>
      </p:pic>
      <p:sp>
        <p:nvSpPr>
          <p:cNvPr id="3" name="TextBox 2">
            <a:extLst>
              <a:ext uri="{FF2B5EF4-FFF2-40B4-BE49-F238E27FC236}">
                <a16:creationId xmlns:a16="http://schemas.microsoft.com/office/drawing/2014/main" xmlns="" id="{10DF7DA3-95B5-4F3A-97CD-F067296CF9C0}"/>
              </a:ext>
            </a:extLst>
          </p:cNvPr>
          <p:cNvSpPr txBox="1"/>
          <p:nvPr/>
        </p:nvSpPr>
        <p:spPr>
          <a:xfrm>
            <a:off x="0" y="-40320"/>
            <a:ext cx="12039600" cy="481863"/>
          </a:xfrm>
          <a:prstGeom prst="rect">
            <a:avLst/>
          </a:prstGeom>
          <a:noFill/>
        </p:spPr>
        <p:txBody>
          <a:bodyPr wrap="square">
            <a:spAutoFit/>
          </a:bodyPr>
          <a:lstStyle/>
          <a:p>
            <a:pPr algn="just">
              <a:lnSpc>
                <a:spcPct val="115000"/>
              </a:lnSpc>
              <a:spcAft>
                <a:spcPts val="600"/>
              </a:spcAft>
              <a:tabLst>
                <a:tab pos="1257300" algn="l"/>
              </a:tabLst>
            </a:pP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2.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Biện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giúp</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tiếp</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thu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tốt</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hơn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xuyên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sửa</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VNI-Times" pitchFamily="2" charset="0"/>
              <a:ea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D65B5A18-0F8E-4F3B-8C97-BE55D2F0BF8E}"/>
              </a:ext>
            </a:extLst>
          </p:cNvPr>
          <p:cNvSpPr txBox="1"/>
          <p:nvPr/>
        </p:nvSpPr>
        <p:spPr>
          <a:xfrm>
            <a:off x="375557" y="785174"/>
            <a:ext cx="6150428" cy="3991862"/>
          </a:xfrm>
          <a:prstGeom prst="rect">
            <a:avLst/>
          </a:prstGeom>
          <a:noFill/>
        </p:spPr>
        <p:txBody>
          <a:bodyPr wrap="square">
            <a:spAutoFit/>
          </a:bodyPr>
          <a:lstStyle/>
          <a:p>
            <a:pPr algn="just">
              <a:lnSpc>
                <a:spcPct val="115000"/>
              </a:lnSpc>
              <a:spcAft>
                <a:spcPts val="600"/>
              </a:spcAf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Giúp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toán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phép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VNI-Times" pitchFamily="2" charset="0"/>
              <a:ea typeface="Times New Roman" panose="02020603050405020304" pitchFamily="18" charset="0"/>
              <a:cs typeface="Times New Roman" panose="02020603050405020304" pitchFamily="18" charset="0"/>
            </a:endParaRPr>
          </a:p>
          <a:p>
            <a:pPr algn="just">
              <a:lnSpc>
                <a:spcPct val="115000"/>
              </a:lnSpc>
              <a:spcAft>
                <a:spcPts val="600"/>
              </a:spcAf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dễ</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mắc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sai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lầm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nhiều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nhất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phép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ghi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ngay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quả</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Do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bắt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buộc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nhẩm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bước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miệng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nhiều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lần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lớp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Gọi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lên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bảng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lớp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giáo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viên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sửa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rõ</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thấy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bước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còn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mắc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nữa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latin typeface="VNI-Times" pitchFamily="2"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815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16E3D01-AC95-4586-9821-A842D0CB03F9}"/>
              </a:ext>
            </a:extLst>
          </p:cNvPr>
          <p:cNvSpPr txBox="1"/>
          <p:nvPr/>
        </p:nvSpPr>
        <p:spPr>
          <a:xfrm>
            <a:off x="0" y="49982"/>
            <a:ext cx="12192000" cy="481863"/>
          </a:xfrm>
          <a:prstGeom prst="rect">
            <a:avLst/>
          </a:prstGeom>
          <a:noFill/>
        </p:spPr>
        <p:txBody>
          <a:bodyPr wrap="square">
            <a:spAutoFit/>
          </a:bodyPr>
          <a:lstStyle/>
          <a:p>
            <a:pPr algn="just">
              <a:lnSpc>
                <a:spcPct val="115000"/>
              </a:lnSpc>
              <a:spcAft>
                <a:spcPts val="600"/>
              </a:spcAft>
              <a:tabLst>
                <a:tab pos="1257300" algn="l"/>
              </a:tabLst>
            </a:pP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2.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Biện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giúp</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tiếp</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thu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tốt</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hơn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xuyên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sửa</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VNI-Times" pitchFamily="2" charset="0"/>
              <a:ea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A4469E75-35B5-414B-A5FE-18D5E16CADAB}"/>
              </a:ext>
            </a:extLst>
          </p:cNvPr>
          <p:cNvSpPr txBox="1"/>
          <p:nvPr/>
        </p:nvSpPr>
        <p:spPr>
          <a:xfrm>
            <a:off x="288471" y="562946"/>
            <a:ext cx="6852558" cy="6080319"/>
          </a:xfrm>
          <a:prstGeom prst="rect">
            <a:avLst/>
          </a:prstGeom>
          <a:noFill/>
        </p:spPr>
        <p:txBody>
          <a:bodyPr wrap="square">
            <a:spAutoFit/>
          </a:bodyPr>
          <a:lstStyle/>
          <a:p>
            <a:pPr algn="just">
              <a:lnSpc>
                <a:spcPct val="115000"/>
              </a:lnSpc>
              <a:spcAft>
                <a:spcPts val="600"/>
              </a:spcAf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Giúp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toán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điền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dấu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&gt;  &lt; = :</a:t>
            </a:r>
            <a:endParaRPr lang="en-US" sz="2400" dirty="0">
              <a:latin typeface="VNI-Times" pitchFamily="2" charset="0"/>
              <a:ea typeface="Times New Roman" panose="02020603050405020304" pitchFamily="18" charset="0"/>
              <a:cs typeface="Times New Roman" panose="02020603050405020304" pitchFamily="18" charset="0"/>
            </a:endParaRPr>
          </a:p>
          <a:p>
            <a:pPr algn="just">
              <a:lnSpc>
                <a:spcPct val="115000"/>
              </a:lnSpc>
              <a:spcAft>
                <a:spcPts val="600"/>
              </a:spcAft>
              <a:tabLst>
                <a:tab pos="838200" algn="l"/>
              </a:tabLs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        Khi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hỏi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hơn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bé</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hơn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trả</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ngay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nhưng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điền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điền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chưa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xác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dấu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chưa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phân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biệt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dấu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(&gt;), (&lt;).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Nhưng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hỏi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dấu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bé</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dấu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mũi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nhọn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quay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phía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bên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vẫn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nói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đúng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Vậy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gặp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khó</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khăn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sao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chưa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viết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khắc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sâu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hơn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giáo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viên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biểu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tượng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ban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dùng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tay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gập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khuỷu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tay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dấu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bé</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(&lt;),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dùng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tay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gập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khuỷu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tay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dấu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(&gt;). Cho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dùng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tay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thử</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nhiều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lần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điền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dấu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so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sánh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bảng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lớp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gặp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khó</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khăn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điền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dấu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nữa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VNI-Times" pitchFamily="2" charset="0"/>
              <a:ea typeface="Times New Roman" panose="02020603050405020304" pitchFamily="18" charset="0"/>
              <a:cs typeface="Times New Roman" panose="02020603050405020304" pitchFamily="18" charset="0"/>
            </a:endParaRPr>
          </a:p>
        </p:txBody>
      </p:sp>
      <p:pic>
        <p:nvPicPr>
          <p:cNvPr id="5" name="4924679993522301421">
            <a:hlinkClick r:id="" action="ppaction://media"/>
            <a:extLst>
              <a:ext uri="{FF2B5EF4-FFF2-40B4-BE49-F238E27FC236}">
                <a16:creationId xmlns:a16="http://schemas.microsoft.com/office/drawing/2014/main" xmlns="" id="{D1C89503-5260-4B2C-9736-E67992860A3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rot="5400000">
            <a:off x="6883530" y="1038180"/>
            <a:ext cx="5435359" cy="4484891"/>
          </a:xfrm>
          <a:prstGeom prst="rect">
            <a:avLst/>
          </a:prstGeom>
        </p:spPr>
      </p:pic>
    </p:spTree>
    <p:extLst>
      <p:ext uri="{BB962C8B-B14F-4D97-AF65-F5344CB8AC3E}">
        <p14:creationId xmlns:p14="http://schemas.microsoft.com/office/powerpoint/2010/main" val="2415352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6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274</TotalTime>
  <Words>2493</Words>
  <Application>Microsoft Office PowerPoint</Application>
  <PresentationFormat>Custom</PresentationFormat>
  <Paragraphs>82</Paragraphs>
  <Slides>18</Slides>
  <Notes>0</Notes>
  <HiddenSlides>0</HiddenSlides>
  <MMClips>4</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 vu</dc:creator>
  <cp:lastModifiedBy>pc</cp:lastModifiedBy>
  <cp:revision>36</cp:revision>
  <dcterms:created xsi:type="dcterms:W3CDTF">2022-02-09T19:37:41Z</dcterms:created>
  <dcterms:modified xsi:type="dcterms:W3CDTF">2022-04-03T21:04:56Z</dcterms:modified>
</cp:coreProperties>
</file>