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0" r:id="rId6"/>
    <p:sldId id="261" r:id="rId7"/>
    <p:sldId id="265" r:id="rId8"/>
    <p:sldId id="262" r:id="rId9"/>
    <p:sldId id="263" r:id="rId10"/>
    <p:sldId id="268" r:id="rId11"/>
    <p:sldId id="266" r:id="rId12"/>
    <p:sldId id="269" r:id="rId13"/>
    <p:sldId id="270"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85D"/>
    <a:srgbClr val="7136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24BA7B-B563-4C4D-AC3F-11AC4992F136}" type="doc">
      <dgm:prSet loTypeId="urn:microsoft.com/office/officeart/2008/layout/VerticalAccentList" loCatId="list" qsTypeId="urn:microsoft.com/office/officeart/2005/8/quickstyle/simple1" qsCatId="simple" csTypeId="urn:microsoft.com/office/officeart/2005/8/colors/colorful2" csCatId="colorful" phldr="1"/>
      <dgm:spPr/>
      <dgm:t>
        <a:bodyPr/>
        <a:lstStyle/>
        <a:p>
          <a:endParaRPr lang="en-US"/>
        </a:p>
      </dgm:t>
    </dgm:pt>
    <dgm:pt modelId="{E7D29074-23A7-457F-85B0-9C1097CE2041}">
      <dgm:prSet phldrT="[Text]"/>
      <dgm:spPr/>
      <dgm:t>
        <a:bodyPr/>
        <a:lstStyle/>
        <a:p>
          <a:endParaRPr lang="en-US" dirty="0">
            <a:solidFill>
              <a:schemeClr val="accent1"/>
            </a:solidFill>
          </a:endParaRPr>
        </a:p>
      </dgm:t>
    </dgm:pt>
    <dgm:pt modelId="{313DEC02-7C20-46B0-81DC-325DF3B9CBF8}" type="parTrans" cxnId="{5A832EA4-E1FD-487B-ACD9-2D938DD55B0A}">
      <dgm:prSet/>
      <dgm:spPr/>
      <dgm:t>
        <a:bodyPr/>
        <a:lstStyle/>
        <a:p>
          <a:endParaRPr lang="en-US">
            <a:solidFill>
              <a:schemeClr val="accent1"/>
            </a:solidFill>
          </a:endParaRPr>
        </a:p>
      </dgm:t>
    </dgm:pt>
    <dgm:pt modelId="{BF338AC0-DDDF-4D00-9DC1-852529A24B25}" type="sibTrans" cxnId="{5A832EA4-E1FD-487B-ACD9-2D938DD55B0A}">
      <dgm:prSet/>
      <dgm:spPr/>
      <dgm:t>
        <a:bodyPr/>
        <a:lstStyle/>
        <a:p>
          <a:endParaRPr lang="en-US">
            <a:solidFill>
              <a:schemeClr val="accent1"/>
            </a:solidFill>
          </a:endParaRPr>
        </a:p>
      </dgm:t>
    </dgm:pt>
    <dgm:pt modelId="{B15352EF-4937-4961-BF59-2358471FE1C2}">
      <dgm:prSet phldrT="[Text]"/>
      <dgm:spPr/>
      <dgm:t>
        <a:bodyPr/>
        <a:lstStyle/>
        <a:p>
          <a:r>
            <a:rPr lang="en-US" b="1" dirty="0" smtClean="0">
              <a:latin typeface="Times New Roman" pitchFamily="18" charset="0"/>
              <a:cs typeface="Times New Roman" pitchFamily="18" charset="0"/>
            </a:rPr>
            <a:t>I/ PHẦN MỞ ĐẦU</a:t>
          </a:r>
          <a:endParaRPr lang="en-US" b="1" dirty="0">
            <a:latin typeface="Times New Roman" pitchFamily="18" charset="0"/>
            <a:cs typeface="Times New Roman" pitchFamily="18" charset="0"/>
          </a:endParaRPr>
        </a:p>
      </dgm:t>
    </dgm:pt>
    <dgm:pt modelId="{13F9C63F-7FFF-43E4-8362-37A1C392138B}" type="parTrans" cxnId="{4CDF97D8-D4B6-4D06-8E82-010AA7FC7292}">
      <dgm:prSet/>
      <dgm:spPr/>
      <dgm:t>
        <a:bodyPr/>
        <a:lstStyle/>
        <a:p>
          <a:endParaRPr lang="en-US">
            <a:solidFill>
              <a:schemeClr val="accent1"/>
            </a:solidFill>
          </a:endParaRPr>
        </a:p>
      </dgm:t>
    </dgm:pt>
    <dgm:pt modelId="{97BEEF01-4A42-4315-96E1-126FA22E58ED}" type="sibTrans" cxnId="{4CDF97D8-D4B6-4D06-8E82-010AA7FC7292}">
      <dgm:prSet/>
      <dgm:spPr/>
      <dgm:t>
        <a:bodyPr/>
        <a:lstStyle/>
        <a:p>
          <a:endParaRPr lang="en-US">
            <a:solidFill>
              <a:schemeClr val="accent1"/>
            </a:solidFill>
          </a:endParaRPr>
        </a:p>
      </dgm:t>
    </dgm:pt>
    <dgm:pt modelId="{60944D5B-2805-404C-AA70-F2FD3B9B8D68}">
      <dgm:prSet phldrT="[Text]" phldr="1"/>
      <dgm:spPr/>
      <dgm:t>
        <a:bodyPr/>
        <a:lstStyle/>
        <a:p>
          <a:endParaRPr lang="en-US">
            <a:solidFill>
              <a:schemeClr val="accent1"/>
            </a:solidFill>
          </a:endParaRPr>
        </a:p>
      </dgm:t>
    </dgm:pt>
    <dgm:pt modelId="{9782F8A9-FCC8-4123-9A95-C819510AFE30}" type="parTrans" cxnId="{5051700E-EF42-4A75-9554-DFF7BB2FC98D}">
      <dgm:prSet/>
      <dgm:spPr/>
      <dgm:t>
        <a:bodyPr/>
        <a:lstStyle/>
        <a:p>
          <a:endParaRPr lang="en-US">
            <a:solidFill>
              <a:schemeClr val="accent1"/>
            </a:solidFill>
          </a:endParaRPr>
        </a:p>
      </dgm:t>
    </dgm:pt>
    <dgm:pt modelId="{C59484BA-DFB3-47E0-9F0A-ABF9CBFEB515}" type="sibTrans" cxnId="{5051700E-EF42-4A75-9554-DFF7BB2FC98D}">
      <dgm:prSet/>
      <dgm:spPr/>
      <dgm:t>
        <a:bodyPr/>
        <a:lstStyle/>
        <a:p>
          <a:endParaRPr lang="en-US">
            <a:solidFill>
              <a:schemeClr val="accent1"/>
            </a:solidFill>
          </a:endParaRPr>
        </a:p>
      </dgm:t>
    </dgm:pt>
    <dgm:pt modelId="{DF48E9F5-C37B-468C-953E-EA98BCE02EF0}">
      <dgm:prSet phldrT="[Text]"/>
      <dgm:spPr/>
      <dgm:t>
        <a:bodyPr/>
        <a:lstStyle/>
        <a:p>
          <a:r>
            <a:rPr lang="en-US" b="1" smtClean="0">
              <a:latin typeface="Times New Roman" pitchFamily="18" charset="0"/>
              <a:cs typeface="Times New Roman" pitchFamily="18" charset="0"/>
            </a:rPr>
            <a:t>II/ BIỆN PHÁP</a:t>
          </a:r>
          <a:endParaRPr lang="en-US" b="1" dirty="0">
            <a:latin typeface="Times New Roman" pitchFamily="18" charset="0"/>
            <a:cs typeface="Times New Roman" pitchFamily="18" charset="0"/>
          </a:endParaRPr>
        </a:p>
      </dgm:t>
    </dgm:pt>
    <dgm:pt modelId="{367F4EDD-53A6-4A3F-9702-5303C15B22FF}" type="parTrans" cxnId="{790F8F43-302E-4364-8CE8-F1466A5F8AC4}">
      <dgm:prSet/>
      <dgm:spPr/>
      <dgm:t>
        <a:bodyPr/>
        <a:lstStyle/>
        <a:p>
          <a:endParaRPr lang="en-US">
            <a:solidFill>
              <a:schemeClr val="accent1"/>
            </a:solidFill>
          </a:endParaRPr>
        </a:p>
      </dgm:t>
    </dgm:pt>
    <dgm:pt modelId="{26737908-0F5C-431E-B4D6-1C4AE5EB9E65}" type="sibTrans" cxnId="{790F8F43-302E-4364-8CE8-F1466A5F8AC4}">
      <dgm:prSet/>
      <dgm:spPr/>
      <dgm:t>
        <a:bodyPr/>
        <a:lstStyle/>
        <a:p>
          <a:endParaRPr lang="en-US">
            <a:solidFill>
              <a:schemeClr val="accent1"/>
            </a:solidFill>
          </a:endParaRPr>
        </a:p>
      </dgm:t>
    </dgm:pt>
    <dgm:pt modelId="{978FFDB3-696A-47C1-B027-159294321D4E}">
      <dgm:prSet phldrT="[Text]" phldr="1"/>
      <dgm:spPr/>
      <dgm:t>
        <a:bodyPr/>
        <a:lstStyle/>
        <a:p>
          <a:endParaRPr lang="en-US">
            <a:solidFill>
              <a:schemeClr val="accent1"/>
            </a:solidFill>
          </a:endParaRPr>
        </a:p>
      </dgm:t>
    </dgm:pt>
    <dgm:pt modelId="{3A94161F-8B91-4ED4-A0C3-2DCC7F5A43F9}" type="parTrans" cxnId="{BBE3D2A5-7824-47F3-AA54-53EFEAB2975C}">
      <dgm:prSet/>
      <dgm:spPr/>
      <dgm:t>
        <a:bodyPr/>
        <a:lstStyle/>
        <a:p>
          <a:endParaRPr lang="en-US">
            <a:solidFill>
              <a:schemeClr val="accent1"/>
            </a:solidFill>
          </a:endParaRPr>
        </a:p>
      </dgm:t>
    </dgm:pt>
    <dgm:pt modelId="{80898221-F8D7-4D34-8C85-D7A65355EF59}" type="sibTrans" cxnId="{BBE3D2A5-7824-47F3-AA54-53EFEAB2975C}">
      <dgm:prSet/>
      <dgm:spPr/>
      <dgm:t>
        <a:bodyPr/>
        <a:lstStyle/>
        <a:p>
          <a:endParaRPr lang="en-US">
            <a:solidFill>
              <a:schemeClr val="accent1"/>
            </a:solidFill>
          </a:endParaRPr>
        </a:p>
      </dgm:t>
    </dgm:pt>
    <dgm:pt modelId="{51AE70C8-023F-44E1-982C-67AF4D3C130C}">
      <dgm:prSet phldrT="[Text]"/>
      <dgm:spPr/>
      <dgm:t>
        <a:bodyPr/>
        <a:lstStyle/>
        <a:p>
          <a:r>
            <a:rPr lang="en-US" b="1" smtClean="0">
              <a:latin typeface="Times New Roman" pitchFamily="18" charset="0"/>
              <a:cs typeface="Times New Roman" pitchFamily="18" charset="0"/>
            </a:rPr>
            <a:t>III/ KẾT QUẢ</a:t>
          </a:r>
          <a:endParaRPr lang="en-US" b="1" dirty="0">
            <a:latin typeface="Times New Roman" pitchFamily="18" charset="0"/>
            <a:cs typeface="Times New Roman" pitchFamily="18" charset="0"/>
          </a:endParaRPr>
        </a:p>
      </dgm:t>
    </dgm:pt>
    <dgm:pt modelId="{0CC60299-470D-40AA-B51D-16F88C14C32C}" type="parTrans" cxnId="{699228C1-1F9F-4CF5-8856-95F22D3B4094}">
      <dgm:prSet/>
      <dgm:spPr/>
      <dgm:t>
        <a:bodyPr/>
        <a:lstStyle/>
        <a:p>
          <a:endParaRPr lang="en-US">
            <a:solidFill>
              <a:schemeClr val="accent1"/>
            </a:solidFill>
          </a:endParaRPr>
        </a:p>
      </dgm:t>
    </dgm:pt>
    <dgm:pt modelId="{17605428-84C2-4029-ACFE-C44F01C68289}" type="sibTrans" cxnId="{699228C1-1F9F-4CF5-8856-95F22D3B4094}">
      <dgm:prSet/>
      <dgm:spPr/>
      <dgm:t>
        <a:bodyPr/>
        <a:lstStyle/>
        <a:p>
          <a:endParaRPr lang="en-US">
            <a:solidFill>
              <a:schemeClr val="accent1"/>
            </a:solidFill>
          </a:endParaRPr>
        </a:p>
      </dgm:t>
    </dgm:pt>
    <dgm:pt modelId="{B2722D7D-309B-4117-B994-8FC68F6BEF23}" type="pres">
      <dgm:prSet presAssocID="{E124BA7B-B563-4C4D-AC3F-11AC4992F136}" presName="Name0" presStyleCnt="0">
        <dgm:presLayoutVars>
          <dgm:chMax/>
          <dgm:chPref/>
          <dgm:dir/>
        </dgm:presLayoutVars>
      </dgm:prSet>
      <dgm:spPr/>
    </dgm:pt>
    <dgm:pt modelId="{C39C3666-676E-4734-9DB6-B4D089925A7D}" type="pres">
      <dgm:prSet presAssocID="{E7D29074-23A7-457F-85B0-9C1097CE2041}" presName="parenttextcomposite" presStyleCnt="0"/>
      <dgm:spPr/>
    </dgm:pt>
    <dgm:pt modelId="{66684E90-277E-44D3-BB3A-A1C07B77E6F6}" type="pres">
      <dgm:prSet presAssocID="{E7D29074-23A7-457F-85B0-9C1097CE2041}" presName="parenttext" presStyleLbl="revTx" presStyleIdx="0" presStyleCnt="3">
        <dgm:presLayoutVars>
          <dgm:chMax/>
          <dgm:chPref val="2"/>
          <dgm:bulletEnabled val="1"/>
        </dgm:presLayoutVars>
      </dgm:prSet>
      <dgm:spPr/>
      <dgm:t>
        <a:bodyPr/>
        <a:lstStyle/>
        <a:p>
          <a:endParaRPr lang="en-US"/>
        </a:p>
      </dgm:t>
    </dgm:pt>
    <dgm:pt modelId="{6003FA06-5B5D-4A37-B180-B98C89E64F17}" type="pres">
      <dgm:prSet presAssocID="{E7D29074-23A7-457F-85B0-9C1097CE2041}" presName="composite" presStyleCnt="0"/>
      <dgm:spPr/>
    </dgm:pt>
    <dgm:pt modelId="{73F760FC-8652-4C4D-9DAA-525B5B311424}" type="pres">
      <dgm:prSet presAssocID="{E7D29074-23A7-457F-85B0-9C1097CE2041}" presName="chevron1" presStyleLbl="alignNode1" presStyleIdx="0" presStyleCnt="21"/>
      <dgm:spPr/>
    </dgm:pt>
    <dgm:pt modelId="{472C8ECC-01CB-4301-B26C-635EAA5C6F99}" type="pres">
      <dgm:prSet presAssocID="{E7D29074-23A7-457F-85B0-9C1097CE2041}" presName="chevron2" presStyleLbl="alignNode1" presStyleIdx="1" presStyleCnt="21"/>
      <dgm:spPr/>
    </dgm:pt>
    <dgm:pt modelId="{F4D2A7FD-C640-4A4E-A25C-0A872296FDC4}" type="pres">
      <dgm:prSet presAssocID="{E7D29074-23A7-457F-85B0-9C1097CE2041}" presName="chevron3" presStyleLbl="alignNode1" presStyleIdx="2" presStyleCnt="21"/>
      <dgm:spPr/>
    </dgm:pt>
    <dgm:pt modelId="{4C785AE2-C4BD-485C-9514-3F171BB55B37}" type="pres">
      <dgm:prSet presAssocID="{E7D29074-23A7-457F-85B0-9C1097CE2041}" presName="chevron4" presStyleLbl="alignNode1" presStyleIdx="3" presStyleCnt="21"/>
      <dgm:spPr/>
    </dgm:pt>
    <dgm:pt modelId="{F8E18A0C-FB2C-4A3E-A305-F7B22CEA3D69}" type="pres">
      <dgm:prSet presAssocID="{E7D29074-23A7-457F-85B0-9C1097CE2041}" presName="chevron5" presStyleLbl="alignNode1" presStyleIdx="4" presStyleCnt="21"/>
      <dgm:spPr/>
    </dgm:pt>
    <dgm:pt modelId="{A7AD9438-90B2-438E-8776-8739B45504D0}" type="pres">
      <dgm:prSet presAssocID="{E7D29074-23A7-457F-85B0-9C1097CE2041}" presName="chevron6" presStyleLbl="alignNode1" presStyleIdx="5" presStyleCnt="21"/>
      <dgm:spPr/>
    </dgm:pt>
    <dgm:pt modelId="{B2B7E815-B5E4-43B2-B45C-B5D7BEC4A096}" type="pres">
      <dgm:prSet presAssocID="{E7D29074-23A7-457F-85B0-9C1097CE2041}" presName="chevron7" presStyleLbl="alignNode1" presStyleIdx="6" presStyleCnt="21"/>
      <dgm:spPr/>
    </dgm:pt>
    <dgm:pt modelId="{CE057724-D4F8-4F19-8842-B2A0D617220E}" type="pres">
      <dgm:prSet presAssocID="{E7D29074-23A7-457F-85B0-9C1097CE2041}" presName="childtext" presStyleLbl="solidFgAcc1" presStyleIdx="0" presStyleCnt="3" custLinFactNeighborX="15" custLinFactNeighborY="9717">
        <dgm:presLayoutVars>
          <dgm:chMax/>
          <dgm:chPref val="0"/>
          <dgm:bulletEnabled val="1"/>
        </dgm:presLayoutVars>
      </dgm:prSet>
      <dgm:spPr/>
      <dgm:t>
        <a:bodyPr/>
        <a:lstStyle/>
        <a:p>
          <a:endParaRPr lang="en-US"/>
        </a:p>
      </dgm:t>
    </dgm:pt>
    <dgm:pt modelId="{197060D6-4DFD-4AFF-B837-ACF65ACC8FF2}" type="pres">
      <dgm:prSet presAssocID="{BF338AC0-DDDF-4D00-9DC1-852529A24B25}" presName="sibTrans" presStyleCnt="0"/>
      <dgm:spPr/>
    </dgm:pt>
    <dgm:pt modelId="{AE0F05FE-9901-4B6C-A616-B44E3013F00F}" type="pres">
      <dgm:prSet presAssocID="{60944D5B-2805-404C-AA70-F2FD3B9B8D68}" presName="parenttextcomposite" presStyleCnt="0"/>
      <dgm:spPr/>
    </dgm:pt>
    <dgm:pt modelId="{AFB70337-DBF1-4E53-8579-E0E29C7CA1B0}" type="pres">
      <dgm:prSet presAssocID="{60944D5B-2805-404C-AA70-F2FD3B9B8D68}" presName="parenttext" presStyleLbl="revTx" presStyleIdx="1" presStyleCnt="3">
        <dgm:presLayoutVars>
          <dgm:chMax/>
          <dgm:chPref val="2"/>
          <dgm:bulletEnabled val="1"/>
        </dgm:presLayoutVars>
      </dgm:prSet>
      <dgm:spPr/>
    </dgm:pt>
    <dgm:pt modelId="{E09A2D49-0D8F-46F6-80AD-A872C33B973B}" type="pres">
      <dgm:prSet presAssocID="{60944D5B-2805-404C-AA70-F2FD3B9B8D68}" presName="composite" presStyleCnt="0"/>
      <dgm:spPr/>
    </dgm:pt>
    <dgm:pt modelId="{E2579FCD-BE9F-4335-A557-F4C6C7996065}" type="pres">
      <dgm:prSet presAssocID="{60944D5B-2805-404C-AA70-F2FD3B9B8D68}" presName="chevron1" presStyleLbl="alignNode1" presStyleIdx="7" presStyleCnt="21"/>
      <dgm:spPr/>
    </dgm:pt>
    <dgm:pt modelId="{FD751467-1D80-4822-A64C-575377DB583C}" type="pres">
      <dgm:prSet presAssocID="{60944D5B-2805-404C-AA70-F2FD3B9B8D68}" presName="chevron2" presStyleLbl="alignNode1" presStyleIdx="8" presStyleCnt="21"/>
      <dgm:spPr/>
    </dgm:pt>
    <dgm:pt modelId="{1DA5895A-1BB0-4D0B-B2A4-10F920EF138A}" type="pres">
      <dgm:prSet presAssocID="{60944D5B-2805-404C-AA70-F2FD3B9B8D68}" presName="chevron3" presStyleLbl="alignNode1" presStyleIdx="9" presStyleCnt="21"/>
      <dgm:spPr/>
    </dgm:pt>
    <dgm:pt modelId="{12596A6C-F41E-489E-99FE-B51E2E52F5E7}" type="pres">
      <dgm:prSet presAssocID="{60944D5B-2805-404C-AA70-F2FD3B9B8D68}" presName="chevron4" presStyleLbl="alignNode1" presStyleIdx="10" presStyleCnt="21"/>
      <dgm:spPr/>
    </dgm:pt>
    <dgm:pt modelId="{33EB6B29-6EAF-445C-AFAF-5E987715C46A}" type="pres">
      <dgm:prSet presAssocID="{60944D5B-2805-404C-AA70-F2FD3B9B8D68}" presName="chevron5" presStyleLbl="alignNode1" presStyleIdx="11" presStyleCnt="21"/>
      <dgm:spPr/>
    </dgm:pt>
    <dgm:pt modelId="{4F1C37F7-AACD-4D55-A176-90935DE4B430}" type="pres">
      <dgm:prSet presAssocID="{60944D5B-2805-404C-AA70-F2FD3B9B8D68}" presName="chevron6" presStyleLbl="alignNode1" presStyleIdx="12" presStyleCnt="21"/>
      <dgm:spPr/>
    </dgm:pt>
    <dgm:pt modelId="{3FCD85E0-2D01-479B-BF00-EDA550889A8D}" type="pres">
      <dgm:prSet presAssocID="{60944D5B-2805-404C-AA70-F2FD3B9B8D68}" presName="chevron7" presStyleLbl="alignNode1" presStyleIdx="13" presStyleCnt="21"/>
      <dgm:spPr/>
    </dgm:pt>
    <dgm:pt modelId="{CB5BCA1B-C5CF-4E11-8D7B-4C220BFD621F}" type="pres">
      <dgm:prSet presAssocID="{60944D5B-2805-404C-AA70-F2FD3B9B8D68}" presName="childtext" presStyleLbl="solidFgAcc1" presStyleIdx="1" presStyleCnt="3">
        <dgm:presLayoutVars>
          <dgm:chMax/>
          <dgm:chPref val="0"/>
          <dgm:bulletEnabled val="1"/>
        </dgm:presLayoutVars>
      </dgm:prSet>
      <dgm:spPr/>
      <dgm:t>
        <a:bodyPr/>
        <a:lstStyle/>
        <a:p>
          <a:endParaRPr lang="en-US"/>
        </a:p>
      </dgm:t>
    </dgm:pt>
    <dgm:pt modelId="{2709A67A-1019-4A1C-ACC0-71018779B1A1}" type="pres">
      <dgm:prSet presAssocID="{C59484BA-DFB3-47E0-9F0A-ABF9CBFEB515}" presName="sibTrans" presStyleCnt="0"/>
      <dgm:spPr/>
    </dgm:pt>
    <dgm:pt modelId="{6B25EF14-9AB5-4404-9269-328D9535F2D7}" type="pres">
      <dgm:prSet presAssocID="{978FFDB3-696A-47C1-B027-159294321D4E}" presName="parenttextcomposite" presStyleCnt="0"/>
      <dgm:spPr/>
    </dgm:pt>
    <dgm:pt modelId="{842840AA-9C2D-4D36-BDB9-06C49DF6E0F9}" type="pres">
      <dgm:prSet presAssocID="{978FFDB3-696A-47C1-B027-159294321D4E}" presName="parenttext" presStyleLbl="revTx" presStyleIdx="2" presStyleCnt="3">
        <dgm:presLayoutVars>
          <dgm:chMax/>
          <dgm:chPref val="2"/>
          <dgm:bulletEnabled val="1"/>
        </dgm:presLayoutVars>
      </dgm:prSet>
      <dgm:spPr/>
    </dgm:pt>
    <dgm:pt modelId="{F93578A2-417E-4326-8944-E8F9685F92E6}" type="pres">
      <dgm:prSet presAssocID="{978FFDB3-696A-47C1-B027-159294321D4E}" presName="composite" presStyleCnt="0"/>
      <dgm:spPr/>
    </dgm:pt>
    <dgm:pt modelId="{0EB5C9BE-6FD7-414C-B6A0-2622B87C39B7}" type="pres">
      <dgm:prSet presAssocID="{978FFDB3-696A-47C1-B027-159294321D4E}" presName="chevron1" presStyleLbl="alignNode1" presStyleIdx="14" presStyleCnt="21"/>
      <dgm:spPr/>
    </dgm:pt>
    <dgm:pt modelId="{4E6FD600-E1A9-45F6-BFFF-A35CD502898D}" type="pres">
      <dgm:prSet presAssocID="{978FFDB3-696A-47C1-B027-159294321D4E}" presName="chevron2" presStyleLbl="alignNode1" presStyleIdx="15" presStyleCnt="21"/>
      <dgm:spPr/>
    </dgm:pt>
    <dgm:pt modelId="{DFFF0F6A-B65C-4B0D-A839-9442724E5BCD}" type="pres">
      <dgm:prSet presAssocID="{978FFDB3-696A-47C1-B027-159294321D4E}" presName="chevron3" presStyleLbl="alignNode1" presStyleIdx="16" presStyleCnt="21"/>
      <dgm:spPr/>
    </dgm:pt>
    <dgm:pt modelId="{71635E84-8FF4-4A08-B214-10D3FB0DBDE5}" type="pres">
      <dgm:prSet presAssocID="{978FFDB3-696A-47C1-B027-159294321D4E}" presName="chevron4" presStyleLbl="alignNode1" presStyleIdx="17" presStyleCnt="21"/>
      <dgm:spPr/>
    </dgm:pt>
    <dgm:pt modelId="{219FD9CE-6B62-4C87-A6D8-053C9DBDE92A}" type="pres">
      <dgm:prSet presAssocID="{978FFDB3-696A-47C1-B027-159294321D4E}" presName="chevron5" presStyleLbl="alignNode1" presStyleIdx="18" presStyleCnt="21"/>
      <dgm:spPr/>
    </dgm:pt>
    <dgm:pt modelId="{916E88DF-F074-49CD-9407-E9A1C94ACABE}" type="pres">
      <dgm:prSet presAssocID="{978FFDB3-696A-47C1-B027-159294321D4E}" presName="chevron6" presStyleLbl="alignNode1" presStyleIdx="19" presStyleCnt="21"/>
      <dgm:spPr/>
    </dgm:pt>
    <dgm:pt modelId="{F5E2C720-1DB5-461B-841A-80E51989B97F}" type="pres">
      <dgm:prSet presAssocID="{978FFDB3-696A-47C1-B027-159294321D4E}" presName="chevron7" presStyleLbl="alignNode1" presStyleIdx="20" presStyleCnt="21"/>
      <dgm:spPr/>
    </dgm:pt>
    <dgm:pt modelId="{8F0D821F-7643-4FFC-B1EA-F6774A0841C8}" type="pres">
      <dgm:prSet presAssocID="{978FFDB3-696A-47C1-B027-159294321D4E}" presName="childtext" presStyleLbl="solidFgAcc1" presStyleIdx="2" presStyleCnt="3" custLinFactNeighborX="15" custLinFactNeighborY="-10530">
        <dgm:presLayoutVars>
          <dgm:chMax/>
          <dgm:chPref val="0"/>
          <dgm:bulletEnabled val="1"/>
        </dgm:presLayoutVars>
      </dgm:prSet>
      <dgm:spPr/>
      <dgm:t>
        <a:bodyPr/>
        <a:lstStyle/>
        <a:p>
          <a:endParaRPr lang="en-US"/>
        </a:p>
      </dgm:t>
    </dgm:pt>
  </dgm:ptLst>
  <dgm:cxnLst>
    <dgm:cxn modelId="{4CDF97D8-D4B6-4D06-8E82-010AA7FC7292}" srcId="{E7D29074-23A7-457F-85B0-9C1097CE2041}" destId="{B15352EF-4937-4961-BF59-2358471FE1C2}" srcOrd="0" destOrd="0" parTransId="{13F9C63F-7FFF-43E4-8362-37A1C392138B}" sibTransId="{97BEEF01-4A42-4315-96E1-126FA22E58ED}"/>
    <dgm:cxn modelId="{790F8F43-302E-4364-8CE8-F1466A5F8AC4}" srcId="{60944D5B-2805-404C-AA70-F2FD3B9B8D68}" destId="{DF48E9F5-C37B-468C-953E-EA98BCE02EF0}" srcOrd="0" destOrd="0" parTransId="{367F4EDD-53A6-4A3F-9702-5303C15B22FF}" sibTransId="{26737908-0F5C-431E-B4D6-1C4AE5EB9E65}"/>
    <dgm:cxn modelId="{6C5F7352-B14E-4D59-9701-381BB4317F53}" type="presOf" srcId="{51AE70C8-023F-44E1-982C-67AF4D3C130C}" destId="{8F0D821F-7643-4FFC-B1EA-F6774A0841C8}" srcOrd="0" destOrd="0" presId="urn:microsoft.com/office/officeart/2008/layout/VerticalAccentList"/>
    <dgm:cxn modelId="{5F7460AC-64BC-4EF1-B78F-9697E47A38E6}" type="presOf" srcId="{DF48E9F5-C37B-468C-953E-EA98BCE02EF0}" destId="{CB5BCA1B-C5CF-4E11-8D7B-4C220BFD621F}" srcOrd="0" destOrd="0" presId="urn:microsoft.com/office/officeart/2008/layout/VerticalAccentList"/>
    <dgm:cxn modelId="{61B89C73-9A48-4C92-9042-8B7D1BC52A76}" type="presOf" srcId="{60944D5B-2805-404C-AA70-F2FD3B9B8D68}" destId="{AFB70337-DBF1-4E53-8579-E0E29C7CA1B0}" srcOrd="0" destOrd="0" presId="urn:microsoft.com/office/officeart/2008/layout/VerticalAccentList"/>
    <dgm:cxn modelId="{5A832EA4-E1FD-487B-ACD9-2D938DD55B0A}" srcId="{E124BA7B-B563-4C4D-AC3F-11AC4992F136}" destId="{E7D29074-23A7-457F-85B0-9C1097CE2041}" srcOrd="0" destOrd="0" parTransId="{313DEC02-7C20-46B0-81DC-325DF3B9CBF8}" sibTransId="{BF338AC0-DDDF-4D00-9DC1-852529A24B25}"/>
    <dgm:cxn modelId="{203EF6F7-5336-4CFF-B3B0-CBA98FCAD42B}" type="presOf" srcId="{E124BA7B-B563-4C4D-AC3F-11AC4992F136}" destId="{B2722D7D-309B-4117-B994-8FC68F6BEF23}" srcOrd="0" destOrd="0" presId="urn:microsoft.com/office/officeart/2008/layout/VerticalAccentList"/>
    <dgm:cxn modelId="{A866A4B6-9EAC-4CA9-8A50-DF21C90C304C}" type="presOf" srcId="{B15352EF-4937-4961-BF59-2358471FE1C2}" destId="{CE057724-D4F8-4F19-8842-B2A0D617220E}" srcOrd="0" destOrd="0" presId="urn:microsoft.com/office/officeart/2008/layout/VerticalAccentList"/>
    <dgm:cxn modelId="{292680CA-414B-469B-B1B4-645DFE31A2A4}" type="presOf" srcId="{978FFDB3-696A-47C1-B027-159294321D4E}" destId="{842840AA-9C2D-4D36-BDB9-06C49DF6E0F9}" srcOrd="0" destOrd="0" presId="urn:microsoft.com/office/officeart/2008/layout/VerticalAccentList"/>
    <dgm:cxn modelId="{276A3746-394F-49AF-A2CB-90A33D563FD5}" type="presOf" srcId="{E7D29074-23A7-457F-85B0-9C1097CE2041}" destId="{66684E90-277E-44D3-BB3A-A1C07B77E6F6}" srcOrd="0" destOrd="0" presId="urn:microsoft.com/office/officeart/2008/layout/VerticalAccentList"/>
    <dgm:cxn modelId="{5051700E-EF42-4A75-9554-DFF7BB2FC98D}" srcId="{E124BA7B-B563-4C4D-AC3F-11AC4992F136}" destId="{60944D5B-2805-404C-AA70-F2FD3B9B8D68}" srcOrd="1" destOrd="0" parTransId="{9782F8A9-FCC8-4123-9A95-C819510AFE30}" sibTransId="{C59484BA-DFB3-47E0-9F0A-ABF9CBFEB515}"/>
    <dgm:cxn modelId="{BBE3D2A5-7824-47F3-AA54-53EFEAB2975C}" srcId="{E124BA7B-B563-4C4D-AC3F-11AC4992F136}" destId="{978FFDB3-696A-47C1-B027-159294321D4E}" srcOrd="2" destOrd="0" parTransId="{3A94161F-8B91-4ED4-A0C3-2DCC7F5A43F9}" sibTransId="{80898221-F8D7-4D34-8C85-D7A65355EF59}"/>
    <dgm:cxn modelId="{699228C1-1F9F-4CF5-8856-95F22D3B4094}" srcId="{978FFDB3-696A-47C1-B027-159294321D4E}" destId="{51AE70C8-023F-44E1-982C-67AF4D3C130C}" srcOrd="0" destOrd="0" parTransId="{0CC60299-470D-40AA-B51D-16F88C14C32C}" sibTransId="{17605428-84C2-4029-ACFE-C44F01C68289}"/>
    <dgm:cxn modelId="{37A34662-29B5-439B-8200-33ADBED0F7CE}" type="presParOf" srcId="{B2722D7D-309B-4117-B994-8FC68F6BEF23}" destId="{C39C3666-676E-4734-9DB6-B4D089925A7D}" srcOrd="0" destOrd="0" presId="urn:microsoft.com/office/officeart/2008/layout/VerticalAccentList"/>
    <dgm:cxn modelId="{AE728D40-EAA5-4FF0-A5F8-87D650F31F20}" type="presParOf" srcId="{C39C3666-676E-4734-9DB6-B4D089925A7D}" destId="{66684E90-277E-44D3-BB3A-A1C07B77E6F6}" srcOrd="0" destOrd="0" presId="urn:microsoft.com/office/officeart/2008/layout/VerticalAccentList"/>
    <dgm:cxn modelId="{C6E78795-1BF5-43A2-BC50-E46C0647D687}" type="presParOf" srcId="{B2722D7D-309B-4117-B994-8FC68F6BEF23}" destId="{6003FA06-5B5D-4A37-B180-B98C89E64F17}" srcOrd="1" destOrd="0" presId="urn:microsoft.com/office/officeart/2008/layout/VerticalAccentList"/>
    <dgm:cxn modelId="{D5AD2C47-A54B-4549-A9B4-68B83257AE5F}" type="presParOf" srcId="{6003FA06-5B5D-4A37-B180-B98C89E64F17}" destId="{73F760FC-8652-4C4D-9DAA-525B5B311424}" srcOrd="0" destOrd="0" presId="urn:microsoft.com/office/officeart/2008/layout/VerticalAccentList"/>
    <dgm:cxn modelId="{5D2A3D66-19AB-4539-990B-E458BDCF5107}" type="presParOf" srcId="{6003FA06-5B5D-4A37-B180-B98C89E64F17}" destId="{472C8ECC-01CB-4301-B26C-635EAA5C6F99}" srcOrd="1" destOrd="0" presId="urn:microsoft.com/office/officeart/2008/layout/VerticalAccentList"/>
    <dgm:cxn modelId="{A9DB6466-97BF-4FC8-971F-5EA5FD55A007}" type="presParOf" srcId="{6003FA06-5B5D-4A37-B180-B98C89E64F17}" destId="{F4D2A7FD-C640-4A4E-A25C-0A872296FDC4}" srcOrd="2" destOrd="0" presId="urn:microsoft.com/office/officeart/2008/layout/VerticalAccentList"/>
    <dgm:cxn modelId="{1B92BF15-66AC-44E6-A3CB-5D7A25847B5A}" type="presParOf" srcId="{6003FA06-5B5D-4A37-B180-B98C89E64F17}" destId="{4C785AE2-C4BD-485C-9514-3F171BB55B37}" srcOrd="3" destOrd="0" presId="urn:microsoft.com/office/officeart/2008/layout/VerticalAccentList"/>
    <dgm:cxn modelId="{9B34469B-2537-47AC-B4FD-9D3796836E1E}" type="presParOf" srcId="{6003FA06-5B5D-4A37-B180-B98C89E64F17}" destId="{F8E18A0C-FB2C-4A3E-A305-F7B22CEA3D69}" srcOrd="4" destOrd="0" presId="urn:microsoft.com/office/officeart/2008/layout/VerticalAccentList"/>
    <dgm:cxn modelId="{E175FC90-A31D-4290-83C5-03BC62913309}" type="presParOf" srcId="{6003FA06-5B5D-4A37-B180-B98C89E64F17}" destId="{A7AD9438-90B2-438E-8776-8739B45504D0}" srcOrd="5" destOrd="0" presId="urn:microsoft.com/office/officeart/2008/layout/VerticalAccentList"/>
    <dgm:cxn modelId="{A2B1F8AB-FB45-4719-8707-96DDB4AD2952}" type="presParOf" srcId="{6003FA06-5B5D-4A37-B180-B98C89E64F17}" destId="{B2B7E815-B5E4-43B2-B45C-B5D7BEC4A096}" srcOrd="6" destOrd="0" presId="urn:microsoft.com/office/officeart/2008/layout/VerticalAccentList"/>
    <dgm:cxn modelId="{900D6D23-687B-47D5-916B-73D408031116}" type="presParOf" srcId="{6003FA06-5B5D-4A37-B180-B98C89E64F17}" destId="{CE057724-D4F8-4F19-8842-B2A0D617220E}" srcOrd="7" destOrd="0" presId="urn:microsoft.com/office/officeart/2008/layout/VerticalAccentList"/>
    <dgm:cxn modelId="{1FF95639-2A22-4382-BDD0-8EFCA29B257C}" type="presParOf" srcId="{B2722D7D-309B-4117-B994-8FC68F6BEF23}" destId="{197060D6-4DFD-4AFF-B837-ACF65ACC8FF2}" srcOrd="2" destOrd="0" presId="urn:microsoft.com/office/officeart/2008/layout/VerticalAccentList"/>
    <dgm:cxn modelId="{5C02AFA2-324F-45CA-B1C4-8E857D95E9E0}" type="presParOf" srcId="{B2722D7D-309B-4117-B994-8FC68F6BEF23}" destId="{AE0F05FE-9901-4B6C-A616-B44E3013F00F}" srcOrd="3" destOrd="0" presId="urn:microsoft.com/office/officeart/2008/layout/VerticalAccentList"/>
    <dgm:cxn modelId="{231F89A5-A884-48D8-BFAB-E79E86DA20C9}" type="presParOf" srcId="{AE0F05FE-9901-4B6C-A616-B44E3013F00F}" destId="{AFB70337-DBF1-4E53-8579-E0E29C7CA1B0}" srcOrd="0" destOrd="0" presId="urn:microsoft.com/office/officeart/2008/layout/VerticalAccentList"/>
    <dgm:cxn modelId="{C768F4CD-7CB7-4885-8CEE-AD35C620C984}" type="presParOf" srcId="{B2722D7D-309B-4117-B994-8FC68F6BEF23}" destId="{E09A2D49-0D8F-46F6-80AD-A872C33B973B}" srcOrd="4" destOrd="0" presId="urn:microsoft.com/office/officeart/2008/layout/VerticalAccentList"/>
    <dgm:cxn modelId="{5C4424D2-D099-42C4-8184-139BC97E3986}" type="presParOf" srcId="{E09A2D49-0D8F-46F6-80AD-A872C33B973B}" destId="{E2579FCD-BE9F-4335-A557-F4C6C7996065}" srcOrd="0" destOrd="0" presId="urn:microsoft.com/office/officeart/2008/layout/VerticalAccentList"/>
    <dgm:cxn modelId="{9D1410BC-2AD9-4DE8-ABE9-147AABD9775E}" type="presParOf" srcId="{E09A2D49-0D8F-46F6-80AD-A872C33B973B}" destId="{FD751467-1D80-4822-A64C-575377DB583C}" srcOrd="1" destOrd="0" presId="urn:microsoft.com/office/officeart/2008/layout/VerticalAccentList"/>
    <dgm:cxn modelId="{1680BB4A-17A4-441F-803E-06D3972988AF}" type="presParOf" srcId="{E09A2D49-0D8F-46F6-80AD-A872C33B973B}" destId="{1DA5895A-1BB0-4D0B-B2A4-10F920EF138A}" srcOrd="2" destOrd="0" presId="urn:microsoft.com/office/officeart/2008/layout/VerticalAccentList"/>
    <dgm:cxn modelId="{D345AAB5-A61E-47A8-A24D-2B9438CFC678}" type="presParOf" srcId="{E09A2D49-0D8F-46F6-80AD-A872C33B973B}" destId="{12596A6C-F41E-489E-99FE-B51E2E52F5E7}" srcOrd="3" destOrd="0" presId="urn:microsoft.com/office/officeart/2008/layout/VerticalAccentList"/>
    <dgm:cxn modelId="{E14672EE-9276-424D-A881-698EEA7E6B5B}" type="presParOf" srcId="{E09A2D49-0D8F-46F6-80AD-A872C33B973B}" destId="{33EB6B29-6EAF-445C-AFAF-5E987715C46A}" srcOrd="4" destOrd="0" presId="urn:microsoft.com/office/officeart/2008/layout/VerticalAccentList"/>
    <dgm:cxn modelId="{F8EDD168-E109-4CCD-8A13-B2589FE34A5E}" type="presParOf" srcId="{E09A2D49-0D8F-46F6-80AD-A872C33B973B}" destId="{4F1C37F7-AACD-4D55-A176-90935DE4B430}" srcOrd="5" destOrd="0" presId="urn:microsoft.com/office/officeart/2008/layout/VerticalAccentList"/>
    <dgm:cxn modelId="{F32B2554-7F2B-4A59-9978-4FD31DCCE5EB}" type="presParOf" srcId="{E09A2D49-0D8F-46F6-80AD-A872C33B973B}" destId="{3FCD85E0-2D01-479B-BF00-EDA550889A8D}" srcOrd="6" destOrd="0" presId="urn:microsoft.com/office/officeart/2008/layout/VerticalAccentList"/>
    <dgm:cxn modelId="{B42709BD-98E8-4E45-B5B3-146B54D6B473}" type="presParOf" srcId="{E09A2D49-0D8F-46F6-80AD-A872C33B973B}" destId="{CB5BCA1B-C5CF-4E11-8D7B-4C220BFD621F}" srcOrd="7" destOrd="0" presId="urn:microsoft.com/office/officeart/2008/layout/VerticalAccentList"/>
    <dgm:cxn modelId="{AFADB1A8-3410-4BB0-A988-ECEB138C42A5}" type="presParOf" srcId="{B2722D7D-309B-4117-B994-8FC68F6BEF23}" destId="{2709A67A-1019-4A1C-ACC0-71018779B1A1}" srcOrd="5" destOrd="0" presId="urn:microsoft.com/office/officeart/2008/layout/VerticalAccentList"/>
    <dgm:cxn modelId="{C9811AC4-1513-48E5-BF20-CBF957728426}" type="presParOf" srcId="{B2722D7D-309B-4117-B994-8FC68F6BEF23}" destId="{6B25EF14-9AB5-4404-9269-328D9535F2D7}" srcOrd="6" destOrd="0" presId="urn:microsoft.com/office/officeart/2008/layout/VerticalAccentList"/>
    <dgm:cxn modelId="{3A62381F-1426-48F8-B323-3539BC568140}" type="presParOf" srcId="{6B25EF14-9AB5-4404-9269-328D9535F2D7}" destId="{842840AA-9C2D-4D36-BDB9-06C49DF6E0F9}" srcOrd="0" destOrd="0" presId="urn:microsoft.com/office/officeart/2008/layout/VerticalAccentList"/>
    <dgm:cxn modelId="{453B0667-418C-4C78-AFDA-530FCCC37E92}" type="presParOf" srcId="{B2722D7D-309B-4117-B994-8FC68F6BEF23}" destId="{F93578A2-417E-4326-8944-E8F9685F92E6}" srcOrd="7" destOrd="0" presId="urn:microsoft.com/office/officeart/2008/layout/VerticalAccentList"/>
    <dgm:cxn modelId="{70A65E79-A483-417B-B17D-672F9224D66F}" type="presParOf" srcId="{F93578A2-417E-4326-8944-E8F9685F92E6}" destId="{0EB5C9BE-6FD7-414C-B6A0-2622B87C39B7}" srcOrd="0" destOrd="0" presId="urn:microsoft.com/office/officeart/2008/layout/VerticalAccentList"/>
    <dgm:cxn modelId="{C89F3F71-CAF3-42DB-B4F6-DDE279C38ECA}" type="presParOf" srcId="{F93578A2-417E-4326-8944-E8F9685F92E6}" destId="{4E6FD600-E1A9-45F6-BFFF-A35CD502898D}" srcOrd="1" destOrd="0" presId="urn:microsoft.com/office/officeart/2008/layout/VerticalAccentList"/>
    <dgm:cxn modelId="{B1FBE9EF-AF38-42EA-8A88-6D927ED0EDD7}" type="presParOf" srcId="{F93578A2-417E-4326-8944-E8F9685F92E6}" destId="{DFFF0F6A-B65C-4B0D-A839-9442724E5BCD}" srcOrd="2" destOrd="0" presId="urn:microsoft.com/office/officeart/2008/layout/VerticalAccentList"/>
    <dgm:cxn modelId="{678CD79E-F856-468A-BC36-55C265881029}" type="presParOf" srcId="{F93578A2-417E-4326-8944-E8F9685F92E6}" destId="{71635E84-8FF4-4A08-B214-10D3FB0DBDE5}" srcOrd="3" destOrd="0" presId="urn:microsoft.com/office/officeart/2008/layout/VerticalAccentList"/>
    <dgm:cxn modelId="{90816625-AC66-4B6F-817B-0073DADE57DE}" type="presParOf" srcId="{F93578A2-417E-4326-8944-E8F9685F92E6}" destId="{219FD9CE-6B62-4C87-A6D8-053C9DBDE92A}" srcOrd="4" destOrd="0" presId="urn:microsoft.com/office/officeart/2008/layout/VerticalAccentList"/>
    <dgm:cxn modelId="{F028A740-1D37-4022-B84E-82E9810360E1}" type="presParOf" srcId="{F93578A2-417E-4326-8944-E8F9685F92E6}" destId="{916E88DF-F074-49CD-9407-E9A1C94ACABE}" srcOrd="5" destOrd="0" presId="urn:microsoft.com/office/officeart/2008/layout/VerticalAccentList"/>
    <dgm:cxn modelId="{0933E2AB-393B-4A26-BAC0-BF8EC01E17B9}" type="presParOf" srcId="{F93578A2-417E-4326-8944-E8F9685F92E6}" destId="{F5E2C720-1DB5-461B-841A-80E51989B97F}" srcOrd="6" destOrd="0" presId="urn:microsoft.com/office/officeart/2008/layout/VerticalAccentList"/>
    <dgm:cxn modelId="{C402DCFE-5E4F-4857-96C1-8C26A29A190A}" type="presParOf" srcId="{F93578A2-417E-4326-8944-E8F9685F92E6}" destId="{8F0D821F-7643-4FFC-B1EA-F6774A0841C8}" srcOrd="7" destOrd="0" presId="urn:microsoft.com/office/officeart/2008/layout/VerticalAccentList"/>
  </dgm:cxnLst>
  <dgm:bg>
    <a:noFill/>
    <a:effectLst>
      <a:glow rad="139700">
        <a:schemeClr val="accent2">
          <a:satMod val="175000"/>
          <a:alpha val="40000"/>
        </a:schemeClr>
      </a:glow>
    </a:effectLst>
  </dgm:bg>
  <dgm:whole>
    <a:ln>
      <a:solidFill>
        <a:srgbClr val="00B05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94EA8F-80C8-4984-B18F-353643A3DE6D}" type="doc">
      <dgm:prSet loTypeId="urn:microsoft.com/office/officeart/2005/8/layout/gear1" loCatId="cycle" qsTypeId="urn:microsoft.com/office/officeart/2005/8/quickstyle/simple1" qsCatId="simple" csTypeId="urn:microsoft.com/office/officeart/2005/8/colors/colorful2" csCatId="colorful" phldr="1"/>
      <dgm:spPr/>
    </dgm:pt>
    <dgm:pt modelId="{63056CA5-9FBB-47E7-B7CE-95A66A435981}">
      <dgm:prSet custT="1"/>
      <dgm:spPr/>
      <dgm:t>
        <a:bodyPr/>
        <a:lstStyle/>
        <a:p>
          <a:r>
            <a:rPr lang="en-US" sz="2800" b="1" dirty="0" smtClean="0">
              <a:solidFill>
                <a:srgbClr val="002060"/>
              </a:solidFill>
              <a:latin typeface="Times New Roman" pitchFamily="18" charset="0"/>
              <a:cs typeface="Times New Roman" pitchFamily="18" charset="0"/>
            </a:rPr>
            <a:t>1.Tăng </a:t>
          </a:r>
          <a:r>
            <a:rPr lang="en-US" sz="2800" b="1" dirty="0" err="1" smtClean="0">
              <a:solidFill>
                <a:srgbClr val="002060"/>
              </a:solidFill>
              <a:latin typeface="Times New Roman" pitchFamily="18" charset="0"/>
              <a:cs typeface="Times New Roman" pitchFamily="18" charset="0"/>
            </a:rPr>
            <a:t>cường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thu</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hút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sự</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chú</a:t>
          </a:r>
          <a:r>
            <a:rPr lang="en-US" sz="2800" b="1" dirty="0" smtClean="0">
              <a:solidFill>
                <a:srgbClr val="002060"/>
              </a:solidFill>
              <a:latin typeface="Times New Roman" pitchFamily="18" charset="0"/>
              <a:cs typeface="Times New Roman" pitchFamily="18" charset="0"/>
            </a:rPr>
            <a:t> ý </a:t>
          </a:r>
          <a:r>
            <a:rPr lang="en-US" sz="2800" b="1" dirty="0" err="1" smtClean="0">
              <a:solidFill>
                <a:srgbClr val="002060"/>
              </a:solidFill>
              <a:latin typeface="Times New Roman" pitchFamily="18" charset="0"/>
              <a:cs typeface="Times New Roman" pitchFamily="18" charset="0"/>
            </a:rPr>
            <a:t>của</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học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sinh</a:t>
          </a:r>
          <a:r>
            <a:rPr lang="en-US" sz="2800" b="1" dirty="0" smtClean="0">
              <a:solidFill>
                <a:srgbClr val="002060"/>
              </a:solidFill>
              <a:latin typeface="Times New Roman" pitchFamily="18" charset="0"/>
              <a:cs typeface="Times New Roman" pitchFamily="18" charset="0"/>
            </a:rPr>
            <a:t> </a:t>
          </a:r>
          <a:endParaRPr lang="en-US" sz="2800" dirty="0">
            <a:solidFill>
              <a:srgbClr val="002060"/>
            </a:solidFill>
            <a:latin typeface="Times New Roman" pitchFamily="18" charset="0"/>
            <a:cs typeface="Times New Roman" pitchFamily="18" charset="0"/>
          </a:endParaRPr>
        </a:p>
      </dgm:t>
    </dgm:pt>
    <dgm:pt modelId="{2ADE5BEC-D2EE-4E64-86F8-F5FCAE8B2915}" type="parTrans" cxnId="{D80DC3E5-5DE6-4206-8D93-AB7D5B2F48B7}">
      <dgm:prSet/>
      <dgm:spPr/>
      <dgm:t>
        <a:bodyPr/>
        <a:lstStyle/>
        <a:p>
          <a:endParaRPr lang="en-US"/>
        </a:p>
      </dgm:t>
    </dgm:pt>
    <dgm:pt modelId="{7CE4AE4E-2085-410C-8BF3-676D5E946CDC}" type="sibTrans" cxnId="{D80DC3E5-5DE6-4206-8D93-AB7D5B2F48B7}">
      <dgm:prSet/>
      <dgm:spPr/>
      <dgm:t>
        <a:bodyPr/>
        <a:lstStyle/>
        <a:p>
          <a:endParaRPr lang="en-US"/>
        </a:p>
      </dgm:t>
    </dgm:pt>
    <dgm:pt modelId="{BD0519ED-E979-4718-B031-D2125C14E772}">
      <dgm:prSet phldrT="[Text]" custT="1"/>
      <dgm:spPr/>
      <dgm:t>
        <a:bodyPr/>
        <a:lstStyle/>
        <a:p>
          <a:r>
            <a:rPr lang="en-US" sz="2000" b="1" dirty="0" smtClean="0">
              <a:solidFill>
                <a:srgbClr val="002060"/>
              </a:solidFill>
              <a:latin typeface="Times New Roman" pitchFamily="18" charset="0"/>
              <a:cs typeface="Times New Roman" pitchFamily="18" charset="0"/>
            </a:rPr>
            <a:t>3. </a:t>
          </a:r>
          <a:r>
            <a:rPr lang="en-US" sz="2000" b="1" dirty="0" err="1" smtClean="0">
              <a:solidFill>
                <a:srgbClr val="002060"/>
              </a:solidFill>
              <a:latin typeface="Times New Roman" pitchFamily="18" charset="0"/>
              <a:cs typeface="Times New Roman" pitchFamily="18" charset="0"/>
            </a:rPr>
            <a:t>Tạo</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điều</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kiện</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để</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học</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sinh</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được</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tiếp</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xúc</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các</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loại</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hình</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câu</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hỏi</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kiểm</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tra</a:t>
          </a:r>
          <a:r>
            <a:rPr lang="en-US" sz="2000" b="1" dirty="0" smtClean="0">
              <a:solidFill>
                <a:srgbClr val="002060"/>
              </a:solidFill>
              <a:latin typeface="Times New Roman" pitchFamily="18" charset="0"/>
              <a:cs typeface="Times New Roman" pitchFamily="18" charset="0"/>
            </a:rPr>
            <a:t> , </a:t>
          </a:r>
          <a:r>
            <a:rPr lang="en-US" sz="2000" b="1" dirty="0" err="1" smtClean="0">
              <a:solidFill>
                <a:srgbClr val="002060"/>
              </a:solidFill>
              <a:latin typeface="Times New Roman" pitchFamily="18" charset="0"/>
              <a:cs typeface="Times New Roman" pitchFamily="18" charset="0"/>
            </a:rPr>
            <a:t>đánh</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giá</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linh</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hoạt</a:t>
          </a:r>
          <a:endParaRPr lang="en-US" sz="2000" dirty="0">
            <a:solidFill>
              <a:srgbClr val="002060"/>
            </a:solidFill>
            <a:latin typeface="Times New Roman" pitchFamily="18" charset="0"/>
            <a:cs typeface="Times New Roman" pitchFamily="18" charset="0"/>
          </a:endParaRPr>
        </a:p>
      </dgm:t>
    </dgm:pt>
    <dgm:pt modelId="{62D85C38-67EC-40EB-AD42-D96E04A77B74}" type="parTrans" cxnId="{9B0CED64-E5BA-4353-8A3A-363280A260FF}">
      <dgm:prSet/>
      <dgm:spPr/>
      <dgm:t>
        <a:bodyPr/>
        <a:lstStyle/>
        <a:p>
          <a:endParaRPr lang="en-US"/>
        </a:p>
      </dgm:t>
    </dgm:pt>
    <dgm:pt modelId="{5FF204D0-2F20-442A-9949-73CB7047FDAC}" type="sibTrans" cxnId="{9B0CED64-E5BA-4353-8A3A-363280A260FF}">
      <dgm:prSet/>
      <dgm:spPr/>
      <dgm:t>
        <a:bodyPr/>
        <a:lstStyle/>
        <a:p>
          <a:endParaRPr lang="en-US"/>
        </a:p>
      </dgm:t>
    </dgm:pt>
    <dgm:pt modelId="{41F957AB-A690-41A5-A5C6-447BBCD7D5E1}">
      <dgm:prSet custT="1"/>
      <dgm:spPr/>
      <dgm:t>
        <a:bodyPr/>
        <a:lstStyle/>
        <a:p>
          <a:r>
            <a:rPr lang="en-US" sz="2000" b="1" dirty="0" smtClean="0">
              <a:solidFill>
                <a:srgbClr val="002060"/>
              </a:solidFill>
              <a:latin typeface="Times New Roman" pitchFamily="18" charset="0"/>
              <a:cs typeface="Times New Roman" pitchFamily="18" charset="0"/>
            </a:rPr>
            <a:t> 2.Hướng </a:t>
          </a:r>
          <a:r>
            <a:rPr lang="en-US" sz="2000" b="1" dirty="0" err="1" smtClean="0">
              <a:solidFill>
                <a:srgbClr val="002060"/>
              </a:solidFill>
              <a:latin typeface="Times New Roman" pitchFamily="18" charset="0"/>
              <a:cs typeface="Times New Roman" pitchFamily="18" charset="0"/>
            </a:rPr>
            <a:t>dẫn</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cách</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học</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và</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tự</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học</a:t>
          </a:r>
          <a:r>
            <a:rPr lang="en-US" sz="2000" b="1" dirty="0" smtClean="0">
              <a:solidFill>
                <a:srgbClr val="002060"/>
              </a:solidFill>
              <a:latin typeface="Times New Roman" pitchFamily="18" charset="0"/>
              <a:cs typeface="Times New Roman" pitchFamily="18" charset="0"/>
            </a:rPr>
            <a:t> ở </a:t>
          </a:r>
          <a:r>
            <a:rPr lang="en-US" sz="2000" b="1" dirty="0" err="1" smtClean="0">
              <a:solidFill>
                <a:srgbClr val="002060"/>
              </a:solidFill>
              <a:latin typeface="Times New Roman" pitchFamily="18" charset="0"/>
              <a:cs typeface="Times New Roman" pitchFamily="18" charset="0"/>
            </a:rPr>
            <a:t>nhà</a:t>
          </a:r>
          <a:endParaRPr lang="en-US" sz="2000" b="1" dirty="0">
            <a:solidFill>
              <a:srgbClr val="002060"/>
            </a:solidFill>
            <a:latin typeface="Times New Roman" pitchFamily="18" charset="0"/>
            <a:cs typeface="Times New Roman" pitchFamily="18" charset="0"/>
          </a:endParaRPr>
        </a:p>
      </dgm:t>
    </dgm:pt>
    <dgm:pt modelId="{593B3314-BCB0-4049-9EE6-D26F586C8649}" type="parTrans" cxnId="{46DE0D93-68BB-4938-B4E3-B867BB90F3EC}">
      <dgm:prSet/>
      <dgm:spPr/>
      <dgm:t>
        <a:bodyPr/>
        <a:lstStyle/>
        <a:p>
          <a:endParaRPr lang="en-US"/>
        </a:p>
      </dgm:t>
    </dgm:pt>
    <dgm:pt modelId="{DB190992-C146-487A-BEE8-F072EAC3EA90}" type="sibTrans" cxnId="{46DE0D93-68BB-4938-B4E3-B867BB90F3EC}">
      <dgm:prSet/>
      <dgm:spPr/>
      <dgm:t>
        <a:bodyPr/>
        <a:lstStyle/>
        <a:p>
          <a:endParaRPr lang="en-US"/>
        </a:p>
      </dgm:t>
    </dgm:pt>
    <dgm:pt modelId="{B3E61E2C-D448-43CF-912D-C06D822D25DA}" type="pres">
      <dgm:prSet presAssocID="{9994EA8F-80C8-4984-B18F-353643A3DE6D}" presName="composite" presStyleCnt="0">
        <dgm:presLayoutVars>
          <dgm:chMax val="3"/>
          <dgm:animLvl val="lvl"/>
          <dgm:resizeHandles val="exact"/>
        </dgm:presLayoutVars>
      </dgm:prSet>
      <dgm:spPr/>
    </dgm:pt>
    <dgm:pt modelId="{3B21D3DD-64B2-44E9-B7F9-275622649B75}" type="pres">
      <dgm:prSet presAssocID="{63056CA5-9FBB-47E7-B7CE-95A66A435981}" presName="gear1" presStyleLbl="node1" presStyleIdx="0" presStyleCnt="3" custScaleX="131305" custLinFactNeighborX="31221" custLinFactNeighborY="-9653">
        <dgm:presLayoutVars>
          <dgm:chMax val="1"/>
          <dgm:bulletEnabled val="1"/>
        </dgm:presLayoutVars>
      </dgm:prSet>
      <dgm:spPr/>
      <dgm:t>
        <a:bodyPr/>
        <a:lstStyle/>
        <a:p>
          <a:endParaRPr lang="en-US"/>
        </a:p>
      </dgm:t>
    </dgm:pt>
    <dgm:pt modelId="{8F02366A-72DF-4703-80C7-6803D7FEE0CA}" type="pres">
      <dgm:prSet presAssocID="{63056CA5-9FBB-47E7-B7CE-95A66A435981}" presName="gear1srcNode" presStyleLbl="node1" presStyleIdx="0" presStyleCnt="3"/>
      <dgm:spPr/>
    </dgm:pt>
    <dgm:pt modelId="{DBEEE461-5C58-4A00-AE24-188B6D24510D}" type="pres">
      <dgm:prSet presAssocID="{63056CA5-9FBB-47E7-B7CE-95A66A435981}" presName="gear1dstNode" presStyleLbl="node1" presStyleIdx="0" presStyleCnt="3"/>
      <dgm:spPr/>
    </dgm:pt>
    <dgm:pt modelId="{BEFB0F9A-CF16-4FB1-A53E-96D4F66E3244}" type="pres">
      <dgm:prSet presAssocID="{41F957AB-A690-41A5-A5C6-447BBCD7D5E1}" presName="gear2" presStyleLbl="node1" presStyleIdx="1" presStyleCnt="3" custScaleX="122256" custLinFactNeighborX="-6167" custLinFactNeighborY="47543">
        <dgm:presLayoutVars>
          <dgm:chMax val="1"/>
          <dgm:bulletEnabled val="1"/>
        </dgm:presLayoutVars>
      </dgm:prSet>
      <dgm:spPr/>
      <dgm:t>
        <a:bodyPr/>
        <a:lstStyle/>
        <a:p>
          <a:endParaRPr lang="en-US"/>
        </a:p>
      </dgm:t>
    </dgm:pt>
    <dgm:pt modelId="{A64BE305-D813-401F-9BF5-AD396A664A7C}" type="pres">
      <dgm:prSet presAssocID="{41F957AB-A690-41A5-A5C6-447BBCD7D5E1}" presName="gear2srcNode" presStyleLbl="node1" presStyleIdx="1" presStyleCnt="3"/>
      <dgm:spPr/>
    </dgm:pt>
    <dgm:pt modelId="{CA2D2F26-A7E1-4B0B-AFEC-C5462B9EC7ED}" type="pres">
      <dgm:prSet presAssocID="{41F957AB-A690-41A5-A5C6-447BBCD7D5E1}" presName="gear2dstNode" presStyleLbl="node1" presStyleIdx="1" presStyleCnt="3"/>
      <dgm:spPr/>
    </dgm:pt>
    <dgm:pt modelId="{0E833B29-F364-416B-B16D-8EB816DC9C86}" type="pres">
      <dgm:prSet presAssocID="{BD0519ED-E979-4718-B031-D2125C14E772}" presName="gear3" presStyleLbl="node1" presStyleIdx="2" presStyleCnt="3" custScaleX="185963" custScaleY="157082" custLinFactNeighborX="-4500" custLinFactNeighborY="-2318"/>
      <dgm:spPr/>
      <dgm:t>
        <a:bodyPr/>
        <a:lstStyle/>
        <a:p>
          <a:endParaRPr lang="en-US"/>
        </a:p>
      </dgm:t>
    </dgm:pt>
    <dgm:pt modelId="{DCCAE593-FCC2-4A21-A36B-5DA3C08CB197}" type="pres">
      <dgm:prSet presAssocID="{BD0519ED-E979-4718-B031-D2125C14E772}" presName="gear3tx" presStyleLbl="node1" presStyleIdx="2" presStyleCnt="3">
        <dgm:presLayoutVars>
          <dgm:chMax val="1"/>
          <dgm:bulletEnabled val="1"/>
        </dgm:presLayoutVars>
      </dgm:prSet>
      <dgm:spPr/>
      <dgm:t>
        <a:bodyPr/>
        <a:lstStyle/>
        <a:p>
          <a:endParaRPr lang="en-US"/>
        </a:p>
      </dgm:t>
    </dgm:pt>
    <dgm:pt modelId="{9C50B943-DC18-44E9-94CB-B27DAD057A64}" type="pres">
      <dgm:prSet presAssocID="{BD0519ED-E979-4718-B031-D2125C14E772}" presName="gear3srcNode" presStyleLbl="node1" presStyleIdx="2" presStyleCnt="3"/>
      <dgm:spPr/>
    </dgm:pt>
    <dgm:pt modelId="{97D53B91-BB27-47AD-8BE7-D59385A11E77}" type="pres">
      <dgm:prSet presAssocID="{BD0519ED-E979-4718-B031-D2125C14E772}" presName="gear3dstNode" presStyleLbl="node1" presStyleIdx="2" presStyleCnt="3"/>
      <dgm:spPr/>
    </dgm:pt>
    <dgm:pt modelId="{A9840137-DAAE-4011-BDD0-4938C2A51256}" type="pres">
      <dgm:prSet presAssocID="{7CE4AE4E-2085-410C-8BF3-676D5E946CDC}" presName="connector1" presStyleLbl="sibTrans2D1" presStyleIdx="0" presStyleCnt="3" custLinFactNeighborX="41064" custLinFactNeighborY="-12448"/>
      <dgm:spPr/>
    </dgm:pt>
    <dgm:pt modelId="{0BE6C2C3-8966-4F02-9E2B-CB89D4902565}" type="pres">
      <dgm:prSet presAssocID="{DB190992-C146-487A-BEE8-F072EAC3EA90}" presName="connector2" presStyleLbl="sibTrans2D1" presStyleIdx="1" presStyleCnt="3" custScaleX="122558" custLinFactNeighborX="-8703" custLinFactNeighborY="25628"/>
      <dgm:spPr/>
    </dgm:pt>
    <dgm:pt modelId="{01FC578F-A47C-4A03-B873-30A3C500B1D3}" type="pres">
      <dgm:prSet presAssocID="{5FF204D0-2F20-442A-9949-73CB7047FDAC}" presName="connector3" presStyleLbl="sibTrans2D1" presStyleIdx="2" presStyleCnt="3" custScaleX="163130" custScaleY="94621" custLinFactNeighborX="-10546" custLinFactNeighborY="-7387"/>
      <dgm:spPr/>
    </dgm:pt>
  </dgm:ptLst>
  <dgm:cxnLst>
    <dgm:cxn modelId="{C4187467-2552-4ED2-B285-3F7BD259D60E}" type="presOf" srcId="{63056CA5-9FBB-47E7-B7CE-95A66A435981}" destId="{DBEEE461-5C58-4A00-AE24-188B6D24510D}" srcOrd="2" destOrd="0" presId="urn:microsoft.com/office/officeart/2005/8/layout/gear1"/>
    <dgm:cxn modelId="{6CD0B0FA-2E55-4B04-82B1-72E9550E128C}" type="presOf" srcId="{DB190992-C146-487A-BEE8-F072EAC3EA90}" destId="{0BE6C2C3-8966-4F02-9E2B-CB89D4902565}" srcOrd="0" destOrd="0" presId="urn:microsoft.com/office/officeart/2005/8/layout/gear1"/>
    <dgm:cxn modelId="{63FA582D-5D5B-4826-98AE-94F0ACA2E84E}" type="presOf" srcId="{9994EA8F-80C8-4984-B18F-353643A3DE6D}" destId="{B3E61E2C-D448-43CF-912D-C06D822D25DA}" srcOrd="0" destOrd="0" presId="urn:microsoft.com/office/officeart/2005/8/layout/gear1"/>
    <dgm:cxn modelId="{D80DC3E5-5DE6-4206-8D93-AB7D5B2F48B7}" srcId="{9994EA8F-80C8-4984-B18F-353643A3DE6D}" destId="{63056CA5-9FBB-47E7-B7CE-95A66A435981}" srcOrd="0" destOrd="0" parTransId="{2ADE5BEC-D2EE-4E64-86F8-F5FCAE8B2915}" sibTransId="{7CE4AE4E-2085-410C-8BF3-676D5E946CDC}"/>
    <dgm:cxn modelId="{9B0CED64-E5BA-4353-8A3A-363280A260FF}" srcId="{9994EA8F-80C8-4984-B18F-353643A3DE6D}" destId="{BD0519ED-E979-4718-B031-D2125C14E772}" srcOrd="2" destOrd="0" parTransId="{62D85C38-67EC-40EB-AD42-D96E04A77B74}" sibTransId="{5FF204D0-2F20-442A-9949-73CB7047FDAC}"/>
    <dgm:cxn modelId="{78ED3ADE-2FE2-4EA1-ACA1-8A391F1A9A2F}" type="presOf" srcId="{BD0519ED-E979-4718-B031-D2125C14E772}" destId="{9C50B943-DC18-44E9-94CB-B27DAD057A64}" srcOrd="2" destOrd="0" presId="urn:microsoft.com/office/officeart/2005/8/layout/gear1"/>
    <dgm:cxn modelId="{7F8C775C-0ADC-4111-B0B3-95A2138F8493}" type="presOf" srcId="{BD0519ED-E979-4718-B031-D2125C14E772}" destId="{97D53B91-BB27-47AD-8BE7-D59385A11E77}" srcOrd="3" destOrd="0" presId="urn:microsoft.com/office/officeart/2005/8/layout/gear1"/>
    <dgm:cxn modelId="{46DE0D93-68BB-4938-B4E3-B867BB90F3EC}" srcId="{9994EA8F-80C8-4984-B18F-353643A3DE6D}" destId="{41F957AB-A690-41A5-A5C6-447BBCD7D5E1}" srcOrd="1" destOrd="0" parTransId="{593B3314-BCB0-4049-9EE6-D26F586C8649}" sibTransId="{DB190992-C146-487A-BEE8-F072EAC3EA90}"/>
    <dgm:cxn modelId="{2731B0D1-96BE-441C-AB82-650AB9BA1991}" type="presOf" srcId="{BD0519ED-E979-4718-B031-D2125C14E772}" destId="{0E833B29-F364-416B-B16D-8EB816DC9C86}" srcOrd="0" destOrd="0" presId="urn:microsoft.com/office/officeart/2005/8/layout/gear1"/>
    <dgm:cxn modelId="{0A909B32-F2BA-427D-8775-B82FC4BB0DAD}" type="presOf" srcId="{5FF204D0-2F20-442A-9949-73CB7047FDAC}" destId="{01FC578F-A47C-4A03-B873-30A3C500B1D3}" srcOrd="0" destOrd="0" presId="urn:microsoft.com/office/officeart/2005/8/layout/gear1"/>
    <dgm:cxn modelId="{482BD0B2-67A6-4AE1-8049-CD6A77BEAF29}" type="presOf" srcId="{41F957AB-A690-41A5-A5C6-447BBCD7D5E1}" destId="{A64BE305-D813-401F-9BF5-AD396A664A7C}" srcOrd="1" destOrd="0" presId="urn:microsoft.com/office/officeart/2005/8/layout/gear1"/>
    <dgm:cxn modelId="{D90FEA3E-854C-4323-B57C-FD1B2A9041C3}" type="presOf" srcId="{63056CA5-9FBB-47E7-B7CE-95A66A435981}" destId="{3B21D3DD-64B2-44E9-B7F9-275622649B75}" srcOrd="0" destOrd="0" presId="urn:microsoft.com/office/officeart/2005/8/layout/gear1"/>
    <dgm:cxn modelId="{FEF45541-A6F8-42DA-BADA-369340A44498}" type="presOf" srcId="{63056CA5-9FBB-47E7-B7CE-95A66A435981}" destId="{8F02366A-72DF-4703-80C7-6803D7FEE0CA}" srcOrd="1" destOrd="0" presId="urn:microsoft.com/office/officeart/2005/8/layout/gear1"/>
    <dgm:cxn modelId="{6DF01A85-958B-4E41-B80F-C2E38136B47D}" type="presOf" srcId="{41F957AB-A690-41A5-A5C6-447BBCD7D5E1}" destId="{BEFB0F9A-CF16-4FB1-A53E-96D4F66E3244}" srcOrd="0" destOrd="0" presId="urn:microsoft.com/office/officeart/2005/8/layout/gear1"/>
    <dgm:cxn modelId="{8BE6EB8E-6421-43AA-BC82-42D7E505CABB}" type="presOf" srcId="{41F957AB-A690-41A5-A5C6-447BBCD7D5E1}" destId="{CA2D2F26-A7E1-4B0B-AFEC-C5462B9EC7ED}" srcOrd="2" destOrd="0" presId="urn:microsoft.com/office/officeart/2005/8/layout/gear1"/>
    <dgm:cxn modelId="{E21E3045-490F-4BCB-A4D7-7E23338975C9}" type="presOf" srcId="{7CE4AE4E-2085-410C-8BF3-676D5E946CDC}" destId="{A9840137-DAAE-4011-BDD0-4938C2A51256}" srcOrd="0" destOrd="0" presId="urn:microsoft.com/office/officeart/2005/8/layout/gear1"/>
    <dgm:cxn modelId="{990D0E0F-11DE-4411-965B-5AFC30C187A6}" type="presOf" srcId="{BD0519ED-E979-4718-B031-D2125C14E772}" destId="{DCCAE593-FCC2-4A21-A36B-5DA3C08CB197}" srcOrd="1" destOrd="0" presId="urn:microsoft.com/office/officeart/2005/8/layout/gear1"/>
    <dgm:cxn modelId="{2FD27FD4-824A-458A-8D08-64D5C6FFA6B4}" type="presParOf" srcId="{B3E61E2C-D448-43CF-912D-C06D822D25DA}" destId="{3B21D3DD-64B2-44E9-B7F9-275622649B75}" srcOrd="0" destOrd="0" presId="urn:microsoft.com/office/officeart/2005/8/layout/gear1"/>
    <dgm:cxn modelId="{40308F89-9592-49AE-91BB-EE6EDDF01CCC}" type="presParOf" srcId="{B3E61E2C-D448-43CF-912D-C06D822D25DA}" destId="{8F02366A-72DF-4703-80C7-6803D7FEE0CA}" srcOrd="1" destOrd="0" presId="urn:microsoft.com/office/officeart/2005/8/layout/gear1"/>
    <dgm:cxn modelId="{4900170D-9DD7-4BF4-9EC1-D33F818D4545}" type="presParOf" srcId="{B3E61E2C-D448-43CF-912D-C06D822D25DA}" destId="{DBEEE461-5C58-4A00-AE24-188B6D24510D}" srcOrd="2" destOrd="0" presId="urn:microsoft.com/office/officeart/2005/8/layout/gear1"/>
    <dgm:cxn modelId="{212C830E-D4D2-4F5C-88C5-436BA1B9B2A2}" type="presParOf" srcId="{B3E61E2C-D448-43CF-912D-C06D822D25DA}" destId="{BEFB0F9A-CF16-4FB1-A53E-96D4F66E3244}" srcOrd="3" destOrd="0" presId="urn:microsoft.com/office/officeart/2005/8/layout/gear1"/>
    <dgm:cxn modelId="{4B6C60A8-BA6A-4716-9004-75D30D9ADA38}" type="presParOf" srcId="{B3E61E2C-D448-43CF-912D-C06D822D25DA}" destId="{A64BE305-D813-401F-9BF5-AD396A664A7C}" srcOrd="4" destOrd="0" presId="urn:microsoft.com/office/officeart/2005/8/layout/gear1"/>
    <dgm:cxn modelId="{95AFF97B-7AEC-4BB5-B738-14DAA42CE7C7}" type="presParOf" srcId="{B3E61E2C-D448-43CF-912D-C06D822D25DA}" destId="{CA2D2F26-A7E1-4B0B-AFEC-C5462B9EC7ED}" srcOrd="5" destOrd="0" presId="urn:microsoft.com/office/officeart/2005/8/layout/gear1"/>
    <dgm:cxn modelId="{97CA9A12-160D-4171-A2A0-0A5D3DED18B0}" type="presParOf" srcId="{B3E61E2C-D448-43CF-912D-C06D822D25DA}" destId="{0E833B29-F364-416B-B16D-8EB816DC9C86}" srcOrd="6" destOrd="0" presId="urn:microsoft.com/office/officeart/2005/8/layout/gear1"/>
    <dgm:cxn modelId="{FE334ACD-B452-49F9-823A-BA396F2FBFCD}" type="presParOf" srcId="{B3E61E2C-D448-43CF-912D-C06D822D25DA}" destId="{DCCAE593-FCC2-4A21-A36B-5DA3C08CB197}" srcOrd="7" destOrd="0" presId="urn:microsoft.com/office/officeart/2005/8/layout/gear1"/>
    <dgm:cxn modelId="{A31C3264-86D9-45AB-822F-3F9FCAED2408}" type="presParOf" srcId="{B3E61E2C-D448-43CF-912D-C06D822D25DA}" destId="{9C50B943-DC18-44E9-94CB-B27DAD057A64}" srcOrd="8" destOrd="0" presId="urn:microsoft.com/office/officeart/2005/8/layout/gear1"/>
    <dgm:cxn modelId="{F02257BB-5E83-4CEC-B26E-D40275C163A4}" type="presParOf" srcId="{B3E61E2C-D448-43CF-912D-C06D822D25DA}" destId="{97D53B91-BB27-47AD-8BE7-D59385A11E77}" srcOrd="9" destOrd="0" presId="urn:microsoft.com/office/officeart/2005/8/layout/gear1"/>
    <dgm:cxn modelId="{645EA0B1-22E3-4D5C-BC4C-497707AA0754}" type="presParOf" srcId="{B3E61E2C-D448-43CF-912D-C06D822D25DA}" destId="{A9840137-DAAE-4011-BDD0-4938C2A51256}" srcOrd="10" destOrd="0" presId="urn:microsoft.com/office/officeart/2005/8/layout/gear1"/>
    <dgm:cxn modelId="{955B1E1C-A392-4717-ACFC-3C9B0EF1C829}" type="presParOf" srcId="{B3E61E2C-D448-43CF-912D-C06D822D25DA}" destId="{0BE6C2C3-8966-4F02-9E2B-CB89D4902565}" srcOrd="11" destOrd="0" presId="urn:microsoft.com/office/officeart/2005/8/layout/gear1"/>
    <dgm:cxn modelId="{271B0EFC-18F5-4CE9-B3E7-EF37B866B6A7}" type="presParOf" srcId="{B3E61E2C-D448-43CF-912D-C06D822D25DA}" destId="{01FC578F-A47C-4A03-B873-30A3C500B1D3}"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7F8A59-04FC-4566-85C5-DB4E72164B5B}" type="doc">
      <dgm:prSet loTypeId="urn:microsoft.com/office/officeart/2005/8/layout/equation2" loCatId="relationship" qsTypeId="urn:microsoft.com/office/officeart/2005/8/quickstyle/simple1" qsCatId="simple" csTypeId="urn:microsoft.com/office/officeart/2005/8/colors/accent3_2" csCatId="accent3" phldr="1"/>
      <dgm:spPr/>
    </dgm:pt>
    <dgm:pt modelId="{9EA883B9-E989-4E06-AC36-58910B8EC41B}">
      <dgm:prSet phldrT="[Text]" custT="1"/>
      <dgm:spPr/>
      <dgm:t>
        <a:bodyPr/>
        <a:lstStyle/>
        <a:p>
          <a:r>
            <a:rPr lang="en-US" sz="2400" b="1" dirty="0" err="1" smtClean="0">
              <a:solidFill>
                <a:srgbClr val="002060"/>
              </a:solidFill>
            </a:rPr>
            <a:t>Hướng</a:t>
          </a:r>
          <a:r>
            <a:rPr lang="en-US" sz="2400" b="1" dirty="0" smtClean="0">
              <a:solidFill>
                <a:srgbClr val="002060"/>
              </a:solidFill>
            </a:rPr>
            <a:t> </a:t>
          </a:r>
          <a:r>
            <a:rPr lang="en-US" sz="2400" b="1" dirty="0" err="1" smtClean="0">
              <a:solidFill>
                <a:srgbClr val="002060"/>
              </a:solidFill>
            </a:rPr>
            <a:t>dẫn</a:t>
          </a:r>
          <a:r>
            <a:rPr lang="en-US" sz="2400" b="1" dirty="0" smtClean="0">
              <a:solidFill>
                <a:srgbClr val="002060"/>
              </a:solidFill>
            </a:rPr>
            <a:t> </a:t>
          </a:r>
          <a:r>
            <a:rPr lang="en-US" sz="2400" b="1" dirty="0" err="1" smtClean="0">
              <a:solidFill>
                <a:srgbClr val="002060"/>
              </a:solidFill>
            </a:rPr>
            <a:t>cách</a:t>
          </a:r>
          <a:r>
            <a:rPr lang="en-US" sz="2400" b="1" dirty="0" smtClean="0">
              <a:solidFill>
                <a:srgbClr val="002060"/>
              </a:solidFill>
            </a:rPr>
            <a:t> </a:t>
          </a:r>
          <a:r>
            <a:rPr lang="en-US" sz="2400" b="1" dirty="0" err="1" smtClean="0">
              <a:solidFill>
                <a:srgbClr val="002060"/>
              </a:solidFill>
            </a:rPr>
            <a:t>học</a:t>
          </a:r>
          <a:endParaRPr lang="en-US" sz="2400" b="1" dirty="0">
            <a:solidFill>
              <a:srgbClr val="002060"/>
            </a:solidFill>
          </a:endParaRPr>
        </a:p>
      </dgm:t>
    </dgm:pt>
    <dgm:pt modelId="{BC56B3CD-CB6B-490D-9270-A36715EC9FB0}" type="parTrans" cxnId="{92F015A8-D5B7-45DE-9C7E-58612F0AB3B5}">
      <dgm:prSet/>
      <dgm:spPr/>
      <dgm:t>
        <a:bodyPr/>
        <a:lstStyle/>
        <a:p>
          <a:endParaRPr lang="en-US" b="1"/>
        </a:p>
      </dgm:t>
    </dgm:pt>
    <dgm:pt modelId="{96ADFD87-2F6D-4EC1-BCDF-CA5DB6486EBB}" type="sibTrans" cxnId="{92F015A8-D5B7-45DE-9C7E-58612F0AB3B5}">
      <dgm:prSet/>
      <dgm:spPr>
        <a:solidFill>
          <a:schemeClr val="accent5">
            <a:lumMod val="50000"/>
          </a:schemeClr>
        </a:solidFill>
      </dgm:spPr>
      <dgm:t>
        <a:bodyPr/>
        <a:lstStyle/>
        <a:p>
          <a:endParaRPr lang="en-US" b="1"/>
        </a:p>
      </dgm:t>
    </dgm:pt>
    <dgm:pt modelId="{5CBE0019-4C1C-4AB9-BC9E-01AF14DF41C4}">
      <dgm:prSet phldrT="[Text]" custT="1"/>
      <dgm:spPr/>
      <dgm:t>
        <a:bodyPr/>
        <a:lstStyle/>
        <a:p>
          <a:r>
            <a:rPr lang="en-US" sz="2400" b="1" dirty="0" err="1" smtClean="0">
              <a:solidFill>
                <a:srgbClr val="002060"/>
              </a:solidFill>
            </a:rPr>
            <a:t>Hướng</a:t>
          </a:r>
          <a:r>
            <a:rPr lang="en-US" sz="2400" b="1" dirty="0" smtClean="0">
              <a:solidFill>
                <a:srgbClr val="002060"/>
              </a:solidFill>
            </a:rPr>
            <a:t> </a:t>
          </a:r>
          <a:r>
            <a:rPr lang="en-US" sz="2400" b="1" dirty="0" err="1" smtClean="0">
              <a:solidFill>
                <a:srgbClr val="002060"/>
              </a:solidFill>
            </a:rPr>
            <a:t>dẫn</a:t>
          </a:r>
          <a:r>
            <a:rPr lang="en-US" sz="2400" b="1" dirty="0" smtClean="0">
              <a:solidFill>
                <a:srgbClr val="002060"/>
              </a:solidFill>
            </a:rPr>
            <a:t> </a:t>
          </a:r>
          <a:r>
            <a:rPr lang="en-US" sz="2400" b="1" dirty="0" err="1" smtClean="0">
              <a:solidFill>
                <a:srgbClr val="002060"/>
              </a:solidFill>
            </a:rPr>
            <a:t>tự</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ở </a:t>
          </a:r>
          <a:r>
            <a:rPr lang="en-US" sz="2400" b="1" dirty="0" err="1" smtClean="0">
              <a:solidFill>
                <a:srgbClr val="002060"/>
              </a:solidFill>
            </a:rPr>
            <a:t>nhà</a:t>
          </a:r>
          <a:endParaRPr lang="en-US" sz="2400" b="1" dirty="0">
            <a:solidFill>
              <a:srgbClr val="002060"/>
            </a:solidFill>
          </a:endParaRPr>
        </a:p>
      </dgm:t>
    </dgm:pt>
    <dgm:pt modelId="{F3BE131A-5901-42BC-A431-2A3DC2D8684F}" type="parTrans" cxnId="{9B8F5910-910E-4088-88C3-EF9C82E5F894}">
      <dgm:prSet/>
      <dgm:spPr/>
      <dgm:t>
        <a:bodyPr/>
        <a:lstStyle/>
        <a:p>
          <a:endParaRPr lang="en-US" b="1"/>
        </a:p>
      </dgm:t>
    </dgm:pt>
    <dgm:pt modelId="{7A8F6C1D-4FA0-4C22-B1C2-954574B324F1}" type="sibTrans" cxnId="{9B8F5910-910E-4088-88C3-EF9C82E5F894}">
      <dgm:prSet/>
      <dgm:spPr>
        <a:solidFill>
          <a:schemeClr val="accent5">
            <a:lumMod val="50000"/>
          </a:schemeClr>
        </a:solidFill>
      </dgm:spPr>
      <dgm:t>
        <a:bodyPr/>
        <a:lstStyle/>
        <a:p>
          <a:endParaRPr lang="en-US" b="1"/>
        </a:p>
      </dgm:t>
    </dgm:pt>
    <dgm:pt modelId="{E22E7229-D2F1-44AC-9518-32F20669E317}">
      <dgm:prSet phldrT="[Text]"/>
      <dgm:spPr/>
      <dgm:t>
        <a:bodyPr/>
        <a:lstStyle/>
        <a:p>
          <a:r>
            <a:rPr lang="en-US" b="1" dirty="0" err="1" smtClean="0">
              <a:solidFill>
                <a:srgbClr val="002060"/>
              </a:solidFill>
            </a:rPr>
            <a:t>Hình</a:t>
          </a:r>
          <a:r>
            <a:rPr lang="en-US" b="1" dirty="0" smtClean="0">
              <a:solidFill>
                <a:srgbClr val="002060"/>
              </a:solidFill>
            </a:rPr>
            <a:t> </a:t>
          </a:r>
          <a:r>
            <a:rPr lang="en-US" b="1" dirty="0" err="1" smtClean="0">
              <a:solidFill>
                <a:srgbClr val="002060"/>
              </a:solidFill>
            </a:rPr>
            <a:t>thành</a:t>
          </a:r>
          <a:r>
            <a:rPr lang="en-US" b="1" dirty="0" smtClean="0">
              <a:solidFill>
                <a:srgbClr val="002060"/>
              </a:solidFill>
            </a:rPr>
            <a:t> </a:t>
          </a:r>
          <a:r>
            <a:rPr lang="en-US" b="1" dirty="0" err="1" smtClean="0">
              <a:solidFill>
                <a:srgbClr val="002060"/>
              </a:solidFill>
            </a:rPr>
            <a:t>thói</a:t>
          </a:r>
          <a:r>
            <a:rPr lang="en-US" b="1" dirty="0" smtClean="0">
              <a:solidFill>
                <a:srgbClr val="002060"/>
              </a:solidFill>
            </a:rPr>
            <a:t> </a:t>
          </a:r>
          <a:r>
            <a:rPr lang="en-US" b="1" dirty="0" err="1" smtClean="0">
              <a:solidFill>
                <a:srgbClr val="002060"/>
              </a:solidFill>
            </a:rPr>
            <a:t>quen</a:t>
          </a:r>
          <a:r>
            <a:rPr lang="en-US" b="1" dirty="0" smtClean="0">
              <a:solidFill>
                <a:srgbClr val="002060"/>
              </a:solidFill>
            </a:rPr>
            <a:t> </a:t>
          </a:r>
          <a:r>
            <a:rPr lang="en-US" b="1" dirty="0" err="1" smtClean="0">
              <a:solidFill>
                <a:srgbClr val="002060"/>
              </a:solidFill>
            </a:rPr>
            <a:t>học</a:t>
          </a:r>
          <a:r>
            <a:rPr lang="en-US" b="1" dirty="0" smtClean="0">
              <a:solidFill>
                <a:srgbClr val="002060"/>
              </a:solidFill>
            </a:rPr>
            <a:t> </a:t>
          </a:r>
          <a:r>
            <a:rPr lang="en-US" b="1" dirty="0" err="1" smtClean="0">
              <a:solidFill>
                <a:srgbClr val="002060"/>
              </a:solidFill>
            </a:rPr>
            <a:t>tập</a:t>
          </a:r>
          <a:r>
            <a:rPr lang="en-US" b="1" dirty="0" smtClean="0">
              <a:solidFill>
                <a:srgbClr val="002060"/>
              </a:solidFill>
            </a:rPr>
            <a:t> </a:t>
          </a:r>
          <a:r>
            <a:rPr lang="en-US" b="1" dirty="0" err="1" smtClean="0">
              <a:solidFill>
                <a:srgbClr val="002060"/>
              </a:solidFill>
            </a:rPr>
            <a:t>và</a:t>
          </a:r>
          <a:r>
            <a:rPr lang="en-US" b="1" dirty="0" smtClean="0">
              <a:solidFill>
                <a:srgbClr val="002060"/>
              </a:solidFill>
            </a:rPr>
            <a:t> </a:t>
          </a:r>
          <a:r>
            <a:rPr lang="en-US" b="1" dirty="0" err="1" smtClean="0">
              <a:solidFill>
                <a:srgbClr val="002060"/>
              </a:solidFill>
            </a:rPr>
            <a:t>tự</a:t>
          </a:r>
          <a:r>
            <a:rPr lang="en-US" b="1" dirty="0" smtClean="0">
              <a:solidFill>
                <a:srgbClr val="002060"/>
              </a:solidFill>
            </a:rPr>
            <a:t> </a:t>
          </a:r>
          <a:r>
            <a:rPr lang="en-US" b="1" dirty="0" err="1" smtClean="0">
              <a:solidFill>
                <a:srgbClr val="002060"/>
              </a:solidFill>
            </a:rPr>
            <a:t>học</a:t>
          </a:r>
          <a:endParaRPr lang="en-US" b="1" dirty="0">
            <a:solidFill>
              <a:srgbClr val="002060"/>
            </a:solidFill>
          </a:endParaRPr>
        </a:p>
      </dgm:t>
    </dgm:pt>
    <dgm:pt modelId="{320A9A5A-1358-437D-8518-0870C5D561F5}" type="parTrans" cxnId="{1F1E307F-80BD-4DBD-8288-1E5904F4FBB6}">
      <dgm:prSet/>
      <dgm:spPr/>
      <dgm:t>
        <a:bodyPr/>
        <a:lstStyle/>
        <a:p>
          <a:endParaRPr lang="en-US" b="1"/>
        </a:p>
      </dgm:t>
    </dgm:pt>
    <dgm:pt modelId="{95E47EA5-4CAA-4EB6-BB3D-626DB97C7D9B}" type="sibTrans" cxnId="{1F1E307F-80BD-4DBD-8288-1E5904F4FBB6}">
      <dgm:prSet/>
      <dgm:spPr/>
      <dgm:t>
        <a:bodyPr/>
        <a:lstStyle/>
        <a:p>
          <a:endParaRPr lang="en-US" b="1"/>
        </a:p>
      </dgm:t>
    </dgm:pt>
    <dgm:pt modelId="{A721A60C-66CF-4578-B446-527D34EDD822}" type="pres">
      <dgm:prSet presAssocID="{9F7F8A59-04FC-4566-85C5-DB4E72164B5B}" presName="Name0" presStyleCnt="0">
        <dgm:presLayoutVars>
          <dgm:dir/>
          <dgm:resizeHandles val="exact"/>
        </dgm:presLayoutVars>
      </dgm:prSet>
      <dgm:spPr/>
    </dgm:pt>
    <dgm:pt modelId="{C46F546F-1232-42BC-99AE-62EBEA33C6FA}" type="pres">
      <dgm:prSet presAssocID="{9F7F8A59-04FC-4566-85C5-DB4E72164B5B}" presName="vNodes" presStyleCnt="0"/>
      <dgm:spPr/>
    </dgm:pt>
    <dgm:pt modelId="{0919C076-EA53-47AF-8F7E-9EAA7BF3D92D}" type="pres">
      <dgm:prSet presAssocID="{9EA883B9-E989-4E06-AC36-58910B8EC41B}" presName="node" presStyleLbl="node1" presStyleIdx="0" presStyleCnt="3" custScaleX="139476" custScaleY="136763" custLinFactY="-590" custLinFactNeighborX="-1683" custLinFactNeighborY="-100000">
        <dgm:presLayoutVars>
          <dgm:bulletEnabled val="1"/>
        </dgm:presLayoutVars>
      </dgm:prSet>
      <dgm:spPr/>
      <dgm:t>
        <a:bodyPr/>
        <a:lstStyle/>
        <a:p>
          <a:endParaRPr lang="en-US"/>
        </a:p>
      </dgm:t>
    </dgm:pt>
    <dgm:pt modelId="{2525D0C3-DC6A-470C-87F5-B111525A8235}" type="pres">
      <dgm:prSet presAssocID="{96ADFD87-2F6D-4EC1-BCDF-CA5DB6486EBB}" presName="spacerT" presStyleCnt="0"/>
      <dgm:spPr/>
    </dgm:pt>
    <dgm:pt modelId="{FD603CB7-90CF-454B-8808-CDF64D918E19}" type="pres">
      <dgm:prSet presAssocID="{96ADFD87-2F6D-4EC1-BCDF-CA5DB6486EBB}" presName="sibTrans" presStyleLbl="sibTrans2D1" presStyleIdx="0" presStyleCnt="2" custLinFactNeighborX="5574" custLinFactNeighborY="21184"/>
      <dgm:spPr/>
    </dgm:pt>
    <dgm:pt modelId="{6A935B86-568F-422C-AFA3-6B1D5877BBC7}" type="pres">
      <dgm:prSet presAssocID="{96ADFD87-2F6D-4EC1-BCDF-CA5DB6486EBB}" presName="spacerB" presStyleCnt="0"/>
      <dgm:spPr/>
    </dgm:pt>
    <dgm:pt modelId="{6F8FEC8A-4D89-48EA-82B5-CB7CA63CEDBF}" type="pres">
      <dgm:prSet presAssocID="{5CBE0019-4C1C-4AB9-BC9E-01AF14DF41C4}" presName="node" presStyleLbl="node1" presStyleIdx="1" presStyleCnt="3" custScaleX="132488" custScaleY="135434">
        <dgm:presLayoutVars>
          <dgm:bulletEnabled val="1"/>
        </dgm:presLayoutVars>
      </dgm:prSet>
      <dgm:spPr/>
      <dgm:t>
        <a:bodyPr/>
        <a:lstStyle/>
        <a:p>
          <a:endParaRPr lang="en-US"/>
        </a:p>
      </dgm:t>
    </dgm:pt>
    <dgm:pt modelId="{27A36438-7EAB-430A-83E3-B449E4483DE2}" type="pres">
      <dgm:prSet presAssocID="{9F7F8A59-04FC-4566-85C5-DB4E72164B5B}" presName="sibTransLast" presStyleLbl="sibTrans2D1" presStyleIdx="1" presStyleCnt="2" custLinFactNeighborX="-16682" custLinFactNeighborY="-2359"/>
      <dgm:spPr/>
    </dgm:pt>
    <dgm:pt modelId="{6C08D782-E47F-469C-82AA-8B5F045AE7B9}" type="pres">
      <dgm:prSet presAssocID="{9F7F8A59-04FC-4566-85C5-DB4E72164B5B}" presName="connectorText" presStyleLbl="sibTrans2D1" presStyleIdx="1" presStyleCnt="2"/>
      <dgm:spPr/>
    </dgm:pt>
    <dgm:pt modelId="{C46DE682-C8DE-4953-B653-1447963E57AC}" type="pres">
      <dgm:prSet presAssocID="{9F7F8A59-04FC-4566-85C5-DB4E72164B5B}" presName="lastNode" presStyleLbl="node1" presStyleIdx="2" presStyleCnt="3">
        <dgm:presLayoutVars>
          <dgm:bulletEnabled val="1"/>
        </dgm:presLayoutVars>
      </dgm:prSet>
      <dgm:spPr/>
      <dgm:t>
        <a:bodyPr/>
        <a:lstStyle/>
        <a:p>
          <a:endParaRPr lang="en-US"/>
        </a:p>
      </dgm:t>
    </dgm:pt>
  </dgm:ptLst>
  <dgm:cxnLst>
    <dgm:cxn modelId="{A1B726A9-A902-4937-A312-A565BD2978A2}" type="presOf" srcId="{7A8F6C1D-4FA0-4C22-B1C2-954574B324F1}" destId="{27A36438-7EAB-430A-83E3-B449E4483DE2}" srcOrd="0" destOrd="0" presId="urn:microsoft.com/office/officeart/2005/8/layout/equation2"/>
    <dgm:cxn modelId="{1F1E307F-80BD-4DBD-8288-1E5904F4FBB6}" srcId="{9F7F8A59-04FC-4566-85C5-DB4E72164B5B}" destId="{E22E7229-D2F1-44AC-9518-32F20669E317}" srcOrd="2" destOrd="0" parTransId="{320A9A5A-1358-437D-8518-0870C5D561F5}" sibTransId="{95E47EA5-4CAA-4EB6-BB3D-626DB97C7D9B}"/>
    <dgm:cxn modelId="{9B8F5910-910E-4088-88C3-EF9C82E5F894}" srcId="{9F7F8A59-04FC-4566-85C5-DB4E72164B5B}" destId="{5CBE0019-4C1C-4AB9-BC9E-01AF14DF41C4}" srcOrd="1" destOrd="0" parTransId="{F3BE131A-5901-42BC-A431-2A3DC2D8684F}" sibTransId="{7A8F6C1D-4FA0-4C22-B1C2-954574B324F1}"/>
    <dgm:cxn modelId="{CA503B7D-5EE5-400C-AF9E-1DFB976CCFCB}" type="presOf" srcId="{5CBE0019-4C1C-4AB9-BC9E-01AF14DF41C4}" destId="{6F8FEC8A-4D89-48EA-82B5-CB7CA63CEDBF}" srcOrd="0" destOrd="0" presId="urn:microsoft.com/office/officeart/2005/8/layout/equation2"/>
    <dgm:cxn modelId="{E1672261-D30F-40B6-9C6C-98FE64E50E9B}" type="presOf" srcId="{E22E7229-D2F1-44AC-9518-32F20669E317}" destId="{C46DE682-C8DE-4953-B653-1447963E57AC}" srcOrd="0" destOrd="0" presId="urn:microsoft.com/office/officeart/2005/8/layout/equation2"/>
    <dgm:cxn modelId="{8B52AE3F-DE27-4904-B7D6-B1DEFE16C5BD}" type="presOf" srcId="{96ADFD87-2F6D-4EC1-BCDF-CA5DB6486EBB}" destId="{FD603CB7-90CF-454B-8808-CDF64D918E19}" srcOrd="0" destOrd="0" presId="urn:microsoft.com/office/officeart/2005/8/layout/equation2"/>
    <dgm:cxn modelId="{92F015A8-D5B7-45DE-9C7E-58612F0AB3B5}" srcId="{9F7F8A59-04FC-4566-85C5-DB4E72164B5B}" destId="{9EA883B9-E989-4E06-AC36-58910B8EC41B}" srcOrd="0" destOrd="0" parTransId="{BC56B3CD-CB6B-490D-9270-A36715EC9FB0}" sibTransId="{96ADFD87-2F6D-4EC1-BCDF-CA5DB6486EBB}"/>
    <dgm:cxn modelId="{A39CFB79-B825-4E72-BEBC-9E54BEF276FF}" type="presOf" srcId="{7A8F6C1D-4FA0-4C22-B1C2-954574B324F1}" destId="{6C08D782-E47F-469C-82AA-8B5F045AE7B9}" srcOrd="1" destOrd="0" presId="urn:microsoft.com/office/officeart/2005/8/layout/equation2"/>
    <dgm:cxn modelId="{63FD4E55-46A9-4B31-AE44-569082732EEE}" type="presOf" srcId="{9EA883B9-E989-4E06-AC36-58910B8EC41B}" destId="{0919C076-EA53-47AF-8F7E-9EAA7BF3D92D}" srcOrd="0" destOrd="0" presId="urn:microsoft.com/office/officeart/2005/8/layout/equation2"/>
    <dgm:cxn modelId="{70FB6343-CD2A-4F03-B3FE-7B00D6730549}" type="presOf" srcId="{9F7F8A59-04FC-4566-85C5-DB4E72164B5B}" destId="{A721A60C-66CF-4578-B446-527D34EDD822}" srcOrd="0" destOrd="0" presId="urn:microsoft.com/office/officeart/2005/8/layout/equation2"/>
    <dgm:cxn modelId="{37B6C183-05C0-4460-86CF-9A6EC92CBF84}" type="presParOf" srcId="{A721A60C-66CF-4578-B446-527D34EDD822}" destId="{C46F546F-1232-42BC-99AE-62EBEA33C6FA}" srcOrd="0" destOrd="0" presId="urn:microsoft.com/office/officeart/2005/8/layout/equation2"/>
    <dgm:cxn modelId="{1A9842BF-6375-43D2-9B00-DFCBF0CFAC49}" type="presParOf" srcId="{C46F546F-1232-42BC-99AE-62EBEA33C6FA}" destId="{0919C076-EA53-47AF-8F7E-9EAA7BF3D92D}" srcOrd="0" destOrd="0" presId="urn:microsoft.com/office/officeart/2005/8/layout/equation2"/>
    <dgm:cxn modelId="{ADC3E700-E026-4A9A-8E74-1C4BEB1C001B}" type="presParOf" srcId="{C46F546F-1232-42BC-99AE-62EBEA33C6FA}" destId="{2525D0C3-DC6A-470C-87F5-B111525A8235}" srcOrd="1" destOrd="0" presId="urn:microsoft.com/office/officeart/2005/8/layout/equation2"/>
    <dgm:cxn modelId="{FA0C9915-9D97-450A-A363-708714A38A6D}" type="presParOf" srcId="{C46F546F-1232-42BC-99AE-62EBEA33C6FA}" destId="{FD603CB7-90CF-454B-8808-CDF64D918E19}" srcOrd="2" destOrd="0" presId="urn:microsoft.com/office/officeart/2005/8/layout/equation2"/>
    <dgm:cxn modelId="{9DFF984B-F582-4D6F-92A5-8CB1B233E611}" type="presParOf" srcId="{C46F546F-1232-42BC-99AE-62EBEA33C6FA}" destId="{6A935B86-568F-422C-AFA3-6B1D5877BBC7}" srcOrd="3" destOrd="0" presId="urn:microsoft.com/office/officeart/2005/8/layout/equation2"/>
    <dgm:cxn modelId="{6D370E5A-956A-41F7-B661-EDC3FE38932F}" type="presParOf" srcId="{C46F546F-1232-42BC-99AE-62EBEA33C6FA}" destId="{6F8FEC8A-4D89-48EA-82B5-CB7CA63CEDBF}" srcOrd="4" destOrd="0" presId="urn:microsoft.com/office/officeart/2005/8/layout/equation2"/>
    <dgm:cxn modelId="{6456AA2C-95B9-4353-9945-2C8D05A4139E}" type="presParOf" srcId="{A721A60C-66CF-4578-B446-527D34EDD822}" destId="{27A36438-7EAB-430A-83E3-B449E4483DE2}" srcOrd="1" destOrd="0" presId="urn:microsoft.com/office/officeart/2005/8/layout/equation2"/>
    <dgm:cxn modelId="{3143BC7C-6E8C-4E25-B4C1-4571E5F6412D}" type="presParOf" srcId="{27A36438-7EAB-430A-83E3-B449E4483DE2}" destId="{6C08D782-E47F-469C-82AA-8B5F045AE7B9}" srcOrd="0" destOrd="0" presId="urn:microsoft.com/office/officeart/2005/8/layout/equation2"/>
    <dgm:cxn modelId="{CFEA3C29-73C3-49D3-A421-4AB09F6B2859}" type="presParOf" srcId="{A721A60C-66CF-4578-B446-527D34EDD822}" destId="{C46DE682-C8DE-4953-B653-1447963E57AC}"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90E5D2-0AB4-4D0D-BE47-A1188E486982}" type="doc">
      <dgm:prSet loTypeId="urn:microsoft.com/office/officeart/2005/8/layout/matrix2" loCatId="matrix" qsTypeId="urn:microsoft.com/office/officeart/2005/8/quickstyle/simple1" qsCatId="simple" csTypeId="urn:microsoft.com/office/officeart/2005/8/colors/colorful5" csCatId="colorful" phldr="1"/>
      <dgm:spPr/>
      <dgm:t>
        <a:bodyPr/>
        <a:lstStyle/>
        <a:p>
          <a:endParaRPr lang="en-US"/>
        </a:p>
      </dgm:t>
    </dgm:pt>
    <dgm:pt modelId="{2E47077A-A2ED-4242-9AF3-A5AA9854C41F}">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b="1" dirty="0" err="1" smtClean="0">
              <a:solidFill>
                <a:srgbClr val="C00000"/>
              </a:solidFill>
            </a:rPr>
            <a:t>Hướng</a:t>
          </a:r>
          <a:r>
            <a:rPr lang="en-US" sz="2000" b="1" dirty="0" smtClean="0">
              <a:solidFill>
                <a:srgbClr val="C00000"/>
              </a:solidFill>
            </a:rPr>
            <a:t> </a:t>
          </a:r>
          <a:r>
            <a:rPr lang="en-US" sz="2000" b="1" dirty="0" err="1" smtClean="0">
              <a:solidFill>
                <a:srgbClr val="C00000"/>
              </a:solidFill>
            </a:rPr>
            <a:t>dẫn</a:t>
          </a:r>
          <a:r>
            <a:rPr lang="en-US" sz="2000" b="1" dirty="0" smtClean="0">
              <a:solidFill>
                <a:srgbClr val="C00000"/>
              </a:solidFill>
            </a:rPr>
            <a:t> </a:t>
          </a:r>
          <a:r>
            <a:rPr lang="en-US" sz="2000" b="1" dirty="0" err="1" smtClean="0">
              <a:solidFill>
                <a:srgbClr val="C00000"/>
              </a:solidFill>
            </a:rPr>
            <a:t>cách</a:t>
          </a:r>
          <a:r>
            <a:rPr lang="en-US" sz="2000" b="1" dirty="0" smtClean="0">
              <a:solidFill>
                <a:srgbClr val="C00000"/>
              </a:solidFill>
            </a:rPr>
            <a:t> </a:t>
          </a:r>
          <a:r>
            <a:rPr lang="en-US" sz="2000" b="1" dirty="0" err="1" smtClean="0">
              <a:solidFill>
                <a:srgbClr val="C00000"/>
              </a:solidFill>
            </a:rPr>
            <a:t>học</a:t>
          </a:r>
          <a:r>
            <a:rPr lang="en-US" sz="2000" b="1" dirty="0" smtClean="0">
              <a:solidFill>
                <a:srgbClr val="C00000"/>
              </a:solidFill>
            </a:rPr>
            <a:t> </a:t>
          </a:r>
          <a:r>
            <a:rPr lang="en-US" sz="2000" b="1" dirty="0" err="1" smtClean="0">
              <a:solidFill>
                <a:srgbClr val="C00000"/>
              </a:solidFill>
            </a:rPr>
            <a:t>từ</a:t>
          </a:r>
          <a:r>
            <a:rPr lang="en-US" sz="2000" b="1" dirty="0" smtClean="0">
              <a:solidFill>
                <a:srgbClr val="C00000"/>
              </a:solidFill>
            </a:rPr>
            <a:t> </a:t>
          </a:r>
          <a:r>
            <a:rPr lang="en-US" sz="2000" b="1" dirty="0" err="1" smtClean="0">
              <a:solidFill>
                <a:srgbClr val="C00000"/>
              </a:solidFill>
            </a:rPr>
            <a:t>vựng</a:t>
          </a:r>
          <a:endParaRPr lang="en-US" sz="2000" b="1" dirty="0" smtClean="0">
            <a:solidFill>
              <a:srgbClr val="C00000"/>
            </a:solidFill>
          </a:endParaRPr>
        </a:p>
        <a:p>
          <a:pPr defTabSz="1778000">
            <a:lnSpc>
              <a:spcPct val="90000"/>
            </a:lnSpc>
            <a:spcBef>
              <a:spcPct val="0"/>
            </a:spcBef>
            <a:spcAft>
              <a:spcPct val="35000"/>
            </a:spcAft>
          </a:pPr>
          <a:endParaRPr lang="en-US" sz="1700" dirty="0"/>
        </a:p>
      </dgm:t>
    </dgm:pt>
    <dgm:pt modelId="{0A18B8A9-0E4C-4EF0-A185-4CB20D4B2107}" type="parTrans" cxnId="{AC371B84-D61E-45CD-9780-D5E9A92C14D4}">
      <dgm:prSet/>
      <dgm:spPr/>
      <dgm:t>
        <a:bodyPr/>
        <a:lstStyle/>
        <a:p>
          <a:endParaRPr lang="en-US"/>
        </a:p>
      </dgm:t>
    </dgm:pt>
    <dgm:pt modelId="{7E8F5D1A-08A3-4255-9A4D-6F4BB307CAE4}" type="sibTrans" cxnId="{AC371B84-D61E-45CD-9780-D5E9A92C14D4}">
      <dgm:prSet/>
      <dgm:spPr/>
      <dgm:t>
        <a:bodyPr/>
        <a:lstStyle/>
        <a:p>
          <a:endParaRPr lang="en-US"/>
        </a:p>
      </dgm:t>
    </dgm:pt>
    <dgm:pt modelId="{97A31E99-C54D-4A46-B388-C928E1C071C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b="1" dirty="0" err="1" smtClean="0">
              <a:solidFill>
                <a:srgbClr val="002060"/>
              </a:solidFill>
            </a:rPr>
            <a:t>Kiểm</a:t>
          </a:r>
          <a:r>
            <a:rPr lang="en-US" sz="2000" b="1" dirty="0" smtClean="0">
              <a:solidFill>
                <a:srgbClr val="002060"/>
              </a:solidFill>
            </a:rPr>
            <a:t> </a:t>
          </a:r>
          <a:r>
            <a:rPr lang="en-US" sz="2000" b="1" dirty="0" err="1" smtClean="0">
              <a:solidFill>
                <a:srgbClr val="002060"/>
              </a:solidFill>
            </a:rPr>
            <a:t>tra</a:t>
          </a:r>
          <a:r>
            <a:rPr lang="en-US" sz="2000" b="1" dirty="0" smtClean="0">
              <a:solidFill>
                <a:srgbClr val="002060"/>
              </a:solidFill>
            </a:rPr>
            <a:t> </a:t>
          </a:r>
          <a:r>
            <a:rPr lang="en-US" sz="2000" b="1" dirty="0" err="1" smtClean="0">
              <a:solidFill>
                <a:srgbClr val="002060"/>
              </a:solidFill>
            </a:rPr>
            <a:t>và</a:t>
          </a:r>
          <a:r>
            <a:rPr lang="en-US" sz="2000" b="1" dirty="0" smtClean="0">
              <a:solidFill>
                <a:srgbClr val="002060"/>
              </a:solidFill>
            </a:rPr>
            <a:t> </a:t>
          </a:r>
          <a:r>
            <a:rPr lang="en-US" sz="2000" b="1" dirty="0" err="1" smtClean="0">
              <a:solidFill>
                <a:srgbClr val="002060"/>
              </a:solidFill>
            </a:rPr>
            <a:t>sửa</a:t>
          </a:r>
          <a:r>
            <a:rPr lang="en-US" sz="2000" b="1" dirty="0" smtClean="0">
              <a:solidFill>
                <a:srgbClr val="002060"/>
              </a:solidFill>
            </a:rPr>
            <a:t> </a:t>
          </a:r>
          <a:r>
            <a:rPr lang="en-US" sz="2000" b="1" dirty="0" err="1" smtClean="0">
              <a:solidFill>
                <a:srgbClr val="002060"/>
              </a:solidFill>
            </a:rPr>
            <a:t>lỗi</a:t>
          </a:r>
          <a:r>
            <a:rPr lang="en-US" sz="2000" b="1" dirty="0" smtClean="0">
              <a:solidFill>
                <a:srgbClr val="002060"/>
              </a:solidFill>
            </a:rPr>
            <a:t> </a:t>
          </a:r>
          <a:r>
            <a:rPr lang="en-US" sz="2000" b="1" dirty="0" err="1" smtClean="0">
              <a:solidFill>
                <a:srgbClr val="002060"/>
              </a:solidFill>
            </a:rPr>
            <a:t>phát</a:t>
          </a:r>
          <a:r>
            <a:rPr lang="en-US" sz="2000" b="1" dirty="0" smtClean="0">
              <a:solidFill>
                <a:srgbClr val="002060"/>
              </a:solidFill>
            </a:rPr>
            <a:t> </a:t>
          </a:r>
          <a:r>
            <a:rPr lang="en-US" sz="2000" b="1" dirty="0" err="1" smtClean="0">
              <a:solidFill>
                <a:srgbClr val="002060"/>
              </a:solidFill>
            </a:rPr>
            <a:t>âm</a:t>
          </a:r>
          <a:r>
            <a:rPr lang="en-US" sz="2000" b="1" dirty="0" smtClean="0">
              <a:solidFill>
                <a:srgbClr val="002060"/>
              </a:solidFill>
            </a:rPr>
            <a:t> </a:t>
          </a:r>
          <a:r>
            <a:rPr lang="en-US" sz="2000" b="1" dirty="0" err="1" smtClean="0">
              <a:solidFill>
                <a:srgbClr val="002060"/>
              </a:solidFill>
            </a:rPr>
            <a:t>thường</a:t>
          </a:r>
          <a:r>
            <a:rPr lang="en-US" sz="2000" b="1" dirty="0" smtClean="0">
              <a:solidFill>
                <a:srgbClr val="002060"/>
              </a:solidFill>
            </a:rPr>
            <a:t> </a:t>
          </a:r>
          <a:r>
            <a:rPr lang="en-US" sz="2000" b="1" dirty="0" err="1" smtClean="0">
              <a:solidFill>
                <a:srgbClr val="002060"/>
              </a:solidFill>
            </a:rPr>
            <a:t>xuyên</a:t>
          </a:r>
          <a:endParaRPr lang="en-US" sz="2000" b="1" dirty="0" smtClean="0">
            <a:solidFill>
              <a:srgbClr val="002060"/>
            </a:solidFill>
          </a:endParaRPr>
        </a:p>
        <a:p>
          <a:pPr defTabSz="933450">
            <a:lnSpc>
              <a:spcPct val="90000"/>
            </a:lnSpc>
            <a:spcBef>
              <a:spcPct val="0"/>
            </a:spcBef>
            <a:spcAft>
              <a:spcPct val="35000"/>
            </a:spcAft>
          </a:pPr>
          <a:endParaRPr lang="en-US" sz="2000" dirty="0"/>
        </a:p>
      </dgm:t>
    </dgm:pt>
    <dgm:pt modelId="{17C9A15F-68F6-4755-9377-A2E4A7B15D7B}" type="parTrans" cxnId="{321D326D-FC51-4DC4-985F-0DBBA5363693}">
      <dgm:prSet/>
      <dgm:spPr/>
      <dgm:t>
        <a:bodyPr/>
        <a:lstStyle/>
        <a:p>
          <a:endParaRPr lang="en-US"/>
        </a:p>
      </dgm:t>
    </dgm:pt>
    <dgm:pt modelId="{F15694D2-5AF7-4DC1-ADD9-E90B754E56A4}" type="sibTrans" cxnId="{321D326D-FC51-4DC4-985F-0DBBA5363693}">
      <dgm:prSet/>
      <dgm:spPr/>
      <dgm:t>
        <a:bodyPr/>
        <a:lstStyle/>
        <a:p>
          <a:endParaRPr lang="en-US"/>
        </a:p>
      </dgm:t>
    </dgm:pt>
    <dgm:pt modelId="{E3219C95-45D2-440A-AA61-BDDDDE0B6827}">
      <dgm:prSet phldrT="[Text]" custT="1"/>
      <dgm:spPr/>
      <dgm:t>
        <a:bodyPr/>
        <a:lstStyle/>
        <a:p>
          <a:pPr marL="0" marR="0" indent="0" defTabSz="933450" eaLnBrk="1" fontAlgn="auto" latinLnBrk="0" hangingPunct="1">
            <a:lnSpc>
              <a:spcPct val="90000"/>
            </a:lnSpc>
            <a:spcBef>
              <a:spcPct val="0"/>
            </a:spcBef>
            <a:spcAft>
              <a:spcPct val="35000"/>
            </a:spcAft>
            <a:buClrTx/>
            <a:buSzTx/>
            <a:buFontTx/>
            <a:buNone/>
            <a:tabLst/>
            <a:defRPr/>
          </a:pPr>
          <a:r>
            <a:rPr lang="en-US" sz="1800" b="1" dirty="0" err="1" smtClean="0">
              <a:solidFill>
                <a:srgbClr val="C00000"/>
              </a:solidFill>
            </a:rPr>
            <a:t>Duy</a:t>
          </a:r>
          <a:r>
            <a:rPr lang="en-US" sz="1800" b="1" dirty="0" smtClean="0">
              <a:solidFill>
                <a:srgbClr val="C00000"/>
              </a:solidFill>
            </a:rPr>
            <a:t> </a:t>
          </a:r>
          <a:r>
            <a:rPr lang="en-US" sz="1800" b="1" dirty="0" err="1" smtClean="0">
              <a:solidFill>
                <a:srgbClr val="C00000"/>
              </a:solidFill>
            </a:rPr>
            <a:t>trì</a:t>
          </a:r>
          <a:r>
            <a:rPr lang="en-US" sz="1800" b="1" dirty="0" smtClean="0">
              <a:solidFill>
                <a:srgbClr val="C00000"/>
              </a:solidFill>
            </a:rPr>
            <a:t> </a:t>
          </a:r>
          <a:r>
            <a:rPr lang="en-US" sz="1800" b="1" dirty="0" err="1" smtClean="0">
              <a:solidFill>
                <a:srgbClr val="C00000"/>
              </a:solidFill>
            </a:rPr>
            <a:t>sự</a:t>
          </a:r>
          <a:r>
            <a:rPr lang="en-US" sz="1800" b="1" dirty="0" smtClean="0">
              <a:solidFill>
                <a:srgbClr val="C00000"/>
              </a:solidFill>
            </a:rPr>
            <a:t> </a:t>
          </a:r>
          <a:r>
            <a:rPr lang="en-US" sz="1800" b="1" dirty="0" err="1" smtClean="0">
              <a:solidFill>
                <a:srgbClr val="C00000"/>
              </a:solidFill>
            </a:rPr>
            <a:t>tập</a:t>
          </a:r>
          <a:r>
            <a:rPr lang="en-US" sz="1800" b="1" dirty="0" smtClean="0">
              <a:solidFill>
                <a:srgbClr val="C00000"/>
              </a:solidFill>
            </a:rPr>
            <a:t> </a:t>
          </a:r>
          <a:r>
            <a:rPr lang="en-US" sz="1800" b="1" dirty="0" err="1" smtClean="0">
              <a:solidFill>
                <a:srgbClr val="C00000"/>
              </a:solidFill>
            </a:rPr>
            <a:t>trung</a:t>
          </a:r>
          <a:r>
            <a:rPr lang="en-US" sz="1800" b="1" dirty="0" smtClean="0">
              <a:solidFill>
                <a:srgbClr val="C00000"/>
              </a:solidFill>
            </a:rPr>
            <a:t> </a:t>
          </a:r>
          <a:r>
            <a:rPr lang="en-US" sz="1800" b="1" dirty="0" err="1" smtClean="0">
              <a:solidFill>
                <a:srgbClr val="C00000"/>
              </a:solidFill>
            </a:rPr>
            <a:t>trong</a:t>
          </a:r>
          <a:r>
            <a:rPr lang="en-US" sz="1800" b="1" dirty="0" smtClean="0">
              <a:solidFill>
                <a:srgbClr val="C00000"/>
              </a:solidFill>
            </a:rPr>
            <a:t> </a:t>
          </a:r>
          <a:r>
            <a:rPr lang="en-US" sz="1800" b="1" dirty="0" err="1" smtClean="0">
              <a:solidFill>
                <a:srgbClr val="C00000"/>
              </a:solidFill>
            </a:rPr>
            <a:t>lúc</a:t>
          </a:r>
          <a:r>
            <a:rPr lang="en-US" sz="1800" b="1" dirty="0" smtClean="0">
              <a:solidFill>
                <a:srgbClr val="C00000"/>
              </a:solidFill>
            </a:rPr>
            <a:t> </a:t>
          </a:r>
          <a:r>
            <a:rPr lang="en-US" sz="1800" b="1" dirty="0" err="1" smtClean="0">
              <a:solidFill>
                <a:srgbClr val="C00000"/>
              </a:solidFill>
            </a:rPr>
            <a:t>nghe</a:t>
          </a:r>
          <a:r>
            <a:rPr lang="en-US" sz="1800" b="1" dirty="0" smtClean="0">
              <a:solidFill>
                <a:srgbClr val="C00000"/>
              </a:solidFill>
            </a:rPr>
            <a:t>/ </a:t>
          </a:r>
          <a:r>
            <a:rPr lang="en-US" sz="1800" b="1" dirty="0" err="1" smtClean="0">
              <a:solidFill>
                <a:srgbClr val="C00000"/>
              </a:solidFill>
            </a:rPr>
            <a:t>đọc</a:t>
          </a:r>
          <a:r>
            <a:rPr lang="en-US" sz="1800" b="1" dirty="0" smtClean="0">
              <a:solidFill>
                <a:srgbClr val="C00000"/>
              </a:solidFill>
            </a:rPr>
            <a:t> </a:t>
          </a:r>
          <a:r>
            <a:rPr lang="en-US" sz="1800" b="1" dirty="0" err="1" smtClean="0">
              <a:solidFill>
                <a:srgbClr val="C00000"/>
              </a:solidFill>
            </a:rPr>
            <a:t>bài</a:t>
          </a:r>
          <a:endParaRPr lang="en-US" sz="1800" b="1" dirty="0" smtClean="0">
            <a:solidFill>
              <a:srgbClr val="C00000"/>
            </a:solidFill>
          </a:endParaRPr>
        </a:p>
        <a:p>
          <a:pPr defTabSz="933450">
            <a:lnSpc>
              <a:spcPct val="90000"/>
            </a:lnSpc>
            <a:spcBef>
              <a:spcPct val="0"/>
            </a:spcBef>
            <a:spcAft>
              <a:spcPct val="35000"/>
            </a:spcAft>
          </a:pPr>
          <a:endParaRPr lang="en-US" sz="1800" dirty="0"/>
        </a:p>
      </dgm:t>
    </dgm:pt>
    <dgm:pt modelId="{D33EB995-B60C-49DB-809F-1B0810BEE7AE}" type="parTrans" cxnId="{DE805019-6E15-462B-BD8D-C89E846D531B}">
      <dgm:prSet/>
      <dgm:spPr/>
      <dgm:t>
        <a:bodyPr/>
        <a:lstStyle/>
        <a:p>
          <a:endParaRPr lang="en-US"/>
        </a:p>
      </dgm:t>
    </dgm:pt>
    <dgm:pt modelId="{1FBF585B-50BE-4F5E-9F60-AB2AAA17864D}" type="sibTrans" cxnId="{DE805019-6E15-462B-BD8D-C89E846D531B}">
      <dgm:prSet/>
      <dgm:spPr/>
      <dgm:t>
        <a:bodyPr/>
        <a:lstStyle/>
        <a:p>
          <a:endParaRPr lang="en-US"/>
        </a:p>
      </dgm:t>
    </dgm:pt>
    <dgm:pt modelId="{1F2C62EB-85BA-4D5E-B820-0E6F4D3F30A3}">
      <dgm:prSet phldrT="[Text]" phldr="1"/>
      <dgm:spPr/>
      <dgm:t>
        <a:bodyPr/>
        <a:lstStyle/>
        <a:p>
          <a:endParaRPr lang="en-US" dirty="0"/>
        </a:p>
      </dgm:t>
    </dgm:pt>
    <dgm:pt modelId="{AA94A585-9E9E-4C2D-B3A8-67F7EFD9F6D9}" type="parTrans" cxnId="{348C8060-B426-40CB-9B6C-05D5162D6B6B}">
      <dgm:prSet/>
      <dgm:spPr/>
      <dgm:t>
        <a:bodyPr/>
        <a:lstStyle/>
        <a:p>
          <a:endParaRPr lang="en-US"/>
        </a:p>
      </dgm:t>
    </dgm:pt>
    <dgm:pt modelId="{50A3F1D4-658C-4BDF-AB04-57F02D8672E1}" type="sibTrans" cxnId="{348C8060-B426-40CB-9B6C-05D5162D6B6B}">
      <dgm:prSet/>
      <dgm:spPr/>
      <dgm:t>
        <a:bodyPr/>
        <a:lstStyle/>
        <a:p>
          <a:endParaRPr lang="en-US"/>
        </a:p>
      </dgm:t>
    </dgm:pt>
    <dgm:pt modelId="{09314A67-5E5A-4758-9D21-2537DFFA8D75}">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b="1" dirty="0" err="1" smtClean="0">
              <a:solidFill>
                <a:srgbClr val="002060"/>
              </a:solidFill>
            </a:rPr>
            <a:t>Phân</a:t>
          </a:r>
          <a:r>
            <a:rPr lang="en-US" sz="2000" b="1" dirty="0" smtClean="0">
              <a:solidFill>
                <a:srgbClr val="002060"/>
              </a:solidFill>
            </a:rPr>
            <a:t> </a:t>
          </a:r>
          <a:r>
            <a:rPr lang="en-US" sz="2000" b="1" dirty="0" err="1" smtClean="0">
              <a:solidFill>
                <a:srgbClr val="002060"/>
              </a:solidFill>
            </a:rPr>
            <a:t>công</a:t>
          </a:r>
          <a:r>
            <a:rPr lang="en-US" sz="2000" b="1" dirty="0" smtClean="0">
              <a:solidFill>
                <a:srgbClr val="002060"/>
              </a:solidFill>
            </a:rPr>
            <a:t> </a:t>
          </a:r>
          <a:r>
            <a:rPr lang="en-US" sz="2000" b="1" dirty="0" err="1" smtClean="0">
              <a:solidFill>
                <a:srgbClr val="002060"/>
              </a:solidFill>
            </a:rPr>
            <a:t>đôi</a:t>
          </a:r>
          <a:r>
            <a:rPr lang="en-US" sz="2000" b="1" dirty="0" smtClean="0">
              <a:solidFill>
                <a:srgbClr val="002060"/>
              </a:solidFill>
            </a:rPr>
            <a:t> </a:t>
          </a:r>
          <a:r>
            <a:rPr lang="en-US" sz="2000" b="1" dirty="0" err="1" smtClean="0">
              <a:solidFill>
                <a:srgbClr val="002060"/>
              </a:solidFill>
            </a:rPr>
            <a:t>bạn</a:t>
          </a:r>
          <a:r>
            <a:rPr lang="en-US" sz="2000" b="1" dirty="0" smtClean="0">
              <a:solidFill>
                <a:srgbClr val="002060"/>
              </a:solidFill>
            </a:rPr>
            <a:t> </a:t>
          </a:r>
          <a:r>
            <a:rPr lang="en-US" sz="2000" b="1" dirty="0" err="1" smtClean="0">
              <a:solidFill>
                <a:srgbClr val="002060"/>
              </a:solidFill>
            </a:rPr>
            <a:t>học</a:t>
          </a:r>
          <a:r>
            <a:rPr lang="en-US" sz="2000" b="1" dirty="0" smtClean="0">
              <a:solidFill>
                <a:srgbClr val="002060"/>
              </a:solidFill>
            </a:rPr>
            <a:t>  </a:t>
          </a:r>
          <a:r>
            <a:rPr lang="en-US" sz="2000" b="1" dirty="0" err="1" smtClean="0">
              <a:solidFill>
                <a:srgbClr val="002060"/>
              </a:solidFill>
            </a:rPr>
            <a:t>tập</a:t>
          </a:r>
          <a:r>
            <a:rPr lang="en-US" sz="2000" b="1" dirty="0" smtClean="0">
              <a:solidFill>
                <a:srgbClr val="002060"/>
              </a:solidFill>
            </a:rPr>
            <a:t> </a:t>
          </a:r>
          <a:r>
            <a:rPr lang="en-US" sz="2000" b="1" dirty="0" err="1" smtClean="0">
              <a:solidFill>
                <a:srgbClr val="002060"/>
              </a:solidFill>
            </a:rPr>
            <a:t>hỗ</a:t>
          </a:r>
          <a:r>
            <a:rPr lang="en-US" sz="2000" b="1" dirty="0" smtClean="0">
              <a:solidFill>
                <a:srgbClr val="002060"/>
              </a:solidFill>
            </a:rPr>
            <a:t> </a:t>
          </a:r>
          <a:r>
            <a:rPr lang="en-US" sz="2000" b="1" dirty="0" err="1" smtClean="0">
              <a:solidFill>
                <a:srgbClr val="002060"/>
              </a:solidFill>
            </a:rPr>
            <a:t>trợ</a:t>
          </a:r>
          <a:endParaRPr lang="en-US" sz="2000" b="1" dirty="0" smtClean="0">
            <a:solidFill>
              <a:srgbClr val="002060"/>
            </a:solidFill>
          </a:endParaRPr>
        </a:p>
        <a:p>
          <a:endParaRPr lang="en-US" sz="1700" dirty="0"/>
        </a:p>
      </dgm:t>
    </dgm:pt>
    <dgm:pt modelId="{D042402C-4D93-41EE-B536-DC2AF8940020}" type="parTrans" cxnId="{FB84717B-4013-45C2-9BC2-51D56A441629}">
      <dgm:prSet/>
      <dgm:spPr/>
      <dgm:t>
        <a:bodyPr/>
        <a:lstStyle/>
        <a:p>
          <a:endParaRPr lang="en-US"/>
        </a:p>
      </dgm:t>
    </dgm:pt>
    <dgm:pt modelId="{C9F6B799-4D42-4859-833E-CC661882878B}" type="sibTrans" cxnId="{FB84717B-4013-45C2-9BC2-51D56A441629}">
      <dgm:prSet/>
      <dgm:spPr/>
      <dgm:t>
        <a:bodyPr/>
        <a:lstStyle/>
        <a:p>
          <a:endParaRPr lang="en-US"/>
        </a:p>
      </dgm:t>
    </dgm:pt>
    <dgm:pt modelId="{962542F2-9CC6-4EE9-9C67-3E231E366EED}" type="pres">
      <dgm:prSet presAssocID="{D390E5D2-0AB4-4D0D-BE47-A1188E486982}" presName="matrix" presStyleCnt="0">
        <dgm:presLayoutVars>
          <dgm:chMax val="1"/>
          <dgm:dir/>
          <dgm:resizeHandles val="exact"/>
        </dgm:presLayoutVars>
      </dgm:prSet>
      <dgm:spPr/>
    </dgm:pt>
    <dgm:pt modelId="{C1486910-FE10-4107-9709-60A9646203ED}" type="pres">
      <dgm:prSet presAssocID="{D390E5D2-0AB4-4D0D-BE47-A1188E486982}" presName="axisShape" presStyleLbl="bgShp" presStyleIdx="0" presStyleCnt="1" custLinFactNeighborX="195" custLinFactNeighborY="-1172"/>
      <dgm:spPr>
        <a:solidFill>
          <a:schemeClr val="accent2">
            <a:lumMod val="75000"/>
          </a:schemeClr>
        </a:solidFill>
      </dgm:spPr>
    </dgm:pt>
    <dgm:pt modelId="{77A3B39A-74C9-4809-B6A3-366BEA2658A4}" type="pres">
      <dgm:prSet presAssocID="{D390E5D2-0AB4-4D0D-BE47-A1188E486982}" presName="rect1" presStyleLbl="node1" presStyleIdx="0" presStyleCnt="4">
        <dgm:presLayoutVars>
          <dgm:chMax val="0"/>
          <dgm:chPref val="0"/>
          <dgm:bulletEnabled val="1"/>
        </dgm:presLayoutVars>
      </dgm:prSet>
      <dgm:spPr/>
      <dgm:t>
        <a:bodyPr/>
        <a:lstStyle/>
        <a:p>
          <a:endParaRPr lang="en-US"/>
        </a:p>
      </dgm:t>
    </dgm:pt>
    <dgm:pt modelId="{18B02B75-805D-40A4-A63A-81D88FE81283}" type="pres">
      <dgm:prSet presAssocID="{D390E5D2-0AB4-4D0D-BE47-A1188E486982}" presName="rect2" presStyleLbl="node1" presStyleIdx="1" presStyleCnt="4">
        <dgm:presLayoutVars>
          <dgm:chMax val="0"/>
          <dgm:chPref val="0"/>
          <dgm:bulletEnabled val="1"/>
        </dgm:presLayoutVars>
      </dgm:prSet>
      <dgm:spPr/>
    </dgm:pt>
    <dgm:pt modelId="{A7B6AA10-7E46-44A1-A624-D55E4084B4B7}" type="pres">
      <dgm:prSet presAssocID="{D390E5D2-0AB4-4D0D-BE47-A1188E486982}" presName="rect3" presStyleLbl="node1" presStyleIdx="2" presStyleCnt="4">
        <dgm:presLayoutVars>
          <dgm:chMax val="0"/>
          <dgm:chPref val="0"/>
          <dgm:bulletEnabled val="1"/>
        </dgm:presLayoutVars>
      </dgm:prSet>
      <dgm:spPr/>
    </dgm:pt>
    <dgm:pt modelId="{EC7C3686-32E9-483C-A114-C42826CD44B8}" type="pres">
      <dgm:prSet presAssocID="{D390E5D2-0AB4-4D0D-BE47-A1188E486982}" presName="rect4" presStyleLbl="node1" presStyleIdx="3" presStyleCnt="4" custScaleX="98750" custScaleY="95625">
        <dgm:presLayoutVars>
          <dgm:chMax val="0"/>
          <dgm:chPref val="0"/>
          <dgm:bulletEnabled val="1"/>
        </dgm:presLayoutVars>
      </dgm:prSet>
      <dgm:spPr/>
    </dgm:pt>
  </dgm:ptLst>
  <dgm:cxnLst>
    <dgm:cxn modelId="{30AFF2E4-0BAE-4E57-865B-B557BBC7AE91}" type="presOf" srcId="{09314A67-5E5A-4758-9D21-2537DFFA8D75}" destId="{A7B6AA10-7E46-44A1-A624-D55E4084B4B7}" srcOrd="0" destOrd="0" presId="urn:microsoft.com/office/officeart/2005/8/layout/matrix2"/>
    <dgm:cxn modelId="{41ADE055-18FA-4252-92C9-F0582A900709}" type="presOf" srcId="{D390E5D2-0AB4-4D0D-BE47-A1188E486982}" destId="{962542F2-9CC6-4EE9-9C67-3E231E366EED}" srcOrd="0" destOrd="0" presId="urn:microsoft.com/office/officeart/2005/8/layout/matrix2"/>
    <dgm:cxn modelId="{8495E235-09FB-4BC8-84B1-1C0F385C0235}" type="presOf" srcId="{E3219C95-45D2-440A-AA61-BDDDDE0B6827}" destId="{EC7C3686-32E9-483C-A114-C42826CD44B8}" srcOrd="0" destOrd="0" presId="urn:microsoft.com/office/officeart/2005/8/layout/matrix2"/>
    <dgm:cxn modelId="{DE805019-6E15-462B-BD8D-C89E846D531B}" srcId="{D390E5D2-0AB4-4D0D-BE47-A1188E486982}" destId="{E3219C95-45D2-440A-AA61-BDDDDE0B6827}" srcOrd="3" destOrd="0" parTransId="{D33EB995-B60C-49DB-809F-1B0810BEE7AE}" sibTransId="{1FBF585B-50BE-4F5E-9F60-AB2AAA17864D}"/>
    <dgm:cxn modelId="{321D326D-FC51-4DC4-985F-0DBBA5363693}" srcId="{D390E5D2-0AB4-4D0D-BE47-A1188E486982}" destId="{97A31E99-C54D-4A46-B388-C928E1C071C7}" srcOrd="1" destOrd="0" parTransId="{17C9A15F-68F6-4755-9377-A2E4A7B15D7B}" sibTransId="{F15694D2-5AF7-4DC1-ADD9-E90B754E56A4}"/>
    <dgm:cxn modelId="{43F50B95-E3D6-4348-8740-E8C846FD7BF2}" type="presOf" srcId="{2E47077A-A2ED-4242-9AF3-A5AA9854C41F}" destId="{77A3B39A-74C9-4809-B6A3-366BEA2658A4}" srcOrd="0" destOrd="0" presId="urn:microsoft.com/office/officeart/2005/8/layout/matrix2"/>
    <dgm:cxn modelId="{FB84717B-4013-45C2-9BC2-51D56A441629}" srcId="{D390E5D2-0AB4-4D0D-BE47-A1188E486982}" destId="{09314A67-5E5A-4758-9D21-2537DFFA8D75}" srcOrd="2" destOrd="0" parTransId="{D042402C-4D93-41EE-B536-DC2AF8940020}" sibTransId="{C9F6B799-4D42-4859-833E-CC661882878B}"/>
    <dgm:cxn modelId="{312ED8A0-6E5D-4F2E-90E4-226FAEAB4A75}" type="presOf" srcId="{97A31E99-C54D-4A46-B388-C928E1C071C7}" destId="{18B02B75-805D-40A4-A63A-81D88FE81283}" srcOrd="0" destOrd="0" presId="urn:microsoft.com/office/officeart/2005/8/layout/matrix2"/>
    <dgm:cxn modelId="{348C8060-B426-40CB-9B6C-05D5162D6B6B}" srcId="{D390E5D2-0AB4-4D0D-BE47-A1188E486982}" destId="{1F2C62EB-85BA-4D5E-B820-0E6F4D3F30A3}" srcOrd="4" destOrd="0" parTransId="{AA94A585-9E9E-4C2D-B3A8-67F7EFD9F6D9}" sibTransId="{50A3F1D4-658C-4BDF-AB04-57F02D8672E1}"/>
    <dgm:cxn modelId="{AC371B84-D61E-45CD-9780-D5E9A92C14D4}" srcId="{D390E5D2-0AB4-4D0D-BE47-A1188E486982}" destId="{2E47077A-A2ED-4242-9AF3-A5AA9854C41F}" srcOrd="0" destOrd="0" parTransId="{0A18B8A9-0E4C-4EF0-A185-4CB20D4B2107}" sibTransId="{7E8F5D1A-08A3-4255-9A4D-6F4BB307CAE4}"/>
    <dgm:cxn modelId="{A98A608F-AA88-4EBD-B4A2-3443201379D5}" type="presParOf" srcId="{962542F2-9CC6-4EE9-9C67-3E231E366EED}" destId="{C1486910-FE10-4107-9709-60A9646203ED}" srcOrd="0" destOrd="0" presId="urn:microsoft.com/office/officeart/2005/8/layout/matrix2"/>
    <dgm:cxn modelId="{2845CAC4-E4E1-4CCC-904F-62E755464077}" type="presParOf" srcId="{962542F2-9CC6-4EE9-9C67-3E231E366EED}" destId="{77A3B39A-74C9-4809-B6A3-366BEA2658A4}" srcOrd="1" destOrd="0" presId="urn:microsoft.com/office/officeart/2005/8/layout/matrix2"/>
    <dgm:cxn modelId="{8FA6B9DB-5A63-4707-9E5C-73089ADE5AFC}" type="presParOf" srcId="{962542F2-9CC6-4EE9-9C67-3E231E366EED}" destId="{18B02B75-805D-40A4-A63A-81D88FE81283}" srcOrd="2" destOrd="0" presId="urn:microsoft.com/office/officeart/2005/8/layout/matrix2"/>
    <dgm:cxn modelId="{932664DD-D2AE-4629-8EC5-BEFBDE96BDC3}" type="presParOf" srcId="{962542F2-9CC6-4EE9-9C67-3E231E366EED}" destId="{A7B6AA10-7E46-44A1-A624-D55E4084B4B7}" srcOrd="3" destOrd="0" presId="urn:microsoft.com/office/officeart/2005/8/layout/matrix2"/>
    <dgm:cxn modelId="{4B2C0BD0-D4AD-48EA-B231-D3DC2DDB9FDE}" type="presParOf" srcId="{962542F2-9CC6-4EE9-9C67-3E231E366EED}" destId="{EC7C3686-32E9-483C-A114-C42826CD44B8}"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84E90-277E-44D3-BB3A-A1C07B77E6F6}">
      <dsp:nvSpPr>
        <dsp:cNvPr id="0" name=""/>
        <dsp:cNvSpPr/>
      </dsp:nvSpPr>
      <dsp:spPr>
        <a:xfrm>
          <a:off x="495920" y="331"/>
          <a:ext cx="4736306" cy="43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endParaRPr lang="en-US" sz="1900" kern="1200" dirty="0">
            <a:solidFill>
              <a:schemeClr val="accent1"/>
            </a:solidFill>
          </a:endParaRPr>
        </a:p>
      </dsp:txBody>
      <dsp:txXfrm>
        <a:off x="495920" y="331"/>
        <a:ext cx="4736306" cy="430573"/>
      </dsp:txXfrm>
    </dsp:sp>
    <dsp:sp modelId="{73F760FC-8652-4C4D-9DAA-525B5B311424}">
      <dsp:nvSpPr>
        <dsp:cNvPr id="0" name=""/>
        <dsp:cNvSpPr/>
      </dsp:nvSpPr>
      <dsp:spPr>
        <a:xfrm>
          <a:off x="495920" y="430905"/>
          <a:ext cx="1108295" cy="877093"/>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2C8ECC-01CB-4301-B26C-635EAA5C6F99}">
      <dsp:nvSpPr>
        <dsp:cNvPr id="0" name=""/>
        <dsp:cNvSpPr/>
      </dsp:nvSpPr>
      <dsp:spPr>
        <a:xfrm>
          <a:off x="1161634" y="430905"/>
          <a:ext cx="1108295" cy="877093"/>
        </a:xfrm>
        <a:prstGeom prst="chevron">
          <a:avLst>
            <a:gd name="adj" fmla="val 70610"/>
          </a:avLst>
        </a:prstGeom>
        <a:solidFill>
          <a:schemeClr val="accent2">
            <a:hueOff val="234076"/>
            <a:satOff val="-292"/>
            <a:lumOff val="69"/>
            <a:alphaOff val="0"/>
          </a:schemeClr>
        </a:solidFill>
        <a:ln w="25400" cap="flat" cmpd="sng" algn="ctr">
          <a:solidFill>
            <a:schemeClr val="accent2">
              <a:hueOff val="234076"/>
              <a:satOff val="-292"/>
              <a:lumOff val="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D2A7FD-C640-4A4E-A25C-0A872296FDC4}">
      <dsp:nvSpPr>
        <dsp:cNvPr id="0" name=""/>
        <dsp:cNvSpPr/>
      </dsp:nvSpPr>
      <dsp:spPr>
        <a:xfrm>
          <a:off x="1827874" y="430905"/>
          <a:ext cx="1108295" cy="877093"/>
        </a:xfrm>
        <a:prstGeom prst="chevron">
          <a:avLst>
            <a:gd name="adj" fmla="val 70610"/>
          </a:avLst>
        </a:prstGeom>
        <a:solidFill>
          <a:schemeClr val="accent2">
            <a:hueOff val="468152"/>
            <a:satOff val="-584"/>
            <a:lumOff val="137"/>
            <a:alphaOff val="0"/>
          </a:schemeClr>
        </a:solidFill>
        <a:ln w="25400" cap="flat" cmpd="sng" algn="ctr">
          <a:solidFill>
            <a:schemeClr val="accent2">
              <a:hueOff val="468152"/>
              <a:satOff val="-584"/>
              <a:lumOff val="1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785AE2-C4BD-485C-9514-3F171BB55B37}">
      <dsp:nvSpPr>
        <dsp:cNvPr id="0" name=""/>
        <dsp:cNvSpPr/>
      </dsp:nvSpPr>
      <dsp:spPr>
        <a:xfrm>
          <a:off x="2493589" y="430905"/>
          <a:ext cx="1108295" cy="877093"/>
        </a:xfrm>
        <a:prstGeom prst="chevron">
          <a:avLst>
            <a:gd name="adj" fmla="val 70610"/>
          </a:avLst>
        </a:prstGeom>
        <a:solidFill>
          <a:schemeClr val="accent2">
            <a:hueOff val="702228"/>
            <a:satOff val="-876"/>
            <a:lumOff val="206"/>
            <a:alphaOff val="0"/>
          </a:schemeClr>
        </a:solidFill>
        <a:ln w="25400" cap="flat" cmpd="sng" algn="ctr">
          <a:solidFill>
            <a:schemeClr val="accent2">
              <a:hueOff val="702228"/>
              <a:satOff val="-876"/>
              <a:lumOff val="2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E18A0C-FB2C-4A3E-A305-F7B22CEA3D69}">
      <dsp:nvSpPr>
        <dsp:cNvPr id="0" name=""/>
        <dsp:cNvSpPr/>
      </dsp:nvSpPr>
      <dsp:spPr>
        <a:xfrm>
          <a:off x="3159829" y="430905"/>
          <a:ext cx="1108295" cy="877093"/>
        </a:xfrm>
        <a:prstGeom prst="chevron">
          <a:avLst>
            <a:gd name="adj" fmla="val 70610"/>
          </a:avLst>
        </a:prstGeom>
        <a:solidFill>
          <a:schemeClr val="accent2">
            <a:hueOff val="936304"/>
            <a:satOff val="-1168"/>
            <a:lumOff val="275"/>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AD9438-90B2-438E-8776-8739B45504D0}">
      <dsp:nvSpPr>
        <dsp:cNvPr id="0" name=""/>
        <dsp:cNvSpPr/>
      </dsp:nvSpPr>
      <dsp:spPr>
        <a:xfrm>
          <a:off x="3825543" y="430905"/>
          <a:ext cx="1108295" cy="877093"/>
        </a:xfrm>
        <a:prstGeom prst="chevron">
          <a:avLst>
            <a:gd name="adj" fmla="val 70610"/>
          </a:avLst>
        </a:prstGeom>
        <a:solidFill>
          <a:schemeClr val="accent2">
            <a:hueOff val="1170380"/>
            <a:satOff val="-1460"/>
            <a:lumOff val="343"/>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B7E815-B5E4-43B2-B45C-B5D7BEC4A096}">
      <dsp:nvSpPr>
        <dsp:cNvPr id="0" name=""/>
        <dsp:cNvSpPr/>
      </dsp:nvSpPr>
      <dsp:spPr>
        <a:xfrm>
          <a:off x="4491784" y="430905"/>
          <a:ext cx="1108295" cy="877093"/>
        </a:xfrm>
        <a:prstGeom prst="chevron">
          <a:avLst>
            <a:gd name="adj" fmla="val 70610"/>
          </a:avLst>
        </a:prstGeom>
        <a:solidFill>
          <a:schemeClr val="accent2">
            <a:hueOff val="1404456"/>
            <a:satOff val="-1752"/>
            <a:lumOff val="412"/>
            <a:alphaOff val="0"/>
          </a:schemeClr>
        </a:solidFill>
        <a:ln w="25400" cap="flat" cmpd="sng" algn="ctr">
          <a:solidFill>
            <a:schemeClr val="accent2">
              <a:hueOff val="1404456"/>
              <a:satOff val="-1752"/>
              <a:lumOff val="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057724-D4F8-4F19-8842-B2A0D617220E}">
      <dsp:nvSpPr>
        <dsp:cNvPr id="0" name=""/>
        <dsp:cNvSpPr/>
      </dsp:nvSpPr>
      <dsp:spPr>
        <a:xfrm>
          <a:off x="496639" y="586796"/>
          <a:ext cx="4797878" cy="701675"/>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600200">
            <a:lnSpc>
              <a:spcPct val="90000"/>
            </a:lnSpc>
            <a:spcBef>
              <a:spcPct val="0"/>
            </a:spcBef>
            <a:spcAft>
              <a:spcPct val="35000"/>
            </a:spcAft>
          </a:pPr>
          <a:r>
            <a:rPr lang="en-US" sz="3600" b="1" kern="1200" dirty="0" smtClean="0">
              <a:latin typeface="Times New Roman" pitchFamily="18" charset="0"/>
              <a:cs typeface="Times New Roman" pitchFamily="18" charset="0"/>
            </a:rPr>
            <a:t>I/ PHẦN MỞ ĐẦU</a:t>
          </a:r>
          <a:endParaRPr lang="en-US" sz="3600" b="1" kern="1200" dirty="0">
            <a:latin typeface="Times New Roman" pitchFamily="18" charset="0"/>
            <a:cs typeface="Times New Roman" pitchFamily="18" charset="0"/>
          </a:endParaRPr>
        </a:p>
      </dsp:txBody>
      <dsp:txXfrm>
        <a:off x="496639" y="586796"/>
        <a:ext cx="4797878" cy="701675"/>
      </dsp:txXfrm>
    </dsp:sp>
    <dsp:sp modelId="{AFB70337-DBF1-4E53-8579-E0E29C7CA1B0}">
      <dsp:nvSpPr>
        <dsp:cNvPr id="0" name=""/>
        <dsp:cNvSpPr/>
      </dsp:nvSpPr>
      <dsp:spPr>
        <a:xfrm>
          <a:off x="495920" y="1378166"/>
          <a:ext cx="4736306" cy="43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endParaRPr lang="en-US" sz="1900" kern="1200">
            <a:solidFill>
              <a:schemeClr val="accent1"/>
            </a:solidFill>
          </a:endParaRPr>
        </a:p>
      </dsp:txBody>
      <dsp:txXfrm>
        <a:off x="495920" y="1378166"/>
        <a:ext cx="4736306" cy="430573"/>
      </dsp:txXfrm>
    </dsp:sp>
    <dsp:sp modelId="{E2579FCD-BE9F-4335-A557-F4C6C7996065}">
      <dsp:nvSpPr>
        <dsp:cNvPr id="0" name=""/>
        <dsp:cNvSpPr/>
      </dsp:nvSpPr>
      <dsp:spPr>
        <a:xfrm>
          <a:off x="495920" y="1808739"/>
          <a:ext cx="1108295" cy="877093"/>
        </a:xfrm>
        <a:prstGeom prst="chevron">
          <a:avLst>
            <a:gd name="adj" fmla="val 70610"/>
          </a:avLst>
        </a:prstGeom>
        <a:solidFill>
          <a:schemeClr val="accent2">
            <a:hueOff val="1638532"/>
            <a:satOff val="-2044"/>
            <a:lumOff val="481"/>
            <a:alphaOff val="0"/>
          </a:schemeClr>
        </a:solidFill>
        <a:ln w="25400" cap="flat" cmpd="sng" algn="ctr">
          <a:solidFill>
            <a:schemeClr val="accent2">
              <a:hueOff val="1638532"/>
              <a:satOff val="-2044"/>
              <a:lumOff val="4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751467-1D80-4822-A64C-575377DB583C}">
      <dsp:nvSpPr>
        <dsp:cNvPr id="0" name=""/>
        <dsp:cNvSpPr/>
      </dsp:nvSpPr>
      <dsp:spPr>
        <a:xfrm>
          <a:off x="1161634" y="1808739"/>
          <a:ext cx="1108295" cy="877093"/>
        </a:xfrm>
        <a:prstGeom prst="chevron">
          <a:avLst>
            <a:gd name="adj" fmla="val 70610"/>
          </a:avLst>
        </a:prstGeom>
        <a:solidFill>
          <a:schemeClr val="accent2">
            <a:hueOff val="1872608"/>
            <a:satOff val="-2336"/>
            <a:lumOff val="549"/>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A5895A-1BB0-4D0B-B2A4-10F920EF138A}">
      <dsp:nvSpPr>
        <dsp:cNvPr id="0" name=""/>
        <dsp:cNvSpPr/>
      </dsp:nvSpPr>
      <dsp:spPr>
        <a:xfrm>
          <a:off x="1827874" y="1808739"/>
          <a:ext cx="1108295" cy="877093"/>
        </a:xfrm>
        <a:prstGeom prst="chevron">
          <a:avLst>
            <a:gd name="adj" fmla="val 70610"/>
          </a:avLst>
        </a:prstGeom>
        <a:solidFill>
          <a:schemeClr val="accent2">
            <a:hueOff val="2106683"/>
            <a:satOff val="-2628"/>
            <a:lumOff val="618"/>
            <a:alphaOff val="0"/>
          </a:schemeClr>
        </a:solidFill>
        <a:ln w="25400" cap="flat" cmpd="sng" algn="ctr">
          <a:solidFill>
            <a:schemeClr val="accent2">
              <a:hueOff val="2106683"/>
              <a:satOff val="-2628"/>
              <a:lumOff val="6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596A6C-F41E-489E-99FE-B51E2E52F5E7}">
      <dsp:nvSpPr>
        <dsp:cNvPr id="0" name=""/>
        <dsp:cNvSpPr/>
      </dsp:nvSpPr>
      <dsp:spPr>
        <a:xfrm>
          <a:off x="2493589" y="1808739"/>
          <a:ext cx="1108295" cy="877093"/>
        </a:xfrm>
        <a:prstGeom prst="chevron">
          <a:avLst>
            <a:gd name="adj" fmla="val 70610"/>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EB6B29-6EAF-445C-AFAF-5E987715C46A}">
      <dsp:nvSpPr>
        <dsp:cNvPr id="0" name=""/>
        <dsp:cNvSpPr/>
      </dsp:nvSpPr>
      <dsp:spPr>
        <a:xfrm>
          <a:off x="3159829" y="1808739"/>
          <a:ext cx="1108295" cy="877093"/>
        </a:xfrm>
        <a:prstGeom prst="chevron">
          <a:avLst>
            <a:gd name="adj" fmla="val 70610"/>
          </a:avLst>
        </a:prstGeom>
        <a:solidFill>
          <a:schemeClr val="accent2">
            <a:hueOff val="2574836"/>
            <a:satOff val="-3211"/>
            <a:lumOff val="755"/>
            <a:alphaOff val="0"/>
          </a:schemeClr>
        </a:solidFill>
        <a:ln w="25400" cap="flat" cmpd="sng" algn="ctr">
          <a:solidFill>
            <a:schemeClr val="accent2">
              <a:hueOff val="2574836"/>
              <a:satOff val="-3211"/>
              <a:lumOff val="7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1C37F7-AACD-4D55-A176-90935DE4B430}">
      <dsp:nvSpPr>
        <dsp:cNvPr id="0" name=""/>
        <dsp:cNvSpPr/>
      </dsp:nvSpPr>
      <dsp:spPr>
        <a:xfrm>
          <a:off x="3825543" y="1808739"/>
          <a:ext cx="1108295" cy="877093"/>
        </a:xfrm>
        <a:prstGeom prst="chevron">
          <a:avLst>
            <a:gd name="adj" fmla="val 70610"/>
          </a:avLst>
        </a:prstGeom>
        <a:solidFill>
          <a:schemeClr val="accent2">
            <a:hueOff val="2808911"/>
            <a:satOff val="-3503"/>
            <a:lumOff val="824"/>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CD85E0-2D01-479B-BF00-EDA550889A8D}">
      <dsp:nvSpPr>
        <dsp:cNvPr id="0" name=""/>
        <dsp:cNvSpPr/>
      </dsp:nvSpPr>
      <dsp:spPr>
        <a:xfrm>
          <a:off x="4491784" y="1808739"/>
          <a:ext cx="1108295" cy="877093"/>
        </a:xfrm>
        <a:prstGeom prst="chevron">
          <a:avLst>
            <a:gd name="adj" fmla="val 70610"/>
          </a:avLst>
        </a:prstGeom>
        <a:solidFill>
          <a:schemeClr val="accent2">
            <a:hueOff val="3042987"/>
            <a:satOff val="-3795"/>
            <a:lumOff val="892"/>
            <a:alphaOff val="0"/>
          </a:schemeClr>
        </a:solidFill>
        <a:ln w="25400" cap="flat" cmpd="sng" algn="ctr">
          <a:solidFill>
            <a:schemeClr val="accent2">
              <a:hueOff val="3042987"/>
              <a:satOff val="-3795"/>
              <a:lumOff val="8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5BCA1B-C5CF-4E11-8D7B-4C220BFD621F}">
      <dsp:nvSpPr>
        <dsp:cNvPr id="0" name=""/>
        <dsp:cNvSpPr/>
      </dsp:nvSpPr>
      <dsp:spPr>
        <a:xfrm>
          <a:off x="495920" y="1896449"/>
          <a:ext cx="4797878" cy="701675"/>
        </a:xfrm>
        <a:prstGeom prst="rect">
          <a:avLst/>
        </a:prstGeom>
        <a:solidFill>
          <a:schemeClr val="lt1">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600200">
            <a:lnSpc>
              <a:spcPct val="90000"/>
            </a:lnSpc>
            <a:spcBef>
              <a:spcPct val="0"/>
            </a:spcBef>
            <a:spcAft>
              <a:spcPct val="35000"/>
            </a:spcAft>
          </a:pPr>
          <a:r>
            <a:rPr lang="en-US" sz="3600" b="1" kern="1200" smtClean="0">
              <a:latin typeface="Times New Roman" pitchFamily="18" charset="0"/>
              <a:cs typeface="Times New Roman" pitchFamily="18" charset="0"/>
            </a:rPr>
            <a:t>II/ BIỆN PHÁP</a:t>
          </a:r>
          <a:endParaRPr lang="en-US" sz="3600" b="1" kern="1200" dirty="0">
            <a:latin typeface="Times New Roman" pitchFamily="18" charset="0"/>
            <a:cs typeface="Times New Roman" pitchFamily="18" charset="0"/>
          </a:endParaRPr>
        </a:p>
      </dsp:txBody>
      <dsp:txXfrm>
        <a:off x="495920" y="1896449"/>
        <a:ext cx="4797878" cy="701675"/>
      </dsp:txXfrm>
    </dsp:sp>
    <dsp:sp modelId="{842840AA-9C2D-4D36-BDB9-06C49DF6E0F9}">
      <dsp:nvSpPr>
        <dsp:cNvPr id="0" name=""/>
        <dsp:cNvSpPr/>
      </dsp:nvSpPr>
      <dsp:spPr>
        <a:xfrm>
          <a:off x="495920" y="2756001"/>
          <a:ext cx="4736306" cy="43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endParaRPr lang="en-US" sz="1900" kern="1200">
            <a:solidFill>
              <a:schemeClr val="accent1"/>
            </a:solidFill>
          </a:endParaRPr>
        </a:p>
      </dsp:txBody>
      <dsp:txXfrm>
        <a:off x="495920" y="2756001"/>
        <a:ext cx="4736306" cy="430573"/>
      </dsp:txXfrm>
    </dsp:sp>
    <dsp:sp modelId="{0EB5C9BE-6FD7-414C-B6A0-2622B87C39B7}">
      <dsp:nvSpPr>
        <dsp:cNvPr id="0" name=""/>
        <dsp:cNvSpPr/>
      </dsp:nvSpPr>
      <dsp:spPr>
        <a:xfrm>
          <a:off x="495920" y="3186574"/>
          <a:ext cx="1108295" cy="877093"/>
        </a:xfrm>
        <a:prstGeom prst="chevron">
          <a:avLst>
            <a:gd name="adj" fmla="val 70610"/>
          </a:avLst>
        </a:prstGeom>
        <a:solidFill>
          <a:schemeClr val="accent2">
            <a:hueOff val="3277063"/>
            <a:satOff val="-4087"/>
            <a:lumOff val="961"/>
            <a:alphaOff val="0"/>
          </a:schemeClr>
        </a:solidFill>
        <a:ln w="25400" cap="flat" cmpd="sng" algn="ctr">
          <a:solidFill>
            <a:schemeClr val="accent2">
              <a:hueOff val="3277063"/>
              <a:satOff val="-4087"/>
              <a:lumOff val="9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6FD600-E1A9-45F6-BFFF-A35CD502898D}">
      <dsp:nvSpPr>
        <dsp:cNvPr id="0" name=""/>
        <dsp:cNvSpPr/>
      </dsp:nvSpPr>
      <dsp:spPr>
        <a:xfrm>
          <a:off x="1161634" y="3186574"/>
          <a:ext cx="1108295" cy="877093"/>
        </a:xfrm>
        <a:prstGeom prst="chevron">
          <a:avLst>
            <a:gd name="adj" fmla="val 70610"/>
          </a:avLst>
        </a:prstGeom>
        <a:solidFill>
          <a:schemeClr val="accent2">
            <a:hueOff val="3511139"/>
            <a:satOff val="-4379"/>
            <a:lumOff val="1030"/>
            <a:alphaOff val="0"/>
          </a:schemeClr>
        </a:solidFill>
        <a:ln w="2540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FF0F6A-B65C-4B0D-A839-9442724E5BCD}">
      <dsp:nvSpPr>
        <dsp:cNvPr id="0" name=""/>
        <dsp:cNvSpPr/>
      </dsp:nvSpPr>
      <dsp:spPr>
        <a:xfrm>
          <a:off x="1827874" y="3186574"/>
          <a:ext cx="1108295" cy="877093"/>
        </a:xfrm>
        <a:prstGeom prst="chevron">
          <a:avLst>
            <a:gd name="adj" fmla="val 70610"/>
          </a:avLst>
        </a:prstGeom>
        <a:solidFill>
          <a:schemeClr val="accent2">
            <a:hueOff val="3745215"/>
            <a:satOff val="-4671"/>
            <a:lumOff val="1098"/>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635E84-8FF4-4A08-B214-10D3FB0DBDE5}">
      <dsp:nvSpPr>
        <dsp:cNvPr id="0" name=""/>
        <dsp:cNvSpPr/>
      </dsp:nvSpPr>
      <dsp:spPr>
        <a:xfrm>
          <a:off x="2493589" y="3186574"/>
          <a:ext cx="1108295" cy="877093"/>
        </a:xfrm>
        <a:prstGeom prst="chevron">
          <a:avLst>
            <a:gd name="adj" fmla="val 70610"/>
          </a:avLst>
        </a:prstGeom>
        <a:solidFill>
          <a:schemeClr val="accent2">
            <a:hueOff val="3979291"/>
            <a:satOff val="-4963"/>
            <a:lumOff val="1167"/>
            <a:alphaOff val="0"/>
          </a:schemeClr>
        </a:solidFill>
        <a:ln w="25400" cap="flat" cmpd="sng" algn="ctr">
          <a:solidFill>
            <a:schemeClr val="accent2">
              <a:hueOff val="3979291"/>
              <a:satOff val="-4963"/>
              <a:lumOff val="11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9FD9CE-6B62-4C87-A6D8-053C9DBDE92A}">
      <dsp:nvSpPr>
        <dsp:cNvPr id="0" name=""/>
        <dsp:cNvSpPr/>
      </dsp:nvSpPr>
      <dsp:spPr>
        <a:xfrm>
          <a:off x="3159829" y="3186574"/>
          <a:ext cx="1108295" cy="877093"/>
        </a:xfrm>
        <a:prstGeom prst="chevron">
          <a:avLst>
            <a:gd name="adj" fmla="val 70610"/>
          </a:avLst>
        </a:prstGeom>
        <a:solidFill>
          <a:schemeClr val="accent2">
            <a:hueOff val="4213367"/>
            <a:satOff val="-5255"/>
            <a:lumOff val="1236"/>
            <a:alphaOff val="0"/>
          </a:schemeClr>
        </a:solidFill>
        <a:ln w="25400" cap="flat" cmpd="sng" algn="ctr">
          <a:solidFill>
            <a:schemeClr val="accent2">
              <a:hueOff val="4213367"/>
              <a:satOff val="-5255"/>
              <a:lumOff val="12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6E88DF-F074-49CD-9407-E9A1C94ACABE}">
      <dsp:nvSpPr>
        <dsp:cNvPr id="0" name=""/>
        <dsp:cNvSpPr/>
      </dsp:nvSpPr>
      <dsp:spPr>
        <a:xfrm>
          <a:off x="3825543" y="3186574"/>
          <a:ext cx="1108295" cy="877093"/>
        </a:xfrm>
        <a:prstGeom prst="chevron">
          <a:avLst>
            <a:gd name="adj" fmla="val 70610"/>
          </a:avLst>
        </a:prstGeom>
        <a:solidFill>
          <a:schemeClr val="accent2">
            <a:hueOff val="4447443"/>
            <a:satOff val="-5547"/>
            <a:lumOff val="1304"/>
            <a:alphaOff val="0"/>
          </a:schemeClr>
        </a:solidFill>
        <a:ln w="25400" cap="flat" cmpd="sng" algn="ctr">
          <a:solidFill>
            <a:schemeClr val="accent2">
              <a:hueOff val="4447443"/>
              <a:satOff val="-5547"/>
              <a:lumOff val="13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E2C720-1DB5-461B-841A-80E51989B97F}">
      <dsp:nvSpPr>
        <dsp:cNvPr id="0" name=""/>
        <dsp:cNvSpPr/>
      </dsp:nvSpPr>
      <dsp:spPr>
        <a:xfrm>
          <a:off x="4491784" y="3186574"/>
          <a:ext cx="1108295" cy="877093"/>
        </a:xfrm>
        <a:prstGeom prst="chevron">
          <a:avLst>
            <a:gd name="adj" fmla="val 70610"/>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0D821F-7643-4FFC-B1EA-F6774A0841C8}">
      <dsp:nvSpPr>
        <dsp:cNvPr id="0" name=""/>
        <dsp:cNvSpPr/>
      </dsp:nvSpPr>
      <dsp:spPr>
        <a:xfrm>
          <a:off x="496639" y="3200397"/>
          <a:ext cx="4797878" cy="701675"/>
        </a:xfrm>
        <a:prstGeom prst="rect">
          <a:avLst/>
        </a:prstGeom>
        <a:solidFill>
          <a:schemeClr val="lt1">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600200">
            <a:lnSpc>
              <a:spcPct val="90000"/>
            </a:lnSpc>
            <a:spcBef>
              <a:spcPct val="0"/>
            </a:spcBef>
            <a:spcAft>
              <a:spcPct val="35000"/>
            </a:spcAft>
          </a:pPr>
          <a:r>
            <a:rPr lang="en-US" sz="3600" b="1" kern="1200" smtClean="0">
              <a:latin typeface="Times New Roman" pitchFamily="18" charset="0"/>
              <a:cs typeface="Times New Roman" pitchFamily="18" charset="0"/>
            </a:rPr>
            <a:t>III/ KẾT QUẢ</a:t>
          </a:r>
          <a:endParaRPr lang="en-US" sz="3600" b="1" kern="1200" dirty="0">
            <a:latin typeface="Times New Roman" pitchFamily="18" charset="0"/>
            <a:cs typeface="Times New Roman" pitchFamily="18" charset="0"/>
          </a:endParaRPr>
        </a:p>
      </dsp:txBody>
      <dsp:txXfrm>
        <a:off x="496639" y="3200397"/>
        <a:ext cx="4797878" cy="70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1D3DD-64B2-44E9-B7F9-275622649B75}">
      <dsp:nvSpPr>
        <dsp:cNvPr id="0" name=""/>
        <dsp:cNvSpPr/>
      </dsp:nvSpPr>
      <dsp:spPr>
        <a:xfrm>
          <a:off x="4038606" y="2390126"/>
          <a:ext cx="3708788" cy="2824559"/>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002060"/>
              </a:solidFill>
              <a:latin typeface="Times New Roman" pitchFamily="18" charset="0"/>
              <a:cs typeface="Times New Roman" pitchFamily="18" charset="0"/>
            </a:rPr>
            <a:t>1.Tăng </a:t>
          </a:r>
          <a:r>
            <a:rPr lang="en-US" sz="2800" b="1" kern="1200" dirty="0" err="1" smtClean="0">
              <a:solidFill>
                <a:srgbClr val="002060"/>
              </a:solidFill>
              <a:latin typeface="Times New Roman" pitchFamily="18" charset="0"/>
              <a:cs typeface="Times New Roman" pitchFamily="18" charset="0"/>
            </a:rPr>
            <a:t>cường</a:t>
          </a:r>
          <a:r>
            <a:rPr lang="en-US" sz="2800" b="1" kern="1200" dirty="0" smtClean="0">
              <a:solidFill>
                <a:srgbClr val="002060"/>
              </a:solidFill>
              <a:latin typeface="Times New Roman" pitchFamily="18" charset="0"/>
              <a:cs typeface="Times New Roman" pitchFamily="18" charset="0"/>
            </a:rPr>
            <a:t> </a:t>
          </a:r>
          <a:r>
            <a:rPr lang="en-US" sz="2800" b="1" kern="1200" dirty="0" err="1" smtClean="0">
              <a:solidFill>
                <a:srgbClr val="002060"/>
              </a:solidFill>
              <a:latin typeface="Times New Roman" pitchFamily="18" charset="0"/>
              <a:cs typeface="Times New Roman" pitchFamily="18" charset="0"/>
            </a:rPr>
            <a:t>thu</a:t>
          </a:r>
          <a:r>
            <a:rPr lang="en-US" sz="2800" b="1" kern="1200" dirty="0" smtClean="0">
              <a:solidFill>
                <a:srgbClr val="002060"/>
              </a:solidFill>
              <a:latin typeface="Times New Roman" pitchFamily="18" charset="0"/>
              <a:cs typeface="Times New Roman" pitchFamily="18" charset="0"/>
            </a:rPr>
            <a:t> </a:t>
          </a:r>
          <a:r>
            <a:rPr lang="en-US" sz="2800" b="1" kern="1200" dirty="0" err="1" smtClean="0">
              <a:solidFill>
                <a:srgbClr val="002060"/>
              </a:solidFill>
              <a:latin typeface="Times New Roman" pitchFamily="18" charset="0"/>
              <a:cs typeface="Times New Roman" pitchFamily="18" charset="0"/>
            </a:rPr>
            <a:t>hút</a:t>
          </a:r>
          <a:r>
            <a:rPr lang="en-US" sz="2800" b="1" kern="1200" dirty="0" smtClean="0">
              <a:solidFill>
                <a:srgbClr val="002060"/>
              </a:solidFill>
              <a:latin typeface="Times New Roman" pitchFamily="18" charset="0"/>
              <a:cs typeface="Times New Roman" pitchFamily="18" charset="0"/>
            </a:rPr>
            <a:t> </a:t>
          </a:r>
          <a:r>
            <a:rPr lang="en-US" sz="2800" b="1" kern="1200" dirty="0" err="1" smtClean="0">
              <a:solidFill>
                <a:srgbClr val="002060"/>
              </a:solidFill>
              <a:latin typeface="Times New Roman" pitchFamily="18" charset="0"/>
              <a:cs typeface="Times New Roman" pitchFamily="18" charset="0"/>
            </a:rPr>
            <a:t>sự</a:t>
          </a:r>
          <a:r>
            <a:rPr lang="en-US" sz="2800" b="1" kern="1200" dirty="0" smtClean="0">
              <a:solidFill>
                <a:srgbClr val="002060"/>
              </a:solidFill>
              <a:latin typeface="Times New Roman" pitchFamily="18" charset="0"/>
              <a:cs typeface="Times New Roman" pitchFamily="18" charset="0"/>
            </a:rPr>
            <a:t> </a:t>
          </a:r>
          <a:r>
            <a:rPr lang="en-US" sz="2800" b="1" kern="1200" dirty="0" err="1" smtClean="0">
              <a:solidFill>
                <a:srgbClr val="002060"/>
              </a:solidFill>
              <a:latin typeface="Times New Roman" pitchFamily="18" charset="0"/>
              <a:cs typeface="Times New Roman" pitchFamily="18" charset="0"/>
            </a:rPr>
            <a:t>chú</a:t>
          </a:r>
          <a:r>
            <a:rPr lang="en-US" sz="2800" b="1" kern="1200" dirty="0" smtClean="0">
              <a:solidFill>
                <a:srgbClr val="002060"/>
              </a:solidFill>
              <a:latin typeface="Times New Roman" pitchFamily="18" charset="0"/>
              <a:cs typeface="Times New Roman" pitchFamily="18" charset="0"/>
            </a:rPr>
            <a:t> ý </a:t>
          </a:r>
          <a:r>
            <a:rPr lang="en-US" sz="2800" b="1" kern="1200" dirty="0" err="1" smtClean="0">
              <a:solidFill>
                <a:srgbClr val="002060"/>
              </a:solidFill>
              <a:latin typeface="Times New Roman" pitchFamily="18" charset="0"/>
              <a:cs typeface="Times New Roman" pitchFamily="18" charset="0"/>
            </a:rPr>
            <a:t>của</a:t>
          </a:r>
          <a:r>
            <a:rPr lang="en-US" sz="2800" b="1" kern="1200" dirty="0" smtClean="0">
              <a:solidFill>
                <a:srgbClr val="002060"/>
              </a:solidFill>
              <a:latin typeface="Times New Roman" pitchFamily="18" charset="0"/>
              <a:cs typeface="Times New Roman" pitchFamily="18" charset="0"/>
            </a:rPr>
            <a:t> </a:t>
          </a:r>
          <a:r>
            <a:rPr lang="en-US" sz="2800" b="1" kern="1200" dirty="0" err="1" smtClean="0">
              <a:solidFill>
                <a:srgbClr val="002060"/>
              </a:solidFill>
              <a:latin typeface="Times New Roman" pitchFamily="18" charset="0"/>
              <a:cs typeface="Times New Roman" pitchFamily="18" charset="0"/>
            </a:rPr>
            <a:t>học</a:t>
          </a:r>
          <a:r>
            <a:rPr lang="en-US" sz="2800" b="1" kern="1200" dirty="0" smtClean="0">
              <a:solidFill>
                <a:srgbClr val="002060"/>
              </a:solidFill>
              <a:latin typeface="Times New Roman" pitchFamily="18" charset="0"/>
              <a:cs typeface="Times New Roman" pitchFamily="18" charset="0"/>
            </a:rPr>
            <a:t> </a:t>
          </a:r>
          <a:r>
            <a:rPr lang="en-US" sz="2800" b="1" kern="1200" dirty="0" err="1" smtClean="0">
              <a:solidFill>
                <a:srgbClr val="002060"/>
              </a:solidFill>
              <a:latin typeface="Times New Roman" pitchFamily="18" charset="0"/>
              <a:cs typeface="Times New Roman" pitchFamily="18" charset="0"/>
            </a:rPr>
            <a:t>sinh</a:t>
          </a:r>
          <a:r>
            <a:rPr lang="en-US" sz="2800" b="1" kern="1200" dirty="0" smtClean="0">
              <a:solidFill>
                <a:srgbClr val="002060"/>
              </a:solidFill>
              <a:latin typeface="Times New Roman" pitchFamily="18" charset="0"/>
              <a:cs typeface="Times New Roman" pitchFamily="18" charset="0"/>
            </a:rPr>
            <a:t> </a:t>
          </a:r>
          <a:endParaRPr lang="en-US" sz="2800" kern="1200" dirty="0">
            <a:solidFill>
              <a:srgbClr val="002060"/>
            </a:solidFill>
            <a:latin typeface="Times New Roman" pitchFamily="18" charset="0"/>
            <a:cs typeface="Times New Roman" pitchFamily="18" charset="0"/>
          </a:endParaRPr>
        </a:p>
      </dsp:txBody>
      <dsp:txXfrm>
        <a:off x="4718151" y="3051765"/>
        <a:ext cx="2349698" cy="1451882"/>
      </dsp:txXfrm>
    </dsp:sp>
    <dsp:sp modelId="{BEFB0F9A-CF16-4FB1-A53E-96D4F66E3244}">
      <dsp:nvSpPr>
        <dsp:cNvPr id="0" name=""/>
        <dsp:cNvSpPr/>
      </dsp:nvSpPr>
      <dsp:spPr>
        <a:xfrm>
          <a:off x="1600206" y="2971798"/>
          <a:ext cx="2511413" cy="2054225"/>
        </a:xfrm>
        <a:prstGeom prst="gear6">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2060"/>
              </a:solidFill>
              <a:latin typeface="Times New Roman" pitchFamily="18" charset="0"/>
              <a:cs typeface="Times New Roman" pitchFamily="18" charset="0"/>
            </a:rPr>
            <a:t> 2.Hướng </a:t>
          </a:r>
          <a:r>
            <a:rPr lang="en-US" sz="2000" b="1" kern="1200" dirty="0" err="1" smtClean="0">
              <a:solidFill>
                <a:srgbClr val="002060"/>
              </a:solidFill>
              <a:latin typeface="Times New Roman" pitchFamily="18" charset="0"/>
              <a:cs typeface="Times New Roman" pitchFamily="18" charset="0"/>
            </a:rPr>
            <a:t>dẫn</a:t>
          </a:r>
          <a:r>
            <a:rPr lang="en-US" sz="2000" b="1" kern="1200" dirty="0" smtClean="0">
              <a:solidFill>
                <a:srgbClr val="002060"/>
              </a:solidFill>
              <a:latin typeface="Times New Roman" pitchFamily="18" charset="0"/>
              <a:cs typeface="Times New Roman" pitchFamily="18" charset="0"/>
            </a:rPr>
            <a:t> </a:t>
          </a:r>
          <a:r>
            <a:rPr lang="en-US" sz="2000" b="1" kern="1200" dirty="0" err="1" smtClean="0">
              <a:solidFill>
                <a:srgbClr val="002060"/>
              </a:solidFill>
              <a:latin typeface="Times New Roman" pitchFamily="18" charset="0"/>
              <a:cs typeface="Times New Roman" pitchFamily="18" charset="0"/>
            </a:rPr>
            <a:t>cách</a:t>
          </a:r>
          <a:r>
            <a:rPr lang="en-US" sz="2000" b="1" kern="1200" dirty="0" smtClean="0">
              <a:solidFill>
                <a:srgbClr val="002060"/>
              </a:solidFill>
              <a:latin typeface="Times New Roman" pitchFamily="18" charset="0"/>
              <a:cs typeface="Times New Roman" pitchFamily="18" charset="0"/>
            </a:rPr>
            <a:t> </a:t>
          </a:r>
          <a:r>
            <a:rPr lang="en-US" sz="2000" b="1" kern="1200" dirty="0" err="1" smtClean="0">
              <a:solidFill>
                <a:srgbClr val="002060"/>
              </a:solidFill>
              <a:latin typeface="Times New Roman" pitchFamily="18" charset="0"/>
              <a:cs typeface="Times New Roman" pitchFamily="18" charset="0"/>
            </a:rPr>
            <a:t>học</a:t>
          </a:r>
          <a:r>
            <a:rPr lang="en-US" sz="2000" b="1" kern="1200" dirty="0" smtClean="0">
              <a:solidFill>
                <a:srgbClr val="002060"/>
              </a:solidFill>
              <a:latin typeface="Times New Roman" pitchFamily="18" charset="0"/>
              <a:cs typeface="Times New Roman" pitchFamily="18" charset="0"/>
            </a:rPr>
            <a:t> </a:t>
          </a:r>
          <a:r>
            <a:rPr lang="en-US" sz="2000" b="1" kern="1200" dirty="0" err="1" smtClean="0">
              <a:solidFill>
                <a:srgbClr val="002060"/>
              </a:solidFill>
              <a:latin typeface="Times New Roman" pitchFamily="18" charset="0"/>
              <a:cs typeface="Times New Roman" pitchFamily="18" charset="0"/>
            </a:rPr>
            <a:t>và</a:t>
          </a:r>
          <a:r>
            <a:rPr lang="en-US" sz="2000" b="1" kern="1200" dirty="0" smtClean="0">
              <a:solidFill>
                <a:srgbClr val="002060"/>
              </a:solidFill>
              <a:latin typeface="Times New Roman" pitchFamily="18" charset="0"/>
              <a:cs typeface="Times New Roman" pitchFamily="18" charset="0"/>
            </a:rPr>
            <a:t> </a:t>
          </a:r>
          <a:r>
            <a:rPr lang="en-US" sz="2000" b="1" kern="1200" dirty="0" err="1" smtClean="0">
              <a:solidFill>
                <a:srgbClr val="002060"/>
              </a:solidFill>
              <a:latin typeface="Times New Roman" pitchFamily="18" charset="0"/>
              <a:cs typeface="Times New Roman" pitchFamily="18" charset="0"/>
            </a:rPr>
            <a:t>tự</a:t>
          </a:r>
          <a:r>
            <a:rPr lang="en-US" sz="2000" b="1" kern="1200" dirty="0" smtClean="0">
              <a:solidFill>
                <a:srgbClr val="002060"/>
              </a:solidFill>
              <a:latin typeface="Times New Roman" pitchFamily="18" charset="0"/>
              <a:cs typeface="Times New Roman" pitchFamily="18" charset="0"/>
            </a:rPr>
            <a:t> </a:t>
          </a:r>
          <a:r>
            <a:rPr lang="en-US" sz="2000" b="1" kern="1200" dirty="0" err="1" smtClean="0">
              <a:solidFill>
                <a:srgbClr val="002060"/>
              </a:solidFill>
              <a:latin typeface="Times New Roman" pitchFamily="18" charset="0"/>
              <a:cs typeface="Times New Roman" pitchFamily="18" charset="0"/>
            </a:rPr>
            <a:t>học</a:t>
          </a:r>
          <a:r>
            <a:rPr lang="en-US" sz="2000" b="1" kern="1200" dirty="0" smtClean="0">
              <a:solidFill>
                <a:srgbClr val="002060"/>
              </a:solidFill>
              <a:latin typeface="Times New Roman" pitchFamily="18" charset="0"/>
              <a:cs typeface="Times New Roman" pitchFamily="18" charset="0"/>
            </a:rPr>
            <a:t> ở </a:t>
          </a:r>
          <a:r>
            <a:rPr lang="en-US" sz="2000" b="1" kern="1200" dirty="0" err="1" smtClean="0">
              <a:solidFill>
                <a:srgbClr val="002060"/>
              </a:solidFill>
              <a:latin typeface="Times New Roman" pitchFamily="18" charset="0"/>
              <a:cs typeface="Times New Roman" pitchFamily="18" charset="0"/>
            </a:rPr>
            <a:t>nhà</a:t>
          </a:r>
          <a:endParaRPr lang="en-US" sz="2000" b="1" kern="1200" dirty="0">
            <a:solidFill>
              <a:srgbClr val="002060"/>
            </a:solidFill>
            <a:latin typeface="Times New Roman" pitchFamily="18" charset="0"/>
            <a:cs typeface="Times New Roman" pitchFamily="18" charset="0"/>
          </a:endParaRPr>
        </a:p>
      </dsp:txBody>
      <dsp:txXfrm>
        <a:off x="2183821" y="3492081"/>
        <a:ext cx="1344183" cy="1013659"/>
      </dsp:txXfrm>
    </dsp:sp>
    <dsp:sp modelId="{0E833B29-F364-416B-B16D-8EB816DC9C86}">
      <dsp:nvSpPr>
        <dsp:cNvPr id="0" name=""/>
        <dsp:cNvSpPr/>
      </dsp:nvSpPr>
      <dsp:spPr>
        <a:xfrm rot="20700000">
          <a:off x="2023650" y="109885"/>
          <a:ext cx="3955685" cy="2948854"/>
        </a:xfrm>
        <a:prstGeom prst="gear6">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2060"/>
              </a:solidFill>
              <a:latin typeface="Times New Roman" pitchFamily="18" charset="0"/>
              <a:cs typeface="Times New Roman" pitchFamily="18" charset="0"/>
            </a:rPr>
            <a:t>3. </a:t>
          </a:r>
          <a:r>
            <a:rPr lang="en-US" sz="2000" b="1" kern="1200" dirty="0" err="1" smtClean="0">
              <a:solidFill>
                <a:srgbClr val="002060"/>
              </a:solidFill>
              <a:latin typeface="Times New Roman" pitchFamily="18" charset="0"/>
              <a:cs typeface="Times New Roman" pitchFamily="18" charset="0"/>
            </a:rPr>
            <a:t>Tạo</a:t>
          </a:r>
          <a:r>
            <a:rPr lang="en-US" sz="2000" b="1" kern="1200" dirty="0" smtClean="0">
              <a:solidFill>
                <a:srgbClr val="002060"/>
              </a:solidFill>
              <a:latin typeface="Times New Roman" pitchFamily="18" charset="0"/>
              <a:cs typeface="Times New Roman" pitchFamily="18" charset="0"/>
            </a:rPr>
            <a:t> </a:t>
          </a:r>
          <a:r>
            <a:rPr lang="en-US" sz="2000" b="1" kern="1200" dirty="0" err="1" smtClean="0">
              <a:solidFill>
                <a:srgbClr val="002060"/>
              </a:solidFill>
              <a:latin typeface="Times New Roman" pitchFamily="18" charset="0"/>
              <a:cs typeface="Times New Roman" pitchFamily="18" charset="0"/>
            </a:rPr>
            <a:t>điều</a:t>
          </a:r>
          <a:r>
            <a:rPr lang="en-US" sz="2000" b="1" kern="1200" dirty="0" smtClean="0">
              <a:solidFill>
                <a:srgbClr val="002060"/>
              </a:solidFill>
              <a:latin typeface="Times New Roman" pitchFamily="18" charset="0"/>
              <a:cs typeface="Times New Roman" pitchFamily="18" charset="0"/>
            </a:rPr>
            <a:t> </a:t>
          </a:r>
          <a:r>
            <a:rPr lang="en-US" sz="2000" b="1" kern="1200" dirty="0" err="1" smtClean="0">
              <a:solidFill>
                <a:srgbClr val="002060"/>
              </a:solidFill>
              <a:latin typeface="Times New Roman" pitchFamily="18" charset="0"/>
              <a:cs typeface="Times New Roman" pitchFamily="18" charset="0"/>
            </a:rPr>
            <a:t>kiện</a:t>
          </a:r>
          <a:r>
            <a:rPr lang="en-US" sz="2000" b="1" kern="1200" dirty="0" smtClean="0">
              <a:solidFill>
                <a:srgbClr val="002060"/>
              </a:solidFill>
              <a:latin typeface="Times New Roman" pitchFamily="18" charset="0"/>
              <a:cs typeface="Times New Roman" pitchFamily="18" charset="0"/>
            </a:rPr>
            <a:t> </a:t>
          </a:r>
          <a:r>
            <a:rPr lang="en-US" sz="2000" b="1" kern="1200" dirty="0" err="1" smtClean="0">
              <a:solidFill>
                <a:srgbClr val="002060"/>
              </a:solidFill>
              <a:latin typeface="Times New Roman" pitchFamily="18" charset="0"/>
              <a:cs typeface="Times New Roman" pitchFamily="18" charset="0"/>
            </a:rPr>
            <a:t>để</a:t>
          </a:r>
          <a:r>
            <a:rPr lang="en-US" sz="2000" b="1" kern="1200" dirty="0" smtClean="0">
              <a:solidFill>
                <a:srgbClr val="002060"/>
              </a:solidFill>
              <a:latin typeface="Times New Roman" pitchFamily="18" charset="0"/>
              <a:cs typeface="Times New Roman" pitchFamily="18" charset="0"/>
            </a:rPr>
            <a:t> </a:t>
          </a:r>
          <a:r>
            <a:rPr lang="en-US" sz="2000" b="1" kern="1200" dirty="0" err="1" smtClean="0">
              <a:solidFill>
                <a:srgbClr val="002060"/>
              </a:solidFill>
              <a:latin typeface="Times New Roman" pitchFamily="18" charset="0"/>
              <a:cs typeface="Times New Roman" pitchFamily="18" charset="0"/>
            </a:rPr>
            <a:t>học</a:t>
          </a:r>
          <a:r>
            <a:rPr lang="en-US" sz="2000" b="1" kern="1200" dirty="0" smtClean="0">
              <a:solidFill>
                <a:srgbClr val="002060"/>
              </a:solidFill>
              <a:latin typeface="Times New Roman" pitchFamily="18" charset="0"/>
              <a:cs typeface="Times New Roman" pitchFamily="18" charset="0"/>
            </a:rPr>
            <a:t> </a:t>
          </a:r>
          <a:r>
            <a:rPr lang="en-US" sz="2000" b="1" kern="1200" dirty="0" err="1" smtClean="0">
              <a:solidFill>
                <a:srgbClr val="002060"/>
              </a:solidFill>
              <a:latin typeface="Times New Roman" pitchFamily="18" charset="0"/>
              <a:cs typeface="Times New Roman" pitchFamily="18" charset="0"/>
            </a:rPr>
            <a:t>sinh</a:t>
          </a:r>
          <a:r>
            <a:rPr lang="en-US" sz="2000" b="1" kern="1200" dirty="0" smtClean="0">
              <a:solidFill>
                <a:srgbClr val="002060"/>
              </a:solidFill>
              <a:latin typeface="Times New Roman" pitchFamily="18" charset="0"/>
              <a:cs typeface="Times New Roman" pitchFamily="18" charset="0"/>
            </a:rPr>
            <a:t> </a:t>
          </a:r>
          <a:r>
            <a:rPr lang="en-US" sz="2000" b="1" kern="1200" dirty="0" err="1" smtClean="0">
              <a:solidFill>
                <a:srgbClr val="002060"/>
              </a:solidFill>
              <a:latin typeface="Times New Roman" pitchFamily="18" charset="0"/>
              <a:cs typeface="Times New Roman" pitchFamily="18" charset="0"/>
            </a:rPr>
            <a:t>được</a:t>
          </a:r>
          <a:r>
            <a:rPr lang="en-US" sz="2000" b="1" kern="1200" dirty="0" smtClean="0">
              <a:solidFill>
                <a:srgbClr val="002060"/>
              </a:solidFill>
              <a:latin typeface="Times New Roman" pitchFamily="18" charset="0"/>
              <a:cs typeface="Times New Roman" pitchFamily="18" charset="0"/>
            </a:rPr>
            <a:t> </a:t>
          </a:r>
          <a:r>
            <a:rPr lang="en-US" sz="2000" b="1" kern="1200" dirty="0" err="1" smtClean="0">
              <a:solidFill>
                <a:srgbClr val="002060"/>
              </a:solidFill>
              <a:latin typeface="Times New Roman" pitchFamily="18" charset="0"/>
              <a:cs typeface="Times New Roman" pitchFamily="18" charset="0"/>
            </a:rPr>
            <a:t>tiếp</a:t>
          </a:r>
          <a:r>
            <a:rPr lang="en-US" sz="2000" b="1" kern="1200" dirty="0" smtClean="0">
              <a:solidFill>
                <a:srgbClr val="002060"/>
              </a:solidFill>
              <a:latin typeface="Times New Roman" pitchFamily="18" charset="0"/>
              <a:cs typeface="Times New Roman" pitchFamily="18" charset="0"/>
            </a:rPr>
            <a:t> </a:t>
          </a:r>
          <a:r>
            <a:rPr lang="en-US" sz="2000" b="1" kern="1200" dirty="0" err="1" smtClean="0">
              <a:solidFill>
                <a:srgbClr val="002060"/>
              </a:solidFill>
              <a:latin typeface="Times New Roman" pitchFamily="18" charset="0"/>
              <a:cs typeface="Times New Roman" pitchFamily="18" charset="0"/>
            </a:rPr>
            <a:t>xúc</a:t>
          </a:r>
          <a:r>
            <a:rPr lang="en-US" sz="2000" b="1" kern="1200" dirty="0" smtClean="0">
              <a:solidFill>
                <a:srgbClr val="002060"/>
              </a:solidFill>
              <a:latin typeface="Times New Roman" pitchFamily="18" charset="0"/>
              <a:cs typeface="Times New Roman" pitchFamily="18" charset="0"/>
            </a:rPr>
            <a:t> </a:t>
          </a:r>
          <a:r>
            <a:rPr lang="en-US" sz="2000" b="1" kern="1200" dirty="0" err="1" smtClean="0">
              <a:solidFill>
                <a:srgbClr val="002060"/>
              </a:solidFill>
              <a:latin typeface="Times New Roman" pitchFamily="18" charset="0"/>
              <a:cs typeface="Times New Roman" pitchFamily="18" charset="0"/>
            </a:rPr>
            <a:t>các</a:t>
          </a:r>
          <a:r>
            <a:rPr lang="en-US" sz="2000" b="1" kern="1200" dirty="0" smtClean="0">
              <a:solidFill>
                <a:srgbClr val="002060"/>
              </a:solidFill>
              <a:latin typeface="Times New Roman" pitchFamily="18" charset="0"/>
              <a:cs typeface="Times New Roman" pitchFamily="18" charset="0"/>
            </a:rPr>
            <a:t> </a:t>
          </a:r>
          <a:r>
            <a:rPr lang="en-US" sz="2000" b="1" kern="1200" dirty="0" err="1" smtClean="0">
              <a:solidFill>
                <a:srgbClr val="002060"/>
              </a:solidFill>
              <a:latin typeface="Times New Roman" pitchFamily="18" charset="0"/>
              <a:cs typeface="Times New Roman" pitchFamily="18" charset="0"/>
            </a:rPr>
            <a:t>loại</a:t>
          </a:r>
          <a:r>
            <a:rPr lang="en-US" sz="2000" b="1" kern="1200" dirty="0" smtClean="0">
              <a:solidFill>
                <a:srgbClr val="002060"/>
              </a:solidFill>
              <a:latin typeface="Times New Roman" pitchFamily="18" charset="0"/>
              <a:cs typeface="Times New Roman" pitchFamily="18" charset="0"/>
            </a:rPr>
            <a:t> </a:t>
          </a:r>
          <a:r>
            <a:rPr lang="en-US" sz="2000" b="1" kern="1200" dirty="0" err="1" smtClean="0">
              <a:solidFill>
                <a:srgbClr val="002060"/>
              </a:solidFill>
              <a:latin typeface="Times New Roman" pitchFamily="18" charset="0"/>
              <a:cs typeface="Times New Roman" pitchFamily="18" charset="0"/>
            </a:rPr>
            <a:t>hình</a:t>
          </a:r>
          <a:r>
            <a:rPr lang="en-US" sz="2000" b="1" kern="1200" dirty="0" smtClean="0">
              <a:solidFill>
                <a:srgbClr val="002060"/>
              </a:solidFill>
              <a:latin typeface="Times New Roman" pitchFamily="18" charset="0"/>
              <a:cs typeface="Times New Roman" pitchFamily="18" charset="0"/>
            </a:rPr>
            <a:t> </a:t>
          </a:r>
          <a:r>
            <a:rPr lang="en-US" sz="2000" b="1" kern="1200" dirty="0" err="1" smtClean="0">
              <a:solidFill>
                <a:srgbClr val="002060"/>
              </a:solidFill>
              <a:latin typeface="Times New Roman" pitchFamily="18" charset="0"/>
              <a:cs typeface="Times New Roman" pitchFamily="18" charset="0"/>
            </a:rPr>
            <a:t>câu</a:t>
          </a:r>
          <a:r>
            <a:rPr lang="en-US" sz="2000" b="1" kern="1200" dirty="0" smtClean="0">
              <a:solidFill>
                <a:srgbClr val="002060"/>
              </a:solidFill>
              <a:latin typeface="Times New Roman" pitchFamily="18" charset="0"/>
              <a:cs typeface="Times New Roman" pitchFamily="18" charset="0"/>
            </a:rPr>
            <a:t> </a:t>
          </a:r>
          <a:r>
            <a:rPr lang="en-US" sz="2000" b="1" kern="1200" dirty="0" err="1" smtClean="0">
              <a:solidFill>
                <a:srgbClr val="002060"/>
              </a:solidFill>
              <a:latin typeface="Times New Roman" pitchFamily="18" charset="0"/>
              <a:cs typeface="Times New Roman" pitchFamily="18" charset="0"/>
            </a:rPr>
            <a:t>hỏi</a:t>
          </a:r>
          <a:r>
            <a:rPr lang="en-US" sz="2000" b="1" kern="1200" dirty="0" smtClean="0">
              <a:solidFill>
                <a:srgbClr val="002060"/>
              </a:solidFill>
              <a:latin typeface="Times New Roman" pitchFamily="18" charset="0"/>
              <a:cs typeface="Times New Roman" pitchFamily="18" charset="0"/>
            </a:rPr>
            <a:t>, </a:t>
          </a:r>
          <a:r>
            <a:rPr lang="en-US" sz="2000" b="1" kern="1200" dirty="0" err="1" smtClean="0">
              <a:solidFill>
                <a:srgbClr val="002060"/>
              </a:solidFill>
              <a:latin typeface="Times New Roman" pitchFamily="18" charset="0"/>
              <a:cs typeface="Times New Roman" pitchFamily="18" charset="0"/>
            </a:rPr>
            <a:t>kiểm</a:t>
          </a:r>
          <a:r>
            <a:rPr lang="en-US" sz="2000" b="1" kern="1200" dirty="0" smtClean="0">
              <a:solidFill>
                <a:srgbClr val="002060"/>
              </a:solidFill>
              <a:latin typeface="Times New Roman" pitchFamily="18" charset="0"/>
              <a:cs typeface="Times New Roman" pitchFamily="18" charset="0"/>
            </a:rPr>
            <a:t> </a:t>
          </a:r>
          <a:r>
            <a:rPr lang="en-US" sz="2000" b="1" kern="1200" dirty="0" err="1" smtClean="0">
              <a:solidFill>
                <a:srgbClr val="002060"/>
              </a:solidFill>
              <a:latin typeface="Times New Roman" pitchFamily="18" charset="0"/>
              <a:cs typeface="Times New Roman" pitchFamily="18" charset="0"/>
            </a:rPr>
            <a:t>tra</a:t>
          </a:r>
          <a:r>
            <a:rPr lang="en-US" sz="2000" b="1" kern="1200" dirty="0" smtClean="0">
              <a:solidFill>
                <a:srgbClr val="002060"/>
              </a:solidFill>
              <a:latin typeface="Times New Roman" pitchFamily="18" charset="0"/>
              <a:cs typeface="Times New Roman" pitchFamily="18" charset="0"/>
            </a:rPr>
            <a:t> , </a:t>
          </a:r>
          <a:r>
            <a:rPr lang="en-US" sz="2000" b="1" kern="1200" dirty="0" err="1" smtClean="0">
              <a:solidFill>
                <a:srgbClr val="002060"/>
              </a:solidFill>
              <a:latin typeface="Times New Roman" pitchFamily="18" charset="0"/>
              <a:cs typeface="Times New Roman" pitchFamily="18" charset="0"/>
            </a:rPr>
            <a:t>đánh</a:t>
          </a:r>
          <a:r>
            <a:rPr lang="en-US" sz="2000" b="1" kern="1200" dirty="0" smtClean="0">
              <a:solidFill>
                <a:srgbClr val="002060"/>
              </a:solidFill>
              <a:latin typeface="Times New Roman" pitchFamily="18" charset="0"/>
              <a:cs typeface="Times New Roman" pitchFamily="18" charset="0"/>
            </a:rPr>
            <a:t> </a:t>
          </a:r>
          <a:r>
            <a:rPr lang="en-US" sz="2000" b="1" kern="1200" dirty="0" err="1" smtClean="0">
              <a:solidFill>
                <a:srgbClr val="002060"/>
              </a:solidFill>
              <a:latin typeface="Times New Roman" pitchFamily="18" charset="0"/>
              <a:cs typeface="Times New Roman" pitchFamily="18" charset="0"/>
            </a:rPr>
            <a:t>giá</a:t>
          </a:r>
          <a:r>
            <a:rPr lang="en-US" sz="2000" b="1" kern="1200" dirty="0" smtClean="0">
              <a:solidFill>
                <a:srgbClr val="002060"/>
              </a:solidFill>
              <a:latin typeface="Times New Roman" pitchFamily="18" charset="0"/>
              <a:cs typeface="Times New Roman" pitchFamily="18" charset="0"/>
            </a:rPr>
            <a:t> </a:t>
          </a:r>
          <a:r>
            <a:rPr lang="en-US" sz="2000" b="1" kern="1200" dirty="0" err="1" smtClean="0">
              <a:solidFill>
                <a:srgbClr val="002060"/>
              </a:solidFill>
              <a:latin typeface="Times New Roman" pitchFamily="18" charset="0"/>
              <a:cs typeface="Times New Roman" pitchFamily="18" charset="0"/>
            </a:rPr>
            <a:t>linh</a:t>
          </a:r>
          <a:r>
            <a:rPr lang="en-US" sz="2000" b="1" kern="1200" dirty="0" smtClean="0">
              <a:solidFill>
                <a:srgbClr val="002060"/>
              </a:solidFill>
              <a:latin typeface="Times New Roman" pitchFamily="18" charset="0"/>
              <a:cs typeface="Times New Roman" pitchFamily="18" charset="0"/>
            </a:rPr>
            <a:t> </a:t>
          </a:r>
          <a:r>
            <a:rPr lang="en-US" sz="2000" b="1" kern="1200" dirty="0" err="1" smtClean="0">
              <a:solidFill>
                <a:srgbClr val="002060"/>
              </a:solidFill>
              <a:latin typeface="Times New Roman" pitchFamily="18" charset="0"/>
              <a:cs typeface="Times New Roman" pitchFamily="18" charset="0"/>
            </a:rPr>
            <a:t>hoạt</a:t>
          </a:r>
          <a:endParaRPr lang="en-US" sz="2000" kern="1200" dirty="0">
            <a:solidFill>
              <a:srgbClr val="002060"/>
            </a:solidFill>
            <a:latin typeface="Times New Roman" pitchFamily="18" charset="0"/>
            <a:cs typeface="Times New Roman" pitchFamily="18" charset="0"/>
          </a:endParaRPr>
        </a:p>
      </dsp:txBody>
      <dsp:txXfrm rot="-20700000">
        <a:off x="2950965" y="696938"/>
        <a:ext cx="2101054" cy="1774749"/>
      </dsp:txXfrm>
    </dsp:sp>
    <dsp:sp modelId="{A9840137-DAAE-4011-BDD0-4938C2A51256}">
      <dsp:nvSpPr>
        <dsp:cNvPr id="0" name=""/>
        <dsp:cNvSpPr/>
      </dsp:nvSpPr>
      <dsp:spPr>
        <a:xfrm>
          <a:off x="4876789" y="1780529"/>
          <a:ext cx="3615436" cy="3615436"/>
        </a:xfrm>
        <a:prstGeom prst="circularArrow">
          <a:avLst>
            <a:gd name="adj1" fmla="val 4687"/>
            <a:gd name="adj2" fmla="val 299029"/>
            <a:gd name="adj3" fmla="val 2534837"/>
            <a:gd name="adj4" fmla="val 15821625"/>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E6C2C3-8966-4F02-9E2B-CB89D4902565}">
      <dsp:nvSpPr>
        <dsp:cNvPr id="0" name=""/>
        <dsp:cNvSpPr/>
      </dsp:nvSpPr>
      <dsp:spPr>
        <a:xfrm>
          <a:off x="1066789" y="2209802"/>
          <a:ext cx="3219403" cy="2626840"/>
        </a:xfrm>
        <a:prstGeom prst="leftCircularArrow">
          <a:avLst>
            <a:gd name="adj1" fmla="val 6452"/>
            <a:gd name="adj2" fmla="val 429999"/>
            <a:gd name="adj3" fmla="val 10489124"/>
            <a:gd name="adj4" fmla="val 14837806"/>
            <a:gd name="adj5" fmla="val 7527"/>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FC578F-A47C-4A03-B873-30A3C500B1D3}">
      <dsp:nvSpPr>
        <dsp:cNvPr id="0" name=""/>
        <dsp:cNvSpPr/>
      </dsp:nvSpPr>
      <dsp:spPr>
        <a:xfrm>
          <a:off x="1447802" y="5"/>
          <a:ext cx="4620270" cy="2679915"/>
        </a:xfrm>
        <a:prstGeom prst="circularArrow">
          <a:avLst>
            <a:gd name="adj1" fmla="val 5984"/>
            <a:gd name="adj2" fmla="val 394124"/>
            <a:gd name="adj3" fmla="val 13313824"/>
            <a:gd name="adj4" fmla="val 10508221"/>
            <a:gd name="adj5" fmla="val 6981"/>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9C076-EA53-47AF-8F7E-9EAA7BF3D92D}">
      <dsp:nvSpPr>
        <dsp:cNvPr id="0" name=""/>
        <dsp:cNvSpPr/>
      </dsp:nvSpPr>
      <dsp:spPr>
        <a:xfrm>
          <a:off x="685803" y="0"/>
          <a:ext cx="1635726" cy="160390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solidFill>
                <a:srgbClr val="002060"/>
              </a:solidFill>
            </a:rPr>
            <a:t>Hướng</a:t>
          </a:r>
          <a:r>
            <a:rPr lang="en-US" sz="2400" b="1" kern="1200" dirty="0" smtClean="0">
              <a:solidFill>
                <a:srgbClr val="002060"/>
              </a:solidFill>
            </a:rPr>
            <a:t> </a:t>
          </a:r>
          <a:r>
            <a:rPr lang="en-US" sz="2400" b="1" kern="1200" dirty="0" err="1" smtClean="0">
              <a:solidFill>
                <a:srgbClr val="002060"/>
              </a:solidFill>
            </a:rPr>
            <a:t>dẫn</a:t>
          </a:r>
          <a:r>
            <a:rPr lang="en-US" sz="2400" b="1" kern="1200" dirty="0" smtClean="0">
              <a:solidFill>
                <a:srgbClr val="002060"/>
              </a:solidFill>
            </a:rPr>
            <a:t> </a:t>
          </a:r>
          <a:r>
            <a:rPr lang="en-US" sz="2400" b="1" kern="1200" dirty="0" err="1" smtClean="0">
              <a:solidFill>
                <a:srgbClr val="002060"/>
              </a:solidFill>
            </a:rPr>
            <a:t>cách</a:t>
          </a:r>
          <a:r>
            <a:rPr lang="en-US" sz="2400" b="1" kern="1200" dirty="0" smtClean="0">
              <a:solidFill>
                <a:srgbClr val="002060"/>
              </a:solidFill>
            </a:rPr>
            <a:t> </a:t>
          </a:r>
          <a:r>
            <a:rPr lang="en-US" sz="2400" b="1" kern="1200" dirty="0" err="1" smtClean="0">
              <a:solidFill>
                <a:srgbClr val="002060"/>
              </a:solidFill>
            </a:rPr>
            <a:t>học</a:t>
          </a:r>
          <a:endParaRPr lang="en-US" sz="2400" b="1" kern="1200" dirty="0">
            <a:solidFill>
              <a:srgbClr val="002060"/>
            </a:solidFill>
          </a:endParaRPr>
        </a:p>
      </dsp:txBody>
      <dsp:txXfrm>
        <a:off x="925350" y="234887"/>
        <a:ext cx="1156632" cy="1134135"/>
      </dsp:txXfrm>
    </dsp:sp>
    <dsp:sp modelId="{FD603CB7-90CF-454B-8808-CDF64D918E19}">
      <dsp:nvSpPr>
        <dsp:cNvPr id="0" name=""/>
        <dsp:cNvSpPr/>
      </dsp:nvSpPr>
      <dsp:spPr>
        <a:xfrm>
          <a:off x="1221217" y="1719864"/>
          <a:ext cx="680204" cy="680204"/>
        </a:xfrm>
        <a:prstGeom prst="mathPlus">
          <a:avLst/>
        </a:prstGeom>
        <a:solidFill>
          <a:schemeClr val="accent5">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a:p>
      </dsp:txBody>
      <dsp:txXfrm>
        <a:off x="1311378" y="1979974"/>
        <a:ext cx="499882" cy="159984"/>
      </dsp:txXfrm>
    </dsp:sp>
    <dsp:sp modelId="{6F8FEC8A-4D89-48EA-82B5-CB7CA63CEDBF}">
      <dsp:nvSpPr>
        <dsp:cNvPr id="0" name=""/>
        <dsp:cNvSpPr/>
      </dsp:nvSpPr>
      <dsp:spPr>
        <a:xfrm>
          <a:off x="746517" y="2475123"/>
          <a:ext cx="1553773" cy="158832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solidFill>
                <a:srgbClr val="002060"/>
              </a:solidFill>
            </a:rPr>
            <a:t>Hướng</a:t>
          </a:r>
          <a:r>
            <a:rPr lang="en-US" sz="2400" b="1" kern="1200" dirty="0" smtClean="0">
              <a:solidFill>
                <a:srgbClr val="002060"/>
              </a:solidFill>
            </a:rPr>
            <a:t> </a:t>
          </a:r>
          <a:r>
            <a:rPr lang="en-US" sz="2400" b="1" kern="1200" dirty="0" err="1" smtClean="0">
              <a:solidFill>
                <a:srgbClr val="002060"/>
              </a:solidFill>
            </a:rPr>
            <a:t>dẫn</a:t>
          </a:r>
          <a:r>
            <a:rPr lang="en-US" sz="2400" b="1" kern="1200" dirty="0" smtClean="0">
              <a:solidFill>
                <a:srgbClr val="002060"/>
              </a:solidFill>
            </a:rPr>
            <a:t> </a:t>
          </a:r>
          <a:r>
            <a:rPr lang="en-US" sz="2400" b="1" kern="1200" dirty="0" err="1" smtClean="0">
              <a:solidFill>
                <a:srgbClr val="002060"/>
              </a:solidFill>
            </a:rPr>
            <a:t>tự</a:t>
          </a:r>
          <a:r>
            <a:rPr lang="en-US" sz="2400" b="1" kern="1200" dirty="0" smtClean="0">
              <a:solidFill>
                <a:srgbClr val="002060"/>
              </a:solidFill>
            </a:rPr>
            <a:t> </a:t>
          </a:r>
          <a:r>
            <a:rPr lang="en-US" sz="2400" b="1" kern="1200" dirty="0" err="1" smtClean="0">
              <a:solidFill>
                <a:srgbClr val="002060"/>
              </a:solidFill>
            </a:rPr>
            <a:t>học</a:t>
          </a:r>
          <a:r>
            <a:rPr lang="en-US" sz="2400" b="1" kern="1200" dirty="0" smtClean="0">
              <a:solidFill>
                <a:srgbClr val="002060"/>
              </a:solidFill>
            </a:rPr>
            <a:t> ở </a:t>
          </a:r>
          <a:r>
            <a:rPr lang="en-US" sz="2400" b="1" kern="1200" dirty="0" err="1" smtClean="0">
              <a:solidFill>
                <a:srgbClr val="002060"/>
              </a:solidFill>
            </a:rPr>
            <a:t>nhà</a:t>
          </a:r>
          <a:endParaRPr lang="en-US" sz="2400" b="1" kern="1200" dirty="0">
            <a:solidFill>
              <a:srgbClr val="002060"/>
            </a:solidFill>
          </a:endParaRPr>
        </a:p>
      </dsp:txBody>
      <dsp:txXfrm>
        <a:off x="974062" y="2707728"/>
        <a:ext cx="1098683" cy="1123113"/>
      </dsp:txXfrm>
    </dsp:sp>
    <dsp:sp modelId="{27A36438-7EAB-430A-83E3-B449E4483DE2}">
      <dsp:nvSpPr>
        <dsp:cNvPr id="0" name=""/>
        <dsp:cNvSpPr/>
      </dsp:nvSpPr>
      <dsp:spPr>
        <a:xfrm rot="350">
          <a:off x="2438420" y="1803418"/>
          <a:ext cx="383400" cy="436268"/>
        </a:xfrm>
        <a:prstGeom prst="rightArrow">
          <a:avLst>
            <a:gd name="adj1" fmla="val 60000"/>
            <a:gd name="adj2" fmla="val 50000"/>
          </a:avLst>
        </a:prstGeom>
        <a:solidFill>
          <a:schemeClr val="accent5">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p>
      </dsp:txBody>
      <dsp:txXfrm>
        <a:off x="2438420" y="1890666"/>
        <a:ext cx="268380" cy="261760"/>
      </dsp:txXfrm>
    </dsp:sp>
    <dsp:sp modelId="{C46DE682-C8DE-4953-B653-1447963E57AC}">
      <dsp:nvSpPr>
        <dsp:cNvPr id="0" name=""/>
        <dsp:cNvSpPr/>
      </dsp:nvSpPr>
      <dsp:spPr>
        <a:xfrm>
          <a:off x="3044927" y="859234"/>
          <a:ext cx="2345531" cy="234553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b="1" kern="1200" dirty="0" err="1" smtClean="0">
              <a:solidFill>
                <a:srgbClr val="002060"/>
              </a:solidFill>
            </a:rPr>
            <a:t>Hình</a:t>
          </a:r>
          <a:r>
            <a:rPr lang="en-US" sz="2700" b="1" kern="1200" dirty="0" smtClean="0">
              <a:solidFill>
                <a:srgbClr val="002060"/>
              </a:solidFill>
            </a:rPr>
            <a:t> </a:t>
          </a:r>
          <a:r>
            <a:rPr lang="en-US" sz="2700" b="1" kern="1200" dirty="0" err="1" smtClean="0">
              <a:solidFill>
                <a:srgbClr val="002060"/>
              </a:solidFill>
            </a:rPr>
            <a:t>thành</a:t>
          </a:r>
          <a:r>
            <a:rPr lang="en-US" sz="2700" b="1" kern="1200" dirty="0" smtClean="0">
              <a:solidFill>
                <a:srgbClr val="002060"/>
              </a:solidFill>
            </a:rPr>
            <a:t> </a:t>
          </a:r>
          <a:r>
            <a:rPr lang="en-US" sz="2700" b="1" kern="1200" dirty="0" err="1" smtClean="0">
              <a:solidFill>
                <a:srgbClr val="002060"/>
              </a:solidFill>
            </a:rPr>
            <a:t>thói</a:t>
          </a:r>
          <a:r>
            <a:rPr lang="en-US" sz="2700" b="1" kern="1200" dirty="0" smtClean="0">
              <a:solidFill>
                <a:srgbClr val="002060"/>
              </a:solidFill>
            </a:rPr>
            <a:t> </a:t>
          </a:r>
          <a:r>
            <a:rPr lang="en-US" sz="2700" b="1" kern="1200" dirty="0" err="1" smtClean="0">
              <a:solidFill>
                <a:srgbClr val="002060"/>
              </a:solidFill>
            </a:rPr>
            <a:t>quen</a:t>
          </a:r>
          <a:r>
            <a:rPr lang="en-US" sz="2700" b="1" kern="1200" dirty="0" smtClean="0">
              <a:solidFill>
                <a:srgbClr val="002060"/>
              </a:solidFill>
            </a:rPr>
            <a:t> </a:t>
          </a:r>
          <a:r>
            <a:rPr lang="en-US" sz="2700" b="1" kern="1200" dirty="0" err="1" smtClean="0">
              <a:solidFill>
                <a:srgbClr val="002060"/>
              </a:solidFill>
            </a:rPr>
            <a:t>học</a:t>
          </a:r>
          <a:r>
            <a:rPr lang="en-US" sz="2700" b="1" kern="1200" dirty="0" smtClean="0">
              <a:solidFill>
                <a:srgbClr val="002060"/>
              </a:solidFill>
            </a:rPr>
            <a:t> </a:t>
          </a:r>
          <a:r>
            <a:rPr lang="en-US" sz="2700" b="1" kern="1200" dirty="0" err="1" smtClean="0">
              <a:solidFill>
                <a:srgbClr val="002060"/>
              </a:solidFill>
            </a:rPr>
            <a:t>tập</a:t>
          </a:r>
          <a:r>
            <a:rPr lang="en-US" sz="2700" b="1" kern="1200" dirty="0" smtClean="0">
              <a:solidFill>
                <a:srgbClr val="002060"/>
              </a:solidFill>
            </a:rPr>
            <a:t> </a:t>
          </a:r>
          <a:r>
            <a:rPr lang="en-US" sz="2700" b="1" kern="1200" dirty="0" err="1" smtClean="0">
              <a:solidFill>
                <a:srgbClr val="002060"/>
              </a:solidFill>
            </a:rPr>
            <a:t>và</a:t>
          </a:r>
          <a:r>
            <a:rPr lang="en-US" sz="2700" b="1" kern="1200" dirty="0" smtClean="0">
              <a:solidFill>
                <a:srgbClr val="002060"/>
              </a:solidFill>
            </a:rPr>
            <a:t> </a:t>
          </a:r>
          <a:r>
            <a:rPr lang="en-US" sz="2700" b="1" kern="1200" dirty="0" err="1" smtClean="0">
              <a:solidFill>
                <a:srgbClr val="002060"/>
              </a:solidFill>
            </a:rPr>
            <a:t>tự</a:t>
          </a:r>
          <a:r>
            <a:rPr lang="en-US" sz="2700" b="1" kern="1200" dirty="0" smtClean="0">
              <a:solidFill>
                <a:srgbClr val="002060"/>
              </a:solidFill>
            </a:rPr>
            <a:t> </a:t>
          </a:r>
          <a:r>
            <a:rPr lang="en-US" sz="2700" b="1" kern="1200" dirty="0" err="1" smtClean="0">
              <a:solidFill>
                <a:srgbClr val="002060"/>
              </a:solidFill>
            </a:rPr>
            <a:t>học</a:t>
          </a:r>
          <a:endParaRPr lang="en-US" sz="2700" b="1" kern="1200" dirty="0">
            <a:solidFill>
              <a:srgbClr val="002060"/>
            </a:solidFill>
          </a:endParaRPr>
        </a:p>
      </dsp:txBody>
      <dsp:txXfrm>
        <a:off x="3388422" y="1202729"/>
        <a:ext cx="1658541" cy="16585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86910-FE10-4107-9709-60A9646203ED}">
      <dsp:nvSpPr>
        <dsp:cNvPr id="0" name=""/>
        <dsp:cNvSpPr/>
      </dsp:nvSpPr>
      <dsp:spPr>
        <a:xfrm>
          <a:off x="1023924" y="0"/>
          <a:ext cx="4064000" cy="4064000"/>
        </a:xfrm>
        <a:prstGeom prst="quadArrow">
          <a:avLst>
            <a:gd name="adj1" fmla="val 2000"/>
            <a:gd name="adj2" fmla="val 4000"/>
            <a:gd name="adj3" fmla="val 5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dsp:style>
    </dsp:sp>
    <dsp:sp modelId="{77A3B39A-74C9-4809-B6A3-366BEA2658A4}">
      <dsp:nvSpPr>
        <dsp:cNvPr id="0" name=""/>
        <dsp:cNvSpPr/>
      </dsp:nvSpPr>
      <dsp:spPr>
        <a:xfrm>
          <a:off x="1280160" y="264160"/>
          <a:ext cx="1625600" cy="16256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dirty="0" err="1" smtClean="0">
              <a:solidFill>
                <a:srgbClr val="C00000"/>
              </a:solidFill>
            </a:rPr>
            <a:t>Hướng</a:t>
          </a:r>
          <a:r>
            <a:rPr lang="en-US" sz="2000" b="1" kern="1200" dirty="0" smtClean="0">
              <a:solidFill>
                <a:srgbClr val="C00000"/>
              </a:solidFill>
            </a:rPr>
            <a:t> </a:t>
          </a:r>
          <a:r>
            <a:rPr lang="en-US" sz="2000" b="1" kern="1200" dirty="0" err="1" smtClean="0">
              <a:solidFill>
                <a:srgbClr val="C00000"/>
              </a:solidFill>
            </a:rPr>
            <a:t>dẫn</a:t>
          </a:r>
          <a:r>
            <a:rPr lang="en-US" sz="2000" b="1" kern="1200" dirty="0" smtClean="0">
              <a:solidFill>
                <a:srgbClr val="C00000"/>
              </a:solidFill>
            </a:rPr>
            <a:t> </a:t>
          </a:r>
          <a:r>
            <a:rPr lang="en-US" sz="2000" b="1" kern="1200" dirty="0" err="1" smtClean="0">
              <a:solidFill>
                <a:srgbClr val="C00000"/>
              </a:solidFill>
            </a:rPr>
            <a:t>cách</a:t>
          </a:r>
          <a:r>
            <a:rPr lang="en-US" sz="2000" b="1" kern="1200" dirty="0" smtClean="0">
              <a:solidFill>
                <a:srgbClr val="C00000"/>
              </a:solidFill>
            </a:rPr>
            <a:t> </a:t>
          </a:r>
          <a:r>
            <a:rPr lang="en-US" sz="2000" b="1" kern="1200" dirty="0" err="1" smtClean="0">
              <a:solidFill>
                <a:srgbClr val="C00000"/>
              </a:solidFill>
            </a:rPr>
            <a:t>học</a:t>
          </a:r>
          <a:r>
            <a:rPr lang="en-US" sz="2000" b="1" kern="1200" dirty="0" smtClean="0">
              <a:solidFill>
                <a:srgbClr val="C00000"/>
              </a:solidFill>
            </a:rPr>
            <a:t> </a:t>
          </a:r>
          <a:r>
            <a:rPr lang="en-US" sz="2000" b="1" kern="1200" dirty="0" err="1" smtClean="0">
              <a:solidFill>
                <a:srgbClr val="C00000"/>
              </a:solidFill>
            </a:rPr>
            <a:t>từ</a:t>
          </a:r>
          <a:r>
            <a:rPr lang="en-US" sz="2000" b="1" kern="1200" dirty="0" smtClean="0">
              <a:solidFill>
                <a:srgbClr val="C00000"/>
              </a:solidFill>
            </a:rPr>
            <a:t> </a:t>
          </a:r>
          <a:r>
            <a:rPr lang="en-US" sz="2000" b="1" kern="1200" dirty="0" err="1" smtClean="0">
              <a:solidFill>
                <a:srgbClr val="C00000"/>
              </a:solidFill>
            </a:rPr>
            <a:t>vựng</a:t>
          </a:r>
          <a:endParaRPr lang="en-US" sz="2000" b="1" kern="1200" dirty="0" smtClean="0">
            <a:solidFill>
              <a:srgbClr val="C00000"/>
            </a:solidFill>
          </a:endParaRPr>
        </a:p>
        <a:p>
          <a:pPr lvl="0" algn="ctr" defTabSz="1778000">
            <a:lnSpc>
              <a:spcPct val="90000"/>
            </a:lnSpc>
            <a:spcBef>
              <a:spcPct val="0"/>
            </a:spcBef>
            <a:spcAft>
              <a:spcPct val="35000"/>
            </a:spcAft>
          </a:pPr>
          <a:endParaRPr lang="en-US" sz="1700" kern="1200" dirty="0"/>
        </a:p>
      </dsp:txBody>
      <dsp:txXfrm>
        <a:off x="1359515" y="343515"/>
        <a:ext cx="1466890" cy="1466890"/>
      </dsp:txXfrm>
    </dsp:sp>
    <dsp:sp modelId="{18B02B75-805D-40A4-A63A-81D88FE81283}">
      <dsp:nvSpPr>
        <dsp:cNvPr id="0" name=""/>
        <dsp:cNvSpPr/>
      </dsp:nvSpPr>
      <dsp:spPr>
        <a:xfrm>
          <a:off x="3190240" y="264160"/>
          <a:ext cx="1625600" cy="1625600"/>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dirty="0" err="1" smtClean="0">
              <a:solidFill>
                <a:srgbClr val="002060"/>
              </a:solidFill>
            </a:rPr>
            <a:t>Kiểm</a:t>
          </a:r>
          <a:r>
            <a:rPr lang="en-US" sz="2000" b="1" kern="1200" dirty="0" smtClean="0">
              <a:solidFill>
                <a:srgbClr val="002060"/>
              </a:solidFill>
            </a:rPr>
            <a:t> </a:t>
          </a:r>
          <a:r>
            <a:rPr lang="en-US" sz="2000" b="1" kern="1200" dirty="0" err="1" smtClean="0">
              <a:solidFill>
                <a:srgbClr val="002060"/>
              </a:solidFill>
            </a:rPr>
            <a:t>tra</a:t>
          </a:r>
          <a:r>
            <a:rPr lang="en-US" sz="2000" b="1" kern="1200" dirty="0" smtClean="0">
              <a:solidFill>
                <a:srgbClr val="002060"/>
              </a:solidFill>
            </a:rPr>
            <a:t> </a:t>
          </a:r>
          <a:r>
            <a:rPr lang="en-US" sz="2000" b="1" kern="1200" dirty="0" err="1" smtClean="0">
              <a:solidFill>
                <a:srgbClr val="002060"/>
              </a:solidFill>
            </a:rPr>
            <a:t>và</a:t>
          </a:r>
          <a:r>
            <a:rPr lang="en-US" sz="2000" b="1" kern="1200" dirty="0" smtClean="0">
              <a:solidFill>
                <a:srgbClr val="002060"/>
              </a:solidFill>
            </a:rPr>
            <a:t> </a:t>
          </a:r>
          <a:r>
            <a:rPr lang="en-US" sz="2000" b="1" kern="1200" dirty="0" err="1" smtClean="0">
              <a:solidFill>
                <a:srgbClr val="002060"/>
              </a:solidFill>
            </a:rPr>
            <a:t>sửa</a:t>
          </a:r>
          <a:r>
            <a:rPr lang="en-US" sz="2000" b="1" kern="1200" dirty="0" smtClean="0">
              <a:solidFill>
                <a:srgbClr val="002060"/>
              </a:solidFill>
            </a:rPr>
            <a:t> </a:t>
          </a:r>
          <a:r>
            <a:rPr lang="en-US" sz="2000" b="1" kern="1200" dirty="0" err="1" smtClean="0">
              <a:solidFill>
                <a:srgbClr val="002060"/>
              </a:solidFill>
            </a:rPr>
            <a:t>lỗi</a:t>
          </a:r>
          <a:r>
            <a:rPr lang="en-US" sz="2000" b="1" kern="1200" dirty="0" smtClean="0">
              <a:solidFill>
                <a:srgbClr val="002060"/>
              </a:solidFill>
            </a:rPr>
            <a:t> </a:t>
          </a:r>
          <a:r>
            <a:rPr lang="en-US" sz="2000" b="1" kern="1200" dirty="0" err="1" smtClean="0">
              <a:solidFill>
                <a:srgbClr val="002060"/>
              </a:solidFill>
            </a:rPr>
            <a:t>phát</a:t>
          </a:r>
          <a:r>
            <a:rPr lang="en-US" sz="2000" b="1" kern="1200" dirty="0" smtClean="0">
              <a:solidFill>
                <a:srgbClr val="002060"/>
              </a:solidFill>
            </a:rPr>
            <a:t> </a:t>
          </a:r>
          <a:r>
            <a:rPr lang="en-US" sz="2000" b="1" kern="1200" dirty="0" err="1" smtClean="0">
              <a:solidFill>
                <a:srgbClr val="002060"/>
              </a:solidFill>
            </a:rPr>
            <a:t>âm</a:t>
          </a:r>
          <a:r>
            <a:rPr lang="en-US" sz="2000" b="1" kern="1200" dirty="0" smtClean="0">
              <a:solidFill>
                <a:srgbClr val="002060"/>
              </a:solidFill>
            </a:rPr>
            <a:t> </a:t>
          </a:r>
          <a:r>
            <a:rPr lang="en-US" sz="2000" b="1" kern="1200" dirty="0" err="1" smtClean="0">
              <a:solidFill>
                <a:srgbClr val="002060"/>
              </a:solidFill>
            </a:rPr>
            <a:t>thường</a:t>
          </a:r>
          <a:r>
            <a:rPr lang="en-US" sz="2000" b="1" kern="1200" dirty="0" smtClean="0">
              <a:solidFill>
                <a:srgbClr val="002060"/>
              </a:solidFill>
            </a:rPr>
            <a:t> </a:t>
          </a:r>
          <a:r>
            <a:rPr lang="en-US" sz="2000" b="1" kern="1200" dirty="0" err="1" smtClean="0">
              <a:solidFill>
                <a:srgbClr val="002060"/>
              </a:solidFill>
            </a:rPr>
            <a:t>xuyên</a:t>
          </a:r>
          <a:endParaRPr lang="en-US" sz="2000" b="1" kern="1200" dirty="0" smtClean="0">
            <a:solidFill>
              <a:srgbClr val="002060"/>
            </a:solidFill>
          </a:endParaRPr>
        </a:p>
        <a:p>
          <a:pPr lvl="0" algn="ctr" defTabSz="933450">
            <a:lnSpc>
              <a:spcPct val="90000"/>
            </a:lnSpc>
            <a:spcBef>
              <a:spcPct val="0"/>
            </a:spcBef>
            <a:spcAft>
              <a:spcPct val="35000"/>
            </a:spcAft>
          </a:pPr>
          <a:endParaRPr lang="en-US" sz="2000" kern="1200" dirty="0"/>
        </a:p>
      </dsp:txBody>
      <dsp:txXfrm>
        <a:off x="3269595" y="343515"/>
        <a:ext cx="1466890" cy="1466890"/>
      </dsp:txXfrm>
    </dsp:sp>
    <dsp:sp modelId="{A7B6AA10-7E46-44A1-A624-D55E4084B4B7}">
      <dsp:nvSpPr>
        <dsp:cNvPr id="0" name=""/>
        <dsp:cNvSpPr/>
      </dsp:nvSpPr>
      <dsp:spPr>
        <a:xfrm>
          <a:off x="1280160" y="2174240"/>
          <a:ext cx="1625600" cy="1625600"/>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dirty="0" err="1" smtClean="0">
              <a:solidFill>
                <a:srgbClr val="002060"/>
              </a:solidFill>
            </a:rPr>
            <a:t>Phân</a:t>
          </a:r>
          <a:r>
            <a:rPr lang="en-US" sz="2000" b="1" kern="1200" dirty="0" smtClean="0">
              <a:solidFill>
                <a:srgbClr val="002060"/>
              </a:solidFill>
            </a:rPr>
            <a:t> </a:t>
          </a:r>
          <a:r>
            <a:rPr lang="en-US" sz="2000" b="1" kern="1200" dirty="0" err="1" smtClean="0">
              <a:solidFill>
                <a:srgbClr val="002060"/>
              </a:solidFill>
            </a:rPr>
            <a:t>công</a:t>
          </a:r>
          <a:r>
            <a:rPr lang="en-US" sz="2000" b="1" kern="1200" dirty="0" smtClean="0">
              <a:solidFill>
                <a:srgbClr val="002060"/>
              </a:solidFill>
            </a:rPr>
            <a:t> </a:t>
          </a:r>
          <a:r>
            <a:rPr lang="en-US" sz="2000" b="1" kern="1200" dirty="0" err="1" smtClean="0">
              <a:solidFill>
                <a:srgbClr val="002060"/>
              </a:solidFill>
            </a:rPr>
            <a:t>đôi</a:t>
          </a:r>
          <a:r>
            <a:rPr lang="en-US" sz="2000" b="1" kern="1200" dirty="0" smtClean="0">
              <a:solidFill>
                <a:srgbClr val="002060"/>
              </a:solidFill>
            </a:rPr>
            <a:t> </a:t>
          </a:r>
          <a:r>
            <a:rPr lang="en-US" sz="2000" b="1" kern="1200" dirty="0" err="1" smtClean="0">
              <a:solidFill>
                <a:srgbClr val="002060"/>
              </a:solidFill>
            </a:rPr>
            <a:t>bạn</a:t>
          </a:r>
          <a:r>
            <a:rPr lang="en-US" sz="2000" b="1" kern="1200" dirty="0" smtClean="0">
              <a:solidFill>
                <a:srgbClr val="002060"/>
              </a:solidFill>
            </a:rPr>
            <a:t> </a:t>
          </a:r>
          <a:r>
            <a:rPr lang="en-US" sz="2000" b="1" kern="1200" dirty="0" err="1" smtClean="0">
              <a:solidFill>
                <a:srgbClr val="002060"/>
              </a:solidFill>
            </a:rPr>
            <a:t>học</a:t>
          </a:r>
          <a:r>
            <a:rPr lang="en-US" sz="2000" b="1" kern="1200" dirty="0" smtClean="0">
              <a:solidFill>
                <a:srgbClr val="002060"/>
              </a:solidFill>
            </a:rPr>
            <a:t>  </a:t>
          </a:r>
          <a:r>
            <a:rPr lang="en-US" sz="2000" b="1" kern="1200" dirty="0" err="1" smtClean="0">
              <a:solidFill>
                <a:srgbClr val="002060"/>
              </a:solidFill>
            </a:rPr>
            <a:t>tập</a:t>
          </a:r>
          <a:r>
            <a:rPr lang="en-US" sz="2000" b="1" kern="1200" dirty="0" smtClean="0">
              <a:solidFill>
                <a:srgbClr val="002060"/>
              </a:solidFill>
            </a:rPr>
            <a:t> </a:t>
          </a:r>
          <a:r>
            <a:rPr lang="en-US" sz="2000" b="1" kern="1200" dirty="0" err="1" smtClean="0">
              <a:solidFill>
                <a:srgbClr val="002060"/>
              </a:solidFill>
            </a:rPr>
            <a:t>hỗ</a:t>
          </a:r>
          <a:r>
            <a:rPr lang="en-US" sz="2000" b="1" kern="1200" dirty="0" smtClean="0">
              <a:solidFill>
                <a:srgbClr val="002060"/>
              </a:solidFill>
            </a:rPr>
            <a:t> </a:t>
          </a:r>
          <a:r>
            <a:rPr lang="en-US" sz="2000" b="1" kern="1200" dirty="0" err="1" smtClean="0">
              <a:solidFill>
                <a:srgbClr val="002060"/>
              </a:solidFill>
            </a:rPr>
            <a:t>trợ</a:t>
          </a:r>
          <a:endParaRPr lang="en-US" sz="2000" b="1" kern="1200" dirty="0" smtClean="0">
            <a:solidFill>
              <a:srgbClr val="002060"/>
            </a:solidFill>
          </a:endParaRPr>
        </a:p>
        <a:p>
          <a:pPr lvl="0" algn="ctr">
            <a:spcBef>
              <a:spcPct val="0"/>
            </a:spcBef>
          </a:pPr>
          <a:endParaRPr lang="en-US" sz="1700" kern="1200" dirty="0"/>
        </a:p>
      </dsp:txBody>
      <dsp:txXfrm>
        <a:off x="1359515" y="2253595"/>
        <a:ext cx="1466890" cy="1466890"/>
      </dsp:txXfrm>
    </dsp:sp>
    <dsp:sp modelId="{EC7C3686-32E9-483C-A114-C42826CD44B8}">
      <dsp:nvSpPr>
        <dsp:cNvPr id="0" name=""/>
        <dsp:cNvSpPr/>
      </dsp:nvSpPr>
      <dsp:spPr>
        <a:xfrm>
          <a:off x="3200400" y="2209799"/>
          <a:ext cx="1605280" cy="155448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33450" eaLnBrk="1" fontAlgn="auto" latinLnBrk="0" hangingPunct="1">
            <a:lnSpc>
              <a:spcPct val="90000"/>
            </a:lnSpc>
            <a:spcBef>
              <a:spcPct val="0"/>
            </a:spcBef>
            <a:spcAft>
              <a:spcPct val="35000"/>
            </a:spcAft>
            <a:buClrTx/>
            <a:buSzTx/>
            <a:buFontTx/>
            <a:buNone/>
            <a:tabLst/>
            <a:defRPr/>
          </a:pPr>
          <a:r>
            <a:rPr lang="en-US" sz="1800" b="1" kern="1200" dirty="0" err="1" smtClean="0">
              <a:solidFill>
                <a:srgbClr val="C00000"/>
              </a:solidFill>
            </a:rPr>
            <a:t>Duy</a:t>
          </a:r>
          <a:r>
            <a:rPr lang="en-US" sz="1800" b="1" kern="1200" dirty="0" smtClean="0">
              <a:solidFill>
                <a:srgbClr val="C00000"/>
              </a:solidFill>
            </a:rPr>
            <a:t> </a:t>
          </a:r>
          <a:r>
            <a:rPr lang="en-US" sz="1800" b="1" kern="1200" dirty="0" err="1" smtClean="0">
              <a:solidFill>
                <a:srgbClr val="C00000"/>
              </a:solidFill>
            </a:rPr>
            <a:t>trì</a:t>
          </a:r>
          <a:r>
            <a:rPr lang="en-US" sz="1800" b="1" kern="1200" dirty="0" smtClean="0">
              <a:solidFill>
                <a:srgbClr val="C00000"/>
              </a:solidFill>
            </a:rPr>
            <a:t> </a:t>
          </a:r>
          <a:r>
            <a:rPr lang="en-US" sz="1800" b="1" kern="1200" dirty="0" err="1" smtClean="0">
              <a:solidFill>
                <a:srgbClr val="C00000"/>
              </a:solidFill>
            </a:rPr>
            <a:t>sự</a:t>
          </a:r>
          <a:r>
            <a:rPr lang="en-US" sz="1800" b="1" kern="1200" dirty="0" smtClean="0">
              <a:solidFill>
                <a:srgbClr val="C00000"/>
              </a:solidFill>
            </a:rPr>
            <a:t> </a:t>
          </a:r>
          <a:r>
            <a:rPr lang="en-US" sz="1800" b="1" kern="1200" dirty="0" err="1" smtClean="0">
              <a:solidFill>
                <a:srgbClr val="C00000"/>
              </a:solidFill>
            </a:rPr>
            <a:t>tập</a:t>
          </a:r>
          <a:r>
            <a:rPr lang="en-US" sz="1800" b="1" kern="1200" dirty="0" smtClean="0">
              <a:solidFill>
                <a:srgbClr val="C00000"/>
              </a:solidFill>
            </a:rPr>
            <a:t> </a:t>
          </a:r>
          <a:r>
            <a:rPr lang="en-US" sz="1800" b="1" kern="1200" dirty="0" err="1" smtClean="0">
              <a:solidFill>
                <a:srgbClr val="C00000"/>
              </a:solidFill>
            </a:rPr>
            <a:t>trung</a:t>
          </a:r>
          <a:r>
            <a:rPr lang="en-US" sz="1800" b="1" kern="1200" dirty="0" smtClean="0">
              <a:solidFill>
                <a:srgbClr val="C00000"/>
              </a:solidFill>
            </a:rPr>
            <a:t> </a:t>
          </a:r>
          <a:r>
            <a:rPr lang="en-US" sz="1800" b="1" kern="1200" dirty="0" err="1" smtClean="0">
              <a:solidFill>
                <a:srgbClr val="C00000"/>
              </a:solidFill>
            </a:rPr>
            <a:t>trong</a:t>
          </a:r>
          <a:r>
            <a:rPr lang="en-US" sz="1800" b="1" kern="1200" dirty="0" smtClean="0">
              <a:solidFill>
                <a:srgbClr val="C00000"/>
              </a:solidFill>
            </a:rPr>
            <a:t> </a:t>
          </a:r>
          <a:r>
            <a:rPr lang="en-US" sz="1800" b="1" kern="1200" dirty="0" err="1" smtClean="0">
              <a:solidFill>
                <a:srgbClr val="C00000"/>
              </a:solidFill>
            </a:rPr>
            <a:t>lúc</a:t>
          </a:r>
          <a:r>
            <a:rPr lang="en-US" sz="1800" b="1" kern="1200" dirty="0" smtClean="0">
              <a:solidFill>
                <a:srgbClr val="C00000"/>
              </a:solidFill>
            </a:rPr>
            <a:t> </a:t>
          </a:r>
          <a:r>
            <a:rPr lang="en-US" sz="1800" b="1" kern="1200" dirty="0" err="1" smtClean="0">
              <a:solidFill>
                <a:srgbClr val="C00000"/>
              </a:solidFill>
            </a:rPr>
            <a:t>nghe</a:t>
          </a:r>
          <a:r>
            <a:rPr lang="en-US" sz="1800" b="1" kern="1200" dirty="0" smtClean="0">
              <a:solidFill>
                <a:srgbClr val="C00000"/>
              </a:solidFill>
            </a:rPr>
            <a:t>/ </a:t>
          </a:r>
          <a:r>
            <a:rPr lang="en-US" sz="1800" b="1" kern="1200" dirty="0" err="1" smtClean="0">
              <a:solidFill>
                <a:srgbClr val="C00000"/>
              </a:solidFill>
            </a:rPr>
            <a:t>đọc</a:t>
          </a:r>
          <a:r>
            <a:rPr lang="en-US" sz="1800" b="1" kern="1200" dirty="0" smtClean="0">
              <a:solidFill>
                <a:srgbClr val="C00000"/>
              </a:solidFill>
            </a:rPr>
            <a:t> </a:t>
          </a:r>
          <a:r>
            <a:rPr lang="en-US" sz="1800" b="1" kern="1200" dirty="0" err="1" smtClean="0">
              <a:solidFill>
                <a:srgbClr val="C00000"/>
              </a:solidFill>
            </a:rPr>
            <a:t>bài</a:t>
          </a:r>
          <a:endParaRPr lang="en-US" sz="1800" b="1" kern="1200" dirty="0" smtClean="0">
            <a:solidFill>
              <a:srgbClr val="C00000"/>
            </a:solidFill>
          </a:endParaRPr>
        </a:p>
        <a:p>
          <a:pPr lvl="0" algn="ctr" defTabSz="933450">
            <a:lnSpc>
              <a:spcPct val="90000"/>
            </a:lnSpc>
            <a:spcBef>
              <a:spcPct val="0"/>
            </a:spcBef>
            <a:spcAft>
              <a:spcPct val="35000"/>
            </a:spcAft>
          </a:pPr>
          <a:endParaRPr lang="en-US" sz="1800" kern="1200" dirty="0"/>
        </a:p>
      </dsp:txBody>
      <dsp:txXfrm>
        <a:off x="3276283" y="2285682"/>
        <a:ext cx="1453514" cy="1402714"/>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7898" y="1905000"/>
            <a:ext cx="8991600" cy="1470025"/>
          </a:xfrm>
        </p:spPr>
        <p:txBody>
          <a:bodyPr>
            <a:normAutofit fontScale="90000"/>
          </a:bodyPr>
          <a:lstStyle/>
          <a:p>
            <a:r>
              <a:rPr lang="en-US" b="1" dirty="0" smtClean="0">
                <a:solidFill>
                  <a:srgbClr val="FF0000"/>
                </a:solidFill>
                <a:latin typeface="Calisto MT" pitchFamily="18" charset="0"/>
              </a:rPr>
              <a:t>CHÀO MỪNG QUÝ THẦY CÔ ĐẾN VỚI BÀI THUYẾT TRÌNH DỰ THI </a:t>
            </a:r>
            <a:br>
              <a:rPr lang="en-US" b="1" dirty="0" smtClean="0">
                <a:solidFill>
                  <a:srgbClr val="FF0000"/>
                </a:solidFill>
                <a:latin typeface="Calisto MT" pitchFamily="18" charset="0"/>
              </a:rPr>
            </a:br>
            <a:r>
              <a:rPr lang="en-US" b="1" dirty="0" smtClean="0">
                <a:solidFill>
                  <a:srgbClr val="FF0000"/>
                </a:solidFill>
                <a:latin typeface="Calisto MT" pitchFamily="18" charset="0"/>
              </a:rPr>
              <a:t>GIÁO VIÊN DẠY GIỎI</a:t>
            </a:r>
            <a:endParaRPr lang="en-US" b="1" dirty="0">
              <a:solidFill>
                <a:srgbClr val="FF0000"/>
              </a:solidFill>
              <a:latin typeface="Calisto MT" pitchFamily="18" charset="0"/>
            </a:endParaRPr>
          </a:p>
        </p:txBody>
      </p:sp>
      <p:sp>
        <p:nvSpPr>
          <p:cNvPr id="3" name="Subtitle 2"/>
          <p:cNvSpPr>
            <a:spLocks noGrp="1"/>
          </p:cNvSpPr>
          <p:nvPr>
            <p:ph type="subTitle" idx="1"/>
          </p:nvPr>
        </p:nvSpPr>
        <p:spPr>
          <a:xfrm>
            <a:off x="1371600" y="3886200"/>
            <a:ext cx="7315200" cy="1752600"/>
          </a:xfrm>
        </p:spPr>
        <p:txBody>
          <a:bodyPr/>
          <a:lstStyle/>
          <a:p>
            <a:r>
              <a:rPr lang="en-US" dirty="0" err="1" smtClean="0">
                <a:solidFill>
                  <a:srgbClr val="002060"/>
                </a:solidFill>
              </a:rPr>
              <a:t>Giáo</a:t>
            </a:r>
            <a:r>
              <a:rPr lang="en-US" dirty="0" smtClean="0">
                <a:solidFill>
                  <a:srgbClr val="002060"/>
                </a:solidFill>
              </a:rPr>
              <a:t> </a:t>
            </a:r>
            <a:r>
              <a:rPr lang="en-US" dirty="0" err="1" smtClean="0">
                <a:solidFill>
                  <a:srgbClr val="002060"/>
                </a:solidFill>
              </a:rPr>
              <a:t>viên</a:t>
            </a:r>
            <a:r>
              <a:rPr lang="en-US" dirty="0" smtClean="0">
                <a:solidFill>
                  <a:srgbClr val="002060"/>
                </a:solidFill>
              </a:rPr>
              <a:t> </a:t>
            </a:r>
            <a:r>
              <a:rPr lang="en-US" dirty="0" err="1" smtClean="0">
                <a:solidFill>
                  <a:srgbClr val="002060"/>
                </a:solidFill>
              </a:rPr>
              <a:t>báo</a:t>
            </a:r>
            <a:r>
              <a:rPr lang="en-US" dirty="0" smtClean="0">
                <a:solidFill>
                  <a:srgbClr val="002060"/>
                </a:solidFill>
              </a:rPr>
              <a:t> </a:t>
            </a:r>
            <a:r>
              <a:rPr lang="en-US" dirty="0" err="1" smtClean="0">
                <a:solidFill>
                  <a:srgbClr val="002060"/>
                </a:solidFill>
              </a:rPr>
              <a:t>cáo</a:t>
            </a:r>
            <a:r>
              <a:rPr lang="en-US" dirty="0" smtClean="0">
                <a:solidFill>
                  <a:srgbClr val="002060"/>
                </a:solidFill>
              </a:rPr>
              <a:t> : </a:t>
            </a:r>
            <a:r>
              <a:rPr lang="en-US" dirty="0" err="1" smtClean="0">
                <a:solidFill>
                  <a:srgbClr val="002060"/>
                </a:solidFill>
              </a:rPr>
              <a:t>Nguyễn</a:t>
            </a:r>
            <a:r>
              <a:rPr lang="en-US" dirty="0" smtClean="0">
                <a:solidFill>
                  <a:srgbClr val="002060"/>
                </a:solidFill>
              </a:rPr>
              <a:t> </a:t>
            </a:r>
            <a:r>
              <a:rPr lang="en-US" dirty="0" err="1" smtClean="0">
                <a:solidFill>
                  <a:srgbClr val="002060"/>
                </a:solidFill>
              </a:rPr>
              <a:t>Thị</a:t>
            </a:r>
            <a:r>
              <a:rPr lang="en-US" dirty="0" smtClean="0">
                <a:solidFill>
                  <a:srgbClr val="002060"/>
                </a:solidFill>
              </a:rPr>
              <a:t> </a:t>
            </a:r>
            <a:r>
              <a:rPr lang="en-US" dirty="0" err="1" smtClean="0">
                <a:solidFill>
                  <a:srgbClr val="002060"/>
                </a:solidFill>
              </a:rPr>
              <a:t>Ngọc</a:t>
            </a:r>
            <a:r>
              <a:rPr lang="en-US" dirty="0" smtClean="0">
                <a:solidFill>
                  <a:srgbClr val="002060"/>
                </a:solidFill>
              </a:rPr>
              <a:t> </a:t>
            </a:r>
            <a:r>
              <a:rPr lang="en-US" dirty="0" err="1" smtClean="0">
                <a:solidFill>
                  <a:srgbClr val="002060"/>
                </a:solidFill>
              </a:rPr>
              <a:t>Châu</a:t>
            </a:r>
            <a:endParaRPr lang="en-US" dirty="0" smtClean="0">
              <a:solidFill>
                <a:srgbClr val="002060"/>
              </a:solidFill>
            </a:endParaRPr>
          </a:p>
          <a:p>
            <a:r>
              <a:rPr lang="en-US" dirty="0" err="1" smtClean="0">
                <a:solidFill>
                  <a:srgbClr val="002060"/>
                </a:solidFill>
              </a:rPr>
              <a:t>Đơn</a:t>
            </a:r>
            <a:r>
              <a:rPr lang="en-US" dirty="0" smtClean="0">
                <a:solidFill>
                  <a:srgbClr val="002060"/>
                </a:solidFill>
              </a:rPr>
              <a:t> </a:t>
            </a:r>
            <a:r>
              <a:rPr lang="en-US" dirty="0" err="1" smtClean="0">
                <a:solidFill>
                  <a:srgbClr val="002060"/>
                </a:solidFill>
              </a:rPr>
              <a:t>vị</a:t>
            </a:r>
            <a:r>
              <a:rPr lang="en-US" dirty="0" smtClean="0">
                <a:solidFill>
                  <a:srgbClr val="002060"/>
                </a:solidFill>
              </a:rPr>
              <a:t>: </a:t>
            </a:r>
            <a:r>
              <a:rPr lang="en-US" dirty="0" err="1" smtClean="0">
                <a:solidFill>
                  <a:srgbClr val="002060"/>
                </a:solidFill>
              </a:rPr>
              <a:t>Trường</a:t>
            </a:r>
            <a:r>
              <a:rPr lang="en-US" dirty="0" smtClean="0">
                <a:solidFill>
                  <a:srgbClr val="002060"/>
                </a:solidFill>
              </a:rPr>
              <a:t> </a:t>
            </a:r>
            <a:r>
              <a:rPr lang="en-US" dirty="0" err="1" smtClean="0">
                <a:solidFill>
                  <a:srgbClr val="002060"/>
                </a:solidFill>
              </a:rPr>
              <a:t>Tiểu</a:t>
            </a:r>
            <a:r>
              <a:rPr lang="en-US" dirty="0" smtClean="0">
                <a:solidFill>
                  <a:srgbClr val="002060"/>
                </a:solidFill>
              </a:rPr>
              <a:t> </a:t>
            </a:r>
            <a:r>
              <a:rPr lang="en-US" dirty="0" err="1" smtClean="0">
                <a:solidFill>
                  <a:srgbClr val="002060"/>
                </a:solidFill>
              </a:rPr>
              <a:t>học</a:t>
            </a:r>
            <a:r>
              <a:rPr lang="en-US" dirty="0" smtClean="0">
                <a:solidFill>
                  <a:srgbClr val="002060"/>
                </a:solidFill>
              </a:rPr>
              <a:t> </a:t>
            </a:r>
            <a:r>
              <a:rPr lang="en-US" dirty="0" err="1" smtClean="0">
                <a:solidFill>
                  <a:srgbClr val="002060"/>
                </a:solidFill>
              </a:rPr>
              <a:t>Bình</a:t>
            </a:r>
            <a:r>
              <a:rPr lang="en-US" dirty="0" smtClean="0">
                <a:solidFill>
                  <a:srgbClr val="002060"/>
                </a:solidFill>
              </a:rPr>
              <a:t> </a:t>
            </a:r>
            <a:r>
              <a:rPr lang="en-US" dirty="0" err="1" smtClean="0">
                <a:solidFill>
                  <a:srgbClr val="002060"/>
                </a:solidFill>
              </a:rPr>
              <a:t>Thạnh</a:t>
            </a:r>
            <a:endParaRPr lang="en-US" dirty="0">
              <a:solidFill>
                <a:srgbClr val="002060"/>
              </a:solidFill>
            </a:endParaRPr>
          </a:p>
        </p:txBody>
      </p:sp>
    </p:spTree>
    <p:extLst>
      <p:ext uri="{BB962C8B-B14F-4D97-AF65-F5344CB8AC3E}">
        <p14:creationId xmlns:p14="http://schemas.microsoft.com/office/powerpoint/2010/main" val="4166698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782"/>
            <a:ext cx="8534400" cy="1143000"/>
          </a:xfrm>
        </p:spPr>
        <p:txBody>
          <a:bodyPr>
            <a:normAutofit/>
          </a:bodyPr>
          <a:lstStyle/>
          <a:p>
            <a:r>
              <a:rPr lang="en-US" sz="3200" b="1" dirty="0" smtClean="0">
                <a:solidFill>
                  <a:srgbClr val="FF0000"/>
                </a:solidFill>
              </a:rPr>
              <a:t>2.1. </a:t>
            </a:r>
            <a:r>
              <a:rPr lang="en-US" sz="3200" b="1" dirty="0" err="1" smtClean="0">
                <a:solidFill>
                  <a:srgbClr val="FF0000"/>
                </a:solidFill>
              </a:rPr>
              <a:t>Hướng</a:t>
            </a:r>
            <a:r>
              <a:rPr lang="en-US" sz="3200" b="1" dirty="0" smtClean="0">
                <a:solidFill>
                  <a:srgbClr val="FF0000"/>
                </a:solidFill>
              </a:rPr>
              <a:t> </a:t>
            </a:r>
            <a:r>
              <a:rPr lang="en-US" sz="3200" b="1" dirty="0" err="1" smtClean="0">
                <a:solidFill>
                  <a:srgbClr val="FF0000"/>
                </a:solidFill>
              </a:rPr>
              <a:t>dẫn</a:t>
            </a:r>
            <a:r>
              <a:rPr lang="en-US" sz="3200" b="1" dirty="0" smtClean="0">
                <a:solidFill>
                  <a:srgbClr val="FF0000"/>
                </a:solidFill>
              </a:rPr>
              <a:t> </a:t>
            </a:r>
            <a:r>
              <a:rPr lang="en-US" sz="3200" b="1" dirty="0" err="1" smtClean="0">
                <a:solidFill>
                  <a:srgbClr val="FF0000"/>
                </a:solidFill>
              </a:rPr>
              <a:t>cách</a:t>
            </a:r>
            <a:r>
              <a:rPr lang="en-US" sz="3200" b="1" dirty="0" smtClean="0">
                <a:solidFill>
                  <a:srgbClr val="FF0000"/>
                </a:solidFill>
              </a:rPr>
              <a:t> </a:t>
            </a:r>
            <a:r>
              <a:rPr lang="en-US" sz="3200" b="1" dirty="0" err="1" smtClean="0">
                <a:solidFill>
                  <a:srgbClr val="FF0000"/>
                </a:solidFill>
              </a:rPr>
              <a:t>học</a:t>
            </a:r>
            <a:endParaRPr lang="en-US" sz="3200" b="1" dirty="0">
              <a:solidFill>
                <a:srgbClr val="FF0000"/>
              </a:solidFill>
            </a:endParaRPr>
          </a:p>
        </p:txBody>
      </p:sp>
      <p:graphicFrame>
        <p:nvGraphicFramePr>
          <p:cNvPr id="10" name="Diagram 9"/>
          <p:cNvGraphicFramePr/>
          <p:nvPr>
            <p:extLst>
              <p:ext uri="{D42A27DB-BD31-4B8C-83A1-F6EECF244321}">
                <p14:modId xmlns:p14="http://schemas.microsoft.com/office/powerpoint/2010/main" val="1646048684"/>
              </p:ext>
            </p:extLst>
          </p:nvPr>
        </p:nvGraphicFramePr>
        <p:xfrm>
          <a:off x="1795462" y="256222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2"/>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1143000" y="990599"/>
            <a:ext cx="1774187" cy="344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990599"/>
            <a:ext cx="160972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4876800"/>
            <a:ext cx="118521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86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Effect transition="in" filter="fade">
                                      <p:cBhvr>
                                        <p:cTn id="13" dur="1000"/>
                                        <p:tgtEl>
                                          <p:spTgt spid="2053"/>
                                        </p:tgtEl>
                                      </p:cBhvr>
                                    </p:animEffect>
                                    <p:anim calcmode="lin" valueType="num">
                                      <p:cBhvr>
                                        <p:cTn id="14" dur="1000" fill="hold"/>
                                        <p:tgtEl>
                                          <p:spTgt spid="2053"/>
                                        </p:tgtEl>
                                        <p:attrNameLst>
                                          <p:attrName>ppt_x</p:attrName>
                                        </p:attrNameLst>
                                      </p:cBhvr>
                                      <p:tavLst>
                                        <p:tav tm="0">
                                          <p:val>
                                            <p:strVal val="#ppt_x"/>
                                          </p:val>
                                        </p:tav>
                                        <p:tav tm="100000">
                                          <p:val>
                                            <p:strVal val="#ppt_x"/>
                                          </p:val>
                                        </p:tav>
                                      </p:tavLst>
                                    </p:anim>
                                    <p:anim calcmode="lin" valueType="num">
                                      <p:cBhvr>
                                        <p:cTn id="15"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054"/>
                                        </p:tgtEl>
                                        <p:attrNameLst>
                                          <p:attrName>style.visibility</p:attrName>
                                        </p:attrNameLst>
                                      </p:cBhvr>
                                      <p:to>
                                        <p:strVal val="visible"/>
                                      </p:to>
                                    </p:set>
                                    <p:animEffect transition="in" filter="fade">
                                      <p:cBhvr>
                                        <p:cTn id="20" dur="1000"/>
                                        <p:tgtEl>
                                          <p:spTgt spid="2054"/>
                                        </p:tgtEl>
                                      </p:cBhvr>
                                    </p:animEffect>
                                    <p:anim calcmode="lin" valueType="num">
                                      <p:cBhvr>
                                        <p:cTn id="21" dur="1000" fill="hold"/>
                                        <p:tgtEl>
                                          <p:spTgt spid="2054"/>
                                        </p:tgtEl>
                                        <p:attrNameLst>
                                          <p:attrName>ppt_x</p:attrName>
                                        </p:attrNameLst>
                                      </p:cBhvr>
                                      <p:tavLst>
                                        <p:tav tm="0">
                                          <p:val>
                                            <p:strVal val="#ppt_x"/>
                                          </p:val>
                                        </p:tav>
                                        <p:tav tm="100000">
                                          <p:val>
                                            <p:strVal val="#ppt_x"/>
                                          </p:val>
                                        </p:tav>
                                      </p:tavLst>
                                    </p:anim>
                                    <p:anim calcmode="lin" valueType="num">
                                      <p:cBhvr>
                                        <p:cTn id="22"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09"/>
            <a:ext cx="7239000" cy="808038"/>
          </a:xfrm>
        </p:spPr>
        <p:txBody>
          <a:bodyPr>
            <a:normAutofit/>
          </a:bodyPr>
          <a:lstStyle/>
          <a:p>
            <a:r>
              <a:rPr lang="en-US" sz="3200" b="1" dirty="0">
                <a:solidFill>
                  <a:srgbClr val="FF0000"/>
                </a:solidFill>
              </a:rPr>
              <a:t>2.1. </a:t>
            </a:r>
            <a:r>
              <a:rPr lang="en-US" sz="3200" b="1" dirty="0" err="1">
                <a:solidFill>
                  <a:srgbClr val="FF0000"/>
                </a:solidFill>
              </a:rPr>
              <a:t>Hướng</a:t>
            </a:r>
            <a:r>
              <a:rPr lang="en-US" sz="3200" b="1" dirty="0">
                <a:solidFill>
                  <a:srgbClr val="FF0000"/>
                </a:solidFill>
              </a:rPr>
              <a:t> </a:t>
            </a:r>
            <a:r>
              <a:rPr lang="en-US" sz="3200" b="1" dirty="0" err="1">
                <a:solidFill>
                  <a:srgbClr val="FF0000"/>
                </a:solidFill>
              </a:rPr>
              <a:t>dẫn</a:t>
            </a:r>
            <a:r>
              <a:rPr lang="en-US" sz="3200" b="1" dirty="0">
                <a:solidFill>
                  <a:srgbClr val="FF0000"/>
                </a:solidFill>
              </a:rPr>
              <a:t> </a:t>
            </a:r>
            <a:r>
              <a:rPr lang="en-US" sz="3200" b="1" dirty="0" err="1" smtClean="0">
                <a:solidFill>
                  <a:srgbClr val="FF0000"/>
                </a:solidFill>
              </a:rPr>
              <a:t>tự</a:t>
            </a:r>
            <a:r>
              <a:rPr lang="en-US" sz="3200" b="1" dirty="0" smtClean="0">
                <a:solidFill>
                  <a:srgbClr val="FF0000"/>
                </a:solidFill>
              </a:rPr>
              <a:t> </a:t>
            </a:r>
            <a:r>
              <a:rPr lang="en-US" sz="3200" b="1" dirty="0" err="1">
                <a:solidFill>
                  <a:srgbClr val="FF0000"/>
                </a:solidFill>
              </a:rPr>
              <a:t>học</a:t>
            </a:r>
            <a:endParaRPr lang="en-US" sz="3200" dirty="0"/>
          </a:p>
        </p:txBody>
      </p:sp>
      <p:pic>
        <p:nvPicPr>
          <p:cNvPr id="3075" name="Picture 3" descr="C:\Users\Public\Pictures\Sample Pictures\viet tu vung.PNG"/>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31000"/>
                    </a14:imgEffect>
                  </a14:imgLayer>
                </a14:imgProps>
              </a:ext>
              <a:ext uri="{28A0092B-C50C-407E-A947-70E740481C1C}">
                <a14:useLocalDpi xmlns:a14="http://schemas.microsoft.com/office/drawing/2010/main" val="0"/>
              </a:ext>
            </a:extLst>
          </a:blip>
          <a:srcRect/>
          <a:stretch>
            <a:fillRect/>
          </a:stretch>
        </p:blipFill>
        <p:spPr bwMode="auto">
          <a:xfrm>
            <a:off x="416011" y="990600"/>
            <a:ext cx="3546389" cy="34854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Public\Pictures\Sample Pictures\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955964"/>
            <a:ext cx="3276600" cy="348546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2400" y="4724400"/>
            <a:ext cx="3962400" cy="1908215"/>
          </a:xfrm>
          <a:prstGeom prst="rect">
            <a:avLst/>
          </a:prstGeom>
          <a:solidFill>
            <a:schemeClr val="bg1">
              <a:lumMod val="95000"/>
            </a:schemeClr>
          </a:solidFill>
          <a:ln w="34925" cmpd="thickThin">
            <a:solidFill>
              <a:schemeClr val="accent1">
                <a:shade val="50000"/>
              </a:schemeClr>
            </a:solidFill>
          </a:ln>
        </p:spPr>
        <p:txBody>
          <a:bodyPr wrap="square" rtlCol="0">
            <a:spAutoFit/>
          </a:bodyPr>
          <a:lstStyle/>
          <a:p>
            <a:pPr marL="285750" indent="-285750">
              <a:buFontTx/>
              <a:buChar char="-"/>
            </a:pPr>
            <a:r>
              <a:rPr lang="en-US" sz="2000" b="1" dirty="0" err="1" smtClean="0"/>
              <a:t>Tập</a:t>
            </a:r>
            <a:r>
              <a:rPr lang="en-US" sz="2000" b="1" dirty="0" smtClean="0"/>
              <a:t> </a:t>
            </a:r>
            <a:r>
              <a:rPr lang="en-US" sz="2000" b="1" dirty="0" err="1" smtClean="0"/>
              <a:t>đọc</a:t>
            </a:r>
            <a:r>
              <a:rPr lang="en-US" sz="2000" b="1" dirty="0" smtClean="0"/>
              <a:t>, </a:t>
            </a:r>
            <a:r>
              <a:rPr lang="en-US" sz="2000" b="1" dirty="0" err="1" smtClean="0"/>
              <a:t>ghi</a:t>
            </a:r>
            <a:r>
              <a:rPr lang="en-US" sz="2000" b="1" dirty="0" smtClean="0"/>
              <a:t> </a:t>
            </a:r>
            <a:r>
              <a:rPr lang="en-US" sz="2000" b="1" dirty="0" err="1" smtClean="0"/>
              <a:t>nhớ</a:t>
            </a:r>
            <a:r>
              <a:rPr lang="en-US" sz="2000" b="1" dirty="0" smtClean="0"/>
              <a:t> </a:t>
            </a:r>
            <a:r>
              <a:rPr lang="en-US" sz="2000" b="1" dirty="0" err="1" smtClean="0"/>
              <a:t>từ</a:t>
            </a:r>
            <a:r>
              <a:rPr lang="en-US" sz="2000" b="1" dirty="0" smtClean="0"/>
              <a:t> </a:t>
            </a:r>
            <a:r>
              <a:rPr lang="en-US" sz="2000" b="1" dirty="0" err="1" smtClean="0"/>
              <a:t>vựng</a:t>
            </a:r>
            <a:r>
              <a:rPr lang="en-US" sz="2000" b="1" dirty="0" smtClean="0"/>
              <a:t> </a:t>
            </a:r>
            <a:r>
              <a:rPr lang="en-US" sz="2000" b="1" dirty="0" err="1" smtClean="0"/>
              <a:t>theo</a:t>
            </a:r>
            <a:r>
              <a:rPr lang="en-US" sz="2000" b="1" dirty="0" smtClean="0"/>
              <a:t> </a:t>
            </a:r>
            <a:r>
              <a:rPr lang="en-US" sz="2000" b="1" dirty="0" err="1" smtClean="0"/>
              <a:t>hướng</a:t>
            </a:r>
            <a:r>
              <a:rPr lang="en-US" sz="2000" b="1" dirty="0" smtClean="0"/>
              <a:t> </a:t>
            </a:r>
            <a:r>
              <a:rPr lang="en-US" sz="2000" b="1" dirty="0" err="1" smtClean="0"/>
              <a:t>dẫn</a:t>
            </a:r>
            <a:endParaRPr lang="en-US" sz="2000" b="1" dirty="0" smtClean="0"/>
          </a:p>
          <a:p>
            <a:pPr marL="285750" indent="-285750">
              <a:buFontTx/>
              <a:buChar char="-"/>
            </a:pPr>
            <a:r>
              <a:rPr lang="en-US" sz="2000" b="1" dirty="0" err="1" smtClean="0"/>
              <a:t>Thực</a:t>
            </a:r>
            <a:r>
              <a:rPr lang="en-US" sz="2000" b="1" dirty="0" smtClean="0"/>
              <a:t> </a:t>
            </a:r>
            <a:r>
              <a:rPr lang="en-US" sz="2000" b="1" dirty="0" err="1" smtClean="0"/>
              <a:t>hiện</a:t>
            </a:r>
            <a:r>
              <a:rPr lang="en-US" sz="2000" b="1" dirty="0" smtClean="0"/>
              <a:t> </a:t>
            </a:r>
            <a:r>
              <a:rPr lang="en-US" sz="2000" b="1" dirty="0" err="1" smtClean="0"/>
              <a:t>luyện</a:t>
            </a:r>
            <a:r>
              <a:rPr lang="en-US" sz="2000" b="1" dirty="0" smtClean="0"/>
              <a:t> </a:t>
            </a:r>
            <a:r>
              <a:rPr lang="en-US" sz="2000" b="1" dirty="0" err="1" smtClean="0"/>
              <a:t>viết</a:t>
            </a:r>
            <a:r>
              <a:rPr lang="en-US" sz="2000" b="1" dirty="0" smtClean="0"/>
              <a:t> </a:t>
            </a:r>
            <a:r>
              <a:rPr lang="en-US" sz="2000" b="1" dirty="0" err="1" smtClean="0"/>
              <a:t>từ</a:t>
            </a:r>
            <a:r>
              <a:rPr lang="en-US" sz="2000" b="1" dirty="0" smtClean="0"/>
              <a:t> .</a:t>
            </a:r>
          </a:p>
          <a:p>
            <a:pPr marL="285750" indent="-285750">
              <a:buFontTx/>
              <a:buChar char="-"/>
            </a:pPr>
            <a:r>
              <a:rPr lang="en-US" sz="2000" b="1" dirty="0" err="1" smtClean="0"/>
              <a:t>Thực</a:t>
            </a:r>
            <a:r>
              <a:rPr lang="en-US" sz="2000" b="1" dirty="0" smtClean="0"/>
              <a:t> </a:t>
            </a:r>
            <a:r>
              <a:rPr lang="en-US" sz="2000" b="1" dirty="0" err="1" smtClean="0"/>
              <a:t>hành</a:t>
            </a:r>
            <a:r>
              <a:rPr lang="en-US" sz="2000" b="1" dirty="0" smtClean="0"/>
              <a:t> </a:t>
            </a:r>
            <a:r>
              <a:rPr lang="en-US" sz="2000" b="1" dirty="0" err="1" smtClean="0"/>
              <a:t>thêm</a:t>
            </a:r>
            <a:r>
              <a:rPr lang="en-US" sz="2000" b="1" dirty="0" smtClean="0"/>
              <a:t> </a:t>
            </a:r>
            <a:r>
              <a:rPr lang="en-US" sz="2000" b="1" dirty="0" err="1" smtClean="0"/>
              <a:t>các</a:t>
            </a:r>
            <a:r>
              <a:rPr lang="en-US" sz="2000" b="1" dirty="0" smtClean="0"/>
              <a:t> </a:t>
            </a:r>
            <a:r>
              <a:rPr lang="en-US" sz="2000" b="1" dirty="0" err="1" smtClean="0"/>
              <a:t>bài</a:t>
            </a:r>
            <a:r>
              <a:rPr lang="en-US" sz="2000" b="1" dirty="0" smtClean="0"/>
              <a:t> </a:t>
            </a:r>
            <a:r>
              <a:rPr lang="en-US" sz="2000" b="1" dirty="0" err="1" smtClean="0"/>
              <a:t>tập</a:t>
            </a:r>
            <a:r>
              <a:rPr lang="en-US" sz="2000" b="1" dirty="0" smtClean="0"/>
              <a:t> ở </a:t>
            </a:r>
            <a:r>
              <a:rPr lang="en-US" sz="2000" b="1" dirty="0" err="1" smtClean="0"/>
              <a:t>sách</a:t>
            </a:r>
            <a:r>
              <a:rPr lang="en-US" sz="2000" b="1" dirty="0" smtClean="0"/>
              <a:t> </a:t>
            </a:r>
            <a:r>
              <a:rPr lang="en-US" sz="2000" b="1" dirty="0" err="1" smtClean="0"/>
              <a:t>bài</a:t>
            </a:r>
            <a:r>
              <a:rPr lang="en-US" sz="2000" b="1" dirty="0" smtClean="0"/>
              <a:t> </a:t>
            </a:r>
            <a:r>
              <a:rPr lang="en-US" sz="2000" b="1" dirty="0" err="1" smtClean="0"/>
              <a:t>tập</a:t>
            </a:r>
            <a:endParaRPr lang="en-US" sz="2000" b="1" dirty="0" smtClean="0"/>
          </a:p>
          <a:p>
            <a:endParaRPr lang="en-US" b="1" dirty="0"/>
          </a:p>
        </p:txBody>
      </p:sp>
      <p:sp>
        <p:nvSpPr>
          <p:cNvPr id="15" name="TextBox 14"/>
          <p:cNvSpPr txBox="1"/>
          <p:nvPr/>
        </p:nvSpPr>
        <p:spPr>
          <a:xfrm>
            <a:off x="4572000" y="4724399"/>
            <a:ext cx="3962400" cy="984885"/>
          </a:xfrm>
          <a:prstGeom prst="rect">
            <a:avLst/>
          </a:prstGeom>
          <a:solidFill>
            <a:schemeClr val="bg1">
              <a:lumMod val="95000"/>
            </a:schemeClr>
          </a:solidFill>
          <a:ln w="34925" cmpd="thickThin">
            <a:solidFill>
              <a:schemeClr val="accent1">
                <a:shade val="50000"/>
              </a:schemeClr>
            </a:solidFill>
          </a:ln>
        </p:spPr>
        <p:txBody>
          <a:bodyPr wrap="square" rtlCol="0">
            <a:spAutoFit/>
          </a:bodyPr>
          <a:lstStyle/>
          <a:p>
            <a:pPr marL="285750" indent="-285750">
              <a:buFontTx/>
              <a:buChar char="-"/>
            </a:pPr>
            <a:r>
              <a:rPr lang="en-US" sz="2000" b="1" dirty="0" err="1" smtClean="0"/>
              <a:t>Bài</a:t>
            </a:r>
            <a:r>
              <a:rPr lang="en-US" sz="2000" b="1" dirty="0" smtClean="0"/>
              <a:t> </a:t>
            </a:r>
            <a:r>
              <a:rPr lang="en-US" sz="2000" b="1" dirty="0" err="1" smtClean="0"/>
              <a:t>kiểm</a:t>
            </a:r>
            <a:r>
              <a:rPr lang="en-US" sz="2000" b="1" dirty="0" smtClean="0"/>
              <a:t> </a:t>
            </a:r>
            <a:r>
              <a:rPr lang="en-US" sz="2000" b="1" dirty="0" err="1" smtClean="0"/>
              <a:t>tra</a:t>
            </a:r>
            <a:r>
              <a:rPr lang="en-US" sz="2000" b="1" dirty="0" smtClean="0"/>
              <a:t> </a:t>
            </a:r>
            <a:r>
              <a:rPr lang="en-US" sz="2000" b="1" dirty="0" err="1" smtClean="0"/>
              <a:t>ngắn</a:t>
            </a:r>
            <a:r>
              <a:rPr lang="en-US" sz="2000" b="1" dirty="0" smtClean="0"/>
              <a:t> </a:t>
            </a:r>
            <a:r>
              <a:rPr lang="en-US" sz="2000" b="1" dirty="0" err="1" smtClean="0"/>
              <a:t>về</a:t>
            </a:r>
            <a:r>
              <a:rPr lang="en-US" sz="2000" b="1" dirty="0" smtClean="0"/>
              <a:t> </a:t>
            </a:r>
            <a:r>
              <a:rPr lang="en-US" sz="2000" b="1" dirty="0" err="1" smtClean="0"/>
              <a:t>từ</a:t>
            </a:r>
            <a:r>
              <a:rPr lang="en-US" sz="2000" b="1" dirty="0" smtClean="0"/>
              <a:t> </a:t>
            </a:r>
            <a:r>
              <a:rPr lang="en-US" sz="2000" b="1" dirty="0" err="1" smtClean="0"/>
              <a:t>vựng</a:t>
            </a:r>
            <a:r>
              <a:rPr lang="en-US" sz="2000" b="1" dirty="0" smtClean="0"/>
              <a:t> </a:t>
            </a:r>
            <a:r>
              <a:rPr lang="en-US" sz="2000" b="1" dirty="0" err="1" smtClean="0"/>
              <a:t>và</a:t>
            </a:r>
            <a:r>
              <a:rPr lang="en-US" sz="2000" b="1" dirty="0" smtClean="0"/>
              <a:t> </a:t>
            </a:r>
            <a:r>
              <a:rPr lang="en-US" sz="2000" b="1" dirty="0" err="1" smtClean="0"/>
              <a:t>mẫu</a:t>
            </a:r>
            <a:r>
              <a:rPr lang="en-US" sz="2000" b="1" dirty="0" smtClean="0"/>
              <a:t> </a:t>
            </a:r>
            <a:r>
              <a:rPr lang="en-US" sz="2000" b="1" dirty="0" err="1" smtClean="0"/>
              <a:t>câu</a:t>
            </a:r>
            <a:r>
              <a:rPr lang="en-US" sz="2000" b="1" dirty="0" smtClean="0"/>
              <a:t> </a:t>
            </a:r>
            <a:r>
              <a:rPr lang="en-US" sz="2000" b="1" dirty="0" err="1" smtClean="0"/>
              <a:t>cuối</a:t>
            </a:r>
            <a:r>
              <a:rPr lang="en-US" sz="2000" b="1" dirty="0" smtClean="0"/>
              <a:t> </a:t>
            </a:r>
            <a:r>
              <a:rPr lang="en-US" sz="2000" b="1" dirty="0" err="1" smtClean="0"/>
              <a:t>mỗi</a:t>
            </a:r>
            <a:r>
              <a:rPr lang="en-US" sz="2000" b="1" dirty="0" smtClean="0"/>
              <a:t> Unit.</a:t>
            </a:r>
          </a:p>
          <a:p>
            <a:endParaRPr lang="en-US" b="1" dirty="0"/>
          </a:p>
        </p:txBody>
      </p:sp>
    </p:spTree>
    <p:extLst>
      <p:ext uri="{BB962C8B-B14F-4D97-AF65-F5344CB8AC3E}">
        <p14:creationId xmlns:p14="http://schemas.microsoft.com/office/powerpoint/2010/main" val="2917657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rgbClr val="FF0000"/>
                </a:solidFill>
              </a:rPr>
              <a:t>3. </a:t>
            </a:r>
            <a:r>
              <a:rPr lang="en-US" sz="3000" b="1" dirty="0" err="1">
                <a:solidFill>
                  <a:srgbClr val="FF0000"/>
                </a:solidFill>
              </a:rPr>
              <a:t>T</a:t>
            </a:r>
            <a:r>
              <a:rPr lang="en-US" sz="3000" b="1" dirty="0" err="1" smtClean="0">
                <a:solidFill>
                  <a:srgbClr val="FF0000"/>
                </a:solidFill>
              </a:rPr>
              <a:t>ạo</a:t>
            </a:r>
            <a:r>
              <a:rPr lang="en-US" sz="3000" b="1" dirty="0" smtClean="0">
                <a:solidFill>
                  <a:srgbClr val="FF0000"/>
                </a:solidFill>
              </a:rPr>
              <a:t> </a:t>
            </a:r>
            <a:r>
              <a:rPr lang="en-US" sz="3000" b="1" dirty="0" err="1" smtClean="0">
                <a:solidFill>
                  <a:srgbClr val="FF0000"/>
                </a:solidFill>
              </a:rPr>
              <a:t>điều</a:t>
            </a:r>
            <a:r>
              <a:rPr lang="en-US" sz="3000" b="1" dirty="0" smtClean="0">
                <a:solidFill>
                  <a:srgbClr val="FF0000"/>
                </a:solidFill>
              </a:rPr>
              <a:t> </a:t>
            </a:r>
            <a:r>
              <a:rPr lang="en-US" sz="3000" b="1" dirty="0" err="1" smtClean="0">
                <a:solidFill>
                  <a:srgbClr val="FF0000"/>
                </a:solidFill>
              </a:rPr>
              <a:t>kiện</a:t>
            </a:r>
            <a:r>
              <a:rPr lang="en-US" sz="3000" b="1" dirty="0" smtClean="0">
                <a:solidFill>
                  <a:srgbClr val="FF0000"/>
                </a:solidFill>
              </a:rPr>
              <a:t> </a:t>
            </a:r>
            <a:r>
              <a:rPr lang="en-US" sz="3000" b="1" dirty="0" err="1" smtClean="0">
                <a:solidFill>
                  <a:srgbClr val="FF0000"/>
                </a:solidFill>
              </a:rPr>
              <a:t>để</a:t>
            </a:r>
            <a:r>
              <a:rPr lang="en-US" sz="3000" b="1" dirty="0" smtClean="0">
                <a:solidFill>
                  <a:srgbClr val="FF0000"/>
                </a:solidFill>
              </a:rPr>
              <a:t> </a:t>
            </a:r>
            <a:r>
              <a:rPr lang="en-US" sz="3000" b="1" dirty="0" err="1" smtClean="0">
                <a:solidFill>
                  <a:srgbClr val="FF0000"/>
                </a:solidFill>
              </a:rPr>
              <a:t>học</a:t>
            </a:r>
            <a:r>
              <a:rPr lang="en-US" sz="3000" b="1" dirty="0" smtClean="0">
                <a:solidFill>
                  <a:srgbClr val="FF0000"/>
                </a:solidFill>
              </a:rPr>
              <a:t> </a:t>
            </a:r>
            <a:r>
              <a:rPr lang="en-US" sz="3000" b="1" dirty="0" err="1" smtClean="0">
                <a:solidFill>
                  <a:srgbClr val="FF0000"/>
                </a:solidFill>
              </a:rPr>
              <a:t>sinh</a:t>
            </a:r>
            <a:r>
              <a:rPr lang="en-US" sz="3000" b="1" dirty="0" smtClean="0">
                <a:solidFill>
                  <a:srgbClr val="FF0000"/>
                </a:solidFill>
              </a:rPr>
              <a:t> </a:t>
            </a:r>
            <a:r>
              <a:rPr lang="en-US" sz="3000" b="1" dirty="0" err="1" smtClean="0">
                <a:solidFill>
                  <a:srgbClr val="FF0000"/>
                </a:solidFill>
              </a:rPr>
              <a:t>tiếp</a:t>
            </a:r>
            <a:r>
              <a:rPr lang="en-US" sz="3000" b="1" dirty="0" smtClean="0">
                <a:solidFill>
                  <a:srgbClr val="FF0000"/>
                </a:solidFill>
              </a:rPr>
              <a:t> </a:t>
            </a:r>
            <a:r>
              <a:rPr lang="en-US" sz="3000" b="1" dirty="0" err="1" smtClean="0">
                <a:solidFill>
                  <a:srgbClr val="FF0000"/>
                </a:solidFill>
              </a:rPr>
              <a:t>xúc</a:t>
            </a:r>
            <a:r>
              <a:rPr lang="en-US" sz="3000" b="1" dirty="0" smtClean="0">
                <a:solidFill>
                  <a:srgbClr val="FF0000"/>
                </a:solidFill>
              </a:rPr>
              <a:t> </a:t>
            </a:r>
            <a:r>
              <a:rPr lang="en-US" sz="3000" b="1" dirty="0" err="1" smtClean="0">
                <a:solidFill>
                  <a:srgbClr val="FF0000"/>
                </a:solidFill>
              </a:rPr>
              <a:t>các</a:t>
            </a:r>
            <a:r>
              <a:rPr lang="en-US" sz="3000" b="1" dirty="0" smtClean="0">
                <a:solidFill>
                  <a:srgbClr val="FF0000"/>
                </a:solidFill>
              </a:rPr>
              <a:t> </a:t>
            </a:r>
            <a:r>
              <a:rPr lang="en-US" sz="3000" b="1" dirty="0" err="1" smtClean="0">
                <a:solidFill>
                  <a:srgbClr val="FF0000"/>
                </a:solidFill>
              </a:rPr>
              <a:t>loại</a:t>
            </a:r>
            <a:r>
              <a:rPr lang="en-US" sz="3000" b="1" dirty="0" smtClean="0">
                <a:solidFill>
                  <a:srgbClr val="FF0000"/>
                </a:solidFill>
              </a:rPr>
              <a:t> </a:t>
            </a:r>
            <a:r>
              <a:rPr lang="en-US" sz="3000" b="1" dirty="0" err="1" smtClean="0">
                <a:solidFill>
                  <a:srgbClr val="FF0000"/>
                </a:solidFill>
              </a:rPr>
              <a:t>hình</a:t>
            </a:r>
            <a:r>
              <a:rPr lang="en-US" sz="3000" b="1" dirty="0" smtClean="0">
                <a:solidFill>
                  <a:srgbClr val="FF0000"/>
                </a:solidFill>
              </a:rPr>
              <a:t> </a:t>
            </a:r>
            <a:r>
              <a:rPr lang="en-US" sz="3000" b="1" dirty="0" err="1" smtClean="0">
                <a:solidFill>
                  <a:srgbClr val="FF0000"/>
                </a:solidFill>
              </a:rPr>
              <a:t>câu</a:t>
            </a:r>
            <a:r>
              <a:rPr lang="en-US" sz="3000" b="1" dirty="0" smtClean="0">
                <a:solidFill>
                  <a:srgbClr val="FF0000"/>
                </a:solidFill>
              </a:rPr>
              <a:t> </a:t>
            </a:r>
            <a:r>
              <a:rPr lang="en-US" sz="3000" b="1" dirty="0" err="1" smtClean="0">
                <a:solidFill>
                  <a:srgbClr val="FF0000"/>
                </a:solidFill>
              </a:rPr>
              <a:t>hỏi</a:t>
            </a:r>
            <a:r>
              <a:rPr lang="en-US" sz="3000" b="1" dirty="0" smtClean="0">
                <a:solidFill>
                  <a:srgbClr val="FF0000"/>
                </a:solidFill>
              </a:rPr>
              <a:t>, </a:t>
            </a:r>
            <a:r>
              <a:rPr lang="en-US" sz="3000" b="1" dirty="0" err="1" smtClean="0">
                <a:solidFill>
                  <a:srgbClr val="FF0000"/>
                </a:solidFill>
              </a:rPr>
              <a:t>kiểm</a:t>
            </a:r>
            <a:r>
              <a:rPr lang="en-US" sz="3000" b="1" dirty="0" smtClean="0">
                <a:solidFill>
                  <a:srgbClr val="FF0000"/>
                </a:solidFill>
              </a:rPr>
              <a:t> </a:t>
            </a:r>
            <a:r>
              <a:rPr lang="en-US" sz="3000" b="1" dirty="0" err="1" smtClean="0">
                <a:solidFill>
                  <a:srgbClr val="FF0000"/>
                </a:solidFill>
              </a:rPr>
              <a:t>tra</a:t>
            </a:r>
            <a:r>
              <a:rPr lang="en-US" sz="3000" b="1" dirty="0" smtClean="0">
                <a:solidFill>
                  <a:srgbClr val="FF0000"/>
                </a:solidFill>
              </a:rPr>
              <a:t>, </a:t>
            </a:r>
            <a:r>
              <a:rPr lang="en-US" sz="3000" b="1" dirty="0" err="1" smtClean="0">
                <a:solidFill>
                  <a:srgbClr val="FF0000"/>
                </a:solidFill>
              </a:rPr>
              <a:t>đánh</a:t>
            </a:r>
            <a:r>
              <a:rPr lang="en-US" sz="3000" b="1" dirty="0" smtClean="0">
                <a:solidFill>
                  <a:srgbClr val="FF0000"/>
                </a:solidFill>
              </a:rPr>
              <a:t> </a:t>
            </a:r>
            <a:r>
              <a:rPr lang="en-US" sz="3000" b="1" dirty="0" err="1" smtClean="0">
                <a:solidFill>
                  <a:srgbClr val="FF0000"/>
                </a:solidFill>
              </a:rPr>
              <a:t>giá</a:t>
            </a:r>
            <a:r>
              <a:rPr lang="en-US" sz="3000" b="1" dirty="0" smtClean="0">
                <a:solidFill>
                  <a:srgbClr val="FF0000"/>
                </a:solidFill>
              </a:rPr>
              <a:t> </a:t>
            </a:r>
            <a:r>
              <a:rPr lang="en-US" sz="3000" b="1" dirty="0" err="1" smtClean="0">
                <a:solidFill>
                  <a:srgbClr val="FF0000"/>
                </a:solidFill>
              </a:rPr>
              <a:t>linh</a:t>
            </a:r>
            <a:r>
              <a:rPr lang="en-US" sz="3000" b="1" dirty="0" smtClean="0">
                <a:solidFill>
                  <a:srgbClr val="FF0000"/>
                </a:solidFill>
              </a:rPr>
              <a:t> </a:t>
            </a:r>
            <a:r>
              <a:rPr lang="en-US" sz="3000" b="1" dirty="0" err="1" smtClean="0">
                <a:solidFill>
                  <a:srgbClr val="FF0000"/>
                </a:solidFill>
              </a:rPr>
              <a:t>hoạt</a:t>
            </a:r>
            <a:r>
              <a:rPr lang="en-US" sz="3000" b="1" dirty="0" smtClean="0">
                <a:solidFill>
                  <a:srgbClr val="FF0000"/>
                </a:solidFill>
              </a:rPr>
              <a:t> </a:t>
            </a:r>
            <a:r>
              <a:rPr lang="en-US" sz="3000" b="1" dirty="0" err="1" smtClean="0">
                <a:solidFill>
                  <a:srgbClr val="FF0000"/>
                </a:solidFill>
              </a:rPr>
              <a:t>nhằm</a:t>
            </a:r>
            <a:r>
              <a:rPr lang="en-US" sz="3000" b="1" dirty="0" smtClean="0">
                <a:solidFill>
                  <a:srgbClr val="FF0000"/>
                </a:solidFill>
              </a:rPr>
              <a:t> </a:t>
            </a:r>
            <a:r>
              <a:rPr lang="en-US" sz="3000" b="1" dirty="0" err="1" smtClean="0">
                <a:solidFill>
                  <a:srgbClr val="FF0000"/>
                </a:solidFill>
              </a:rPr>
              <a:t>bổ</a:t>
            </a:r>
            <a:r>
              <a:rPr lang="en-US" sz="3000" b="1" dirty="0" smtClean="0">
                <a:solidFill>
                  <a:srgbClr val="FF0000"/>
                </a:solidFill>
              </a:rPr>
              <a:t> sung </a:t>
            </a:r>
            <a:r>
              <a:rPr lang="en-US" sz="3000" b="1" dirty="0" err="1" smtClean="0">
                <a:solidFill>
                  <a:srgbClr val="FF0000"/>
                </a:solidFill>
              </a:rPr>
              <a:t>kiến</a:t>
            </a:r>
            <a:r>
              <a:rPr lang="en-US" sz="3000" b="1" dirty="0" smtClean="0">
                <a:solidFill>
                  <a:srgbClr val="FF0000"/>
                </a:solidFill>
              </a:rPr>
              <a:t> </a:t>
            </a:r>
            <a:r>
              <a:rPr lang="en-US" sz="3000" b="1" dirty="0" err="1" smtClean="0">
                <a:solidFill>
                  <a:srgbClr val="FF0000"/>
                </a:solidFill>
              </a:rPr>
              <a:t>thức</a:t>
            </a:r>
            <a:r>
              <a:rPr lang="en-US" sz="3000" b="1" dirty="0" smtClean="0">
                <a:solidFill>
                  <a:srgbClr val="FF0000"/>
                </a:solidFill>
              </a:rPr>
              <a:t> </a:t>
            </a:r>
            <a:r>
              <a:rPr lang="en-US" sz="3000" b="1" dirty="0" err="1" smtClean="0">
                <a:solidFill>
                  <a:srgbClr val="FF0000"/>
                </a:solidFill>
              </a:rPr>
              <a:t>cho</a:t>
            </a:r>
            <a:r>
              <a:rPr lang="en-US" sz="3000" b="1" dirty="0" smtClean="0">
                <a:solidFill>
                  <a:srgbClr val="FF0000"/>
                </a:solidFill>
              </a:rPr>
              <a:t> </a:t>
            </a:r>
            <a:r>
              <a:rPr lang="en-US" sz="3000" b="1" dirty="0" err="1" smtClean="0">
                <a:solidFill>
                  <a:srgbClr val="FF0000"/>
                </a:solidFill>
              </a:rPr>
              <a:t>học</a:t>
            </a:r>
            <a:r>
              <a:rPr lang="en-US" sz="3000" b="1" dirty="0" smtClean="0">
                <a:solidFill>
                  <a:srgbClr val="FF0000"/>
                </a:solidFill>
              </a:rPr>
              <a:t> </a:t>
            </a:r>
            <a:r>
              <a:rPr lang="en-US" sz="3000" b="1" dirty="0" err="1" smtClean="0">
                <a:solidFill>
                  <a:srgbClr val="FF0000"/>
                </a:solidFill>
              </a:rPr>
              <a:t>sinh</a:t>
            </a:r>
            <a:r>
              <a:rPr lang="en-US" sz="3000" b="1" dirty="0" smtClean="0">
                <a:solidFill>
                  <a:srgbClr val="FF0000"/>
                </a:solidFill>
              </a:rPr>
              <a:t>, </a:t>
            </a:r>
            <a:r>
              <a:rPr lang="en-US" sz="3000" b="1" dirty="0" err="1" smtClean="0">
                <a:solidFill>
                  <a:srgbClr val="FF0000"/>
                </a:solidFill>
              </a:rPr>
              <a:t>thông</a:t>
            </a:r>
            <a:r>
              <a:rPr lang="en-US" sz="3000" b="1" dirty="0" smtClean="0">
                <a:solidFill>
                  <a:srgbClr val="FF0000"/>
                </a:solidFill>
              </a:rPr>
              <a:t> qua </a:t>
            </a:r>
            <a:r>
              <a:rPr lang="en-US" sz="3000" b="1" dirty="0" err="1" smtClean="0">
                <a:solidFill>
                  <a:srgbClr val="FF0000"/>
                </a:solidFill>
              </a:rPr>
              <a:t>nhiều</a:t>
            </a:r>
            <a:r>
              <a:rPr lang="en-US" sz="3000" b="1" dirty="0" smtClean="0">
                <a:solidFill>
                  <a:srgbClr val="FF0000"/>
                </a:solidFill>
              </a:rPr>
              <a:t> </a:t>
            </a:r>
            <a:r>
              <a:rPr lang="en-US" sz="3000" b="1" dirty="0" err="1" smtClean="0">
                <a:solidFill>
                  <a:srgbClr val="FF0000"/>
                </a:solidFill>
              </a:rPr>
              <a:t>nguồn</a:t>
            </a:r>
            <a:r>
              <a:rPr lang="en-US" sz="3000" b="1" dirty="0" smtClean="0">
                <a:solidFill>
                  <a:srgbClr val="FF0000"/>
                </a:solidFill>
              </a:rPr>
              <a:t>:</a:t>
            </a:r>
            <a:endParaRPr lang="en-US" sz="3000" dirty="0"/>
          </a:p>
        </p:txBody>
      </p:sp>
      <p:sp>
        <p:nvSpPr>
          <p:cNvPr id="3" name="Content Placeholder 2"/>
          <p:cNvSpPr>
            <a:spLocks noGrp="1"/>
          </p:cNvSpPr>
          <p:nvPr>
            <p:ph idx="1"/>
          </p:nvPr>
        </p:nvSpPr>
        <p:spPr>
          <a:xfrm>
            <a:off x="457200" y="1600201"/>
            <a:ext cx="8229600" cy="3505200"/>
          </a:xfrm>
        </p:spPr>
        <p:txBody>
          <a:bodyPr/>
          <a:lstStyle/>
          <a:p>
            <a:r>
              <a:rPr lang="en-US" dirty="0" err="1" smtClean="0"/>
              <a:t>Tình</a:t>
            </a:r>
            <a:r>
              <a:rPr lang="en-US" dirty="0" smtClean="0"/>
              <a:t> </a:t>
            </a:r>
            <a:r>
              <a:rPr lang="en-US" dirty="0" err="1" smtClean="0"/>
              <a:t>huống</a:t>
            </a:r>
            <a:r>
              <a:rPr lang="en-US" dirty="0" smtClean="0"/>
              <a:t> </a:t>
            </a:r>
            <a:r>
              <a:rPr lang="en-US" dirty="0" err="1" smtClean="0"/>
              <a:t>giao</a:t>
            </a:r>
            <a:r>
              <a:rPr lang="en-US" dirty="0" smtClean="0"/>
              <a:t> </a:t>
            </a:r>
            <a:r>
              <a:rPr lang="en-US" dirty="0" err="1" smtClean="0"/>
              <a:t>tiếp</a:t>
            </a:r>
            <a:r>
              <a:rPr lang="en-US" dirty="0" smtClean="0"/>
              <a:t> </a:t>
            </a:r>
            <a:r>
              <a:rPr lang="en-US" dirty="0" err="1" smtClean="0"/>
              <a:t>sau</a:t>
            </a:r>
            <a:r>
              <a:rPr lang="en-US" dirty="0" smtClean="0"/>
              <a:t> </a:t>
            </a:r>
            <a:r>
              <a:rPr lang="en-US" dirty="0" err="1" smtClean="0"/>
              <a:t>mỗi</a:t>
            </a:r>
            <a:r>
              <a:rPr lang="en-US" dirty="0" smtClean="0"/>
              <a:t> </a:t>
            </a:r>
            <a:r>
              <a:rPr lang="en-US" dirty="0" err="1" smtClean="0"/>
              <a:t>hoạt</a:t>
            </a:r>
            <a:r>
              <a:rPr lang="en-US" dirty="0" smtClean="0"/>
              <a:t> </a:t>
            </a:r>
            <a:r>
              <a:rPr lang="en-US" dirty="0" err="1" smtClean="0"/>
              <a:t>động</a:t>
            </a:r>
            <a:r>
              <a:rPr lang="en-US" dirty="0" smtClean="0"/>
              <a:t> 2. Point and say </a:t>
            </a:r>
            <a:r>
              <a:rPr lang="en-US" dirty="0" err="1" smtClean="0"/>
              <a:t>của</a:t>
            </a:r>
            <a:r>
              <a:rPr lang="en-US" dirty="0" smtClean="0"/>
              <a:t> </a:t>
            </a:r>
            <a:r>
              <a:rPr lang="en-US" dirty="0" err="1" smtClean="0"/>
              <a:t>mỗi</a:t>
            </a:r>
            <a:r>
              <a:rPr lang="en-US" dirty="0" smtClean="0"/>
              <a:t> Lesson</a:t>
            </a:r>
          </a:p>
          <a:p>
            <a:r>
              <a:rPr lang="en-US" dirty="0" err="1" smtClean="0"/>
              <a:t>Sách</a:t>
            </a:r>
            <a:r>
              <a:rPr lang="en-US" dirty="0" smtClean="0"/>
              <a:t> </a:t>
            </a:r>
            <a:r>
              <a:rPr lang="en-US" dirty="0" err="1" smtClean="0"/>
              <a:t>bài</a:t>
            </a:r>
            <a:r>
              <a:rPr lang="en-US" dirty="0" smtClean="0"/>
              <a:t> </a:t>
            </a:r>
            <a:r>
              <a:rPr lang="en-US" dirty="0" err="1" smtClean="0"/>
              <a:t>tập</a:t>
            </a:r>
            <a:endParaRPr lang="en-US" dirty="0" smtClean="0"/>
          </a:p>
          <a:p>
            <a:r>
              <a:rPr lang="en-US" dirty="0" err="1" smtClean="0"/>
              <a:t>Học</a:t>
            </a:r>
            <a:r>
              <a:rPr lang="en-US" dirty="0" smtClean="0"/>
              <a:t> </a:t>
            </a:r>
            <a:r>
              <a:rPr lang="en-US" dirty="0" err="1" smtClean="0"/>
              <a:t>liệu</a:t>
            </a:r>
            <a:r>
              <a:rPr lang="en-US" dirty="0" smtClean="0"/>
              <a:t> </a:t>
            </a:r>
            <a:r>
              <a:rPr lang="en-US" dirty="0" err="1" smtClean="0"/>
              <a:t>từ</a:t>
            </a:r>
            <a:r>
              <a:rPr lang="en-US" dirty="0" smtClean="0"/>
              <a:t> </a:t>
            </a:r>
            <a:r>
              <a:rPr lang="en-US" dirty="0" err="1" smtClean="0"/>
              <a:t>Sách</a:t>
            </a:r>
            <a:r>
              <a:rPr lang="en-US" dirty="0" smtClean="0"/>
              <a:t> </a:t>
            </a:r>
            <a:r>
              <a:rPr lang="en-US" dirty="0" err="1" smtClean="0"/>
              <a:t>mềm</a:t>
            </a:r>
            <a:r>
              <a:rPr lang="en-US" dirty="0" smtClean="0"/>
              <a:t> </a:t>
            </a:r>
            <a:r>
              <a:rPr lang="en-US" dirty="0" err="1" smtClean="0"/>
              <a:t>dành</a:t>
            </a:r>
            <a:r>
              <a:rPr lang="en-US" dirty="0" smtClean="0"/>
              <a:t> </a:t>
            </a:r>
            <a:r>
              <a:rPr lang="en-US" dirty="0" err="1" smtClean="0"/>
              <a:t>cho</a:t>
            </a:r>
            <a:r>
              <a:rPr lang="en-US" dirty="0" smtClean="0"/>
              <a:t> </a:t>
            </a:r>
            <a:r>
              <a:rPr lang="en-US" dirty="0" err="1" smtClean="0"/>
              <a:t>giáo</a:t>
            </a:r>
            <a:r>
              <a:rPr lang="en-US" dirty="0" smtClean="0"/>
              <a:t> </a:t>
            </a:r>
            <a:r>
              <a:rPr lang="en-US" dirty="0" err="1" smtClean="0"/>
              <a:t>viên</a:t>
            </a:r>
            <a:endParaRPr lang="en-US" dirty="0" smtClean="0"/>
          </a:p>
          <a:p>
            <a:r>
              <a:rPr lang="en-US" dirty="0" err="1" smtClean="0"/>
              <a:t>Các</a:t>
            </a:r>
            <a:r>
              <a:rPr lang="en-US" dirty="0" smtClean="0"/>
              <a:t> </a:t>
            </a:r>
            <a:r>
              <a:rPr lang="en-US" dirty="0" err="1" smtClean="0"/>
              <a:t>mẫu</a:t>
            </a:r>
            <a:r>
              <a:rPr lang="en-US" dirty="0" smtClean="0"/>
              <a:t> </a:t>
            </a:r>
            <a:r>
              <a:rPr lang="en-US" dirty="0" err="1" smtClean="0"/>
              <a:t>câu</a:t>
            </a:r>
            <a:r>
              <a:rPr lang="en-US" dirty="0" smtClean="0"/>
              <a:t> </a:t>
            </a:r>
            <a:r>
              <a:rPr lang="en-US" dirty="0" err="1" smtClean="0"/>
              <a:t>hỏi</a:t>
            </a:r>
            <a:r>
              <a:rPr lang="en-US" dirty="0" smtClean="0"/>
              <a:t> </a:t>
            </a:r>
            <a:r>
              <a:rPr lang="en-US" dirty="0" err="1" smtClean="0"/>
              <a:t>từ</a:t>
            </a:r>
            <a:r>
              <a:rPr lang="en-US" dirty="0" smtClean="0"/>
              <a:t> </a:t>
            </a:r>
            <a:r>
              <a:rPr lang="en-US" dirty="0" err="1" smtClean="0"/>
              <a:t>đề</a:t>
            </a:r>
            <a:r>
              <a:rPr lang="en-US" dirty="0" smtClean="0"/>
              <a:t> </a:t>
            </a:r>
            <a:r>
              <a:rPr lang="en-US" dirty="0" err="1" smtClean="0"/>
              <a:t>thi</a:t>
            </a:r>
            <a:r>
              <a:rPr lang="en-US" dirty="0" smtClean="0"/>
              <a:t> Starters </a:t>
            </a:r>
            <a:r>
              <a:rPr lang="en-US" dirty="0" err="1" smtClean="0"/>
              <a:t>và</a:t>
            </a:r>
            <a:r>
              <a:rPr lang="en-US" dirty="0" smtClean="0"/>
              <a:t> Movers </a:t>
            </a:r>
            <a:r>
              <a:rPr lang="en-US" dirty="0" err="1" smtClean="0"/>
              <a:t>của</a:t>
            </a:r>
            <a:r>
              <a:rPr lang="en-US" dirty="0" smtClean="0"/>
              <a:t> </a:t>
            </a:r>
            <a:r>
              <a:rPr lang="en-US" dirty="0" err="1" smtClean="0"/>
              <a:t>đại</a:t>
            </a:r>
            <a:r>
              <a:rPr lang="en-US" dirty="0" smtClean="0"/>
              <a:t> </a:t>
            </a:r>
            <a:r>
              <a:rPr lang="en-US" dirty="0" err="1" smtClean="0"/>
              <a:t>học</a:t>
            </a:r>
            <a:r>
              <a:rPr lang="en-US" dirty="0" smtClean="0"/>
              <a:t> Cambridge </a:t>
            </a:r>
            <a:r>
              <a:rPr lang="en-US" dirty="0" err="1" smtClean="0"/>
              <a:t>dành</a:t>
            </a:r>
            <a:r>
              <a:rPr lang="en-US" dirty="0" smtClean="0"/>
              <a:t> </a:t>
            </a:r>
            <a:r>
              <a:rPr lang="en-US" dirty="0" err="1" smtClean="0"/>
              <a:t>cho</a:t>
            </a:r>
            <a:r>
              <a:rPr lang="en-US" dirty="0" smtClean="0"/>
              <a:t> </a:t>
            </a:r>
            <a:r>
              <a:rPr lang="en-US" dirty="0" err="1" smtClean="0"/>
              <a:t>thiếu</a:t>
            </a:r>
            <a:r>
              <a:rPr lang="en-US" dirty="0" smtClean="0"/>
              <a:t> </a:t>
            </a:r>
            <a:r>
              <a:rPr lang="en-US" dirty="0" err="1" smtClean="0"/>
              <a:t>nhi</a:t>
            </a:r>
            <a:endParaRPr lang="en-US" dirty="0" smtClean="0"/>
          </a:p>
        </p:txBody>
      </p:sp>
      <p:sp>
        <p:nvSpPr>
          <p:cNvPr id="4" name="Right Arrow 3"/>
          <p:cNvSpPr/>
          <p:nvPr/>
        </p:nvSpPr>
        <p:spPr>
          <a:xfrm>
            <a:off x="914400" y="5334000"/>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57400" y="5006370"/>
            <a:ext cx="6400800" cy="1569660"/>
          </a:xfrm>
          <a:prstGeom prst="rect">
            <a:avLst/>
          </a:prstGeom>
          <a:noFill/>
        </p:spPr>
        <p:txBody>
          <a:bodyPr wrap="square" rtlCol="0">
            <a:spAutoFit/>
          </a:bodyPr>
          <a:lstStyle/>
          <a:p>
            <a:r>
              <a:rPr lang="en-US" sz="3200" b="1" dirty="0" err="1" smtClean="0">
                <a:latin typeface="Times New Roman" pitchFamily="18" charset="0"/>
                <a:cs typeface="Times New Roman" pitchFamily="18" charset="0"/>
              </a:rPr>
              <a:t>Tạo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sự</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linh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hoạt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trong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vận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dụng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kiến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thức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đã</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nâng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cao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kĩ</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năng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sử</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dụng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ngôn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ngữ</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564331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Times New Roman" pitchFamily="18" charset="0"/>
                <a:cs typeface="Times New Roman" pitchFamily="18" charset="0"/>
              </a:rPr>
              <a:t>III / KẾT QUẢ</a:t>
            </a: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r>
              <a:rPr lang="en-US" dirty="0" err="1" smtClean="0"/>
              <a:t>Tạo</a:t>
            </a:r>
            <a:r>
              <a:rPr lang="en-US" dirty="0" smtClean="0"/>
              <a:t> </a:t>
            </a:r>
            <a:r>
              <a:rPr lang="en-US" dirty="0" err="1" smtClean="0"/>
              <a:t>được</a:t>
            </a:r>
            <a:r>
              <a:rPr lang="en-US" dirty="0" smtClean="0"/>
              <a:t> </a:t>
            </a:r>
            <a:r>
              <a:rPr lang="en-US" dirty="0" err="1" smtClean="0"/>
              <a:t>tâm</a:t>
            </a:r>
            <a:r>
              <a:rPr lang="en-US" dirty="0" smtClean="0"/>
              <a:t> </a:t>
            </a:r>
            <a:r>
              <a:rPr lang="en-US" dirty="0" err="1" smtClean="0"/>
              <a:t>lý</a:t>
            </a:r>
            <a:r>
              <a:rPr lang="en-US" dirty="0" smtClean="0"/>
              <a:t> </a:t>
            </a:r>
            <a:r>
              <a:rPr lang="en-US" dirty="0" err="1" smtClean="0"/>
              <a:t>thoải</a:t>
            </a:r>
            <a:r>
              <a:rPr lang="en-US" dirty="0" smtClean="0"/>
              <a:t> </a:t>
            </a:r>
            <a:r>
              <a:rPr lang="en-US" dirty="0" err="1" smtClean="0"/>
              <a:t>mái</a:t>
            </a:r>
            <a:r>
              <a:rPr lang="en-US" dirty="0" smtClean="0"/>
              <a:t>, </a:t>
            </a:r>
            <a:r>
              <a:rPr lang="en-US" dirty="0" err="1" smtClean="0"/>
              <a:t>nhẹ</a:t>
            </a:r>
            <a:r>
              <a:rPr lang="en-US" dirty="0" smtClean="0"/>
              <a:t> </a:t>
            </a:r>
            <a:r>
              <a:rPr lang="en-US" dirty="0" err="1" smtClean="0"/>
              <a:t>nhàng</a:t>
            </a:r>
            <a:r>
              <a:rPr lang="en-US" dirty="0" smtClean="0"/>
              <a:t> ,</a:t>
            </a:r>
            <a:r>
              <a:rPr lang="en-US" dirty="0" err="1" smtClean="0"/>
              <a:t>không</a:t>
            </a:r>
            <a:r>
              <a:rPr lang="en-US" dirty="0" smtClean="0"/>
              <a:t> </a:t>
            </a:r>
            <a:r>
              <a:rPr lang="en-US" dirty="0" err="1" smtClean="0"/>
              <a:t>còn</a:t>
            </a:r>
            <a:r>
              <a:rPr lang="en-US" dirty="0" smtClean="0"/>
              <a:t> </a:t>
            </a:r>
            <a:r>
              <a:rPr lang="en-US" dirty="0" err="1" smtClean="0"/>
              <a:t>thấy</a:t>
            </a:r>
            <a:r>
              <a:rPr lang="en-US" dirty="0" smtClean="0"/>
              <a:t> “</a:t>
            </a:r>
            <a:r>
              <a:rPr lang="en-US" dirty="0" err="1" smtClean="0"/>
              <a:t>sợ</a:t>
            </a:r>
            <a:r>
              <a:rPr lang="en-US" dirty="0" smtClean="0"/>
              <a:t>” </a:t>
            </a:r>
            <a:r>
              <a:rPr lang="en-US" dirty="0" err="1" smtClean="0"/>
              <a:t>môn</a:t>
            </a:r>
            <a:r>
              <a:rPr lang="en-US" dirty="0" smtClean="0"/>
              <a:t> </a:t>
            </a:r>
            <a:r>
              <a:rPr lang="en-US" dirty="0" err="1" smtClean="0"/>
              <a:t>Tiếng</a:t>
            </a:r>
            <a:r>
              <a:rPr lang="en-US" dirty="0" smtClean="0"/>
              <a:t> </a:t>
            </a:r>
            <a:r>
              <a:rPr lang="en-US" dirty="0" err="1" smtClean="0"/>
              <a:t>Anh</a:t>
            </a:r>
            <a:r>
              <a:rPr lang="en-US" dirty="0" smtClean="0"/>
              <a:t>.</a:t>
            </a:r>
          </a:p>
          <a:p>
            <a:r>
              <a:rPr lang="en-US" dirty="0" err="1" smtClean="0"/>
              <a:t>Cải</a:t>
            </a:r>
            <a:r>
              <a:rPr lang="en-US" dirty="0" smtClean="0"/>
              <a:t> </a:t>
            </a:r>
            <a:r>
              <a:rPr lang="en-US" dirty="0" err="1" smtClean="0"/>
              <a:t>thiện</a:t>
            </a:r>
            <a:r>
              <a:rPr lang="en-US" dirty="0" smtClean="0"/>
              <a:t> </a:t>
            </a:r>
            <a:r>
              <a:rPr lang="en-US" dirty="0" err="1" smtClean="0"/>
              <a:t>kĩ</a:t>
            </a:r>
            <a:r>
              <a:rPr lang="en-US" dirty="0" smtClean="0"/>
              <a:t> </a:t>
            </a:r>
            <a:r>
              <a:rPr lang="en-US" dirty="0" err="1" smtClean="0"/>
              <a:t>năng</a:t>
            </a:r>
            <a:r>
              <a:rPr lang="en-US" dirty="0" smtClean="0"/>
              <a:t> </a:t>
            </a:r>
            <a:r>
              <a:rPr lang="en-US" dirty="0" err="1" smtClean="0"/>
              <a:t>đọc</a:t>
            </a:r>
            <a:r>
              <a:rPr lang="en-US" dirty="0" smtClean="0"/>
              <a:t>, </a:t>
            </a:r>
            <a:r>
              <a:rPr lang="en-US" dirty="0" err="1" smtClean="0"/>
              <a:t>phát</a:t>
            </a:r>
            <a:r>
              <a:rPr lang="en-US" dirty="0" smtClean="0"/>
              <a:t> </a:t>
            </a:r>
            <a:r>
              <a:rPr lang="en-US" dirty="0" err="1" smtClean="0"/>
              <a:t>âm</a:t>
            </a:r>
            <a:r>
              <a:rPr lang="en-US" dirty="0" smtClean="0"/>
              <a:t> </a:t>
            </a:r>
            <a:r>
              <a:rPr lang="en-US" dirty="0" err="1" smtClean="0"/>
              <a:t>và</a:t>
            </a:r>
            <a:r>
              <a:rPr lang="en-US" dirty="0" smtClean="0"/>
              <a:t> </a:t>
            </a:r>
            <a:r>
              <a:rPr lang="en-US" dirty="0" err="1" smtClean="0"/>
              <a:t>nâng</a:t>
            </a:r>
            <a:r>
              <a:rPr lang="en-US" dirty="0" smtClean="0"/>
              <a:t> </a:t>
            </a:r>
            <a:r>
              <a:rPr lang="en-US" dirty="0" err="1" smtClean="0"/>
              <a:t>cao</a:t>
            </a:r>
            <a:r>
              <a:rPr lang="en-US" dirty="0" smtClean="0"/>
              <a:t> </a:t>
            </a:r>
            <a:r>
              <a:rPr lang="en-US" dirty="0" err="1" smtClean="0"/>
              <a:t>vốn</a:t>
            </a:r>
            <a:r>
              <a:rPr lang="en-US" dirty="0" smtClean="0"/>
              <a:t> </a:t>
            </a:r>
            <a:r>
              <a:rPr lang="en-US" dirty="0" err="1" smtClean="0"/>
              <a:t>từ</a:t>
            </a:r>
            <a:r>
              <a:rPr lang="en-US" dirty="0" smtClean="0"/>
              <a:t> </a:t>
            </a:r>
            <a:r>
              <a:rPr lang="en-US" dirty="0" err="1" smtClean="0"/>
              <a:t>cho</a:t>
            </a:r>
            <a:r>
              <a:rPr lang="en-US" dirty="0" smtClean="0"/>
              <a:t> </a:t>
            </a:r>
            <a:r>
              <a:rPr lang="en-US" dirty="0" err="1" smtClean="0"/>
              <a:t>học</a:t>
            </a:r>
            <a:r>
              <a:rPr lang="en-US" dirty="0" smtClean="0"/>
              <a:t> </a:t>
            </a:r>
            <a:r>
              <a:rPr lang="en-US" dirty="0" err="1" smtClean="0"/>
              <a:t>sinh</a:t>
            </a:r>
            <a:r>
              <a:rPr lang="en-US" dirty="0" smtClean="0"/>
              <a:t>, </a:t>
            </a:r>
            <a:r>
              <a:rPr lang="en-US" dirty="0" err="1" smtClean="0"/>
              <a:t>giúp</a:t>
            </a:r>
            <a:r>
              <a:rPr lang="en-US" dirty="0" smtClean="0"/>
              <a:t> </a:t>
            </a:r>
            <a:r>
              <a:rPr lang="en-US" dirty="0" err="1" smtClean="0"/>
              <a:t>học</a:t>
            </a:r>
            <a:r>
              <a:rPr lang="en-US" dirty="0" smtClean="0"/>
              <a:t> </a:t>
            </a:r>
            <a:r>
              <a:rPr lang="en-US" dirty="0" err="1" smtClean="0"/>
              <a:t>sinh</a:t>
            </a:r>
            <a:r>
              <a:rPr lang="en-US" dirty="0" smtClean="0"/>
              <a:t> </a:t>
            </a:r>
            <a:r>
              <a:rPr lang="en-US" dirty="0" err="1" smtClean="0"/>
              <a:t>lấy</a:t>
            </a:r>
            <a:r>
              <a:rPr lang="en-US" dirty="0" smtClean="0"/>
              <a:t> </a:t>
            </a:r>
            <a:r>
              <a:rPr lang="en-US" dirty="0" err="1" smtClean="0"/>
              <a:t>lại</a:t>
            </a:r>
            <a:r>
              <a:rPr lang="en-US" dirty="0" smtClean="0"/>
              <a:t> </a:t>
            </a:r>
            <a:r>
              <a:rPr lang="en-US" dirty="0" err="1" smtClean="0"/>
              <a:t>được</a:t>
            </a:r>
            <a:r>
              <a:rPr lang="en-US" dirty="0" smtClean="0"/>
              <a:t> </a:t>
            </a:r>
            <a:r>
              <a:rPr lang="en-US" dirty="0" err="1" smtClean="0"/>
              <a:t>những</a:t>
            </a:r>
            <a:r>
              <a:rPr lang="en-US" dirty="0" smtClean="0"/>
              <a:t> </a:t>
            </a:r>
            <a:r>
              <a:rPr lang="en-US" dirty="0" err="1" smtClean="0"/>
              <a:t>kiến</a:t>
            </a:r>
            <a:r>
              <a:rPr lang="en-US" dirty="0" smtClean="0"/>
              <a:t> </a:t>
            </a:r>
            <a:r>
              <a:rPr lang="en-US" dirty="0" err="1" smtClean="0"/>
              <a:t>thức</a:t>
            </a:r>
            <a:r>
              <a:rPr lang="en-US" dirty="0" smtClean="0"/>
              <a:t> </a:t>
            </a:r>
            <a:r>
              <a:rPr lang="en-US" dirty="0" err="1" smtClean="0"/>
              <a:t>căn</a:t>
            </a:r>
            <a:r>
              <a:rPr lang="en-US" dirty="0" smtClean="0"/>
              <a:t> </a:t>
            </a:r>
            <a:r>
              <a:rPr lang="en-US" dirty="0" err="1" smtClean="0"/>
              <a:t>bản</a:t>
            </a:r>
            <a:r>
              <a:rPr lang="en-US" dirty="0" smtClean="0"/>
              <a:t>, </a:t>
            </a:r>
            <a:r>
              <a:rPr lang="en-US" dirty="0" err="1" smtClean="0"/>
              <a:t>trọng</a:t>
            </a:r>
            <a:r>
              <a:rPr lang="en-US" dirty="0" smtClean="0"/>
              <a:t> </a:t>
            </a:r>
            <a:r>
              <a:rPr lang="en-US" dirty="0" err="1" smtClean="0"/>
              <a:t>tâm</a:t>
            </a:r>
            <a:r>
              <a:rPr lang="en-US" dirty="0" smtClean="0"/>
              <a:t> </a:t>
            </a:r>
            <a:r>
              <a:rPr lang="en-US" dirty="0" err="1" smtClean="0"/>
              <a:t>đã</a:t>
            </a:r>
            <a:r>
              <a:rPr lang="en-US" dirty="0" smtClean="0"/>
              <a:t> </a:t>
            </a:r>
            <a:r>
              <a:rPr lang="en-US" dirty="0" err="1" smtClean="0"/>
              <a:t>quên</a:t>
            </a:r>
            <a:r>
              <a:rPr lang="en-US" dirty="0" smtClean="0"/>
              <a:t> </a:t>
            </a:r>
            <a:r>
              <a:rPr lang="en-US" dirty="0" err="1" smtClean="0"/>
              <a:t>của</a:t>
            </a:r>
            <a:r>
              <a:rPr lang="en-US" dirty="0" smtClean="0"/>
              <a:t> </a:t>
            </a:r>
            <a:r>
              <a:rPr lang="en-US" dirty="0" err="1" smtClean="0"/>
              <a:t>những</a:t>
            </a:r>
            <a:r>
              <a:rPr lang="en-US" dirty="0" smtClean="0"/>
              <a:t> </a:t>
            </a:r>
            <a:r>
              <a:rPr lang="en-US" dirty="0" err="1" smtClean="0"/>
              <a:t>năm</a:t>
            </a:r>
            <a:r>
              <a:rPr lang="en-US" dirty="0" smtClean="0"/>
              <a:t> </a:t>
            </a:r>
            <a:r>
              <a:rPr lang="en-US" dirty="0" err="1" smtClean="0"/>
              <a:t>học</a:t>
            </a:r>
            <a:r>
              <a:rPr lang="en-US" dirty="0" smtClean="0"/>
              <a:t> </a:t>
            </a:r>
            <a:r>
              <a:rPr lang="en-US" dirty="0" err="1" smtClean="0"/>
              <a:t>trước</a:t>
            </a:r>
            <a:r>
              <a:rPr lang="en-US" dirty="0" smtClean="0"/>
              <a:t>.</a:t>
            </a:r>
          </a:p>
          <a:p>
            <a:r>
              <a:rPr lang="en-US" dirty="0" err="1" smtClean="0"/>
              <a:t>Phát</a:t>
            </a:r>
            <a:r>
              <a:rPr lang="en-US" dirty="0" smtClean="0"/>
              <a:t> </a:t>
            </a:r>
            <a:r>
              <a:rPr lang="en-US" dirty="0" err="1" smtClean="0"/>
              <a:t>triển</a:t>
            </a:r>
            <a:r>
              <a:rPr lang="en-US" dirty="0" smtClean="0"/>
              <a:t> </a:t>
            </a:r>
            <a:r>
              <a:rPr lang="en-US" dirty="0" err="1" smtClean="0"/>
              <a:t>kĩ</a:t>
            </a:r>
            <a:r>
              <a:rPr lang="en-US" dirty="0" smtClean="0"/>
              <a:t> </a:t>
            </a:r>
            <a:r>
              <a:rPr lang="en-US" dirty="0" err="1" smtClean="0"/>
              <a:t>năng</a:t>
            </a:r>
            <a:r>
              <a:rPr lang="en-US" dirty="0" smtClean="0"/>
              <a:t> </a:t>
            </a:r>
            <a:r>
              <a:rPr lang="en-US" dirty="0" err="1" smtClean="0"/>
              <a:t>nghe</a:t>
            </a:r>
            <a:r>
              <a:rPr lang="en-US" dirty="0" smtClean="0"/>
              <a:t>, </a:t>
            </a:r>
            <a:r>
              <a:rPr lang="en-US" dirty="0" err="1" smtClean="0"/>
              <a:t>nói</a:t>
            </a:r>
            <a:r>
              <a:rPr lang="en-US" dirty="0" smtClean="0"/>
              <a:t>, </a:t>
            </a:r>
            <a:r>
              <a:rPr lang="en-US" dirty="0" err="1" smtClean="0"/>
              <a:t>đọc</a:t>
            </a:r>
            <a:r>
              <a:rPr lang="en-US" dirty="0" smtClean="0"/>
              <a:t>, </a:t>
            </a:r>
            <a:r>
              <a:rPr lang="en-US" dirty="0" err="1" smtClean="0"/>
              <a:t>viết</a:t>
            </a:r>
            <a:r>
              <a:rPr lang="en-US" dirty="0" smtClean="0"/>
              <a:t>, </a:t>
            </a:r>
            <a:r>
              <a:rPr lang="en-US" dirty="0" err="1" smtClean="0"/>
              <a:t>kĩ</a:t>
            </a:r>
            <a:r>
              <a:rPr lang="en-US" dirty="0" smtClean="0"/>
              <a:t> </a:t>
            </a:r>
            <a:r>
              <a:rPr lang="en-US" dirty="0" err="1" smtClean="0"/>
              <a:t>năng</a:t>
            </a:r>
            <a:r>
              <a:rPr lang="en-US" dirty="0" smtClean="0"/>
              <a:t> </a:t>
            </a:r>
            <a:r>
              <a:rPr lang="en-US" dirty="0" err="1" smtClean="0"/>
              <a:t>làm</a:t>
            </a:r>
            <a:r>
              <a:rPr lang="en-US" dirty="0" smtClean="0"/>
              <a:t> </a:t>
            </a:r>
            <a:r>
              <a:rPr lang="en-US" dirty="0" err="1" smtClean="0"/>
              <a:t>bài</a:t>
            </a:r>
            <a:r>
              <a:rPr lang="en-US" dirty="0" smtClean="0"/>
              <a:t> </a:t>
            </a:r>
            <a:r>
              <a:rPr lang="en-US" dirty="0" err="1" smtClean="0"/>
              <a:t>cho</a:t>
            </a:r>
            <a:r>
              <a:rPr lang="en-US" dirty="0" smtClean="0"/>
              <a:t> </a:t>
            </a:r>
            <a:r>
              <a:rPr lang="en-US" dirty="0" err="1" smtClean="0"/>
              <a:t>học</a:t>
            </a:r>
            <a:r>
              <a:rPr lang="en-US" dirty="0" smtClean="0"/>
              <a:t> </a:t>
            </a:r>
            <a:r>
              <a:rPr lang="en-US" dirty="0" err="1" smtClean="0"/>
              <a:t>sinh</a:t>
            </a:r>
            <a:r>
              <a:rPr lang="en-US" dirty="0" smtClean="0"/>
              <a:t>.</a:t>
            </a:r>
          </a:p>
          <a:p>
            <a:r>
              <a:rPr lang="en-US" dirty="0" err="1" smtClean="0"/>
              <a:t>Xây</a:t>
            </a:r>
            <a:r>
              <a:rPr lang="en-US" dirty="0" smtClean="0"/>
              <a:t> </a:t>
            </a:r>
            <a:r>
              <a:rPr lang="en-US" dirty="0" err="1" smtClean="0"/>
              <a:t>dựng</a:t>
            </a:r>
            <a:r>
              <a:rPr lang="en-US" dirty="0" smtClean="0"/>
              <a:t> </a:t>
            </a:r>
            <a:r>
              <a:rPr lang="en-US" dirty="0" err="1" smtClean="0"/>
              <a:t>thói</a:t>
            </a:r>
            <a:r>
              <a:rPr lang="en-US" dirty="0" smtClean="0"/>
              <a:t> </a:t>
            </a:r>
            <a:r>
              <a:rPr lang="en-US" dirty="0" err="1" smtClean="0"/>
              <a:t>quen</a:t>
            </a:r>
            <a:r>
              <a:rPr lang="en-US" dirty="0" smtClean="0"/>
              <a:t> </a:t>
            </a:r>
            <a:r>
              <a:rPr lang="en-US" dirty="0" err="1" smtClean="0"/>
              <a:t>học</a:t>
            </a:r>
            <a:r>
              <a:rPr lang="en-US" dirty="0" smtClean="0"/>
              <a:t> </a:t>
            </a:r>
            <a:r>
              <a:rPr lang="en-US" dirty="0" err="1" smtClean="0"/>
              <a:t>tập</a:t>
            </a:r>
            <a:r>
              <a:rPr lang="en-US" dirty="0" smtClean="0"/>
              <a:t> </a:t>
            </a:r>
            <a:r>
              <a:rPr lang="en-US" dirty="0" err="1" smtClean="0"/>
              <a:t>và</a:t>
            </a:r>
            <a:r>
              <a:rPr lang="en-US" dirty="0" smtClean="0"/>
              <a:t> </a:t>
            </a:r>
            <a:r>
              <a:rPr lang="en-US" dirty="0" err="1" smtClean="0"/>
              <a:t>phương</a:t>
            </a:r>
            <a:r>
              <a:rPr lang="en-US" dirty="0" smtClean="0"/>
              <a:t> </a:t>
            </a:r>
            <a:r>
              <a:rPr lang="en-US" dirty="0" err="1" smtClean="0"/>
              <a:t>pháp</a:t>
            </a:r>
            <a:r>
              <a:rPr lang="en-US" dirty="0" smtClean="0"/>
              <a:t> </a:t>
            </a:r>
            <a:r>
              <a:rPr lang="en-US" dirty="0" err="1" smtClean="0"/>
              <a:t>tự</a:t>
            </a:r>
            <a:r>
              <a:rPr lang="en-US" dirty="0" smtClean="0"/>
              <a:t> </a:t>
            </a:r>
            <a:r>
              <a:rPr lang="en-US" dirty="0" err="1" smtClean="0"/>
              <a:t>học</a:t>
            </a:r>
            <a:r>
              <a:rPr lang="en-US" dirty="0" smtClean="0"/>
              <a:t> ở </a:t>
            </a:r>
            <a:r>
              <a:rPr lang="en-US" dirty="0" err="1" smtClean="0"/>
              <a:t>nhà</a:t>
            </a:r>
            <a:r>
              <a:rPr lang="en-US" dirty="0" smtClean="0"/>
              <a:t> </a:t>
            </a:r>
            <a:r>
              <a:rPr lang="en-US" dirty="0" err="1" smtClean="0"/>
              <a:t>cho</a:t>
            </a:r>
            <a:r>
              <a:rPr lang="en-US" dirty="0" smtClean="0"/>
              <a:t> </a:t>
            </a:r>
            <a:r>
              <a:rPr lang="en-US" dirty="0" err="1" smtClean="0"/>
              <a:t>học</a:t>
            </a:r>
            <a:r>
              <a:rPr lang="en-US" dirty="0" smtClean="0"/>
              <a:t> </a:t>
            </a:r>
            <a:r>
              <a:rPr lang="en-US" dirty="0" err="1" smtClean="0"/>
              <a:t>sinh</a:t>
            </a:r>
            <a:r>
              <a:rPr lang="en-US" dirty="0" smtClean="0"/>
              <a:t>.</a:t>
            </a:r>
          </a:p>
          <a:p>
            <a:r>
              <a:rPr lang="en-US" dirty="0" err="1" smtClean="0"/>
              <a:t>Nâng</a:t>
            </a:r>
            <a:r>
              <a:rPr lang="en-US" dirty="0" smtClean="0"/>
              <a:t> </a:t>
            </a:r>
            <a:r>
              <a:rPr lang="en-US" dirty="0" err="1" smtClean="0"/>
              <a:t>cao</a:t>
            </a:r>
            <a:r>
              <a:rPr lang="en-US" dirty="0" smtClean="0"/>
              <a:t> </a:t>
            </a:r>
            <a:r>
              <a:rPr lang="en-US" dirty="0" err="1" smtClean="0"/>
              <a:t>chất</a:t>
            </a:r>
            <a:r>
              <a:rPr lang="en-US" dirty="0" smtClean="0"/>
              <a:t> </a:t>
            </a:r>
            <a:r>
              <a:rPr lang="en-US" dirty="0" err="1" smtClean="0"/>
              <a:t>lượng</a:t>
            </a:r>
            <a:r>
              <a:rPr lang="en-US" dirty="0" smtClean="0"/>
              <a:t> </a:t>
            </a:r>
            <a:r>
              <a:rPr lang="en-US" dirty="0" err="1" smtClean="0"/>
              <a:t>bộ</a:t>
            </a:r>
            <a:r>
              <a:rPr lang="en-US" dirty="0" smtClean="0"/>
              <a:t> </a:t>
            </a:r>
            <a:r>
              <a:rPr lang="en-US" dirty="0" err="1" smtClean="0"/>
              <a:t>môn</a:t>
            </a:r>
            <a:r>
              <a:rPr lang="en-US" dirty="0" smtClean="0"/>
              <a:t> </a:t>
            </a:r>
            <a:r>
              <a:rPr lang="en-US" dirty="0" err="1" smtClean="0"/>
              <a:t>tiếng</a:t>
            </a:r>
            <a:r>
              <a:rPr lang="en-US" dirty="0" smtClean="0"/>
              <a:t> </a:t>
            </a:r>
            <a:r>
              <a:rPr lang="en-US" dirty="0" err="1" smtClean="0"/>
              <a:t>Anh</a:t>
            </a:r>
            <a:r>
              <a:rPr lang="en-US" dirty="0" smtClean="0"/>
              <a:t> </a:t>
            </a:r>
            <a:r>
              <a:rPr lang="en-US" dirty="0" err="1" smtClean="0"/>
              <a:t>với</a:t>
            </a:r>
            <a:r>
              <a:rPr lang="en-US" dirty="0" smtClean="0"/>
              <a:t> 100% </a:t>
            </a:r>
            <a:r>
              <a:rPr lang="en-US" dirty="0" err="1" smtClean="0"/>
              <a:t>học</a:t>
            </a:r>
            <a:r>
              <a:rPr lang="en-US" dirty="0" smtClean="0"/>
              <a:t> </a:t>
            </a:r>
            <a:r>
              <a:rPr lang="en-US" dirty="0" err="1" smtClean="0"/>
              <a:t>sinh</a:t>
            </a:r>
            <a:r>
              <a:rPr lang="en-US" dirty="0" smtClean="0"/>
              <a:t> </a:t>
            </a:r>
            <a:r>
              <a:rPr lang="en-US" dirty="0" err="1" smtClean="0"/>
              <a:t>đạt</a:t>
            </a:r>
            <a:r>
              <a:rPr lang="en-US" dirty="0" smtClean="0"/>
              <a:t> </a:t>
            </a:r>
            <a:r>
              <a:rPr lang="en-US" dirty="0" err="1" smtClean="0"/>
              <a:t>mức</a:t>
            </a:r>
            <a:r>
              <a:rPr lang="en-US" dirty="0" smtClean="0"/>
              <a:t> </a:t>
            </a:r>
            <a:r>
              <a:rPr lang="en-US" dirty="0" err="1" smtClean="0"/>
              <a:t>hoàn</a:t>
            </a:r>
            <a:r>
              <a:rPr lang="en-US" dirty="0" smtClean="0"/>
              <a:t> </a:t>
            </a:r>
            <a:r>
              <a:rPr lang="en-US" dirty="0" err="1" smtClean="0"/>
              <a:t>thành</a:t>
            </a:r>
            <a:r>
              <a:rPr lang="en-US" dirty="0" smtClean="0"/>
              <a:t> </a:t>
            </a:r>
            <a:r>
              <a:rPr lang="en-US" dirty="0" err="1" smtClean="0"/>
              <a:t>chương</a:t>
            </a:r>
            <a:r>
              <a:rPr lang="en-US" dirty="0" smtClean="0"/>
              <a:t> </a:t>
            </a:r>
            <a:r>
              <a:rPr lang="en-US" dirty="0" err="1" smtClean="0"/>
              <a:t>trình</a:t>
            </a:r>
            <a:r>
              <a:rPr lang="en-US" dirty="0" smtClean="0"/>
              <a:t>, </a:t>
            </a:r>
            <a:r>
              <a:rPr lang="en-US" dirty="0" err="1" smtClean="0"/>
              <a:t>với</a:t>
            </a:r>
            <a:r>
              <a:rPr lang="en-US" dirty="0" smtClean="0"/>
              <a:t> </a:t>
            </a:r>
            <a:r>
              <a:rPr lang="en-US" dirty="0" err="1" smtClean="0"/>
              <a:t>số</a:t>
            </a:r>
            <a:r>
              <a:rPr lang="en-US" dirty="0" smtClean="0"/>
              <a:t> </a:t>
            </a:r>
            <a:r>
              <a:rPr lang="en-US" dirty="0" err="1" smtClean="0"/>
              <a:t>lượng</a:t>
            </a:r>
            <a:r>
              <a:rPr lang="en-US" dirty="0" smtClean="0"/>
              <a:t> </a:t>
            </a:r>
            <a:r>
              <a:rPr lang="en-US" dirty="0" err="1" smtClean="0"/>
              <a:t>học</a:t>
            </a:r>
            <a:r>
              <a:rPr lang="en-US" dirty="0" smtClean="0"/>
              <a:t> </a:t>
            </a:r>
            <a:r>
              <a:rPr lang="en-US" dirty="0" err="1" smtClean="0"/>
              <a:t>sinh</a:t>
            </a:r>
            <a:r>
              <a:rPr lang="en-US" dirty="0" smtClean="0"/>
              <a:t> </a:t>
            </a:r>
            <a:r>
              <a:rPr lang="en-US" dirty="0" err="1" smtClean="0"/>
              <a:t>giỏi</a:t>
            </a:r>
            <a:r>
              <a:rPr lang="en-US" dirty="0" smtClean="0"/>
              <a:t> </a:t>
            </a:r>
            <a:r>
              <a:rPr lang="en-US" dirty="0" err="1" smtClean="0"/>
              <a:t>tăng</a:t>
            </a:r>
            <a:r>
              <a:rPr lang="en-US" dirty="0" smtClean="0"/>
              <a:t>, 30-40% </a:t>
            </a:r>
            <a:r>
              <a:rPr lang="en-US" dirty="0" err="1" smtClean="0"/>
              <a:t>trở</a:t>
            </a:r>
            <a:r>
              <a:rPr lang="en-US" dirty="0" smtClean="0"/>
              <a:t> </a:t>
            </a:r>
            <a:r>
              <a:rPr lang="en-US" dirty="0" err="1" smtClean="0"/>
              <a:t>lên</a:t>
            </a:r>
            <a:r>
              <a:rPr lang="en-US" dirty="0" smtClean="0"/>
              <a:t>.</a:t>
            </a:r>
          </a:p>
        </p:txBody>
      </p:sp>
    </p:spTree>
    <p:extLst>
      <p:ext uri="{BB962C8B-B14F-4D97-AF65-F5344CB8AC3E}">
        <p14:creationId xmlns:p14="http://schemas.microsoft.com/office/powerpoint/2010/main" val="3757171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latin typeface="Times New Roman" pitchFamily="18" charset="0"/>
                <a:cs typeface="Times New Roman" pitchFamily="18" charset="0"/>
              </a:rPr>
              <a:t>CHÂN THÀNH CẢM ƠN QUÝ THẦY CÔ ĐÃ LẮNG NGHE!</a:t>
            </a:r>
            <a:endParaRPr lang="en-US" b="1" dirty="0">
              <a:solidFill>
                <a:srgbClr val="0070C0"/>
              </a:solidFill>
              <a:latin typeface="Times New Roman" pitchFamily="18" charset="0"/>
              <a:cs typeface="Times New Roman" pitchFamily="18" charset="0"/>
            </a:endParaRPr>
          </a:p>
        </p:txBody>
      </p:sp>
      <p:sp>
        <p:nvSpPr>
          <p:cNvPr id="5" name="Title 1"/>
          <p:cNvSpPr txBox="1">
            <a:spLocks/>
          </p:cNvSpPr>
          <p:nvPr/>
        </p:nvSpPr>
        <p:spPr>
          <a:xfrm>
            <a:off x="609600" y="49530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680457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28601"/>
            <a:ext cx="8229600" cy="2590800"/>
          </a:xfrm>
        </p:spPr>
        <p:txBody>
          <a:bodyPr>
            <a:normAutofit/>
          </a:bodyPr>
          <a:lstStyle/>
          <a:p>
            <a:pPr marL="0" indent="0" algn="ctr">
              <a:buNone/>
            </a:pPr>
            <a:r>
              <a:rPr lang="en-US" b="1" dirty="0" smtClean="0">
                <a:solidFill>
                  <a:srgbClr val="FF0000"/>
                </a:solidFill>
                <a:latin typeface="Footlight MT Light" pitchFamily="18" charset="0"/>
              </a:rPr>
              <a:t> </a:t>
            </a:r>
            <a:r>
              <a:rPr lang="en-US" sz="3600" b="1" dirty="0" smtClean="0">
                <a:solidFill>
                  <a:srgbClr val="FF0000"/>
                </a:solidFill>
                <a:latin typeface="Times New Roman" pitchFamily="18" charset="0"/>
                <a:cs typeface="Times New Roman" pitchFamily="18" charset="0"/>
              </a:rPr>
              <a:t>MỘT SỐ BIỆN PHÁP NHẰM NÂNG CAO CHẤT LƯỢNG DẠY VÀ HỌC </a:t>
            </a:r>
          </a:p>
          <a:p>
            <a:pPr marL="0" indent="0" algn="ctr">
              <a:buNone/>
            </a:pPr>
            <a:r>
              <a:rPr lang="en-US" sz="3600" b="1" dirty="0" smtClean="0">
                <a:solidFill>
                  <a:srgbClr val="FF0000"/>
                </a:solidFill>
                <a:latin typeface="Times New Roman" pitchFamily="18" charset="0"/>
                <a:cs typeface="Times New Roman" pitchFamily="18" charset="0"/>
              </a:rPr>
              <a:t>MÔN TIẾNG ANH</a:t>
            </a:r>
            <a:endParaRPr lang="en-US" sz="3600" b="1" dirty="0">
              <a:solidFill>
                <a:srgbClr val="FF0000"/>
              </a:solidFill>
              <a:latin typeface="Times New Roman" pitchFamily="18" charset="0"/>
              <a:cs typeface="Times New Roman" pitchFamily="18" charset="0"/>
            </a:endParaRPr>
          </a:p>
        </p:txBody>
      </p:sp>
      <p:sp>
        <p:nvSpPr>
          <p:cNvPr id="5" name="Rectangle 4"/>
          <p:cNvSpPr/>
          <p:nvPr/>
        </p:nvSpPr>
        <p:spPr>
          <a:xfrm>
            <a:off x="1524000" y="1397000"/>
            <a:ext cx="6096000" cy="4064000"/>
          </a:xfrm>
          <a:prstGeom prst="rect">
            <a:avLst/>
          </a:prstGeom>
        </p:spPr>
        <p:txBody>
          <a:bodyPr/>
          <a:lstStyle/>
          <a:p>
            <a:pPr lvl="0">
              <a:buChar char="•"/>
            </a:pPr>
            <a:endParaRPr lang="en-US"/>
          </a:p>
          <a:p>
            <a:pPr lvl="0">
              <a:buChar char="•"/>
            </a:pPr>
            <a:endParaRPr lang="en-US" dirty="0"/>
          </a:p>
          <a:p>
            <a:pPr lvl="0">
              <a:buChar char="•"/>
            </a:pPr>
            <a:endParaRPr lang="en-US" dirty="0"/>
          </a:p>
        </p:txBody>
      </p:sp>
      <p:graphicFrame>
        <p:nvGraphicFramePr>
          <p:cNvPr id="6" name="Diagram 5"/>
          <p:cNvGraphicFramePr/>
          <p:nvPr>
            <p:extLst>
              <p:ext uri="{D42A27DB-BD31-4B8C-83A1-F6EECF244321}">
                <p14:modId xmlns:p14="http://schemas.microsoft.com/office/powerpoint/2010/main" val="4062815598"/>
              </p:ext>
            </p:extLst>
          </p:nvPr>
        </p:nvGraphicFramePr>
        <p:xfrm>
          <a:off x="1676400" y="2133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0339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360" y="0"/>
            <a:ext cx="8229600" cy="1143000"/>
          </a:xfrm>
        </p:spPr>
        <p:txBody>
          <a:bodyPr/>
          <a:lstStyle/>
          <a:p>
            <a:r>
              <a:rPr lang="en-US" b="1" dirty="0" smtClean="0">
                <a:solidFill>
                  <a:srgbClr val="C00000"/>
                </a:solidFill>
                <a:latin typeface="Times New Roman" pitchFamily="18" charset="0"/>
                <a:cs typeface="Times New Roman" pitchFamily="18" charset="0"/>
              </a:rPr>
              <a:t>I/ PHẦN MỞ ĐẦU</a:t>
            </a:r>
            <a:endParaRPr lang="en-US" b="1" dirty="0">
              <a:solidFill>
                <a:srgbClr val="C00000"/>
              </a:solidFill>
              <a:latin typeface="Times New Roman" pitchFamily="18" charset="0"/>
              <a:cs typeface="Times New Roman" pitchFamily="18" charset="0"/>
            </a:endParaRPr>
          </a:p>
        </p:txBody>
      </p:sp>
      <p:grpSp>
        <p:nvGrpSpPr>
          <p:cNvPr id="1038" name="Group 1037"/>
          <p:cNvGrpSpPr/>
          <p:nvPr/>
        </p:nvGrpSpPr>
        <p:grpSpPr>
          <a:xfrm>
            <a:off x="609600" y="1799652"/>
            <a:ext cx="2286000" cy="4648200"/>
            <a:chOff x="609600" y="1432599"/>
            <a:chExt cx="2286000" cy="4648200"/>
          </a:xfrm>
        </p:grpSpPr>
        <p:sp>
          <p:nvSpPr>
            <p:cNvPr id="4" name="Flowchart: Stored Data 3" descr="HHHH&#10;" title="NÂNG CAO CHẤT LƯỢNG DẠY VÀ HỌC MÔN TIẾNG ANH"/>
            <p:cNvSpPr/>
            <p:nvPr/>
          </p:nvSpPr>
          <p:spPr>
            <a:xfrm>
              <a:off x="609600" y="1432599"/>
              <a:ext cx="2286000" cy="464820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920858" y="1608913"/>
              <a:ext cx="1447800" cy="3970318"/>
            </a:xfrm>
            <a:prstGeom prst="rect">
              <a:avLst/>
            </a:prstGeom>
            <a:noFill/>
          </p:spPr>
          <p:txBody>
            <a:bodyPr wrap="square" rtlCol="0">
              <a:spAutoFit/>
            </a:bodyPr>
            <a:lstStyle/>
            <a:p>
              <a:pPr algn="ctr"/>
              <a:r>
                <a:rPr lang="en-US" sz="2800" b="1" dirty="0" smtClean="0"/>
                <a:t>NÂNG CAO CHẤT LƯỢNG DẠY VÀ HỌC MÔN TIẾNG ANH</a:t>
              </a:r>
              <a:endParaRPr lang="en-US" sz="2800" b="1" dirty="0"/>
            </a:p>
          </p:txBody>
        </p:sp>
      </p:grpSp>
      <p:pic>
        <p:nvPicPr>
          <p:cNvPr id="103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701766">
            <a:off x="3040384" y="3040383"/>
            <a:ext cx="1674223" cy="1674223"/>
          </a:xfrm>
          <a:prstGeom prst="rect">
            <a:avLst/>
          </a:prstGeom>
          <a:noFill/>
          <a:ln>
            <a:noFill/>
          </a:ln>
          <a:effectLst/>
        </p:spPr>
      </p:pic>
      <p:grpSp>
        <p:nvGrpSpPr>
          <p:cNvPr id="20" name="Group 19"/>
          <p:cNvGrpSpPr/>
          <p:nvPr/>
        </p:nvGrpSpPr>
        <p:grpSpPr>
          <a:xfrm>
            <a:off x="5282678" y="1799652"/>
            <a:ext cx="3801808" cy="3801808"/>
            <a:chOff x="6084968" y="-226302"/>
            <a:chExt cx="3801808" cy="3801808"/>
          </a:xfrm>
        </p:grpSpPr>
        <p:sp>
          <p:nvSpPr>
            <p:cNvPr id="21" name="Pie 20"/>
            <p:cNvSpPr/>
            <p:nvPr/>
          </p:nvSpPr>
          <p:spPr>
            <a:xfrm>
              <a:off x="6084968" y="-226302"/>
              <a:ext cx="3801808" cy="3801808"/>
            </a:xfrm>
            <a:prstGeom prst="pie">
              <a:avLst>
                <a:gd name="adj1" fmla="val 9000000"/>
                <a:gd name="adj2" fmla="val 16200000"/>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22" name="Pie 4"/>
            <p:cNvSpPr/>
            <p:nvPr/>
          </p:nvSpPr>
          <p:spPr>
            <a:xfrm>
              <a:off x="6288690" y="490947"/>
              <a:ext cx="1697181" cy="12672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b="1" kern="1200" dirty="0" smtClean="0">
                  <a:solidFill>
                    <a:schemeClr val="accent3">
                      <a:lumMod val="50000"/>
                    </a:schemeClr>
                  </a:solidFill>
                  <a:latin typeface="Times New Roman" pitchFamily="18" charset="0"/>
                  <a:cs typeface="Times New Roman" pitchFamily="18" charset="0"/>
                </a:rPr>
                <a:t>CHƯA THẬT SỰ HAM THÍCH, HỨNG THÚ HỌC TIẾNG ANH</a:t>
              </a:r>
              <a:endParaRPr lang="en-US" kern="1200" dirty="0">
                <a:solidFill>
                  <a:schemeClr val="accent3">
                    <a:lumMod val="50000"/>
                  </a:schemeClr>
                </a:solidFill>
              </a:endParaRPr>
            </a:p>
          </p:txBody>
        </p:sp>
      </p:grpSp>
      <p:grpSp>
        <p:nvGrpSpPr>
          <p:cNvPr id="24" name="Group 23"/>
          <p:cNvGrpSpPr/>
          <p:nvPr/>
        </p:nvGrpSpPr>
        <p:grpSpPr>
          <a:xfrm>
            <a:off x="5342192" y="1799652"/>
            <a:ext cx="3801808" cy="3801808"/>
            <a:chOff x="6098813" y="-452608"/>
            <a:chExt cx="3801808" cy="3801808"/>
          </a:xfrm>
        </p:grpSpPr>
        <p:sp>
          <p:nvSpPr>
            <p:cNvPr id="25" name="Pie 24"/>
            <p:cNvSpPr/>
            <p:nvPr/>
          </p:nvSpPr>
          <p:spPr>
            <a:xfrm>
              <a:off x="6098813" y="-452608"/>
              <a:ext cx="3801808" cy="3801808"/>
            </a:xfrm>
            <a:prstGeom prst="pie">
              <a:avLst>
                <a:gd name="adj1" fmla="val 16200000"/>
                <a:gd name="adj2" fmla="val 180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6" name="Pie 4"/>
            <p:cNvSpPr/>
            <p:nvPr/>
          </p:nvSpPr>
          <p:spPr>
            <a:xfrm>
              <a:off x="7999718" y="155935"/>
              <a:ext cx="1470246" cy="12672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b="1" kern="1200" dirty="0" smtClean="0">
                  <a:solidFill>
                    <a:schemeClr val="accent2">
                      <a:lumMod val="75000"/>
                    </a:schemeClr>
                  </a:solidFill>
                  <a:latin typeface="Times New Roman" pitchFamily="18" charset="0"/>
                  <a:cs typeface="Times New Roman" pitchFamily="18" charset="0"/>
                </a:rPr>
                <a:t>CHƯA LINH HOẠT VẬN DỤNG KIẾN THỨC SAU KHI HỌ</a:t>
              </a:r>
              <a:r>
                <a:rPr lang="en-US" b="1" kern="1200" dirty="0" smtClean="0">
                  <a:solidFill>
                    <a:schemeClr val="accent2">
                      <a:lumMod val="75000"/>
                    </a:schemeClr>
                  </a:solidFill>
                </a:rPr>
                <a:t>C</a:t>
              </a:r>
              <a:endParaRPr lang="en-US" kern="1200" dirty="0">
                <a:solidFill>
                  <a:schemeClr val="accent2">
                    <a:lumMod val="75000"/>
                  </a:schemeClr>
                </a:solidFill>
              </a:endParaRPr>
            </a:p>
          </p:txBody>
        </p:sp>
      </p:grpSp>
      <p:grpSp>
        <p:nvGrpSpPr>
          <p:cNvPr id="28" name="Group 27"/>
          <p:cNvGrpSpPr/>
          <p:nvPr/>
        </p:nvGrpSpPr>
        <p:grpSpPr>
          <a:xfrm>
            <a:off x="5335265" y="1799652"/>
            <a:ext cx="3801808" cy="3801808"/>
            <a:chOff x="3581391" y="-3"/>
            <a:chExt cx="3801808" cy="3801808"/>
          </a:xfrm>
        </p:grpSpPr>
        <p:sp>
          <p:nvSpPr>
            <p:cNvPr id="29" name="Pie 28"/>
            <p:cNvSpPr/>
            <p:nvPr/>
          </p:nvSpPr>
          <p:spPr>
            <a:xfrm>
              <a:off x="3581391" y="-3"/>
              <a:ext cx="3801808" cy="3801808"/>
            </a:xfrm>
            <a:prstGeom prst="pie">
              <a:avLst>
                <a:gd name="adj1" fmla="val 1800000"/>
                <a:gd name="adj2" fmla="val 9000000"/>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31" name="Pie 4"/>
            <p:cNvSpPr/>
            <p:nvPr/>
          </p:nvSpPr>
          <p:spPr>
            <a:xfrm>
              <a:off x="4622363" y="2398756"/>
              <a:ext cx="1719865" cy="11767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b="1" kern="1200" dirty="0" smtClean="0">
                  <a:solidFill>
                    <a:srgbClr val="002060"/>
                  </a:solidFill>
                  <a:latin typeface="Times New Roman" pitchFamily="18" charset="0"/>
                  <a:cs typeface="Times New Roman" pitchFamily="18" charset="0"/>
                </a:rPr>
                <a:t>CHƯA BIẾT CÁCH TỰ HỌC Ở NHÀ</a:t>
              </a:r>
              <a:endParaRPr lang="en-US" kern="1200" dirty="0">
                <a:solidFill>
                  <a:srgbClr val="002060"/>
                </a:solidFill>
              </a:endParaRPr>
            </a:p>
          </p:txBody>
        </p:sp>
      </p:grpSp>
    </p:spTree>
    <p:extLst>
      <p:ext uri="{BB962C8B-B14F-4D97-AF65-F5344CB8AC3E}">
        <p14:creationId xmlns:p14="http://schemas.microsoft.com/office/powerpoint/2010/main" val="2738290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42486205"/>
              </p:ext>
            </p:extLst>
          </p:nvPr>
        </p:nvGraphicFramePr>
        <p:xfrm>
          <a:off x="381000" y="762000"/>
          <a:ext cx="8153400" cy="513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685800" y="0"/>
            <a:ext cx="8229600" cy="1143000"/>
          </a:xfrm>
        </p:spPr>
        <p:txBody>
          <a:bodyPr/>
          <a:lstStyle/>
          <a:p>
            <a:pPr algn="l"/>
            <a:r>
              <a:rPr lang="en-US" dirty="0" smtClean="0">
                <a:solidFill>
                  <a:srgbClr val="FF0000"/>
                </a:solidFill>
                <a:latin typeface="Algerian" pitchFamily="82" charset="0"/>
                <a:cs typeface="Arial" pitchFamily="34" charset="0"/>
              </a:rPr>
              <a:t>Ii/ BIỆN </a:t>
            </a:r>
            <a:r>
              <a:rPr lang="en-US" dirty="0" smtClean="0">
                <a:solidFill>
                  <a:srgbClr val="FF0000"/>
                </a:solidFill>
                <a:latin typeface="Algerian" pitchFamily="82" charset="0"/>
                <a:cs typeface="Arial" pitchFamily="34" charset="0"/>
              </a:rPr>
              <a:t>PHÁP</a:t>
            </a:r>
            <a:endParaRPr lang="en-US" dirty="0">
              <a:solidFill>
                <a:srgbClr val="FF0000"/>
              </a:solidFill>
              <a:latin typeface="Algerian" pitchFamily="82" charset="0"/>
              <a:cs typeface="Arial" pitchFamily="34" charset="0"/>
            </a:endParaRPr>
          </a:p>
        </p:txBody>
      </p:sp>
    </p:spTree>
    <p:extLst>
      <p:ext uri="{BB962C8B-B14F-4D97-AF65-F5344CB8AC3E}">
        <p14:creationId xmlns:p14="http://schemas.microsoft.com/office/powerpoint/2010/main" val="3876968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latin typeface="Times New Roman" pitchFamily="18" charset="0"/>
                <a:cs typeface="Times New Roman" pitchFamily="18" charset="0"/>
              </a:rPr>
              <a:t>1. TĂNG CƯỜNG THU HÚT SỰ CHÚ Ý HAM THÍCH HỌC HỎI Ở HỌC SINH</a:t>
            </a:r>
            <a:endParaRPr lang="en-US" sz="3200" b="1" dirty="0">
              <a:solidFill>
                <a:srgbClr val="FF0000"/>
              </a:solidFill>
              <a:latin typeface="Times New Roman" pitchFamily="18" charset="0"/>
              <a:cs typeface="Times New Roman" pitchFamily="18" charset="0"/>
            </a:endParaRPr>
          </a:p>
        </p:txBody>
      </p:sp>
      <p:sp>
        <p:nvSpPr>
          <p:cNvPr id="4" name="Right Arrow 3"/>
          <p:cNvSpPr/>
          <p:nvPr/>
        </p:nvSpPr>
        <p:spPr>
          <a:xfrm>
            <a:off x="4724400" y="2438400"/>
            <a:ext cx="3886200" cy="27432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2">
                    <a:lumMod val="75000"/>
                  </a:schemeClr>
                </a:solidFill>
                <a:latin typeface="Times New Roman" pitchFamily="18" charset="0"/>
                <a:cs typeface="Times New Roman" pitchFamily="18" charset="0"/>
              </a:rPr>
              <a:t>Tạo</a:t>
            </a:r>
            <a:r>
              <a:rPr lang="en-US" sz="2800" b="1" dirty="0" smtClean="0">
                <a:solidFill>
                  <a:schemeClr val="tx2">
                    <a:lumMod val="75000"/>
                  </a:schemeClr>
                </a:solidFill>
                <a:latin typeface="Times New Roman" pitchFamily="18" charset="0"/>
                <a:cs typeface="Times New Roman" pitchFamily="18" charset="0"/>
              </a:rPr>
              <a:t> </a:t>
            </a:r>
            <a:r>
              <a:rPr lang="en-US" sz="2800" b="1" dirty="0" err="1" smtClean="0">
                <a:solidFill>
                  <a:schemeClr val="tx2">
                    <a:lumMod val="75000"/>
                  </a:schemeClr>
                </a:solidFill>
                <a:latin typeface="Times New Roman" pitchFamily="18" charset="0"/>
                <a:cs typeface="Times New Roman" pitchFamily="18" charset="0"/>
              </a:rPr>
              <a:t>sự</a:t>
            </a:r>
            <a:r>
              <a:rPr lang="en-US" sz="2800" b="1" dirty="0" smtClean="0">
                <a:solidFill>
                  <a:schemeClr val="tx2">
                    <a:lumMod val="75000"/>
                  </a:schemeClr>
                </a:solidFill>
                <a:latin typeface="Times New Roman" pitchFamily="18" charset="0"/>
                <a:cs typeface="Times New Roman" pitchFamily="18" charset="0"/>
              </a:rPr>
              <a:t> </a:t>
            </a:r>
            <a:r>
              <a:rPr lang="en-US" sz="2800" b="1" dirty="0" err="1" smtClean="0">
                <a:solidFill>
                  <a:schemeClr val="tx2">
                    <a:lumMod val="75000"/>
                  </a:schemeClr>
                </a:solidFill>
                <a:latin typeface="Times New Roman" pitchFamily="18" charset="0"/>
                <a:cs typeface="Times New Roman" pitchFamily="18" charset="0"/>
              </a:rPr>
              <a:t>tự</a:t>
            </a:r>
            <a:r>
              <a:rPr lang="en-US" sz="2800" b="1" dirty="0" smtClean="0">
                <a:solidFill>
                  <a:schemeClr val="tx2">
                    <a:lumMod val="75000"/>
                  </a:schemeClr>
                </a:solidFill>
                <a:latin typeface="Times New Roman" pitchFamily="18" charset="0"/>
                <a:cs typeface="Times New Roman" pitchFamily="18" charset="0"/>
              </a:rPr>
              <a:t> tin, </a:t>
            </a:r>
            <a:r>
              <a:rPr lang="en-US" sz="2800" b="1" dirty="0" err="1" smtClean="0">
                <a:solidFill>
                  <a:schemeClr val="tx2">
                    <a:lumMod val="75000"/>
                  </a:schemeClr>
                </a:solidFill>
                <a:latin typeface="Times New Roman" pitchFamily="18" charset="0"/>
                <a:cs typeface="Times New Roman" pitchFamily="18" charset="0"/>
              </a:rPr>
              <a:t>chủ</a:t>
            </a:r>
            <a:r>
              <a:rPr lang="en-US" sz="2800" b="1" dirty="0" smtClean="0">
                <a:solidFill>
                  <a:schemeClr val="tx2">
                    <a:lumMod val="75000"/>
                  </a:schemeClr>
                </a:solidFill>
                <a:latin typeface="Times New Roman" pitchFamily="18" charset="0"/>
                <a:cs typeface="Times New Roman" pitchFamily="18" charset="0"/>
              </a:rPr>
              <a:t> </a:t>
            </a:r>
            <a:r>
              <a:rPr lang="en-US" sz="2800" b="1" dirty="0" err="1" smtClean="0">
                <a:solidFill>
                  <a:schemeClr val="tx2">
                    <a:lumMod val="75000"/>
                  </a:schemeClr>
                </a:solidFill>
                <a:latin typeface="Times New Roman" pitchFamily="18" charset="0"/>
                <a:cs typeface="Times New Roman" pitchFamily="18" charset="0"/>
              </a:rPr>
              <a:t>động</a:t>
            </a:r>
            <a:r>
              <a:rPr lang="en-US" sz="2800" b="1" dirty="0" smtClean="0">
                <a:solidFill>
                  <a:schemeClr val="tx2">
                    <a:lumMod val="75000"/>
                  </a:schemeClr>
                </a:solidFill>
                <a:latin typeface="Times New Roman" pitchFamily="18" charset="0"/>
                <a:cs typeface="Times New Roman" pitchFamily="18" charset="0"/>
              </a:rPr>
              <a:t> </a:t>
            </a:r>
            <a:r>
              <a:rPr lang="en-US" sz="2800" b="1" dirty="0" err="1" smtClean="0">
                <a:solidFill>
                  <a:schemeClr val="tx2">
                    <a:lumMod val="75000"/>
                  </a:schemeClr>
                </a:solidFill>
                <a:latin typeface="Times New Roman" pitchFamily="18" charset="0"/>
                <a:cs typeface="Times New Roman" pitchFamily="18" charset="0"/>
              </a:rPr>
              <a:t>trong</a:t>
            </a:r>
            <a:r>
              <a:rPr lang="en-US" sz="2800" b="1" dirty="0" smtClean="0">
                <a:solidFill>
                  <a:schemeClr val="tx2">
                    <a:lumMod val="75000"/>
                  </a:schemeClr>
                </a:solidFill>
                <a:latin typeface="Times New Roman" pitchFamily="18" charset="0"/>
                <a:cs typeface="Times New Roman" pitchFamily="18" charset="0"/>
              </a:rPr>
              <a:t> </a:t>
            </a:r>
            <a:r>
              <a:rPr lang="en-US" sz="2800" b="1" dirty="0" err="1" smtClean="0">
                <a:solidFill>
                  <a:schemeClr val="tx2">
                    <a:lumMod val="75000"/>
                  </a:schemeClr>
                </a:solidFill>
                <a:latin typeface="Times New Roman" pitchFamily="18" charset="0"/>
                <a:cs typeface="Times New Roman" pitchFamily="18" charset="0"/>
              </a:rPr>
              <a:t>việc</a:t>
            </a:r>
            <a:r>
              <a:rPr lang="en-US" sz="2800" b="1" dirty="0" smtClean="0">
                <a:solidFill>
                  <a:schemeClr val="tx2">
                    <a:lumMod val="75000"/>
                  </a:schemeClr>
                </a:solidFill>
                <a:latin typeface="Times New Roman" pitchFamily="18" charset="0"/>
                <a:cs typeface="Times New Roman" pitchFamily="18" charset="0"/>
              </a:rPr>
              <a:t> </a:t>
            </a:r>
            <a:r>
              <a:rPr lang="en-US" sz="2800" b="1" dirty="0" err="1" smtClean="0">
                <a:solidFill>
                  <a:schemeClr val="tx2">
                    <a:lumMod val="75000"/>
                  </a:schemeClr>
                </a:solidFill>
                <a:latin typeface="Times New Roman" pitchFamily="18" charset="0"/>
                <a:cs typeface="Times New Roman" pitchFamily="18" charset="0"/>
              </a:rPr>
              <a:t>học</a:t>
            </a:r>
            <a:r>
              <a:rPr lang="en-US" sz="2800" b="1" dirty="0" smtClean="0">
                <a:solidFill>
                  <a:schemeClr val="tx2">
                    <a:lumMod val="75000"/>
                  </a:schemeClr>
                </a:solidFill>
                <a:latin typeface="Times New Roman" pitchFamily="18" charset="0"/>
                <a:cs typeface="Times New Roman" pitchFamily="18" charset="0"/>
              </a:rPr>
              <a:t> </a:t>
            </a:r>
            <a:r>
              <a:rPr lang="en-US" sz="2800" b="1" dirty="0" err="1" smtClean="0">
                <a:solidFill>
                  <a:schemeClr val="tx2">
                    <a:lumMod val="75000"/>
                  </a:schemeClr>
                </a:solidFill>
                <a:latin typeface="Times New Roman" pitchFamily="18" charset="0"/>
                <a:cs typeface="Times New Roman" pitchFamily="18" charset="0"/>
              </a:rPr>
              <a:t>cho</a:t>
            </a:r>
            <a:r>
              <a:rPr lang="en-US" sz="2800" b="1" dirty="0" smtClean="0">
                <a:solidFill>
                  <a:schemeClr val="tx2">
                    <a:lumMod val="75000"/>
                  </a:schemeClr>
                </a:solidFill>
                <a:latin typeface="Times New Roman" pitchFamily="18" charset="0"/>
                <a:cs typeface="Times New Roman" pitchFamily="18" charset="0"/>
              </a:rPr>
              <a:t> </a:t>
            </a:r>
            <a:r>
              <a:rPr lang="en-US" sz="2800" b="1" dirty="0" err="1" smtClean="0">
                <a:solidFill>
                  <a:schemeClr val="tx2">
                    <a:lumMod val="75000"/>
                  </a:schemeClr>
                </a:solidFill>
                <a:latin typeface="Times New Roman" pitchFamily="18" charset="0"/>
                <a:cs typeface="Times New Roman" pitchFamily="18" charset="0"/>
              </a:rPr>
              <a:t>các</a:t>
            </a:r>
            <a:r>
              <a:rPr lang="en-US" sz="2800" b="1" dirty="0" smtClean="0">
                <a:solidFill>
                  <a:schemeClr val="tx2">
                    <a:lumMod val="75000"/>
                  </a:schemeClr>
                </a:solidFill>
                <a:latin typeface="Times New Roman" pitchFamily="18" charset="0"/>
                <a:cs typeface="Times New Roman" pitchFamily="18" charset="0"/>
              </a:rPr>
              <a:t> </a:t>
            </a:r>
            <a:r>
              <a:rPr lang="en-US" sz="2800" b="1" dirty="0" err="1" smtClean="0">
                <a:solidFill>
                  <a:schemeClr val="tx2">
                    <a:lumMod val="75000"/>
                  </a:schemeClr>
                </a:solidFill>
                <a:latin typeface="Times New Roman" pitchFamily="18" charset="0"/>
                <a:cs typeface="Times New Roman" pitchFamily="18" charset="0"/>
              </a:rPr>
              <a:t>em</a:t>
            </a:r>
            <a:endParaRPr lang="en-US" sz="2800" b="1" dirty="0">
              <a:solidFill>
                <a:schemeClr val="tx2">
                  <a:lumMod val="75000"/>
                </a:schemeClr>
              </a:solidFill>
              <a:latin typeface="Times New Roman" pitchFamily="18" charset="0"/>
              <a:cs typeface="Times New Roman" pitchFamily="18" charset="0"/>
            </a:endParaRPr>
          </a:p>
        </p:txBody>
      </p:sp>
      <p:sp>
        <p:nvSpPr>
          <p:cNvPr id="5" name="Left Arrow 4"/>
          <p:cNvSpPr/>
          <p:nvPr/>
        </p:nvSpPr>
        <p:spPr>
          <a:xfrm>
            <a:off x="685800" y="2438400"/>
            <a:ext cx="4043766" cy="2743200"/>
          </a:xfrm>
          <a:prstGeom prst="leftArrow">
            <a:avLst/>
          </a:prstGeom>
          <a:solidFill>
            <a:srgbClr val="FFD8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Times New Roman" pitchFamily="18" charset="0"/>
                <a:cs typeface="Times New Roman" pitchFamily="18" charset="0"/>
              </a:rPr>
              <a:t>Áp</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dụng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công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nghệ</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thông</a:t>
            </a:r>
            <a:r>
              <a:rPr lang="en-US" sz="2800" b="1" dirty="0" smtClean="0">
                <a:solidFill>
                  <a:srgbClr val="FF0000"/>
                </a:solidFill>
                <a:latin typeface="Times New Roman" pitchFamily="18" charset="0"/>
                <a:cs typeface="Times New Roman" pitchFamily="18" charset="0"/>
              </a:rPr>
              <a:t> tin </a:t>
            </a:r>
            <a:r>
              <a:rPr lang="en-US" sz="2800" b="1" dirty="0" err="1" smtClean="0">
                <a:solidFill>
                  <a:srgbClr val="FF0000"/>
                </a:solidFill>
                <a:latin typeface="Times New Roman" pitchFamily="18" charset="0"/>
                <a:cs typeface="Times New Roman" pitchFamily="18" charset="0"/>
              </a:rPr>
              <a:t>vào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trong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giảng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dạy</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35098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54" y="381000"/>
            <a:ext cx="8991600" cy="792162"/>
          </a:xfrm>
        </p:spPr>
        <p:txBody>
          <a:bodyPr>
            <a:normAutofit fontScale="90000"/>
          </a:bodyPr>
          <a:lstStyle/>
          <a:p>
            <a:r>
              <a:rPr lang="en-US" sz="3600" b="1" dirty="0" err="1">
                <a:solidFill>
                  <a:srgbClr val="FF0000"/>
                </a:solidFill>
                <a:latin typeface="Times New Roman" pitchFamily="18" charset="0"/>
                <a:cs typeface="Times New Roman" pitchFamily="18" charset="0"/>
              </a:rPr>
              <a:t>Áp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dụng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nghệ</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thông</a:t>
            </a:r>
            <a:r>
              <a:rPr lang="en-US" sz="3600" b="1" dirty="0">
                <a:solidFill>
                  <a:srgbClr val="FF000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tin</a:t>
            </a:r>
            <a:br>
              <a:rPr lang="en-US" sz="3600" b="1" dirty="0" smtClean="0">
                <a:solidFill>
                  <a:srgbClr val="FF0000"/>
                </a:solidFill>
                <a:latin typeface="Times New Roman" pitchFamily="18" charset="0"/>
                <a:cs typeface="Times New Roman" pitchFamily="18" charset="0"/>
              </a:rPr>
            </a:b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dạy</a:t>
            </a:r>
            <a:r>
              <a:rPr lang="en-US" b="1" dirty="0">
                <a:solidFill>
                  <a:srgbClr val="FF0000"/>
                </a:solidFill>
              </a:rPr>
              <a:t/>
            </a:r>
            <a:br>
              <a:rPr lang="en-US" b="1" dirty="0">
                <a:solidFill>
                  <a:srgbClr val="FF0000"/>
                </a:solidFill>
              </a:rPr>
            </a:br>
            <a:endParaRPr lang="en-US" b="1" dirty="0"/>
          </a:p>
        </p:txBody>
      </p:sp>
      <p:sp>
        <p:nvSpPr>
          <p:cNvPr id="3" name="Content Placeholder 2"/>
          <p:cNvSpPr>
            <a:spLocks noGrp="1"/>
          </p:cNvSpPr>
          <p:nvPr>
            <p:ph idx="1"/>
          </p:nvPr>
        </p:nvSpPr>
        <p:spPr>
          <a:xfrm>
            <a:off x="381000" y="1449831"/>
            <a:ext cx="8229600" cy="4525963"/>
          </a:xfr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28957"/>
            <a:ext cx="3023910" cy="201584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366" y="1228957"/>
            <a:ext cx="2864764" cy="1941339"/>
          </a:xfrm>
          <a:prstGeom prst="rect">
            <a:avLst/>
          </a:prstGeom>
          <a:noFill/>
          <a:ln w="19050">
            <a:solidFill>
              <a:schemeClr val="tx1">
                <a:alpha val="99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816226"/>
            <a:ext cx="5480549" cy="2444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53736" y="3400728"/>
            <a:ext cx="3392837" cy="830997"/>
          </a:xfrm>
          <a:prstGeom prst="rect">
            <a:avLst/>
          </a:prstGeom>
          <a:noFill/>
        </p:spPr>
        <p:txBody>
          <a:bodyPr wrap="square" rtlCol="0">
            <a:spAutoFit/>
          </a:bodyPr>
          <a:lstStyle/>
          <a:p>
            <a:pPr algn="ctr"/>
            <a:r>
              <a:rPr lang="en-US" sz="2400" b="1" dirty="0" err="1" smtClean="0">
                <a:latin typeface="Times New Roman" pitchFamily="18" charset="0"/>
                <a:cs typeface="Times New Roman" pitchFamily="18" charset="0"/>
              </a:rPr>
              <a:t>Sử</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dụng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ảnh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trực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sinh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động</a:t>
            </a:r>
            <a:endParaRPr lang="en-US" sz="2400" b="1" dirty="0">
              <a:latin typeface="Times New Roman" pitchFamily="18" charset="0"/>
              <a:cs typeface="Times New Roman" pitchFamily="18" charset="0"/>
            </a:endParaRPr>
          </a:p>
        </p:txBody>
      </p:sp>
      <p:sp>
        <p:nvSpPr>
          <p:cNvPr id="8" name="TextBox 7"/>
          <p:cNvSpPr txBox="1"/>
          <p:nvPr/>
        </p:nvSpPr>
        <p:spPr>
          <a:xfrm>
            <a:off x="4953000" y="3348006"/>
            <a:ext cx="3984963" cy="830997"/>
          </a:xfrm>
          <a:prstGeom prst="rect">
            <a:avLst/>
          </a:prstGeom>
          <a:noFill/>
        </p:spPr>
        <p:txBody>
          <a:bodyPr wrap="square" rtlCol="0">
            <a:spAutoFit/>
          </a:bodyPr>
          <a:lstStyle/>
          <a:p>
            <a:pPr algn="ctr"/>
            <a:r>
              <a:rPr lang="en-US" sz="2400" b="1" dirty="0" err="1" smtClean="0">
                <a:latin typeface="Times New Roman" pitchFamily="18" charset="0"/>
                <a:cs typeface="Times New Roman" pitchFamily="18" charset="0"/>
              </a:rPr>
              <a:t>Ứng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dụng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phần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mềm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trực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hóa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bài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hội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thoại</a:t>
            </a:r>
            <a:endParaRPr lang="en-US" sz="2400" b="1" dirty="0">
              <a:latin typeface="Times New Roman" pitchFamily="18" charset="0"/>
              <a:cs typeface="Times New Roman" pitchFamily="18" charset="0"/>
            </a:endParaRPr>
          </a:p>
        </p:txBody>
      </p:sp>
      <p:sp>
        <p:nvSpPr>
          <p:cNvPr id="9" name="TextBox 8"/>
          <p:cNvSpPr txBox="1"/>
          <p:nvPr/>
        </p:nvSpPr>
        <p:spPr>
          <a:xfrm>
            <a:off x="653736" y="6282571"/>
            <a:ext cx="7804464" cy="830997"/>
          </a:xfrm>
          <a:prstGeom prst="rect">
            <a:avLst/>
          </a:prstGeom>
          <a:noFill/>
        </p:spPr>
        <p:txBody>
          <a:bodyPr wrap="square" rtlCol="0">
            <a:spAutoFit/>
          </a:bodyPr>
          <a:lstStyle/>
          <a:p>
            <a:pPr algn="ctr"/>
            <a:r>
              <a:rPr lang="en-US" sz="2400" b="1" dirty="0" err="1" smtClean="0">
                <a:latin typeface="Times New Roman" pitchFamily="18" charset="0"/>
                <a:cs typeface="Times New Roman" pitchFamily="18" charset="0"/>
              </a:rPr>
              <a:t>Tổ</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chức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trò</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kích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thích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tính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tích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cực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học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sinh</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030025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8709" y="3324158"/>
            <a:ext cx="4802320" cy="347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3232"/>
            <a:ext cx="4310026" cy="31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52400" y="3351867"/>
            <a:ext cx="3392837" cy="461665"/>
          </a:xfrm>
          <a:prstGeom prst="rect">
            <a:avLst/>
          </a:prstGeom>
          <a:noFill/>
        </p:spPr>
        <p:txBody>
          <a:bodyPr wrap="square" rtlCol="0">
            <a:spAutoFit/>
          </a:bodyPr>
          <a:lstStyle/>
          <a:p>
            <a:pPr algn="ctr"/>
            <a:r>
              <a:rPr lang="en-US" sz="2400" b="1" dirty="0" err="1" smtClean="0"/>
              <a:t>Học</a:t>
            </a:r>
            <a:r>
              <a:rPr lang="en-US" sz="2400" b="1" dirty="0" smtClean="0"/>
              <a:t> </a:t>
            </a:r>
            <a:r>
              <a:rPr lang="en-US" sz="2400" b="1" dirty="0" err="1" smtClean="0"/>
              <a:t>từ</a:t>
            </a:r>
            <a:r>
              <a:rPr lang="en-US" sz="2400" b="1" dirty="0" smtClean="0"/>
              <a:t> </a:t>
            </a:r>
            <a:r>
              <a:rPr lang="en-US" sz="2400" b="1" dirty="0" err="1" smtClean="0"/>
              <a:t>vựng</a:t>
            </a:r>
            <a:r>
              <a:rPr lang="en-US" sz="2400" b="1" dirty="0" smtClean="0"/>
              <a:t> qua </a:t>
            </a:r>
            <a:r>
              <a:rPr lang="en-US" sz="2400" b="1" dirty="0" err="1" smtClean="0"/>
              <a:t>bài</a:t>
            </a:r>
            <a:r>
              <a:rPr lang="en-US" sz="2400" b="1" dirty="0" smtClean="0"/>
              <a:t> </a:t>
            </a:r>
            <a:r>
              <a:rPr lang="en-US" sz="2400" b="1" dirty="0" err="1" smtClean="0"/>
              <a:t>hát</a:t>
            </a:r>
            <a:endParaRPr lang="en-US" sz="2400" b="1" dirty="0"/>
          </a:p>
        </p:txBody>
      </p:sp>
      <p:sp>
        <p:nvSpPr>
          <p:cNvPr id="10" name="TextBox 9"/>
          <p:cNvSpPr txBox="1"/>
          <p:nvPr/>
        </p:nvSpPr>
        <p:spPr>
          <a:xfrm>
            <a:off x="4724400" y="2493161"/>
            <a:ext cx="4097579" cy="830997"/>
          </a:xfrm>
          <a:prstGeom prst="rect">
            <a:avLst/>
          </a:prstGeom>
          <a:noFill/>
        </p:spPr>
        <p:txBody>
          <a:bodyPr wrap="square" rtlCol="0">
            <a:spAutoFit/>
          </a:bodyPr>
          <a:lstStyle/>
          <a:p>
            <a:pPr algn="ctr"/>
            <a:r>
              <a:rPr lang="en-US" sz="2400" b="1" dirty="0" err="1" smtClean="0"/>
              <a:t>Ứng</a:t>
            </a:r>
            <a:r>
              <a:rPr lang="en-US" sz="2400" b="1" dirty="0" smtClean="0"/>
              <a:t> </a:t>
            </a:r>
            <a:r>
              <a:rPr lang="en-US" sz="2400" b="1" dirty="0" err="1" smtClean="0"/>
              <a:t>dụng</a:t>
            </a:r>
            <a:r>
              <a:rPr lang="en-US" sz="2400" b="1" dirty="0" smtClean="0"/>
              <a:t> </a:t>
            </a:r>
            <a:r>
              <a:rPr lang="en-US" sz="2400" b="1" dirty="0" err="1" smtClean="0"/>
              <a:t>trò</a:t>
            </a:r>
            <a:r>
              <a:rPr lang="en-US" sz="2400" b="1" dirty="0" smtClean="0"/>
              <a:t> </a:t>
            </a:r>
            <a:r>
              <a:rPr lang="en-US" sz="2400" b="1" dirty="0" err="1" smtClean="0"/>
              <a:t>chơi</a:t>
            </a:r>
            <a:r>
              <a:rPr lang="en-US" sz="2400" b="1" dirty="0" smtClean="0"/>
              <a:t> </a:t>
            </a:r>
            <a:r>
              <a:rPr lang="en-US" sz="2400" b="1" dirty="0" err="1" smtClean="0"/>
              <a:t>để</a:t>
            </a:r>
            <a:r>
              <a:rPr lang="en-US" sz="2400" b="1" dirty="0" smtClean="0"/>
              <a:t> </a:t>
            </a:r>
            <a:r>
              <a:rPr lang="en-US" sz="2400" b="1" dirty="0" err="1" smtClean="0"/>
              <a:t>luyện</a:t>
            </a:r>
            <a:r>
              <a:rPr lang="en-US" sz="2400" b="1" dirty="0" smtClean="0"/>
              <a:t> </a:t>
            </a:r>
            <a:r>
              <a:rPr lang="en-US" sz="2400" b="1" dirty="0" err="1" smtClean="0"/>
              <a:t>tập</a:t>
            </a:r>
            <a:r>
              <a:rPr lang="en-US" sz="2400" b="1" dirty="0" smtClean="0"/>
              <a:t> </a:t>
            </a:r>
            <a:r>
              <a:rPr lang="en-US" sz="2400" b="1" dirty="0" err="1" smtClean="0"/>
              <a:t>sử</a:t>
            </a:r>
            <a:r>
              <a:rPr lang="en-US" sz="2400" b="1" dirty="0" smtClean="0"/>
              <a:t> </a:t>
            </a:r>
            <a:r>
              <a:rPr lang="en-US" sz="2400" b="1" dirty="0" err="1" smtClean="0"/>
              <a:t>dụng</a:t>
            </a:r>
            <a:r>
              <a:rPr lang="en-US" sz="2400" b="1" dirty="0" smtClean="0"/>
              <a:t> </a:t>
            </a:r>
            <a:r>
              <a:rPr lang="en-US" sz="2400" b="1" dirty="0" err="1" smtClean="0"/>
              <a:t>từ</a:t>
            </a:r>
            <a:r>
              <a:rPr lang="en-US" sz="2400" b="1" dirty="0" smtClean="0"/>
              <a:t> </a:t>
            </a:r>
            <a:r>
              <a:rPr lang="en-US" sz="2400" b="1" dirty="0" err="1" smtClean="0"/>
              <a:t>vựng</a:t>
            </a:r>
            <a:r>
              <a:rPr lang="en-US" sz="2400" b="1" dirty="0" smtClean="0"/>
              <a:t>, </a:t>
            </a:r>
            <a:r>
              <a:rPr lang="en-US" sz="2400" b="1" dirty="0" err="1" smtClean="0"/>
              <a:t>mẫu</a:t>
            </a:r>
            <a:r>
              <a:rPr lang="en-US" sz="2400" b="1" dirty="0" smtClean="0"/>
              <a:t> </a:t>
            </a:r>
            <a:r>
              <a:rPr lang="en-US" sz="2400" b="1" dirty="0" err="1" smtClean="0"/>
              <a:t>câu</a:t>
            </a:r>
            <a:endParaRPr lang="en-US" sz="2400" b="1" dirty="0"/>
          </a:p>
        </p:txBody>
      </p:sp>
    </p:spTree>
    <p:extLst>
      <p:ext uri="{BB962C8B-B14F-4D97-AF65-F5344CB8AC3E}">
        <p14:creationId xmlns:p14="http://schemas.microsoft.com/office/powerpoint/2010/main" val="4189322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374"/>
            <a:ext cx="8153400" cy="590226"/>
          </a:xfrm>
        </p:spPr>
        <p:txBody>
          <a:bodyPr>
            <a:normAutofit fontScale="90000"/>
          </a:bodyPr>
          <a:lstStyle/>
          <a:p>
            <a:r>
              <a:rPr lang="en-US" sz="3600" b="1" dirty="0" err="1" smtClean="0">
                <a:solidFill>
                  <a:srgbClr val="FF0000"/>
                </a:solidFill>
              </a:rPr>
              <a:t>Tạo</a:t>
            </a:r>
            <a:r>
              <a:rPr lang="en-US" sz="3600" b="1" dirty="0" smtClean="0">
                <a:solidFill>
                  <a:srgbClr val="FF0000"/>
                </a:solidFill>
              </a:rPr>
              <a:t> </a:t>
            </a:r>
            <a:r>
              <a:rPr lang="en-US" sz="3600" b="1" dirty="0" err="1" smtClean="0">
                <a:solidFill>
                  <a:srgbClr val="FF0000"/>
                </a:solidFill>
              </a:rPr>
              <a:t>sự</a:t>
            </a:r>
            <a:r>
              <a:rPr lang="en-US" sz="3600" b="1" dirty="0" smtClean="0">
                <a:solidFill>
                  <a:srgbClr val="FF0000"/>
                </a:solidFill>
              </a:rPr>
              <a:t> </a:t>
            </a:r>
            <a:r>
              <a:rPr lang="en-US" sz="3600" b="1" dirty="0" err="1" smtClean="0">
                <a:solidFill>
                  <a:srgbClr val="FF0000"/>
                </a:solidFill>
              </a:rPr>
              <a:t>tự</a:t>
            </a:r>
            <a:r>
              <a:rPr lang="en-US" sz="3600" b="1" dirty="0" smtClean="0">
                <a:solidFill>
                  <a:srgbClr val="FF0000"/>
                </a:solidFill>
              </a:rPr>
              <a:t> tin </a:t>
            </a:r>
            <a:r>
              <a:rPr lang="en-US" sz="3600" b="1" dirty="0" err="1" smtClean="0">
                <a:solidFill>
                  <a:srgbClr val="FF0000"/>
                </a:solidFill>
              </a:rPr>
              <a:t>chủ</a:t>
            </a:r>
            <a:r>
              <a:rPr lang="en-US" sz="3600" b="1" dirty="0" smtClean="0">
                <a:solidFill>
                  <a:srgbClr val="FF0000"/>
                </a:solidFill>
              </a:rPr>
              <a:t> </a:t>
            </a:r>
            <a:r>
              <a:rPr lang="en-US" sz="3600" b="1" dirty="0" err="1" smtClean="0">
                <a:solidFill>
                  <a:srgbClr val="FF0000"/>
                </a:solidFill>
              </a:rPr>
              <a:t>động</a:t>
            </a:r>
            <a:r>
              <a:rPr lang="en-US" sz="3600" b="1" dirty="0" smtClean="0">
                <a:solidFill>
                  <a:srgbClr val="FF0000"/>
                </a:solidFill>
              </a:rPr>
              <a:t> </a:t>
            </a:r>
            <a:r>
              <a:rPr lang="en-US" sz="3600" b="1" dirty="0" err="1" smtClean="0">
                <a:solidFill>
                  <a:srgbClr val="FF0000"/>
                </a:solidFill>
              </a:rPr>
              <a:t>cho</a:t>
            </a:r>
            <a:r>
              <a:rPr lang="en-US" sz="3600" b="1" dirty="0" smtClean="0">
                <a:solidFill>
                  <a:srgbClr val="FF0000"/>
                </a:solidFill>
              </a:rPr>
              <a:t> </a:t>
            </a:r>
            <a:r>
              <a:rPr lang="en-US" sz="3600" b="1" dirty="0" err="1" smtClean="0">
                <a:solidFill>
                  <a:srgbClr val="FF0000"/>
                </a:solidFill>
              </a:rPr>
              <a:t>học</a:t>
            </a:r>
            <a:r>
              <a:rPr lang="en-US" sz="3600" b="1" dirty="0" smtClean="0">
                <a:solidFill>
                  <a:srgbClr val="FF0000"/>
                </a:solidFill>
              </a:rPr>
              <a:t> </a:t>
            </a:r>
            <a:r>
              <a:rPr lang="en-US" sz="3600" b="1" dirty="0" err="1" smtClean="0">
                <a:solidFill>
                  <a:srgbClr val="FF0000"/>
                </a:solidFill>
              </a:rPr>
              <a:t>sinh</a:t>
            </a:r>
            <a:endParaRPr lang="en-US" sz="3600" b="1" dirty="0">
              <a:solidFill>
                <a:srgbClr val="FF0000"/>
              </a:solidFill>
            </a:endParaRPr>
          </a:p>
        </p:txBody>
      </p:sp>
      <p:pic>
        <p:nvPicPr>
          <p:cNvPr id="3074" name="Picture 2" descr="C:\Users\Admin\Downloads\IMG-1328.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brightnessContrast bright="2000" contrast="-2000"/>
                    </a14:imgEffect>
                  </a14:imgLayer>
                </a14:imgProps>
              </a:ext>
              <a:ext uri="{28A0092B-C50C-407E-A947-70E740481C1C}">
                <a14:useLocalDpi xmlns:a14="http://schemas.microsoft.com/office/drawing/2010/main" val="0"/>
              </a:ext>
            </a:extLst>
          </a:blip>
          <a:srcRect/>
          <a:stretch>
            <a:fillRect/>
          </a:stretch>
        </p:blipFill>
        <p:spPr bwMode="auto">
          <a:xfrm>
            <a:off x="5230091" y="4343400"/>
            <a:ext cx="3276599" cy="967914"/>
          </a:xfrm>
          <a:prstGeom prst="rect">
            <a:avLst/>
          </a:prstGeom>
          <a:noFill/>
          <a:ln w="31750" cmpd="thickThin">
            <a:solidFill>
              <a:srgbClr val="00B0F0">
                <a:alpha val="96000"/>
              </a:srgbClr>
            </a:solidFill>
          </a:ln>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24803" y="1308798"/>
            <a:ext cx="3684394"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4400" y="5181600"/>
            <a:ext cx="3505200" cy="1384995"/>
          </a:xfrm>
          <a:prstGeom prst="rect">
            <a:avLst/>
          </a:prstGeom>
          <a:noFill/>
        </p:spPr>
        <p:txBody>
          <a:bodyPr wrap="square" rtlCol="0">
            <a:spAutoFit/>
          </a:bodyPr>
          <a:lstStyle/>
          <a:p>
            <a:r>
              <a:rPr lang="en-US" sz="2800" dirty="0" err="1" smtClean="0">
                <a:solidFill>
                  <a:srgbClr val="FF0000"/>
                </a:solidFill>
              </a:rPr>
              <a:t>Hoạt</a:t>
            </a:r>
            <a:r>
              <a:rPr lang="en-US" sz="2800" dirty="0" smtClean="0">
                <a:solidFill>
                  <a:srgbClr val="FF0000"/>
                </a:solidFill>
              </a:rPr>
              <a:t> </a:t>
            </a:r>
            <a:r>
              <a:rPr lang="en-US" sz="2800" dirty="0" err="1" smtClean="0">
                <a:solidFill>
                  <a:srgbClr val="FF0000"/>
                </a:solidFill>
              </a:rPr>
              <a:t>động</a:t>
            </a:r>
            <a:r>
              <a:rPr lang="en-US" sz="2800" dirty="0" smtClean="0">
                <a:solidFill>
                  <a:srgbClr val="FF0000"/>
                </a:solidFill>
              </a:rPr>
              <a:t> </a:t>
            </a:r>
            <a:r>
              <a:rPr lang="en-US" sz="2800" dirty="0" err="1" smtClean="0">
                <a:solidFill>
                  <a:srgbClr val="FF0000"/>
                </a:solidFill>
              </a:rPr>
              <a:t>thảo</a:t>
            </a:r>
            <a:r>
              <a:rPr lang="en-US" sz="2800" dirty="0" smtClean="0">
                <a:solidFill>
                  <a:srgbClr val="FF0000"/>
                </a:solidFill>
              </a:rPr>
              <a:t> </a:t>
            </a:r>
            <a:r>
              <a:rPr lang="en-US" sz="2800" dirty="0" err="1" smtClean="0">
                <a:solidFill>
                  <a:srgbClr val="FF0000"/>
                </a:solidFill>
              </a:rPr>
              <a:t>luận</a:t>
            </a:r>
            <a:r>
              <a:rPr lang="en-US" sz="2800" dirty="0" smtClean="0">
                <a:solidFill>
                  <a:srgbClr val="FF0000"/>
                </a:solidFill>
              </a:rPr>
              <a:t> </a:t>
            </a:r>
            <a:r>
              <a:rPr lang="en-US" sz="2800" dirty="0" err="1" smtClean="0">
                <a:solidFill>
                  <a:srgbClr val="FF0000"/>
                </a:solidFill>
              </a:rPr>
              <a:t>cặp</a:t>
            </a:r>
            <a:r>
              <a:rPr lang="en-US" sz="2800" dirty="0" smtClean="0">
                <a:solidFill>
                  <a:srgbClr val="FF0000"/>
                </a:solidFill>
              </a:rPr>
              <a:t> </a:t>
            </a:r>
            <a:r>
              <a:rPr lang="en-US" sz="2800" dirty="0" err="1" smtClean="0">
                <a:solidFill>
                  <a:srgbClr val="FF0000"/>
                </a:solidFill>
              </a:rPr>
              <a:t>đôi</a:t>
            </a:r>
            <a:r>
              <a:rPr lang="en-US" sz="2800" dirty="0" smtClean="0">
                <a:solidFill>
                  <a:srgbClr val="FF0000"/>
                </a:solidFill>
              </a:rPr>
              <a:t> </a:t>
            </a:r>
            <a:r>
              <a:rPr lang="en-US" sz="2800" dirty="0" err="1" smtClean="0">
                <a:solidFill>
                  <a:srgbClr val="FF0000"/>
                </a:solidFill>
              </a:rPr>
              <a:t>trước</a:t>
            </a:r>
            <a:r>
              <a:rPr lang="en-US" sz="2800" dirty="0" smtClean="0">
                <a:solidFill>
                  <a:srgbClr val="FF0000"/>
                </a:solidFill>
              </a:rPr>
              <a:t> </a:t>
            </a:r>
            <a:r>
              <a:rPr lang="en-US" sz="2800" dirty="0" err="1" smtClean="0">
                <a:solidFill>
                  <a:srgbClr val="FF0000"/>
                </a:solidFill>
              </a:rPr>
              <a:t>khi</a:t>
            </a:r>
            <a:r>
              <a:rPr lang="en-US" sz="2800" dirty="0" smtClean="0">
                <a:solidFill>
                  <a:srgbClr val="FF0000"/>
                </a:solidFill>
              </a:rPr>
              <a:t> </a:t>
            </a:r>
            <a:r>
              <a:rPr lang="en-US" sz="2800" dirty="0" err="1" smtClean="0">
                <a:solidFill>
                  <a:srgbClr val="FF0000"/>
                </a:solidFill>
              </a:rPr>
              <a:t>thực</a:t>
            </a:r>
            <a:r>
              <a:rPr lang="en-US" sz="2800" dirty="0" smtClean="0">
                <a:solidFill>
                  <a:srgbClr val="FF0000"/>
                </a:solidFill>
              </a:rPr>
              <a:t> </a:t>
            </a:r>
            <a:r>
              <a:rPr lang="en-US" sz="2800" dirty="0" err="1" smtClean="0">
                <a:solidFill>
                  <a:srgbClr val="FF0000"/>
                </a:solidFill>
              </a:rPr>
              <a:t>hành</a:t>
            </a:r>
            <a:r>
              <a:rPr lang="en-US" sz="2800" dirty="0" smtClean="0">
                <a:solidFill>
                  <a:srgbClr val="FF0000"/>
                </a:solidFill>
              </a:rPr>
              <a:t>/ </a:t>
            </a:r>
            <a:r>
              <a:rPr lang="en-US" sz="2800" dirty="0" err="1" smtClean="0">
                <a:solidFill>
                  <a:srgbClr val="FF0000"/>
                </a:solidFill>
              </a:rPr>
              <a:t>đọc</a:t>
            </a:r>
            <a:r>
              <a:rPr lang="en-US" sz="2800" dirty="0" smtClean="0">
                <a:solidFill>
                  <a:srgbClr val="FF0000"/>
                </a:solidFill>
              </a:rPr>
              <a:t> </a:t>
            </a:r>
            <a:r>
              <a:rPr lang="en-US" sz="2800" dirty="0" err="1" smtClean="0">
                <a:solidFill>
                  <a:srgbClr val="FF0000"/>
                </a:solidFill>
              </a:rPr>
              <a:t>cá</a:t>
            </a:r>
            <a:r>
              <a:rPr lang="en-US" sz="2800" dirty="0" smtClean="0">
                <a:solidFill>
                  <a:srgbClr val="FF0000"/>
                </a:solidFill>
              </a:rPr>
              <a:t> </a:t>
            </a:r>
            <a:r>
              <a:rPr lang="en-US" sz="2800" dirty="0" err="1" smtClean="0">
                <a:solidFill>
                  <a:srgbClr val="FF0000"/>
                </a:solidFill>
              </a:rPr>
              <a:t>nhân</a:t>
            </a:r>
            <a:endParaRPr lang="en-US" sz="2800" dirty="0">
              <a:solidFill>
                <a:srgbClr val="FF0000"/>
              </a:solidFill>
            </a:endParaRPr>
          </a:p>
        </p:txBody>
      </p:sp>
      <p:sp>
        <p:nvSpPr>
          <p:cNvPr id="5" name="TextBox 4"/>
          <p:cNvSpPr txBox="1"/>
          <p:nvPr/>
        </p:nvSpPr>
        <p:spPr>
          <a:xfrm>
            <a:off x="5521036" y="5598403"/>
            <a:ext cx="2763983" cy="954107"/>
          </a:xfrm>
          <a:prstGeom prst="rect">
            <a:avLst/>
          </a:prstGeom>
          <a:noFill/>
        </p:spPr>
        <p:txBody>
          <a:bodyPr wrap="square" rtlCol="0">
            <a:spAutoFit/>
          </a:bodyPr>
          <a:lstStyle/>
          <a:p>
            <a:pPr algn="ctr"/>
            <a:r>
              <a:rPr lang="en-US" sz="2800" dirty="0" err="1" smtClean="0">
                <a:solidFill>
                  <a:srgbClr val="FF0000"/>
                </a:solidFill>
              </a:rPr>
              <a:t>Động</a:t>
            </a:r>
            <a:r>
              <a:rPr lang="en-US" sz="2800" dirty="0" smtClean="0">
                <a:solidFill>
                  <a:srgbClr val="FF0000"/>
                </a:solidFill>
              </a:rPr>
              <a:t> </a:t>
            </a:r>
            <a:r>
              <a:rPr lang="en-US" sz="2800" dirty="0" err="1" smtClean="0">
                <a:solidFill>
                  <a:srgbClr val="FF0000"/>
                </a:solidFill>
              </a:rPr>
              <a:t>viên</a:t>
            </a:r>
            <a:r>
              <a:rPr lang="en-US" sz="2800" dirty="0" smtClean="0">
                <a:solidFill>
                  <a:srgbClr val="FF0000"/>
                </a:solidFill>
              </a:rPr>
              <a:t>, </a:t>
            </a:r>
            <a:r>
              <a:rPr lang="en-US" sz="2800" dirty="0" err="1" smtClean="0">
                <a:solidFill>
                  <a:srgbClr val="FF0000"/>
                </a:solidFill>
              </a:rPr>
              <a:t>khích</a:t>
            </a:r>
            <a:r>
              <a:rPr lang="en-US" sz="2800" dirty="0" smtClean="0">
                <a:solidFill>
                  <a:srgbClr val="FF0000"/>
                </a:solidFill>
              </a:rPr>
              <a:t> </a:t>
            </a:r>
            <a:r>
              <a:rPr lang="en-US" sz="2800" dirty="0" err="1" smtClean="0">
                <a:solidFill>
                  <a:srgbClr val="FF0000"/>
                </a:solidFill>
              </a:rPr>
              <a:t>lệ</a:t>
            </a:r>
            <a:r>
              <a:rPr lang="en-US" sz="2800" dirty="0" smtClean="0">
                <a:solidFill>
                  <a:srgbClr val="FF0000"/>
                </a:solidFill>
              </a:rPr>
              <a:t> </a:t>
            </a:r>
            <a:r>
              <a:rPr lang="en-US" sz="2800" dirty="0" err="1" smtClean="0">
                <a:solidFill>
                  <a:srgbClr val="FF0000"/>
                </a:solidFill>
              </a:rPr>
              <a:t>kịp</a:t>
            </a:r>
            <a:r>
              <a:rPr lang="en-US" sz="2800" dirty="0" smtClean="0">
                <a:solidFill>
                  <a:srgbClr val="FF0000"/>
                </a:solidFill>
              </a:rPr>
              <a:t> </a:t>
            </a:r>
            <a:r>
              <a:rPr lang="en-US" sz="2800" dirty="0" err="1" smtClean="0">
                <a:solidFill>
                  <a:srgbClr val="FF0000"/>
                </a:solidFill>
              </a:rPr>
              <a:t>thời</a:t>
            </a:r>
            <a:endParaRPr lang="en-US" sz="2800" dirty="0">
              <a:solidFill>
                <a:srgbClr val="FF0000"/>
              </a:solidFill>
            </a:endParaRPr>
          </a:p>
        </p:txBody>
      </p:sp>
      <p:sp>
        <p:nvSpPr>
          <p:cNvPr id="3" name="Flowchart: Decision 2"/>
          <p:cNvSpPr/>
          <p:nvPr/>
        </p:nvSpPr>
        <p:spPr>
          <a:xfrm>
            <a:off x="4610100" y="1163784"/>
            <a:ext cx="4343400" cy="2971800"/>
          </a:xfrm>
          <a:prstGeom prst="flowChartDecisi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354783" y="1988590"/>
            <a:ext cx="2895600" cy="1384995"/>
          </a:xfrm>
          <a:prstGeom prst="rect">
            <a:avLst/>
          </a:prstGeom>
          <a:noFill/>
        </p:spPr>
        <p:txBody>
          <a:bodyPr wrap="square" rtlCol="0">
            <a:spAutoFit/>
          </a:bodyPr>
          <a:lstStyle/>
          <a:p>
            <a:pPr algn="ctr"/>
            <a:r>
              <a:rPr lang="en-US" sz="2800" dirty="0" err="1" smtClean="0">
                <a:solidFill>
                  <a:srgbClr val="7030A0"/>
                </a:solidFill>
              </a:rPr>
              <a:t>Sửa</a:t>
            </a:r>
            <a:r>
              <a:rPr lang="en-US" sz="2800" dirty="0" smtClean="0">
                <a:solidFill>
                  <a:srgbClr val="7030A0"/>
                </a:solidFill>
              </a:rPr>
              <a:t> </a:t>
            </a:r>
            <a:r>
              <a:rPr lang="en-US" sz="2800" dirty="0" err="1" smtClean="0">
                <a:solidFill>
                  <a:srgbClr val="7030A0"/>
                </a:solidFill>
              </a:rPr>
              <a:t>lỗi</a:t>
            </a:r>
            <a:r>
              <a:rPr lang="en-US" sz="2800" dirty="0" smtClean="0">
                <a:solidFill>
                  <a:srgbClr val="7030A0"/>
                </a:solidFill>
              </a:rPr>
              <a:t> </a:t>
            </a:r>
            <a:r>
              <a:rPr lang="en-US" sz="2800" dirty="0" err="1" smtClean="0">
                <a:solidFill>
                  <a:srgbClr val="7030A0"/>
                </a:solidFill>
              </a:rPr>
              <a:t>một</a:t>
            </a:r>
            <a:r>
              <a:rPr lang="en-US" sz="2800" dirty="0" smtClean="0">
                <a:solidFill>
                  <a:srgbClr val="7030A0"/>
                </a:solidFill>
              </a:rPr>
              <a:t> </a:t>
            </a:r>
            <a:r>
              <a:rPr lang="en-US" sz="2800" dirty="0" err="1" smtClean="0">
                <a:solidFill>
                  <a:srgbClr val="7030A0"/>
                </a:solidFill>
              </a:rPr>
              <a:t>cách</a:t>
            </a:r>
            <a:r>
              <a:rPr lang="en-US" sz="2800" dirty="0" smtClean="0">
                <a:solidFill>
                  <a:srgbClr val="7030A0"/>
                </a:solidFill>
              </a:rPr>
              <a:t> </a:t>
            </a:r>
            <a:r>
              <a:rPr lang="en-US" sz="2800" dirty="0" err="1" smtClean="0">
                <a:solidFill>
                  <a:srgbClr val="7030A0"/>
                </a:solidFill>
              </a:rPr>
              <a:t>nhẹ</a:t>
            </a:r>
            <a:r>
              <a:rPr lang="en-US" sz="2800" dirty="0" smtClean="0">
                <a:solidFill>
                  <a:srgbClr val="7030A0"/>
                </a:solidFill>
              </a:rPr>
              <a:t> </a:t>
            </a:r>
            <a:r>
              <a:rPr lang="en-US" sz="2800" dirty="0" err="1" smtClean="0">
                <a:solidFill>
                  <a:srgbClr val="7030A0"/>
                </a:solidFill>
              </a:rPr>
              <a:t>nhàng</a:t>
            </a:r>
            <a:r>
              <a:rPr lang="en-US" sz="2800" dirty="0" smtClean="0">
                <a:solidFill>
                  <a:srgbClr val="7030A0"/>
                </a:solidFill>
              </a:rPr>
              <a:t>, </a:t>
            </a:r>
            <a:r>
              <a:rPr lang="en-US" sz="2800" dirty="0" err="1" smtClean="0">
                <a:solidFill>
                  <a:srgbClr val="7030A0"/>
                </a:solidFill>
              </a:rPr>
              <a:t>tự</a:t>
            </a:r>
            <a:r>
              <a:rPr lang="en-US" sz="2800" dirty="0" smtClean="0">
                <a:solidFill>
                  <a:srgbClr val="7030A0"/>
                </a:solidFill>
              </a:rPr>
              <a:t> </a:t>
            </a:r>
            <a:r>
              <a:rPr lang="en-US" sz="2800" dirty="0" err="1" smtClean="0">
                <a:solidFill>
                  <a:srgbClr val="7030A0"/>
                </a:solidFill>
              </a:rPr>
              <a:t>nhiên</a:t>
            </a:r>
            <a:endParaRPr lang="en-US" sz="2800" dirty="0">
              <a:solidFill>
                <a:srgbClr val="7030A0"/>
              </a:solidFill>
            </a:endParaRPr>
          </a:p>
        </p:txBody>
      </p:sp>
    </p:spTree>
    <p:extLst>
      <p:ext uri="{BB962C8B-B14F-4D97-AF65-F5344CB8AC3E}">
        <p14:creationId xmlns:p14="http://schemas.microsoft.com/office/powerpoint/2010/main" val="475437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782"/>
            <a:ext cx="8534400" cy="1143000"/>
          </a:xfrm>
        </p:spPr>
        <p:txBody>
          <a:bodyPr>
            <a:normAutofit/>
          </a:bodyPr>
          <a:lstStyle/>
          <a:p>
            <a:r>
              <a:rPr lang="en-US" sz="3200" b="1" dirty="0" smtClean="0">
                <a:solidFill>
                  <a:srgbClr val="FF0000"/>
                </a:solidFill>
              </a:rPr>
              <a:t>2. </a:t>
            </a:r>
            <a:r>
              <a:rPr lang="en-US" sz="3200" b="1" dirty="0" err="1" smtClean="0">
                <a:solidFill>
                  <a:srgbClr val="FF0000"/>
                </a:solidFill>
              </a:rPr>
              <a:t>Hướng</a:t>
            </a:r>
            <a:r>
              <a:rPr lang="en-US" sz="3200" b="1" dirty="0" smtClean="0">
                <a:solidFill>
                  <a:srgbClr val="FF0000"/>
                </a:solidFill>
              </a:rPr>
              <a:t> </a:t>
            </a:r>
            <a:r>
              <a:rPr lang="en-US" sz="3200" b="1" dirty="0" err="1" smtClean="0">
                <a:solidFill>
                  <a:srgbClr val="FF0000"/>
                </a:solidFill>
              </a:rPr>
              <a:t>dẫn</a:t>
            </a:r>
            <a:r>
              <a:rPr lang="en-US" sz="3200" b="1" dirty="0" smtClean="0">
                <a:solidFill>
                  <a:srgbClr val="FF0000"/>
                </a:solidFill>
              </a:rPr>
              <a:t> </a:t>
            </a:r>
            <a:r>
              <a:rPr lang="en-US" sz="3200" b="1" dirty="0" err="1" smtClean="0">
                <a:solidFill>
                  <a:srgbClr val="FF0000"/>
                </a:solidFill>
              </a:rPr>
              <a:t>cách</a:t>
            </a:r>
            <a:r>
              <a:rPr lang="en-US" sz="3200" b="1" dirty="0" smtClean="0">
                <a:solidFill>
                  <a:srgbClr val="FF0000"/>
                </a:solidFill>
              </a:rPr>
              <a:t> </a:t>
            </a:r>
            <a:r>
              <a:rPr lang="en-US" sz="3200" b="1" dirty="0" err="1" smtClean="0">
                <a:solidFill>
                  <a:srgbClr val="FF0000"/>
                </a:solidFill>
              </a:rPr>
              <a:t>học</a:t>
            </a:r>
            <a:r>
              <a:rPr lang="en-US" sz="3200" b="1" dirty="0" smtClean="0">
                <a:solidFill>
                  <a:srgbClr val="FF0000"/>
                </a:solidFill>
              </a:rPr>
              <a:t> </a:t>
            </a:r>
            <a:r>
              <a:rPr lang="en-US" sz="3200" b="1" dirty="0" err="1" smtClean="0">
                <a:solidFill>
                  <a:srgbClr val="FF0000"/>
                </a:solidFill>
              </a:rPr>
              <a:t>và</a:t>
            </a:r>
            <a:r>
              <a:rPr lang="en-US" sz="3200" b="1" dirty="0" smtClean="0">
                <a:solidFill>
                  <a:srgbClr val="FF0000"/>
                </a:solidFill>
              </a:rPr>
              <a:t> </a:t>
            </a:r>
            <a:r>
              <a:rPr lang="en-US" sz="3200" b="1" dirty="0" err="1" smtClean="0">
                <a:solidFill>
                  <a:srgbClr val="FF0000"/>
                </a:solidFill>
              </a:rPr>
              <a:t>tự</a:t>
            </a:r>
            <a:r>
              <a:rPr lang="en-US" sz="3200" b="1" dirty="0" smtClean="0">
                <a:solidFill>
                  <a:srgbClr val="FF0000"/>
                </a:solidFill>
              </a:rPr>
              <a:t> </a:t>
            </a:r>
            <a:r>
              <a:rPr lang="en-US" sz="3200" b="1" dirty="0" err="1" smtClean="0">
                <a:solidFill>
                  <a:srgbClr val="FF0000"/>
                </a:solidFill>
              </a:rPr>
              <a:t>học</a:t>
            </a:r>
            <a:r>
              <a:rPr lang="en-US" sz="3200" b="1" dirty="0" smtClean="0">
                <a:solidFill>
                  <a:srgbClr val="FF0000"/>
                </a:solidFill>
              </a:rPr>
              <a:t> ở </a:t>
            </a:r>
            <a:r>
              <a:rPr lang="en-US" sz="3200" b="1" dirty="0" err="1" smtClean="0">
                <a:solidFill>
                  <a:srgbClr val="FF0000"/>
                </a:solidFill>
              </a:rPr>
              <a:t>nhà</a:t>
            </a:r>
            <a:r>
              <a:rPr lang="en-US" sz="3200" b="1" dirty="0" smtClean="0">
                <a:solidFill>
                  <a:srgbClr val="FF0000"/>
                </a:solidFill>
              </a:rPr>
              <a:t>:</a:t>
            </a:r>
            <a:endParaRPr lang="en-US" sz="3200" b="1" dirty="0">
              <a:solidFill>
                <a:srgbClr val="FF0000"/>
              </a:solidFill>
            </a:endParaRPr>
          </a:p>
        </p:txBody>
      </p:sp>
      <p:graphicFrame>
        <p:nvGraphicFramePr>
          <p:cNvPr id="13" name="Diagram 12"/>
          <p:cNvGraphicFramePr/>
          <p:nvPr>
            <p:extLst>
              <p:ext uri="{D42A27DB-BD31-4B8C-83A1-F6EECF244321}">
                <p14:modId xmlns:p14="http://schemas.microsoft.com/office/powerpoint/2010/main" val="66156997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3976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652</Words>
  <Application>Microsoft Office PowerPoint</Application>
  <PresentationFormat>On-screen Show (4:3)</PresentationFormat>
  <Paragraphs>58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CHÀO MỪNG QUÝ THẦY CÔ ĐẾN VỚI BÀI THUYẾT TRÌNH DỰ THI  GIÁO VIÊN DẠY GIỎI</vt:lpstr>
      <vt:lpstr>PowerPoint Presentation</vt:lpstr>
      <vt:lpstr>I/ PHẦN MỞ ĐẦU</vt:lpstr>
      <vt:lpstr>Ii/ BIỆN PHÁP</vt:lpstr>
      <vt:lpstr>1. TĂNG CƯỜNG THU HÚT SỰ CHÚ Ý HAM THÍCH HỌC HỎI Ở HỌC SINH</vt:lpstr>
      <vt:lpstr>Áp dụng công nghệ thông tin  vào trong giảng dạy </vt:lpstr>
      <vt:lpstr>PowerPoint Presentation</vt:lpstr>
      <vt:lpstr>Tạo sự tự tin chủ động cho học sinh</vt:lpstr>
      <vt:lpstr>2. Hướng dẫn cách học và tự học ở nhà:</vt:lpstr>
      <vt:lpstr>2.1. Hướng dẫn cách học</vt:lpstr>
      <vt:lpstr>2.1. Hướng dẫn tự học</vt:lpstr>
      <vt:lpstr>3. Tạo điều kiện để học sinh tiếp xúc các loại hình câu hỏi, kiểm tra, đánh giá linh hoạt nhằm bổ sung kiến thức cho học sinh, thông qua nhiều nguồn:</vt:lpstr>
      <vt:lpstr>III / KẾT QUẢ</vt:lpstr>
      <vt:lpstr>CHÂN THÀNH CẢM ƠN QUÝ THẦY CÔ ĐÃ LẮNG NGHE!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QUÝ THẦY CÔ ĐẾN VỚI BÀI THUYẾT TRÌNH DỰ THI  GIÁO VIÊN DẠY GIỎI</dc:title>
  <dc:creator>Admin</dc:creator>
  <cp:lastModifiedBy>Admin</cp:lastModifiedBy>
  <cp:revision>36</cp:revision>
  <dcterms:created xsi:type="dcterms:W3CDTF">2006-08-16T00:00:00Z</dcterms:created>
  <dcterms:modified xsi:type="dcterms:W3CDTF">2022-04-05T17:28:26Z</dcterms:modified>
</cp:coreProperties>
</file>