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03" r:id="rId2"/>
    <p:sldMasterId id="2147483727" r:id="rId3"/>
  </p:sldMasterIdLst>
  <p:notesMasterIdLst>
    <p:notesMasterId r:id="rId11"/>
  </p:notesMasterIdLst>
  <p:sldIdLst>
    <p:sldId id="313" r:id="rId4"/>
    <p:sldId id="309" r:id="rId5"/>
    <p:sldId id="304" r:id="rId6"/>
    <p:sldId id="265" r:id="rId7"/>
    <p:sldId id="283" r:id="rId8"/>
    <p:sldId id="282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63" d="100"/>
          <a:sy n="63" d="100"/>
        </p:scale>
        <p:origin x="-4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2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6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3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6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34263" y="1467258"/>
            <a:ext cx="11378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8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b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315" y="1151192"/>
            <a:ext cx="108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7934" y="1701264"/>
            <a:ext cx="104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806153" y="1188003"/>
            <a:ext cx="116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153" y="1783714"/>
            <a:ext cx="104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3" y="118800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5152" y="1671171"/>
            <a:ext cx="108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949" y="347082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1" y="396419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101" y="341019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9284" y="396419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7872" y="331786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5426" y="390075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237937" y="1193433"/>
            <a:ext cx="184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10+ 6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1393166" y="3470821"/>
            <a:ext cx="221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5361256" y="1205202"/>
            <a:ext cx="339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322924" y="3410193"/>
            <a:ext cx="174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8953514" y="1151192"/>
            <a:ext cx="205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9099280" y="3364025"/>
            <a:ext cx="190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389" y="164335"/>
            <a:ext cx="933254" cy="7352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4966" y="135180"/>
            <a:ext cx="16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Tính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3050" y="899627"/>
            <a:ext cx="96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3050" y="3364025"/>
            <a:ext cx="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1"/>
      <p:bldP spid="22" grpId="1"/>
      <p:bldP spid="23" grpId="1"/>
      <p:bldP spid="24" grpId="1"/>
      <p:bldP spid="25" grpId="1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7187" cy="2845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" y="95885"/>
            <a:ext cx="371221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lang="en-US" sz="3600" dirty="0"/>
          </a:p>
        </p:txBody>
      </p:sp>
      <p:sp>
        <p:nvSpPr>
          <p:cNvPr id="5" name="Text Box 4"/>
          <p:cNvSpPr txBox="1"/>
          <p:nvPr/>
        </p:nvSpPr>
        <p:spPr>
          <a:xfrm>
            <a:off x="734541" y="3015006"/>
            <a:ext cx="1242654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81998" y="3388140"/>
            <a:ext cx="35254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13380" y="3044797"/>
            <a:ext cx="140179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78735" y="3448344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04613" y="3015007"/>
            <a:ext cx="138775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271437" y="3388140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40492" y="2897202"/>
            <a:ext cx="11200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174829" y="3388140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8421774" y="2878348"/>
            <a:ext cx="11200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10160001" y="2825022"/>
            <a:ext cx="1740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17" name="Text Box 13"/>
          <p:cNvSpPr txBox="1"/>
          <p:nvPr/>
        </p:nvSpPr>
        <p:spPr>
          <a:xfrm>
            <a:off x="8120960" y="3254899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9943395" y="3206172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5" grpId="1"/>
      <p:bldP spid="5" grpId="2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  <p:bldP spid="13" grpId="1"/>
      <p:bldP spid="13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911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689" y="1157156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4689" y="195145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1676" y="194723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0041" y="113013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5072" y="1928375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45073" y="113013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4776" y="310824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0062" y="3943979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6803" y="310613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2268" y="3923228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24008" y="312200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43880" y="385675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029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169</Words>
  <Application>Microsoft Office PowerPoint</Application>
  <PresentationFormat>Custom</PresentationFormat>
  <Paragraphs>80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10</cp:lastModifiedBy>
  <cp:revision>32</cp:revision>
  <dcterms:created xsi:type="dcterms:W3CDTF">2021-05-07T04:29:00Z</dcterms:created>
  <dcterms:modified xsi:type="dcterms:W3CDTF">2022-01-03T15:29:34Z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