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  <p:sldMasterId id="2147483701" r:id="rId4"/>
    <p:sldMasterId id="2147483713" r:id="rId5"/>
  </p:sldMasterIdLst>
  <p:notesMasterIdLst>
    <p:notesMasterId r:id="rId12"/>
  </p:notesMasterIdLst>
  <p:sldIdLst>
    <p:sldId id="2007577129" r:id="rId6"/>
    <p:sldId id="331" r:id="rId7"/>
    <p:sldId id="2007577120" r:id="rId8"/>
    <p:sldId id="2007577130" r:id="rId9"/>
    <p:sldId id="2007577118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3E4-832D-4B82-9257-32413298F195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1C01-BB4E-43B4-BF2D-65F935D7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94B691-B9FC-4B9E-BB15-9B4592A8084B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8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3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9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7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5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4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6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5F13C6-08C0-4E93-8DA7-F2007D007DDA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9EF4EF-4730-411C-AD39-8F374455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B0A484-BE22-41D0-AB75-93E26A184E50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4F5832-1371-4D4E-89C0-7F82CB4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7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937286-6CE7-48B6-99B9-CDECE6BB731A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0DB0E7-0947-465B-AAC1-AB6947E68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2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8E3176-A9AE-427C-AFE9-E1A69ACA8CDD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C70B11-5194-4E34-B9A7-55F384FA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4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9964E8-0BC1-47BD-8303-0CD08BF5CA67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2249C4-8B35-4CD1-83E7-D63BB4A0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0E35EA-6543-4177-99D2-1E2F12A01461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4DAEB0-E810-4950-9A99-86C6C799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3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CB5169-14C2-4AF5-8008-C35996E2511D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564F3A-12D5-4779-8440-3071415E3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34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677D03-8B91-49F8-B868-69BAD9EF1516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E4E1F2-D09F-4376-8102-33B04F178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4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E44BE5-9D54-41CF-B73D-D6DF8392FEDB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EE74C-5723-4136-812F-02C21804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A51AB0-DE08-4666-80F1-C04185DB3F55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EE79B2-153B-4659-9D92-7DF55F21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4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939F8D-5F73-41C5-B6B5-DDB0E58D54CB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C96E00-224E-429E-A076-BA0C4278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336E6-B0EC-4ABC-BCD3-733801CB8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6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7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2FDC53-EB7C-4E30-BD56-254D85E1A9EB}"/>
              </a:ext>
            </a:extLst>
          </p:cNvPr>
          <p:cNvSpPr txBox="1"/>
          <p:nvPr userDrawn="1"/>
        </p:nvSpPr>
        <p:spPr>
          <a:xfrm>
            <a:off x="9398977" y="54936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62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068642-816B-4762-84C9-92B08C932722}"/>
              </a:ext>
            </a:extLst>
          </p:cNvPr>
          <p:cNvSpPr txBox="1"/>
          <p:nvPr userDrawn="1"/>
        </p:nvSpPr>
        <p:spPr>
          <a:xfrm>
            <a:off x="9265920" y="94736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496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04E6841-CEB9-4B89-9B67-272E2F74D53E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BBBB80-0506-483E-AAC4-5245AE83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70" y="-14288"/>
            <a:ext cx="1223433" cy="10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5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 descr="White marble"/>
          <p:cNvSpPr>
            <a:spLocks noChangeArrowheads="1"/>
          </p:cNvSpPr>
          <p:nvPr/>
        </p:nvSpPr>
        <p:spPr bwMode="auto">
          <a:xfrm>
            <a:off x="2057400" y="1524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3771865" y="834736"/>
            <a:ext cx="4396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771864" y="1522199"/>
            <a:ext cx="401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91226" y="501650"/>
            <a:ext cx="21336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5082"/>
            <a:ext cx="1104901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76805" y="5126831"/>
            <a:ext cx="2362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87100" y="4724400"/>
            <a:ext cx="110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E3B851A-79D0-4AA6-AD30-AD7D97E8F523}"/>
              </a:ext>
            </a:extLst>
          </p:cNvPr>
          <p:cNvSpPr/>
          <p:nvPr/>
        </p:nvSpPr>
        <p:spPr>
          <a:xfrm>
            <a:off x="0" y="672930"/>
            <a:ext cx="12098862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782C21-4166-4B2B-8E8A-2E765EB26975}"/>
              </a:ext>
            </a:extLst>
          </p:cNvPr>
          <p:cNvSpPr/>
          <p:nvPr/>
        </p:nvSpPr>
        <p:spPr>
          <a:xfrm>
            <a:off x="3142699" y="-84221"/>
            <a:ext cx="5797119" cy="9101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BF273D-F031-4FB8-91A3-3F6894B0D253}"/>
              </a:ext>
            </a:extLst>
          </p:cNvPr>
          <p:cNvSpPr txBox="1"/>
          <p:nvPr/>
        </p:nvSpPr>
        <p:spPr>
          <a:xfrm>
            <a:off x="948517" y="903165"/>
            <a:ext cx="5090321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xíu</a:t>
            </a:r>
            <a:endParaRPr lang="vi-VN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siêng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nhà</a:t>
            </a:r>
            <a:endParaRPr lang="vi-VN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bà</a:t>
            </a:r>
            <a:endParaRPr lang="en-US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nhặt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rau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32" y="804870"/>
            <a:ext cx="4509532" cy="4642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B4E63F-F413-4566-B3F4-9B614339E8B8}"/>
              </a:ext>
            </a:extLst>
          </p:cNvPr>
          <p:cNvSpPr txBox="1"/>
          <p:nvPr/>
        </p:nvSpPr>
        <p:spPr>
          <a:xfrm>
            <a:off x="948518" y="3658319"/>
            <a:ext cx="5090321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be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bé</a:t>
            </a:r>
            <a:endParaRPr lang="vi-VN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nhẹn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tưới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ông</a:t>
            </a:r>
            <a:endParaRPr lang="vi-VN" sz="2800" b="1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Tối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chép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bố</a:t>
            </a:r>
            <a:r>
              <a:rPr lang="vi-VN" sz="28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0022E9B-7E57-4F68-8262-54D611C143C3}"/>
              </a:ext>
            </a:extLst>
          </p:cNvPr>
          <p:cNvSpPr/>
          <p:nvPr/>
        </p:nvSpPr>
        <p:spPr>
          <a:xfrm>
            <a:off x="4736240" y="5663527"/>
            <a:ext cx="7026052" cy="795374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C8177F-C67C-4498-B25C-692C2BBADB1F}"/>
              </a:ext>
            </a:extLst>
          </p:cNvPr>
          <p:cNvCxnSpPr/>
          <p:nvPr/>
        </p:nvCxnSpPr>
        <p:spPr>
          <a:xfrm>
            <a:off x="1114283" y="1561529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E6E9463-C9B1-4156-8F9D-8D6E87566AD2}"/>
              </a:ext>
            </a:extLst>
          </p:cNvPr>
          <p:cNvCxnSpPr/>
          <p:nvPr/>
        </p:nvCxnSpPr>
        <p:spPr>
          <a:xfrm>
            <a:off x="1174443" y="2168950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7A6C2FC-A498-4CDC-81FE-15B38EE56982}"/>
              </a:ext>
            </a:extLst>
          </p:cNvPr>
          <p:cNvCxnSpPr/>
          <p:nvPr/>
        </p:nvCxnSpPr>
        <p:spPr>
          <a:xfrm>
            <a:off x="1174443" y="2803589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3C2C971-2AB5-4BFC-BF20-CE0CE9B94497}"/>
              </a:ext>
            </a:extLst>
          </p:cNvPr>
          <p:cNvCxnSpPr/>
          <p:nvPr/>
        </p:nvCxnSpPr>
        <p:spPr>
          <a:xfrm>
            <a:off x="1102251" y="3465795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6D4722-4263-4A5C-9396-76B60D430777}"/>
              </a:ext>
            </a:extLst>
          </p:cNvPr>
          <p:cNvCxnSpPr/>
          <p:nvPr/>
        </p:nvCxnSpPr>
        <p:spPr>
          <a:xfrm>
            <a:off x="1037622" y="4366361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D4AB889-C490-4F66-9A8D-4C2CD97FBA2F}"/>
              </a:ext>
            </a:extLst>
          </p:cNvPr>
          <p:cNvCxnSpPr/>
          <p:nvPr/>
        </p:nvCxnSpPr>
        <p:spPr>
          <a:xfrm>
            <a:off x="1068692" y="4988384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1A81CF2-2F34-4161-A45A-B3FF405D750D}"/>
              </a:ext>
            </a:extLst>
          </p:cNvPr>
          <p:cNvCxnSpPr/>
          <p:nvPr/>
        </p:nvCxnSpPr>
        <p:spPr>
          <a:xfrm>
            <a:off x="1108642" y="5574895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C311CB7-11AF-487B-B80A-CC9BC5187C1B}"/>
              </a:ext>
            </a:extLst>
          </p:cNvPr>
          <p:cNvCxnSpPr/>
          <p:nvPr/>
        </p:nvCxnSpPr>
        <p:spPr>
          <a:xfrm>
            <a:off x="1068692" y="6260817"/>
            <a:ext cx="2219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139"/>
          <p:cNvGrpSpPr>
            <a:grpSpLocks/>
          </p:cNvGrpSpPr>
          <p:nvPr/>
        </p:nvGrpSpPr>
        <p:grpSpPr bwMode="auto">
          <a:xfrm>
            <a:off x="-50795" y="7"/>
            <a:ext cx="1157817" cy="1095375"/>
            <a:chOff x="1353570" y="1860082"/>
            <a:chExt cx="1425587" cy="1247005"/>
          </a:xfrm>
        </p:grpSpPr>
        <p:sp>
          <p:nvSpPr>
            <p:cNvPr id="22" name="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3" name="24"/>
            <p:cNvSpPr/>
            <p:nvPr/>
          </p:nvSpPr>
          <p:spPr>
            <a:xfrm>
              <a:off x="1530791" y="2017314"/>
              <a:ext cx="1071145" cy="937964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1</a:t>
              </a:r>
              <a:endPara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4383" y="2223341"/>
              <a:ext cx="380504" cy="55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34"/>
          <p:cNvGrpSpPr>
            <a:grpSpLocks/>
          </p:cNvGrpSpPr>
          <p:nvPr/>
        </p:nvGrpSpPr>
        <p:grpSpPr bwMode="auto">
          <a:xfrm>
            <a:off x="0" y="6529388"/>
            <a:ext cx="12194117" cy="328612"/>
            <a:chOff x="0" y="6557554"/>
            <a:chExt cx="12194509" cy="328254"/>
          </a:xfrm>
        </p:grpSpPr>
        <p:sp>
          <p:nvSpPr>
            <p:cNvPr id="36" name="Rectangle 35"/>
            <p:cNvSpPr/>
            <p:nvPr/>
          </p:nvSpPr>
          <p:spPr>
            <a:xfrm>
              <a:off x="2417311" y="6557554"/>
              <a:ext cx="2427895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6155" y="6557554"/>
              <a:ext cx="2480813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00618" y="6557554"/>
              <a:ext cx="2480813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715812" y="6557554"/>
              <a:ext cx="2478697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6557554"/>
              <a:ext cx="2427895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135"/>
          <p:cNvGrpSpPr>
            <a:grpSpLocks/>
          </p:cNvGrpSpPr>
          <p:nvPr/>
        </p:nvGrpSpPr>
        <p:grpSpPr bwMode="auto">
          <a:xfrm>
            <a:off x="2240221" y="160863"/>
            <a:ext cx="8489168" cy="1078390"/>
            <a:chOff x="2470108" y="2002067"/>
            <a:chExt cx="8616920" cy="966897"/>
          </a:xfrm>
        </p:grpSpPr>
        <p:sp>
          <p:nvSpPr>
            <p:cNvPr id="3" name="23"/>
            <p:cNvSpPr/>
            <p:nvPr/>
          </p:nvSpPr>
          <p:spPr>
            <a:xfrm>
              <a:off x="2470108" y="2002067"/>
              <a:ext cx="8236232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4541" name="137"/>
            <p:cNvSpPr txBox="1">
              <a:spLocks noChangeArrowheads="1"/>
            </p:cNvSpPr>
            <p:nvPr/>
          </p:nvSpPr>
          <p:spPr bwMode="auto">
            <a:xfrm>
              <a:off x="2470108" y="2129641"/>
              <a:ext cx="8616920" cy="56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4000" b="1">
                <a:solidFill>
                  <a:srgbClr val="00000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</a:endParaRPr>
            </a:p>
          </p:txBody>
        </p:sp>
      </p:grpSp>
      <p:grpSp>
        <p:nvGrpSpPr>
          <p:cNvPr id="5" name="139"/>
          <p:cNvGrpSpPr>
            <a:grpSpLocks/>
          </p:cNvGrpSpPr>
          <p:nvPr/>
        </p:nvGrpSpPr>
        <p:grpSpPr bwMode="auto">
          <a:xfrm>
            <a:off x="-50795" y="7"/>
            <a:ext cx="1157817" cy="1095375"/>
            <a:chOff x="1353570" y="1860082"/>
            <a:chExt cx="1425587" cy="1247005"/>
          </a:xfrm>
        </p:grpSpPr>
        <p:sp>
          <p:nvSpPr>
            <p:cNvPr id="6" name="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24"/>
            <p:cNvSpPr/>
            <p:nvPr/>
          </p:nvSpPr>
          <p:spPr>
            <a:xfrm>
              <a:off x="1530791" y="2017314"/>
              <a:ext cx="1071145" cy="937964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2</a:t>
              </a:r>
              <a:endParaRPr lang="zh-CN" alt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4383" y="2223341"/>
              <a:ext cx="380504" cy="55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517" name="Rectangle 8"/>
          <p:cNvSpPr>
            <a:spLocks noChangeArrowheads="1"/>
          </p:cNvSpPr>
          <p:nvPr/>
        </p:nvSpPr>
        <p:spPr bwMode="auto">
          <a:xfrm>
            <a:off x="1107020" y="339725"/>
            <a:ext cx="10583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518" name="Rectangle 11"/>
          <p:cNvSpPr>
            <a:spLocks noChangeArrowheads="1"/>
          </p:cNvSpPr>
          <p:nvPr/>
        </p:nvSpPr>
        <p:spPr bwMode="auto">
          <a:xfrm>
            <a:off x="948269" y="1762125"/>
            <a:ext cx="2998090" cy="7683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∎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63088" y="1765968"/>
            <a:ext cx="2998090" cy="7683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4736264" y="1777918"/>
            <a:ext cx="2660203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∎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36264" y="1795976"/>
            <a:ext cx="258467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2" name="Rectangle 15"/>
          <p:cNvSpPr>
            <a:spLocks noChangeArrowheads="1"/>
          </p:cNvSpPr>
          <p:nvPr/>
        </p:nvSpPr>
        <p:spPr bwMode="auto">
          <a:xfrm>
            <a:off x="8289376" y="1758223"/>
            <a:ext cx="2875427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∎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266196" y="1761034"/>
            <a:ext cx="2898607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Rectangle 16"/>
          <p:cNvSpPr>
            <a:spLocks noChangeArrowheads="1"/>
          </p:cNvSpPr>
          <p:nvPr/>
        </p:nvSpPr>
        <p:spPr bwMode="auto">
          <a:xfrm>
            <a:off x="6484805" y="3042915"/>
            <a:ext cx="3056237" cy="769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∎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484805" y="2991447"/>
            <a:ext cx="3056237" cy="769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6" name="Rectangle 17"/>
          <p:cNvSpPr>
            <a:spLocks noChangeArrowheads="1"/>
          </p:cNvSpPr>
          <p:nvPr/>
        </p:nvSpPr>
        <p:spPr bwMode="auto">
          <a:xfrm>
            <a:off x="2867782" y="3043412"/>
            <a:ext cx="2622436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∎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37205" y="3043412"/>
            <a:ext cx="2584670" cy="7694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000" y="4821245"/>
            <a:ext cx="466794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V="1">
            <a:off x="1101794" y="4713840"/>
            <a:ext cx="1765988" cy="492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25284" y="4329120"/>
            <a:ext cx="341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37" name="Straight Arrow Connector 36"/>
          <p:cNvCxnSpPr>
            <a:stCxn id="20" idx="3"/>
          </p:cNvCxnSpPr>
          <p:nvPr/>
        </p:nvCxnSpPr>
        <p:spPr>
          <a:xfrm>
            <a:off x="1101794" y="5205966"/>
            <a:ext cx="1765988" cy="6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51201" y="4797431"/>
            <a:ext cx="4347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80833" y="5440370"/>
            <a:ext cx="4347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cxnSp>
        <p:nvCxnSpPr>
          <p:cNvPr id="47" name="Straight Arrow Connector 46"/>
          <p:cNvCxnSpPr>
            <a:stCxn id="20" idx="3"/>
          </p:cNvCxnSpPr>
          <p:nvPr/>
        </p:nvCxnSpPr>
        <p:spPr>
          <a:xfrm>
            <a:off x="1101794" y="5205966"/>
            <a:ext cx="1735411" cy="619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33664" y="4828850"/>
            <a:ext cx="434734" cy="769441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41513" y="4852912"/>
            <a:ext cx="62058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a, ă, â, o, ô, ơ, u, ư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7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20" grpId="0" animBg="1"/>
      <p:bldP spid="28" grpId="0"/>
      <p:bldP spid="41" grpId="0"/>
      <p:bldP spid="43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2"/>
            <a:ext cx="6349846" cy="1165570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219918"/>
            <a:ext cx="12024459" cy="1325563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xmlns="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86564"/>
              </p:ext>
            </p:extLst>
          </p:nvPr>
        </p:nvGraphicFramePr>
        <p:xfrm>
          <a:off x="899160" y="1584567"/>
          <a:ext cx="4917441" cy="447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xmlns="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thứ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tự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cái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cái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xmlns="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13159"/>
              </p:ext>
            </p:extLst>
          </p:nvPr>
        </p:nvGraphicFramePr>
        <p:xfrm>
          <a:off x="6329947" y="1712618"/>
          <a:ext cx="4917441" cy="376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xmlns="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9946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827EBE-D9D2-48F6-BE98-E212F8164D98}"/>
              </a:ext>
            </a:extLst>
          </p:cNvPr>
          <p:cNvSpPr/>
          <p:nvPr/>
        </p:nvSpPr>
        <p:spPr>
          <a:xfrm>
            <a:off x="983655" y="963993"/>
            <a:ext cx="74701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4BA2A4C-23CE-48F5-BD0E-A3F0E7FE74BC}"/>
              </a:ext>
            </a:extLst>
          </p:cNvPr>
          <p:cNvSpPr/>
          <p:nvPr/>
        </p:nvSpPr>
        <p:spPr>
          <a:xfrm flipV="1">
            <a:off x="8788668" y="913856"/>
            <a:ext cx="295666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12BBCCC-5A3A-4090-8822-9C61F8F0893B}"/>
              </a:ext>
            </a:extLst>
          </p:cNvPr>
          <p:cNvSpPr/>
          <p:nvPr/>
        </p:nvSpPr>
        <p:spPr>
          <a:xfrm flipV="1">
            <a:off x="389129" y="1334643"/>
            <a:ext cx="118905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53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2"/>
            <a:ext cx="6349846" cy="1165570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219918"/>
            <a:ext cx="12024459" cy="1325563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xmlns="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862"/>
              </p:ext>
            </p:extLst>
          </p:nvPr>
        </p:nvGraphicFramePr>
        <p:xfrm>
          <a:off x="899160" y="1584567"/>
          <a:ext cx="4917441" cy="447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xmlns="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thứ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tự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cái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Arial-Rounded" panose="020B0500000000000000" pitchFamily="34" charset="0"/>
                          <a:cs typeface="Arial" pitchFamily="34" charset="0"/>
                        </a:rPr>
                        <a:t>cái</a:t>
                      </a:r>
                      <a:endParaRPr lang="en-US" sz="2800" b="1" dirty="0">
                        <a:latin typeface="Arial" pitchFamily="34" charset="0"/>
                        <a:ea typeface="Arial-Rounded" panose="020B0500000000000000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xmlns="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26386"/>
              </p:ext>
            </p:extLst>
          </p:nvPr>
        </p:nvGraphicFramePr>
        <p:xfrm>
          <a:off x="6329947" y="1712618"/>
          <a:ext cx="4917441" cy="376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xmlns="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xmlns="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994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A5B384-8EC7-4AB6-A7AC-38551B41F2DD}"/>
              </a:ext>
            </a:extLst>
          </p:cNvPr>
          <p:cNvSpPr txBox="1"/>
          <p:nvPr/>
        </p:nvSpPr>
        <p:spPr>
          <a:xfrm>
            <a:off x="3026411" y="4151252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628295-B802-4954-A1D8-EEF7BA6AF921}"/>
              </a:ext>
            </a:extLst>
          </p:cNvPr>
          <p:cNvSpPr txBox="1"/>
          <p:nvPr/>
        </p:nvSpPr>
        <p:spPr>
          <a:xfrm>
            <a:off x="3026411" y="5409576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AA16DE-7951-45BE-AADD-257B1D2A1638}"/>
              </a:ext>
            </a:extLst>
          </p:cNvPr>
          <p:cNvSpPr txBox="1"/>
          <p:nvPr/>
        </p:nvSpPr>
        <p:spPr>
          <a:xfrm>
            <a:off x="8457198" y="2689660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63D362-4C4E-43B3-8163-3C6AF23D6D66}"/>
              </a:ext>
            </a:extLst>
          </p:cNvPr>
          <p:cNvSpPr txBox="1"/>
          <p:nvPr/>
        </p:nvSpPr>
        <p:spPr>
          <a:xfrm>
            <a:off x="8453820" y="4079060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827EBE-D9D2-48F6-BE98-E212F8164D98}"/>
              </a:ext>
            </a:extLst>
          </p:cNvPr>
          <p:cNvSpPr/>
          <p:nvPr/>
        </p:nvSpPr>
        <p:spPr>
          <a:xfrm>
            <a:off x="983655" y="963993"/>
            <a:ext cx="74701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4BA2A4C-23CE-48F5-BD0E-A3F0E7FE74BC}"/>
              </a:ext>
            </a:extLst>
          </p:cNvPr>
          <p:cNvSpPr/>
          <p:nvPr/>
        </p:nvSpPr>
        <p:spPr>
          <a:xfrm flipV="1">
            <a:off x="8788668" y="913856"/>
            <a:ext cx="295666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12BBCCC-5A3A-4090-8822-9C61F8F0893B}"/>
              </a:ext>
            </a:extLst>
          </p:cNvPr>
          <p:cNvSpPr/>
          <p:nvPr/>
        </p:nvSpPr>
        <p:spPr>
          <a:xfrm flipV="1">
            <a:off x="389129" y="1334643"/>
            <a:ext cx="118905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7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801" y="3429006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287</Words>
  <Application>Microsoft Office PowerPoint</Application>
  <PresentationFormat>Custom</PresentationFormat>
  <Paragraphs>100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主题</vt:lpstr>
      <vt:lpstr>1_Office 主题​​</vt:lpstr>
      <vt:lpstr>Office 主题​​</vt:lpstr>
      <vt:lpstr>5_Office Theme</vt:lpstr>
      <vt:lpstr>6_Office Theme</vt:lpstr>
      <vt:lpstr>PowerPoint Presentation</vt:lpstr>
      <vt:lpstr>PowerPoint Presentation</vt:lpstr>
      <vt:lpstr>PowerPoint Presentation</vt:lpstr>
      <vt:lpstr>2. Tìm những chữ cái còn thiếu trong bảng. Học thuộc tên các chữ cái.</vt:lpstr>
      <vt:lpstr>2. Tìm những chữ cái còn thiếu trong bảng. Học thuộc tên các chữ cái.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28</cp:revision>
  <dcterms:created xsi:type="dcterms:W3CDTF">2021-07-24T01:05:21Z</dcterms:created>
  <dcterms:modified xsi:type="dcterms:W3CDTF">2022-01-03T15:25:22Z</dcterms:modified>
</cp:coreProperties>
</file>