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38" r:id="rId2"/>
    <p:sldMasterId id="2147483902" r:id="rId3"/>
    <p:sldMasterId id="2147483914" r:id="rId4"/>
    <p:sldMasterId id="2147483940" r:id="rId5"/>
    <p:sldMasterId id="2147483976" r:id="rId6"/>
    <p:sldMasterId id="2147484024" r:id="rId7"/>
    <p:sldMasterId id="2147484102" r:id="rId8"/>
    <p:sldMasterId id="2147484153" r:id="rId9"/>
    <p:sldMasterId id="2147484177" r:id="rId10"/>
  </p:sldMasterIdLst>
  <p:notesMasterIdLst>
    <p:notesMasterId r:id="rId30"/>
  </p:notesMasterIdLst>
  <p:sldIdLst>
    <p:sldId id="11088649" r:id="rId11"/>
    <p:sldId id="11088640" r:id="rId12"/>
    <p:sldId id="11088633" r:id="rId13"/>
    <p:sldId id="11088634" r:id="rId14"/>
    <p:sldId id="11088628" r:id="rId15"/>
    <p:sldId id="11088636" r:id="rId16"/>
    <p:sldId id="11088607" r:id="rId17"/>
    <p:sldId id="11088617" r:id="rId18"/>
    <p:sldId id="11088610" r:id="rId19"/>
    <p:sldId id="11088645" r:id="rId20"/>
    <p:sldId id="11088608" r:id="rId21"/>
    <p:sldId id="11088600" r:id="rId22"/>
    <p:sldId id="11088641" r:id="rId23"/>
    <p:sldId id="11088613" r:id="rId24"/>
    <p:sldId id="11088644" r:id="rId25"/>
    <p:sldId id="11088648" r:id="rId26"/>
    <p:sldId id="11088647" r:id="rId27"/>
    <p:sldId id="11088642" r:id="rId28"/>
    <p:sldId id="11088638" r:id="rId29"/>
  </p:sldIdLst>
  <p:sldSz cx="12192000" cy="6858000"/>
  <p:notesSz cx="6735763" cy="9869488"/>
  <p:defaultTextStyle>
    <a:defPPr>
      <a:defRPr lang="en-US"/>
    </a:defPPr>
    <a:lvl1pPr marL="0" algn="l" defTabSz="9123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123" algn="l" defTabSz="9123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360" algn="l" defTabSz="9123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540" algn="l" defTabSz="9123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720" algn="l" defTabSz="9123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0958" algn="l" defTabSz="9123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7078" algn="l" defTabSz="9123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3200" algn="l" defTabSz="9123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9323" algn="l" defTabSz="9123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FF2929"/>
    <a:srgbClr val="660033"/>
    <a:srgbClr val="5757FF"/>
    <a:srgbClr val="2B07B1"/>
    <a:srgbClr val="FFCCFF"/>
    <a:srgbClr val="008000"/>
    <a:srgbClr val="FF66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D253-4FB6-467F-9D75-D006188E0CC5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7D5C-2E68-4294-9E8B-98E27FB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23" algn="l" defTabSz="912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360" algn="l" defTabSz="912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540" algn="l" defTabSz="912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720" algn="l" defTabSz="912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958" algn="l" defTabSz="912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078" algn="l" defTabSz="912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200" algn="l" defTabSz="912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323" algn="l" defTabSz="912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1233488"/>
            <a:ext cx="5919787" cy="3330575"/>
          </a:xfrm>
          <a:ln/>
        </p:spPr>
      </p:sp>
      <p:sp>
        <p:nvSpPr>
          <p:cNvPr id="533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B6FCB9-4B12-4496-8579-A3196CB838D9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03" indent="0" algn="ctr">
              <a:buNone/>
              <a:defRPr/>
            </a:lvl2pPr>
            <a:lvl3pPr marL="913267" indent="0" algn="ctr">
              <a:buNone/>
              <a:defRPr/>
            </a:lvl3pPr>
            <a:lvl4pPr marL="1369900" indent="0" algn="ctr">
              <a:buNone/>
              <a:defRPr/>
            </a:lvl4pPr>
            <a:lvl5pPr marL="1826533" indent="0" algn="ctr">
              <a:buNone/>
              <a:defRPr/>
            </a:lvl5pPr>
            <a:lvl6pPr marL="2283198" indent="0" algn="ctr">
              <a:buNone/>
              <a:defRPr/>
            </a:lvl6pPr>
            <a:lvl7pPr marL="2739798" indent="0" algn="ctr">
              <a:buNone/>
              <a:defRPr/>
            </a:lvl7pPr>
            <a:lvl8pPr marL="3196400" indent="0" algn="ctr">
              <a:buNone/>
              <a:defRPr/>
            </a:lvl8pPr>
            <a:lvl9pPr marL="365300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E9155-7F1B-4E4E-A0D2-6257F213F2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57639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C333E-32DA-4CCF-AF2A-CBB7193F4E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1511"/>
      </p:ext>
    </p:extLst>
  </p:cSld>
  <p:clrMapOvr>
    <a:masterClrMapping/>
  </p:clrMapOvr>
  <p:transition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16"/>
            <a:ext cx="6172200" cy="4873625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700"/>
            </a:lvl1pPr>
            <a:lvl2pPr marL="192793" indent="0">
              <a:buNone/>
              <a:defRPr sz="700"/>
            </a:lvl2pPr>
            <a:lvl3pPr marL="385560" indent="0">
              <a:buNone/>
              <a:defRPr sz="500"/>
            </a:lvl3pPr>
            <a:lvl4pPr marL="578340" indent="0">
              <a:buNone/>
              <a:defRPr sz="400"/>
            </a:lvl4pPr>
            <a:lvl5pPr marL="771095" indent="0">
              <a:buNone/>
              <a:defRPr sz="400"/>
            </a:lvl5pPr>
            <a:lvl6pPr marL="963888" indent="0">
              <a:buNone/>
              <a:defRPr sz="400"/>
            </a:lvl6pPr>
            <a:lvl7pPr marL="1156678" indent="0">
              <a:buNone/>
              <a:defRPr sz="400"/>
            </a:lvl7pPr>
            <a:lvl8pPr marL="1349448" indent="0">
              <a:buNone/>
              <a:defRPr sz="400"/>
            </a:lvl8pPr>
            <a:lvl9pPr marL="1542216" indent="0">
              <a:buNone/>
              <a:defRPr sz="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EB78-CD21-4EBC-BFF6-527F767E145C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E05D-8D57-42C0-9486-18346AA9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05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1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192793" indent="0">
              <a:buNone/>
              <a:defRPr sz="1200"/>
            </a:lvl2pPr>
            <a:lvl3pPr marL="385560" indent="0">
              <a:buNone/>
              <a:defRPr sz="1100"/>
            </a:lvl3pPr>
            <a:lvl4pPr marL="578340" indent="0">
              <a:buNone/>
              <a:defRPr sz="800"/>
            </a:lvl4pPr>
            <a:lvl5pPr marL="771095" indent="0">
              <a:buNone/>
              <a:defRPr sz="800"/>
            </a:lvl5pPr>
            <a:lvl6pPr marL="963888" indent="0">
              <a:buNone/>
              <a:defRPr sz="800"/>
            </a:lvl6pPr>
            <a:lvl7pPr marL="1156678" indent="0">
              <a:buNone/>
              <a:defRPr sz="800"/>
            </a:lvl7pPr>
            <a:lvl8pPr marL="1349448" indent="0">
              <a:buNone/>
              <a:defRPr sz="800"/>
            </a:lvl8pPr>
            <a:lvl9pPr marL="1542216" indent="0">
              <a:buNone/>
              <a:defRPr sz="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700"/>
            </a:lvl1pPr>
            <a:lvl2pPr marL="192793" indent="0">
              <a:buNone/>
              <a:defRPr sz="700"/>
            </a:lvl2pPr>
            <a:lvl3pPr marL="385560" indent="0">
              <a:buNone/>
              <a:defRPr sz="500"/>
            </a:lvl3pPr>
            <a:lvl4pPr marL="578340" indent="0">
              <a:buNone/>
              <a:defRPr sz="400"/>
            </a:lvl4pPr>
            <a:lvl5pPr marL="771095" indent="0">
              <a:buNone/>
              <a:defRPr sz="400"/>
            </a:lvl5pPr>
            <a:lvl6pPr marL="963888" indent="0">
              <a:buNone/>
              <a:defRPr sz="400"/>
            </a:lvl6pPr>
            <a:lvl7pPr marL="1156678" indent="0">
              <a:buNone/>
              <a:defRPr sz="400"/>
            </a:lvl7pPr>
            <a:lvl8pPr marL="1349448" indent="0">
              <a:buNone/>
              <a:defRPr sz="400"/>
            </a:lvl8pPr>
            <a:lvl9pPr marL="1542216" indent="0">
              <a:buNone/>
              <a:defRPr sz="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EEEC-53DF-42D5-B6E7-149ED14E0623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6E35-1589-44C5-8050-08C2A2B0B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89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C7B2-2F04-49E3-A66E-9986A17BDDAE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0B7C-0F7C-46D3-B627-83113AF6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419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1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27" y="36521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24F8-38E4-44E6-A3DC-D73E9619DBE0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A9DE-A447-4174-B752-043FA2FE5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41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ACAC-39B3-4989-8A46-9A5A91A3B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55122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5437-F43D-40B3-9627-59BCC44A1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04177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38DE-AD3A-40EE-8D86-AD8ED1D10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17028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BD31-C138-4CF7-926B-1EC7CF1F0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80563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1" indent="0">
              <a:buNone/>
              <a:defRPr sz="2700" b="1"/>
            </a:lvl2pPr>
            <a:lvl3pPr marL="1218990" indent="0">
              <a:buNone/>
              <a:defRPr sz="2400" b="1"/>
            </a:lvl3pPr>
            <a:lvl4pPr marL="1828482" indent="0">
              <a:buNone/>
              <a:defRPr sz="2100" b="1"/>
            </a:lvl4pPr>
            <a:lvl5pPr marL="2437978" indent="0">
              <a:buNone/>
              <a:defRPr sz="2100" b="1"/>
            </a:lvl5pPr>
            <a:lvl6pPr marL="3047468" indent="0">
              <a:buNone/>
              <a:defRPr sz="2100" b="1"/>
            </a:lvl6pPr>
            <a:lvl7pPr marL="3656959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8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1" indent="0">
              <a:buNone/>
              <a:defRPr sz="2700" b="1"/>
            </a:lvl2pPr>
            <a:lvl3pPr marL="1218990" indent="0">
              <a:buNone/>
              <a:defRPr sz="2400" b="1"/>
            </a:lvl3pPr>
            <a:lvl4pPr marL="1828482" indent="0">
              <a:buNone/>
              <a:defRPr sz="2100" b="1"/>
            </a:lvl4pPr>
            <a:lvl5pPr marL="2437978" indent="0">
              <a:buNone/>
              <a:defRPr sz="2100" b="1"/>
            </a:lvl5pPr>
            <a:lvl6pPr marL="3047468" indent="0">
              <a:buNone/>
              <a:defRPr sz="2100" b="1"/>
            </a:lvl6pPr>
            <a:lvl7pPr marL="3656959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FD31-CF5E-42C1-8C7C-48031FAAB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2713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B69B-1D00-4B0B-B83E-F01A966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593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E590-1C9A-46B8-A56E-B03192F2CE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28135"/>
      </p:ext>
    </p:extLst>
  </p:cSld>
  <p:clrMapOvr>
    <a:masterClrMapping/>
  </p:clrMapOvr>
  <p:transition>
    <p:blinds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9EB2-5304-4B5F-B1B9-3A5DED85A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9690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1" indent="0">
              <a:buNone/>
              <a:defRPr sz="1600"/>
            </a:lvl2pPr>
            <a:lvl3pPr marL="1218990" indent="0">
              <a:buNone/>
              <a:defRPr sz="1300"/>
            </a:lvl3pPr>
            <a:lvl4pPr marL="1828482" indent="0">
              <a:buNone/>
              <a:defRPr sz="1200"/>
            </a:lvl4pPr>
            <a:lvl5pPr marL="2437978" indent="0">
              <a:buNone/>
              <a:defRPr sz="1200"/>
            </a:lvl5pPr>
            <a:lvl6pPr marL="3047468" indent="0">
              <a:buNone/>
              <a:defRPr sz="1200"/>
            </a:lvl6pPr>
            <a:lvl7pPr marL="3656959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E8C-E78C-4001-B368-BC1715674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93354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91" indent="0">
              <a:buNone/>
              <a:defRPr sz="3700"/>
            </a:lvl2pPr>
            <a:lvl3pPr marL="1218990" indent="0">
              <a:buNone/>
              <a:defRPr sz="3200"/>
            </a:lvl3pPr>
            <a:lvl4pPr marL="1828482" indent="0">
              <a:buNone/>
              <a:defRPr sz="2700"/>
            </a:lvl4pPr>
            <a:lvl5pPr marL="2437978" indent="0">
              <a:buNone/>
              <a:defRPr sz="2700"/>
            </a:lvl5pPr>
            <a:lvl6pPr marL="3047468" indent="0">
              <a:buNone/>
              <a:defRPr sz="2700"/>
            </a:lvl6pPr>
            <a:lvl7pPr marL="3656959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1" indent="0">
              <a:buNone/>
              <a:defRPr sz="1600"/>
            </a:lvl2pPr>
            <a:lvl3pPr marL="1218990" indent="0">
              <a:buNone/>
              <a:defRPr sz="1300"/>
            </a:lvl3pPr>
            <a:lvl4pPr marL="1828482" indent="0">
              <a:buNone/>
              <a:defRPr sz="1200"/>
            </a:lvl4pPr>
            <a:lvl5pPr marL="2437978" indent="0">
              <a:buNone/>
              <a:defRPr sz="1200"/>
            </a:lvl5pPr>
            <a:lvl6pPr marL="3047468" indent="0">
              <a:buNone/>
              <a:defRPr sz="1200"/>
            </a:lvl6pPr>
            <a:lvl7pPr marL="3656959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ECEC-C4E2-4C64-812B-FD96AE4B2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75954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86CA-1C21-49F1-AE1D-B36633E97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69063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3F9-A4CB-459C-A268-BBEA2745B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7741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03" indent="0" algn="ctr">
              <a:buNone/>
              <a:defRPr/>
            </a:lvl2pPr>
            <a:lvl3pPr marL="913267" indent="0" algn="ctr">
              <a:buNone/>
              <a:defRPr/>
            </a:lvl3pPr>
            <a:lvl4pPr marL="1369900" indent="0" algn="ctr">
              <a:buNone/>
              <a:defRPr/>
            </a:lvl4pPr>
            <a:lvl5pPr marL="1826533" indent="0" algn="ctr">
              <a:buNone/>
              <a:defRPr/>
            </a:lvl5pPr>
            <a:lvl6pPr marL="2283198" indent="0" algn="ctr">
              <a:buNone/>
              <a:defRPr/>
            </a:lvl6pPr>
            <a:lvl7pPr marL="2739798" indent="0" algn="ctr">
              <a:buNone/>
              <a:defRPr/>
            </a:lvl7pPr>
            <a:lvl8pPr marL="3196400" indent="0" algn="ctr">
              <a:buNone/>
              <a:defRPr/>
            </a:lvl8pPr>
            <a:lvl9pPr marL="36530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3AA46-1D57-4C1D-9401-43C4816F9DA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DF8F1-7D54-45EF-AFE3-A657C7AD54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51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EBF4-F258-4561-844F-A85B1B824E8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FFD10-B3E7-4708-BC38-C46C772CBC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98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03" indent="0">
              <a:buNone/>
              <a:defRPr sz="1900"/>
            </a:lvl2pPr>
            <a:lvl3pPr marL="913267" indent="0">
              <a:buNone/>
              <a:defRPr sz="1600"/>
            </a:lvl3pPr>
            <a:lvl4pPr marL="1369900" indent="0">
              <a:buNone/>
              <a:defRPr sz="1500"/>
            </a:lvl4pPr>
            <a:lvl5pPr marL="1826533" indent="0">
              <a:buNone/>
              <a:defRPr sz="1500"/>
            </a:lvl5pPr>
            <a:lvl6pPr marL="2283198" indent="0">
              <a:buNone/>
              <a:defRPr sz="1500"/>
            </a:lvl6pPr>
            <a:lvl7pPr marL="2739798" indent="0">
              <a:buNone/>
              <a:defRPr sz="1500"/>
            </a:lvl7pPr>
            <a:lvl8pPr marL="3196400" indent="0">
              <a:buNone/>
              <a:defRPr sz="1500"/>
            </a:lvl8pPr>
            <a:lvl9pPr marL="365300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8CB6-B1CF-4E92-A2FE-788102A3C9A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77AA3-BF2B-4B9D-A421-AD6FDBC13A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5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B4BD-880C-4E10-A478-8F63B1EB7F9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C52E8-3679-4E26-BEE1-771ADBBC8A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2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3" indent="0">
              <a:buNone/>
              <a:defRPr sz="2000" b="1"/>
            </a:lvl2pPr>
            <a:lvl3pPr marL="913267" indent="0">
              <a:buNone/>
              <a:defRPr sz="1900" b="1"/>
            </a:lvl3pPr>
            <a:lvl4pPr marL="1369900" indent="0">
              <a:buNone/>
              <a:defRPr sz="1600" b="1"/>
            </a:lvl4pPr>
            <a:lvl5pPr marL="1826533" indent="0">
              <a:buNone/>
              <a:defRPr sz="1600" b="1"/>
            </a:lvl5pPr>
            <a:lvl6pPr marL="2283198" indent="0">
              <a:buNone/>
              <a:defRPr sz="1600" b="1"/>
            </a:lvl6pPr>
            <a:lvl7pPr marL="2739798" indent="0">
              <a:buNone/>
              <a:defRPr sz="1600" b="1"/>
            </a:lvl7pPr>
            <a:lvl8pPr marL="3196400" indent="0">
              <a:buNone/>
              <a:defRPr sz="1600" b="1"/>
            </a:lvl8pPr>
            <a:lvl9pPr marL="36530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3" indent="0">
              <a:buNone/>
              <a:defRPr sz="2000" b="1"/>
            </a:lvl2pPr>
            <a:lvl3pPr marL="913267" indent="0">
              <a:buNone/>
              <a:defRPr sz="1900" b="1"/>
            </a:lvl3pPr>
            <a:lvl4pPr marL="1369900" indent="0">
              <a:buNone/>
              <a:defRPr sz="1600" b="1"/>
            </a:lvl4pPr>
            <a:lvl5pPr marL="1826533" indent="0">
              <a:buNone/>
              <a:defRPr sz="1600" b="1"/>
            </a:lvl5pPr>
            <a:lvl6pPr marL="2283198" indent="0">
              <a:buNone/>
              <a:defRPr sz="1600" b="1"/>
            </a:lvl6pPr>
            <a:lvl7pPr marL="2739798" indent="0">
              <a:buNone/>
              <a:defRPr sz="1600" b="1"/>
            </a:lvl7pPr>
            <a:lvl8pPr marL="3196400" indent="0">
              <a:buNone/>
              <a:defRPr sz="1600" b="1"/>
            </a:lvl8pPr>
            <a:lvl9pPr marL="36530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2279-6625-4F54-92B7-B79A132DD60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BC008-9132-4FFB-B6AF-7AFE0B430B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A565-385C-4775-A8CE-D88BF60CF3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B2649-7200-4BF9-BEEB-51F7D8E908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86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E569-0AA7-4070-9A1B-033C9352178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22FA7-CA4D-4035-A57C-FE1F225F30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22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03" indent="0">
              <a:buNone/>
              <a:defRPr sz="1200"/>
            </a:lvl2pPr>
            <a:lvl3pPr marL="913267" indent="0">
              <a:buNone/>
              <a:defRPr sz="1100"/>
            </a:lvl3pPr>
            <a:lvl4pPr marL="1369900" indent="0">
              <a:buNone/>
              <a:defRPr sz="900"/>
            </a:lvl4pPr>
            <a:lvl5pPr marL="1826533" indent="0">
              <a:buNone/>
              <a:defRPr sz="900"/>
            </a:lvl5pPr>
            <a:lvl6pPr marL="2283198" indent="0">
              <a:buNone/>
              <a:defRPr sz="900"/>
            </a:lvl6pPr>
            <a:lvl7pPr marL="2739798" indent="0">
              <a:buNone/>
              <a:defRPr sz="900"/>
            </a:lvl7pPr>
            <a:lvl8pPr marL="3196400" indent="0">
              <a:buNone/>
              <a:defRPr sz="900"/>
            </a:lvl8pPr>
            <a:lvl9pPr marL="36530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E1A3-332C-4F39-B656-D1A1B9A804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2992B-3016-462F-9D49-01A7FF8177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5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1A24-28DF-411F-97F0-3398CA779F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42795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03" indent="0">
              <a:buNone/>
              <a:defRPr sz="2800"/>
            </a:lvl2pPr>
            <a:lvl3pPr marL="913267" indent="0">
              <a:buNone/>
              <a:defRPr sz="2400"/>
            </a:lvl3pPr>
            <a:lvl4pPr marL="1369900" indent="0">
              <a:buNone/>
              <a:defRPr sz="2000"/>
            </a:lvl4pPr>
            <a:lvl5pPr marL="1826533" indent="0">
              <a:buNone/>
              <a:defRPr sz="2000"/>
            </a:lvl5pPr>
            <a:lvl6pPr marL="2283198" indent="0">
              <a:buNone/>
              <a:defRPr sz="2000"/>
            </a:lvl6pPr>
            <a:lvl7pPr marL="2739798" indent="0">
              <a:buNone/>
              <a:defRPr sz="2000"/>
            </a:lvl7pPr>
            <a:lvl8pPr marL="3196400" indent="0">
              <a:buNone/>
              <a:defRPr sz="2000"/>
            </a:lvl8pPr>
            <a:lvl9pPr marL="36530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03" indent="0">
              <a:buNone/>
              <a:defRPr sz="1200"/>
            </a:lvl2pPr>
            <a:lvl3pPr marL="913267" indent="0">
              <a:buNone/>
              <a:defRPr sz="1100"/>
            </a:lvl3pPr>
            <a:lvl4pPr marL="1369900" indent="0">
              <a:buNone/>
              <a:defRPr sz="900"/>
            </a:lvl4pPr>
            <a:lvl5pPr marL="1826533" indent="0">
              <a:buNone/>
              <a:defRPr sz="900"/>
            </a:lvl5pPr>
            <a:lvl6pPr marL="2283198" indent="0">
              <a:buNone/>
              <a:defRPr sz="900"/>
            </a:lvl6pPr>
            <a:lvl7pPr marL="2739798" indent="0">
              <a:buNone/>
              <a:defRPr sz="900"/>
            </a:lvl7pPr>
            <a:lvl8pPr marL="3196400" indent="0">
              <a:buNone/>
              <a:defRPr sz="900"/>
            </a:lvl8pPr>
            <a:lvl9pPr marL="36530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2074-25ED-472E-A261-0ED336FF718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C8799-76EC-4FD2-8D5D-B713E8C2D4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66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EE4C-DEDA-4D20-976D-26DD64BF07E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B342B-9033-4560-A961-CDDAE57329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54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11A9-38BD-49C4-A40B-B8CCD97FBF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252FA-42B4-4EF9-A604-D6BD47553D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9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082CECF0-D8E8-4810-B08A-F462683EB69D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14C459-819A-49F3-8F47-D32E248C1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09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EE6925F7-AB23-4F58-8802-77CBBEE585BD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9FF34FA-2CA5-40D2-BB91-D97C0ACF4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74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67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183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367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458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550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264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8733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6D4421FB-3855-44B6-B532-D7AC0FF6445C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6FFD23C-582F-4F69-916A-2D289BEBC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94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4AC5C37E-98B6-4DE6-88CB-21D08F70848A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5D4CAF7-0425-430E-AEF1-15B95F305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29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2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9" indent="0">
              <a:buNone/>
              <a:defRPr sz="2700" b="1"/>
            </a:lvl2pPr>
            <a:lvl3pPr marL="1218350" indent="0">
              <a:buNone/>
              <a:defRPr sz="2500" b="1"/>
            </a:lvl3pPr>
            <a:lvl4pPr marL="1827520" indent="0">
              <a:buNone/>
              <a:defRPr sz="2100" b="1"/>
            </a:lvl4pPr>
            <a:lvl5pPr marL="2436702" indent="0">
              <a:buNone/>
              <a:defRPr sz="2100" b="1"/>
            </a:lvl5pPr>
            <a:lvl6pPr marL="3045861" indent="0">
              <a:buNone/>
              <a:defRPr sz="2100" b="1"/>
            </a:lvl6pPr>
            <a:lvl7pPr marL="3655015" indent="0">
              <a:buNone/>
              <a:defRPr sz="2100" b="1"/>
            </a:lvl7pPr>
            <a:lvl8pPr marL="4264196" indent="0">
              <a:buNone/>
              <a:defRPr sz="2100" b="1"/>
            </a:lvl8pPr>
            <a:lvl9pPr marL="48733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72" y="153512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59" indent="0">
              <a:buNone/>
              <a:defRPr sz="2700" b="1"/>
            </a:lvl2pPr>
            <a:lvl3pPr marL="1218350" indent="0">
              <a:buNone/>
              <a:defRPr sz="2500" b="1"/>
            </a:lvl3pPr>
            <a:lvl4pPr marL="1827520" indent="0">
              <a:buNone/>
              <a:defRPr sz="2100" b="1"/>
            </a:lvl4pPr>
            <a:lvl5pPr marL="2436702" indent="0">
              <a:buNone/>
              <a:defRPr sz="2100" b="1"/>
            </a:lvl5pPr>
            <a:lvl6pPr marL="3045861" indent="0">
              <a:buNone/>
              <a:defRPr sz="2100" b="1"/>
            </a:lvl6pPr>
            <a:lvl7pPr marL="3655015" indent="0">
              <a:buNone/>
              <a:defRPr sz="2100" b="1"/>
            </a:lvl7pPr>
            <a:lvl8pPr marL="4264196" indent="0">
              <a:buNone/>
              <a:defRPr sz="2100" b="1"/>
            </a:lvl8pPr>
            <a:lvl9pPr marL="48733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337669A0-5831-4538-87A0-98416E589F74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633C90D-F93A-4030-8BB3-23989A863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576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24E4138F-F395-482D-97F0-AC2CEC02045C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9EFE847-3D17-48E1-AED0-4D255CC59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48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F1A90B75-F661-4989-8AF7-7D556638ADCC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CFC469-34CE-473D-8A69-601733443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34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03" indent="0">
              <a:buNone/>
              <a:defRPr sz="1900"/>
            </a:lvl2pPr>
            <a:lvl3pPr marL="913267" indent="0">
              <a:buNone/>
              <a:defRPr sz="1600"/>
            </a:lvl3pPr>
            <a:lvl4pPr marL="1369900" indent="0">
              <a:buNone/>
              <a:defRPr sz="1500"/>
            </a:lvl4pPr>
            <a:lvl5pPr marL="1826533" indent="0">
              <a:buNone/>
              <a:defRPr sz="1500"/>
            </a:lvl5pPr>
            <a:lvl6pPr marL="2283198" indent="0">
              <a:buNone/>
              <a:defRPr sz="1500"/>
            </a:lvl6pPr>
            <a:lvl7pPr marL="2739798" indent="0">
              <a:buNone/>
              <a:defRPr sz="1500"/>
            </a:lvl7pPr>
            <a:lvl8pPr marL="3196400" indent="0">
              <a:buNone/>
              <a:defRPr sz="1500"/>
            </a:lvl8pPr>
            <a:lvl9pPr marL="365300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1AAE-5D7D-4681-AC01-A4A70FA18F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51934"/>
      </p:ext>
    </p:extLst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35" y="273732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407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35" y="1435124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09159" indent="0">
              <a:buNone/>
              <a:defRPr sz="1600"/>
            </a:lvl2pPr>
            <a:lvl3pPr marL="1218350" indent="0">
              <a:buNone/>
              <a:defRPr sz="1500"/>
            </a:lvl3pPr>
            <a:lvl4pPr marL="1827520" indent="0">
              <a:buNone/>
              <a:defRPr sz="1200"/>
            </a:lvl4pPr>
            <a:lvl5pPr marL="2436702" indent="0">
              <a:buNone/>
              <a:defRPr sz="1200"/>
            </a:lvl5pPr>
            <a:lvl6pPr marL="3045861" indent="0">
              <a:buNone/>
              <a:defRPr sz="1200"/>
            </a:lvl6pPr>
            <a:lvl7pPr marL="3655015" indent="0">
              <a:buNone/>
              <a:defRPr sz="1200"/>
            </a:lvl7pPr>
            <a:lvl8pPr marL="4264196" indent="0">
              <a:buNone/>
              <a:defRPr sz="1200"/>
            </a:lvl8pPr>
            <a:lvl9pPr marL="4873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63A46A34-E105-4EFC-AFC4-07086942DF52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9D85AF-8398-4664-A318-EE7ECBC13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63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28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159" indent="0">
              <a:buNone/>
              <a:defRPr sz="3700"/>
            </a:lvl2pPr>
            <a:lvl3pPr marL="1218350" indent="0">
              <a:buNone/>
              <a:defRPr sz="3200"/>
            </a:lvl3pPr>
            <a:lvl4pPr marL="1827520" indent="0">
              <a:buNone/>
              <a:defRPr sz="2700"/>
            </a:lvl4pPr>
            <a:lvl5pPr marL="2436702" indent="0">
              <a:buNone/>
              <a:defRPr sz="2700"/>
            </a:lvl5pPr>
            <a:lvl6pPr marL="3045861" indent="0">
              <a:buNone/>
              <a:defRPr sz="2700"/>
            </a:lvl6pPr>
            <a:lvl7pPr marL="3655015" indent="0">
              <a:buNone/>
              <a:defRPr sz="2700"/>
            </a:lvl7pPr>
            <a:lvl8pPr marL="4264196" indent="0">
              <a:buNone/>
              <a:defRPr sz="2700"/>
            </a:lvl8pPr>
            <a:lvl9pPr marL="487336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24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609159" indent="0">
              <a:buNone/>
              <a:defRPr sz="1600"/>
            </a:lvl2pPr>
            <a:lvl3pPr marL="1218350" indent="0">
              <a:buNone/>
              <a:defRPr sz="1500"/>
            </a:lvl3pPr>
            <a:lvl4pPr marL="1827520" indent="0">
              <a:buNone/>
              <a:defRPr sz="1200"/>
            </a:lvl4pPr>
            <a:lvl5pPr marL="2436702" indent="0">
              <a:buNone/>
              <a:defRPr sz="1200"/>
            </a:lvl5pPr>
            <a:lvl6pPr marL="3045861" indent="0">
              <a:buNone/>
              <a:defRPr sz="1200"/>
            </a:lvl6pPr>
            <a:lvl7pPr marL="3655015" indent="0">
              <a:buNone/>
              <a:defRPr sz="1200"/>
            </a:lvl7pPr>
            <a:lvl8pPr marL="4264196" indent="0">
              <a:buNone/>
              <a:defRPr sz="1200"/>
            </a:lvl8pPr>
            <a:lvl9pPr marL="4873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DFCE1704-9919-4D88-A2EE-3EB99E0C135D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446AE90-203D-4E38-A3F8-23DA36696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032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961070CE-4324-4F91-B4DE-6873FAEEF201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25347D0-1C1E-4859-8C9E-5F3905C60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372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1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541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fld id="{4F219529-1D7F-49AB-A214-FA03CBFBB85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63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63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D8E5ED0-8AAB-4190-8347-672FB29F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328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90E7C27-0E09-4CBD-9876-D41744A36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9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CAEC80D-52AA-4384-8E2E-E96474BA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0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6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6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6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1607E2-9223-4322-8CBF-DEB6CC168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37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CDC0A9D-23CD-42A5-9DB1-84CDB304F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88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15" indent="0">
              <a:buNone/>
              <a:defRPr sz="2700" b="1"/>
            </a:lvl2pPr>
            <a:lvl3pPr marL="1218660" indent="0">
              <a:buNone/>
              <a:defRPr sz="2400" b="1"/>
            </a:lvl3pPr>
            <a:lvl4pPr marL="1827984" indent="0">
              <a:buNone/>
              <a:defRPr sz="2100" b="1"/>
            </a:lvl4pPr>
            <a:lvl5pPr marL="2437318" indent="0">
              <a:buNone/>
              <a:defRPr sz="2100" b="1"/>
            </a:lvl5pPr>
            <a:lvl6pPr marL="3046632" indent="0">
              <a:buNone/>
              <a:defRPr sz="2100" b="1"/>
            </a:lvl6pPr>
            <a:lvl7pPr marL="3655947" indent="0">
              <a:buNone/>
              <a:defRPr sz="2100" b="1"/>
            </a:lvl7pPr>
            <a:lvl8pPr marL="4265280" indent="0">
              <a:buNone/>
              <a:defRPr sz="2100" b="1"/>
            </a:lvl8pPr>
            <a:lvl9pPr marL="487460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15" indent="0">
              <a:buNone/>
              <a:defRPr sz="2700" b="1"/>
            </a:lvl2pPr>
            <a:lvl3pPr marL="1218660" indent="0">
              <a:buNone/>
              <a:defRPr sz="2400" b="1"/>
            </a:lvl3pPr>
            <a:lvl4pPr marL="1827984" indent="0">
              <a:buNone/>
              <a:defRPr sz="2100" b="1"/>
            </a:lvl4pPr>
            <a:lvl5pPr marL="2437318" indent="0">
              <a:buNone/>
              <a:defRPr sz="2100" b="1"/>
            </a:lvl5pPr>
            <a:lvl6pPr marL="3046632" indent="0">
              <a:buNone/>
              <a:defRPr sz="2100" b="1"/>
            </a:lvl6pPr>
            <a:lvl7pPr marL="3655947" indent="0">
              <a:buNone/>
              <a:defRPr sz="2100" b="1"/>
            </a:lvl7pPr>
            <a:lvl8pPr marL="4265280" indent="0">
              <a:buNone/>
              <a:defRPr sz="2100" b="1"/>
            </a:lvl8pPr>
            <a:lvl9pPr marL="487460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22866A8-9F8B-4F26-BF3C-88BF8B725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86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27DA82D-A7C7-4C5E-B611-3AD9296FC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7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C7C5-ABD4-461C-BA33-554FA1419C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45418"/>
      </p:ext>
    </p:extLst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CD0B621-041E-46C5-A314-9617CCB9F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4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6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15" indent="0">
              <a:buNone/>
              <a:defRPr sz="1600"/>
            </a:lvl2pPr>
            <a:lvl3pPr marL="1218660" indent="0">
              <a:buNone/>
              <a:defRPr sz="1300"/>
            </a:lvl3pPr>
            <a:lvl4pPr marL="1827984" indent="0">
              <a:buNone/>
              <a:defRPr sz="1200"/>
            </a:lvl4pPr>
            <a:lvl5pPr marL="2437318" indent="0">
              <a:buNone/>
              <a:defRPr sz="1200"/>
            </a:lvl5pPr>
            <a:lvl6pPr marL="3046632" indent="0">
              <a:buNone/>
              <a:defRPr sz="1200"/>
            </a:lvl6pPr>
            <a:lvl7pPr marL="3655947" indent="0">
              <a:buNone/>
              <a:defRPr sz="1200"/>
            </a:lvl7pPr>
            <a:lvl8pPr marL="4265280" indent="0">
              <a:buNone/>
              <a:defRPr sz="1200"/>
            </a:lvl8pPr>
            <a:lvl9pPr marL="487460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E4F7E75-1C9C-47D8-BFB6-6DD7DD02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0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15" indent="0">
              <a:buNone/>
              <a:defRPr sz="3700"/>
            </a:lvl2pPr>
            <a:lvl3pPr marL="1218660" indent="0">
              <a:buNone/>
              <a:defRPr sz="3200"/>
            </a:lvl3pPr>
            <a:lvl4pPr marL="1827984" indent="0">
              <a:buNone/>
              <a:defRPr sz="2700"/>
            </a:lvl4pPr>
            <a:lvl5pPr marL="2437318" indent="0">
              <a:buNone/>
              <a:defRPr sz="2700"/>
            </a:lvl5pPr>
            <a:lvl6pPr marL="3046632" indent="0">
              <a:buNone/>
              <a:defRPr sz="2700"/>
            </a:lvl6pPr>
            <a:lvl7pPr marL="3655947" indent="0">
              <a:buNone/>
              <a:defRPr sz="2700"/>
            </a:lvl7pPr>
            <a:lvl8pPr marL="4265280" indent="0">
              <a:buNone/>
              <a:defRPr sz="2700"/>
            </a:lvl8pPr>
            <a:lvl9pPr marL="487460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15" indent="0">
              <a:buNone/>
              <a:defRPr sz="1600"/>
            </a:lvl2pPr>
            <a:lvl3pPr marL="1218660" indent="0">
              <a:buNone/>
              <a:defRPr sz="1300"/>
            </a:lvl3pPr>
            <a:lvl4pPr marL="1827984" indent="0">
              <a:buNone/>
              <a:defRPr sz="1200"/>
            </a:lvl4pPr>
            <a:lvl5pPr marL="2437318" indent="0">
              <a:buNone/>
              <a:defRPr sz="1200"/>
            </a:lvl5pPr>
            <a:lvl6pPr marL="3046632" indent="0">
              <a:buNone/>
              <a:defRPr sz="1200"/>
            </a:lvl6pPr>
            <a:lvl7pPr marL="3655947" indent="0">
              <a:buNone/>
              <a:defRPr sz="1200"/>
            </a:lvl7pPr>
            <a:lvl8pPr marL="4265280" indent="0">
              <a:buNone/>
              <a:defRPr sz="1200"/>
            </a:lvl8pPr>
            <a:lvl9pPr marL="487460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E571C13-36ED-431B-BF82-685988E79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5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09FE52A-0A93-4677-970C-4CEBE536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1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7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7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F46ACFE-5159-4AD2-87A1-D06BCEDEF796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033B797-9D67-41D1-8BEB-7B3C56E5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46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070064"/>
      </p:ext>
    </p:extLst>
  </p:cSld>
  <p:clrMapOvr>
    <a:masterClrMapping/>
  </p:clrMapOvr>
  <p:transition spd="slow" advClick="0" advTm="4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229875"/>
      </p:ext>
    </p:extLst>
  </p:cSld>
  <p:clrMapOvr>
    <a:masterClrMapping/>
  </p:clrMapOvr>
  <p:transition spd="slow" advTm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ACAC-39B3-4989-8A46-9A5A91A3B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54877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5437-F43D-40B3-9627-59BCC44A1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5344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0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7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38DE-AD3A-40EE-8D86-AD8ED1D10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6824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3" indent="0">
              <a:buNone/>
              <a:defRPr sz="2000" b="1"/>
            </a:lvl2pPr>
            <a:lvl3pPr marL="913267" indent="0">
              <a:buNone/>
              <a:defRPr sz="1900" b="1"/>
            </a:lvl3pPr>
            <a:lvl4pPr marL="1369900" indent="0">
              <a:buNone/>
              <a:defRPr sz="1600" b="1"/>
            </a:lvl4pPr>
            <a:lvl5pPr marL="1826533" indent="0">
              <a:buNone/>
              <a:defRPr sz="1600" b="1"/>
            </a:lvl5pPr>
            <a:lvl6pPr marL="2283198" indent="0">
              <a:buNone/>
              <a:defRPr sz="1600" b="1"/>
            </a:lvl6pPr>
            <a:lvl7pPr marL="2739798" indent="0">
              <a:buNone/>
              <a:defRPr sz="1600" b="1"/>
            </a:lvl7pPr>
            <a:lvl8pPr marL="3196400" indent="0">
              <a:buNone/>
              <a:defRPr sz="1600" b="1"/>
            </a:lvl8pPr>
            <a:lvl9pPr marL="36530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3" indent="0">
              <a:buNone/>
              <a:defRPr sz="2000" b="1"/>
            </a:lvl2pPr>
            <a:lvl3pPr marL="913267" indent="0">
              <a:buNone/>
              <a:defRPr sz="1900" b="1"/>
            </a:lvl3pPr>
            <a:lvl4pPr marL="1369900" indent="0">
              <a:buNone/>
              <a:defRPr sz="1600" b="1"/>
            </a:lvl4pPr>
            <a:lvl5pPr marL="1826533" indent="0">
              <a:buNone/>
              <a:defRPr sz="1600" b="1"/>
            </a:lvl5pPr>
            <a:lvl6pPr marL="2283198" indent="0">
              <a:buNone/>
              <a:defRPr sz="1600" b="1"/>
            </a:lvl6pPr>
            <a:lvl7pPr marL="2739798" indent="0">
              <a:buNone/>
              <a:defRPr sz="1600" b="1"/>
            </a:lvl7pPr>
            <a:lvl8pPr marL="3196400" indent="0">
              <a:buNone/>
              <a:defRPr sz="1600" b="1"/>
            </a:lvl8pPr>
            <a:lvl9pPr marL="36530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1D325-6D8D-4B7D-B6D4-CC2A70D8A9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39932"/>
      </p:ext>
    </p:extLst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BD31-C138-4CF7-926B-1EC7CF1F0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2107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9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FD31-CF5E-42C1-8C7C-48031FAAB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84346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B69B-1D00-4B0B-B83E-F01A966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6600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9EB2-5304-4B5F-B1B9-3A5DED85A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6332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E8C-E78C-4001-B368-BC1715674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639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31" indent="0">
              <a:buNone/>
              <a:defRPr sz="3700"/>
            </a:lvl2pPr>
            <a:lvl3pPr marL="1218690" indent="0">
              <a:buNone/>
              <a:defRPr sz="3200"/>
            </a:lvl3pPr>
            <a:lvl4pPr marL="1828029" indent="0">
              <a:buNone/>
              <a:defRPr sz="2700"/>
            </a:lvl4pPr>
            <a:lvl5pPr marL="2437378" indent="0">
              <a:buNone/>
              <a:defRPr sz="2700"/>
            </a:lvl5pPr>
            <a:lvl6pPr marL="3046708" indent="0">
              <a:buNone/>
              <a:defRPr sz="2700"/>
            </a:lvl6pPr>
            <a:lvl7pPr marL="3656039" indent="0">
              <a:buNone/>
              <a:defRPr sz="2700"/>
            </a:lvl7pPr>
            <a:lvl8pPr marL="4265387" indent="0">
              <a:buNone/>
              <a:defRPr sz="2700"/>
            </a:lvl8pPr>
            <a:lvl9pPr marL="487472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ECEC-C4E2-4C64-812B-FD96AE4B2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78812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86CA-1C21-49F1-AE1D-B36633E97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25085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3F9-A4CB-459C-A268-BBEA2745B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23440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ACAC-39B3-4989-8A46-9A5A91A3B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3248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5437-F43D-40B3-9627-59BCC44A1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8773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2271-B6B0-45E4-B8F0-32F7D3A400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51407"/>
      </p:ext>
    </p:extLst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38DE-AD3A-40EE-8D86-AD8ED1D10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69565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BD31-C138-4CF7-926B-1EC7CF1F0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66381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700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00" b="1"/>
            </a:lvl4pPr>
            <a:lvl5pPr marL="2437738" indent="0">
              <a:buNone/>
              <a:defRPr sz="2100" b="1"/>
            </a:lvl5pPr>
            <a:lvl6pPr marL="3047164" indent="0">
              <a:buNone/>
              <a:defRPr sz="2100" b="1"/>
            </a:lvl6pPr>
            <a:lvl7pPr marL="3656591" indent="0">
              <a:buNone/>
              <a:defRPr sz="2100" b="1"/>
            </a:lvl7pPr>
            <a:lvl8pPr marL="4266027" indent="0">
              <a:buNone/>
              <a:defRPr sz="2100" b="1"/>
            </a:lvl8pPr>
            <a:lvl9pPr marL="4875459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FD31-CF5E-42C1-8C7C-48031FAAB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26388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B69B-1D00-4B0B-B83E-F01A966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3636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9EB2-5304-4B5F-B1B9-3A5DED85A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93273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E8C-E78C-4001-B368-BC1715674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44267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27" indent="0">
              <a:buNone/>
              <a:defRPr sz="3700"/>
            </a:lvl2pPr>
            <a:lvl3pPr marL="1218870" indent="0">
              <a:buNone/>
              <a:defRPr sz="3200"/>
            </a:lvl3pPr>
            <a:lvl4pPr marL="1828301" indent="0">
              <a:buNone/>
              <a:defRPr sz="2700"/>
            </a:lvl4pPr>
            <a:lvl5pPr marL="2437738" indent="0">
              <a:buNone/>
              <a:defRPr sz="2700"/>
            </a:lvl5pPr>
            <a:lvl6pPr marL="3047164" indent="0">
              <a:buNone/>
              <a:defRPr sz="2700"/>
            </a:lvl6pPr>
            <a:lvl7pPr marL="3656591" indent="0">
              <a:buNone/>
              <a:defRPr sz="2700"/>
            </a:lvl7pPr>
            <a:lvl8pPr marL="4266027" indent="0">
              <a:buNone/>
              <a:defRPr sz="2700"/>
            </a:lvl8pPr>
            <a:lvl9pPr marL="4875459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6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7" indent="0">
              <a:buNone/>
              <a:defRPr sz="1600"/>
            </a:lvl2pPr>
            <a:lvl3pPr marL="1218870" indent="0">
              <a:buNone/>
              <a:defRPr sz="1300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ECEC-C4E2-4C64-812B-FD96AE4B2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48399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86CA-1C21-49F1-AE1D-B36633E97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2190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3F9-A4CB-459C-A268-BBEA2745B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7053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ACAC-39B3-4989-8A46-9A5A91A3B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6882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EC7F-3588-4D10-B5F9-D7DF58A3BF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79533"/>
      </p:ext>
    </p:extLst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5437-F43D-40B3-9627-59BCC44A1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7785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38DE-AD3A-40EE-8D86-AD8ED1D10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9918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BD31-C138-4CF7-926B-1EC7CF1F0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8444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9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FD31-CF5E-42C1-8C7C-48031FAAB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984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B69B-1D00-4B0B-B83E-F01A966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9662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9EB2-5304-4B5F-B1B9-3A5DED85A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67981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E8C-E78C-4001-B368-BC1715674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27205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47" indent="0">
              <a:buNone/>
              <a:defRPr sz="37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6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ECEC-C4E2-4C64-812B-FD96AE4B2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17384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86CA-1C21-49F1-AE1D-B36633E97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41272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3F9-A4CB-459C-A268-BBEA2745B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7026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03" indent="0">
              <a:buNone/>
              <a:defRPr sz="1200"/>
            </a:lvl2pPr>
            <a:lvl3pPr marL="913267" indent="0">
              <a:buNone/>
              <a:defRPr sz="1100"/>
            </a:lvl3pPr>
            <a:lvl4pPr marL="1369900" indent="0">
              <a:buNone/>
              <a:defRPr sz="900"/>
            </a:lvl4pPr>
            <a:lvl5pPr marL="1826533" indent="0">
              <a:buNone/>
              <a:defRPr sz="900"/>
            </a:lvl5pPr>
            <a:lvl6pPr marL="2283198" indent="0">
              <a:buNone/>
              <a:defRPr sz="900"/>
            </a:lvl6pPr>
            <a:lvl7pPr marL="2739798" indent="0">
              <a:buNone/>
              <a:defRPr sz="900"/>
            </a:lvl7pPr>
            <a:lvl8pPr marL="3196400" indent="0">
              <a:buNone/>
              <a:defRPr sz="900"/>
            </a:lvl8pPr>
            <a:lvl9pPr marL="36530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9C10A-F661-49FA-B508-EB1C38D39A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90496"/>
      </p:ext>
    </p:extLst>
  </p:cSld>
  <p:clrMapOvr>
    <a:masterClrMapping/>
  </p:clrMapOvr>
  <p:transition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086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366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338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390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300" b="1"/>
            </a:lvl4pPr>
            <a:lvl5pPr marL="2438278" indent="0">
              <a:buNone/>
              <a:defRPr sz="2300" b="1"/>
            </a:lvl5pPr>
            <a:lvl6pPr marL="3047848" indent="0">
              <a:buNone/>
              <a:defRPr sz="2300" b="1"/>
            </a:lvl6pPr>
            <a:lvl7pPr marL="3657418" indent="0">
              <a:buNone/>
              <a:defRPr sz="2300" b="1"/>
            </a:lvl7pPr>
            <a:lvl8pPr marL="4266987" indent="0">
              <a:buNone/>
              <a:defRPr sz="2300" b="1"/>
            </a:lvl8pPr>
            <a:lvl9pPr marL="487655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300" b="1"/>
            </a:lvl4pPr>
            <a:lvl5pPr marL="2438278" indent="0">
              <a:buNone/>
              <a:defRPr sz="2300" b="1"/>
            </a:lvl5pPr>
            <a:lvl6pPr marL="3047848" indent="0">
              <a:buNone/>
              <a:defRPr sz="2300" b="1"/>
            </a:lvl6pPr>
            <a:lvl7pPr marL="3657418" indent="0">
              <a:buNone/>
              <a:defRPr sz="2300" b="1"/>
            </a:lvl7pPr>
            <a:lvl8pPr marL="4266987" indent="0">
              <a:buNone/>
              <a:defRPr sz="2300" b="1"/>
            </a:lvl8pPr>
            <a:lvl9pPr marL="487655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544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05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77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8" y="6451899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914377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32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645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5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642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9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5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5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03" indent="0">
              <a:buNone/>
              <a:defRPr sz="2800"/>
            </a:lvl2pPr>
            <a:lvl3pPr marL="913267" indent="0">
              <a:buNone/>
              <a:defRPr sz="2400"/>
            </a:lvl3pPr>
            <a:lvl4pPr marL="1369900" indent="0">
              <a:buNone/>
              <a:defRPr sz="2000"/>
            </a:lvl4pPr>
            <a:lvl5pPr marL="1826533" indent="0">
              <a:buNone/>
              <a:defRPr sz="2000"/>
            </a:lvl5pPr>
            <a:lvl6pPr marL="2283198" indent="0">
              <a:buNone/>
              <a:defRPr sz="2000"/>
            </a:lvl6pPr>
            <a:lvl7pPr marL="2739798" indent="0">
              <a:buNone/>
              <a:defRPr sz="2000"/>
            </a:lvl7pPr>
            <a:lvl8pPr marL="3196400" indent="0">
              <a:buNone/>
              <a:defRPr sz="2000"/>
            </a:lvl8pPr>
            <a:lvl9pPr marL="365300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1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03" indent="0">
              <a:buNone/>
              <a:defRPr sz="1200"/>
            </a:lvl2pPr>
            <a:lvl3pPr marL="913267" indent="0">
              <a:buNone/>
              <a:defRPr sz="1100"/>
            </a:lvl3pPr>
            <a:lvl4pPr marL="1369900" indent="0">
              <a:buNone/>
              <a:defRPr sz="900"/>
            </a:lvl4pPr>
            <a:lvl5pPr marL="1826533" indent="0">
              <a:buNone/>
              <a:defRPr sz="900"/>
            </a:lvl5pPr>
            <a:lvl6pPr marL="2283198" indent="0">
              <a:buNone/>
              <a:defRPr sz="900"/>
            </a:lvl6pPr>
            <a:lvl7pPr marL="2739798" indent="0">
              <a:buNone/>
              <a:defRPr sz="900"/>
            </a:lvl7pPr>
            <a:lvl8pPr marL="3196400" indent="0">
              <a:buNone/>
              <a:defRPr sz="900"/>
            </a:lvl8pPr>
            <a:lvl9pPr marL="36530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EB13-23FF-4090-9F43-32BF37D340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4042"/>
      </p:ext>
    </p:extLst>
  </p:cSld>
  <p:clrMapOvr>
    <a:masterClrMapping/>
  </p:clrMapOvr>
  <p:transition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183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081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6553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88"/>
            <a:ext cx="9144000" cy="1655763"/>
          </a:xfrm>
        </p:spPr>
        <p:txBody>
          <a:bodyPr/>
          <a:lstStyle>
            <a:lvl1pPr marL="0" indent="0" algn="ctr">
              <a:buNone/>
              <a:defRPr sz="1100"/>
            </a:lvl1pPr>
            <a:lvl2pPr marL="192793" indent="0" algn="ctr">
              <a:buNone/>
              <a:defRPr sz="800"/>
            </a:lvl2pPr>
            <a:lvl3pPr marL="385560" indent="0" algn="ctr">
              <a:buNone/>
              <a:defRPr sz="800"/>
            </a:lvl3pPr>
            <a:lvl4pPr marL="578340" indent="0" algn="ctr">
              <a:buNone/>
              <a:defRPr sz="700"/>
            </a:lvl4pPr>
            <a:lvl5pPr marL="771095" indent="0" algn="ctr">
              <a:buNone/>
              <a:defRPr sz="700"/>
            </a:lvl5pPr>
            <a:lvl6pPr marL="963888" indent="0" algn="ctr">
              <a:buNone/>
              <a:defRPr sz="700"/>
            </a:lvl6pPr>
            <a:lvl7pPr marL="1156678" indent="0" algn="ctr">
              <a:buNone/>
              <a:defRPr sz="700"/>
            </a:lvl7pPr>
            <a:lvl8pPr marL="1349448" indent="0" algn="ctr">
              <a:buNone/>
              <a:defRPr sz="700"/>
            </a:lvl8pPr>
            <a:lvl9pPr marL="1542216" indent="0" algn="ctr">
              <a:buNone/>
              <a:defRPr sz="7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D0D8-000A-4EEC-87C9-466411468FA3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495F-E5EC-4AE5-9E3B-CAC1A4415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709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3E4E-EEAF-4EA5-8E38-44BEF526D350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8469-7F25-488A-9D8C-9D4FD8585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437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8"/>
            <a:ext cx="10515600" cy="285273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6"/>
            <a:ext cx="10515600" cy="1500187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1927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855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57834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77109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9638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15667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34944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54221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8C65-B548-4CD7-987B-74FB84E6D812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D57E-1F62-4B32-9DF8-7C46BFB6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35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CA65-AD78-45F6-8B76-06008AD552E0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9928-72C5-4A78-ACB7-0D690124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943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192793" indent="0">
              <a:buNone/>
              <a:defRPr sz="800" b="1"/>
            </a:lvl2pPr>
            <a:lvl3pPr marL="385560" indent="0">
              <a:buNone/>
              <a:defRPr sz="800" b="1"/>
            </a:lvl3pPr>
            <a:lvl4pPr marL="578340" indent="0">
              <a:buNone/>
              <a:defRPr sz="700" b="1"/>
            </a:lvl4pPr>
            <a:lvl5pPr marL="771095" indent="0">
              <a:buNone/>
              <a:defRPr sz="700" b="1"/>
            </a:lvl5pPr>
            <a:lvl6pPr marL="963888" indent="0">
              <a:buNone/>
              <a:defRPr sz="700" b="1"/>
            </a:lvl6pPr>
            <a:lvl7pPr marL="1156678" indent="0">
              <a:buNone/>
              <a:defRPr sz="700" b="1"/>
            </a:lvl7pPr>
            <a:lvl8pPr marL="1349448" indent="0">
              <a:buNone/>
              <a:defRPr sz="700" b="1"/>
            </a:lvl8pPr>
            <a:lvl9pPr marL="1542216" indent="0">
              <a:buNone/>
              <a:defRPr sz="7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192793" indent="0">
              <a:buNone/>
              <a:defRPr sz="800" b="1"/>
            </a:lvl2pPr>
            <a:lvl3pPr marL="385560" indent="0">
              <a:buNone/>
              <a:defRPr sz="800" b="1"/>
            </a:lvl3pPr>
            <a:lvl4pPr marL="578340" indent="0">
              <a:buNone/>
              <a:defRPr sz="700" b="1"/>
            </a:lvl4pPr>
            <a:lvl5pPr marL="771095" indent="0">
              <a:buNone/>
              <a:defRPr sz="700" b="1"/>
            </a:lvl5pPr>
            <a:lvl6pPr marL="963888" indent="0">
              <a:buNone/>
              <a:defRPr sz="700" b="1"/>
            </a:lvl6pPr>
            <a:lvl7pPr marL="1156678" indent="0">
              <a:buNone/>
              <a:defRPr sz="700" b="1"/>
            </a:lvl7pPr>
            <a:lvl8pPr marL="1349448" indent="0">
              <a:buNone/>
              <a:defRPr sz="700" b="1"/>
            </a:lvl8pPr>
            <a:lvl9pPr marL="1542216" indent="0">
              <a:buNone/>
              <a:defRPr sz="7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9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DC3D-AE7A-4D44-B390-66234E0CF578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CEE1-FA96-4099-B837-767BC6CCA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72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F3F2-2E0C-442F-81DA-7B01DCF514A8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2F7E6-A2C3-4F0C-9F07-191FE99F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82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9039-B7B7-4601-AABB-EBA19BCE48A5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6A1A-7762-4C3C-BD5C-8C0DAA155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6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718" rIns="9134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+mn-lt"/>
              </a:defRPr>
            </a:lvl1pPr>
          </a:lstStyle>
          <a:p>
            <a:pPr defTabSz="91326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+mn-lt"/>
              </a:defRPr>
            </a:lvl1pPr>
          </a:lstStyle>
          <a:p>
            <a:pPr defTabSz="91326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>
                <a:latin typeface="Arial" pitchFamily="34" charset="0"/>
              </a:defRPr>
            </a:lvl1pPr>
          </a:lstStyle>
          <a:p>
            <a:pPr defTabSz="913267" fontAlgn="base">
              <a:spcBef>
                <a:spcPct val="0"/>
              </a:spcBef>
              <a:spcAft>
                <a:spcPct val="0"/>
              </a:spcAft>
              <a:defRPr/>
            </a:pPr>
            <a:fld id="{7E463D23-B918-4E95-812A-50C06A1DBC94}" type="slidenum">
              <a:rPr lang="en-US" altLang="en-US" smtClean="0">
                <a:solidFill>
                  <a:srgbClr val="000000"/>
                </a:solidFill>
              </a:rPr>
              <a:pPr defTabSz="91326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4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6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2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5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98" indent="-3424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17" indent="-2854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598" indent="-22833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200" indent="-22833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803" indent="-22833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467" indent="-2283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100" indent="-2283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733" indent="-2283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398" indent="-2283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3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7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0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33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98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8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00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03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1" tIns="60950" rIns="121901" bIns="609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17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1" tIns="60950" rIns="121901" bIns="60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70"/>
            <a:ext cx="2844800" cy="366183"/>
          </a:xfrm>
          <a:prstGeom prst="rect">
            <a:avLst/>
          </a:prstGeom>
        </p:spPr>
        <p:txBody>
          <a:bodyPr vert="horz" lIns="121901" tIns="60950" rIns="121901" bIns="6095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70"/>
            <a:ext cx="3860800" cy="366183"/>
          </a:xfrm>
          <a:prstGeom prst="rect">
            <a:avLst/>
          </a:prstGeom>
        </p:spPr>
        <p:txBody>
          <a:bodyPr vert="horz" lIns="121901" tIns="60950" rIns="121901" bIns="6095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70"/>
            <a:ext cx="2844800" cy="366183"/>
          </a:xfrm>
          <a:prstGeom prst="rect">
            <a:avLst/>
          </a:prstGeom>
        </p:spPr>
        <p:txBody>
          <a:bodyPr vert="horz" wrap="square" lIns="121901" tIns="60950" rIns="121901" bIns="6095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7A72DE-0300-485E-A7DB-BB52A4039B0C}" type="slidenum">
              <a:rPr lang="en-US" altLang="en-US" smtClean="0"/>
              <a:pPr defTabSz="9142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82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5pPr>
      <a:lvl6pPr marL="60949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6pPr>
      <a:lvl7pPr marL="12189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7pPr>
      <a:lvl8pPr marL="18284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8pPr>
      <a:lvl9pPr marL="24379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9pPr>
    </p:titleStyle>
    <p:bodyStyle>
      <a:lvl1pPr marL="457119" indent="-4571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30" indent="-3809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5" indent="-304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2" indent="-304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2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9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2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4" indent="-304744" algn="l" defTabSz="12189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1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0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2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8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8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59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0" tIns="45718" rIns="9134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6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+mn-lt"/>
                <a:cs typeface="Arial" charset="0"/>
              </a:defRPr>
            </a:lvl1pPr>
          </a:lstStyle>
          <a:p>
            <a:pPr defTabSz="913267" fontAlgn="base">
              <a:spcBef>
                <a:spcPct val="0"/>
              </a:spcBef>
              <a:spcAft>
                <a:spcPct val="0"/>
              </a:spcAft>
              <a:defRPr/>
            </a:pPr>
            <a:fld id="{28FE7604-00D0-4B3A-9033-A9BDF5D94E04}" type="datetimeFigureOut">
              <a:rPr lang="en-US" smtClean="0">
                <a:solidFill>
                  <a:srgbClr val="000000"/>
                </a:solidFill>
              </a:rPr>
              <a:pPr defTabSz="913267" fontAlgn="base">
                <a:spcBef>
                  <a:spcPct val="0"/>
                </a:spcBef>
                <a:spcAft>
                  <a:spcPct val="0"/>
                </a:spcAft>
                <a:defRPr/>
              </a:pPr>
              <a:t>7/15/2022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6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+mn-lt"/>
                <a:cs typeface="Arial" charset="0"/>
              </a:defRPr>
            </a:lvl1pPr>
          </a:lstStyle>
          <a:p>
            <a:pPr defTabSz="91326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6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40" tIns="45718" rIns="91340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latin typeface="Arial" pitchFamily="34" charset="0"/>
              </a:defRPr>
            </a:lvl1pPr>
          </a:lstStyle>
          <a:p>
            <a:pPr defTabSz="913267" fontAlgn="base">
              <a:spcBef>
                <a:spcPct val="0"/>
              </a:spcBef>
              <a:spcAft>
                <a:spcPct val="0"/>
              </a:spcAft>
            </a:pPr>
            <a:fld id="{47F050CE-1C6B-4185-926E-C1438861EDA1}" type="slidenum">
              <a:rPr lang="en-US" altLang="en-US" smtClean="0">
                <a:solidFill>
                  <a:srgbClr val="000000"/>
                </a:solidFill>
              </a:rPr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6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2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69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5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498" indent="-3424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17" indent="-2854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598" indent="-22833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200" indent="-22833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803" indent="-22833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1467" indent="-2283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100" indent="-2283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4733" indent="-2283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1398" indent="-22833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3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7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0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33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98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8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00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03" algn="l" defTabSz="9132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4" tIns="60925" rIns="121844" bIns="609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4" tIns="60925" rIns="121844" bIns="60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6183"/>
          </a:xfrm>
          <a:prstGeom prst="rect">
            <a:avLst/>
          </a:prstGeom>
        </p:spPr>
        <p:txBody>
          <a:bodyPr vert="horz" lIns="121844" tIns="60925" rIns="121844" bIns="60925" rtlCol="0" anchor="ctr"/>
          <a:lstStyle>
            <a:lvl1pPr algn="l" defTabSz="1218350">
              <a:defRPr sz="16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9442AA-0027-4C5D-A0C4-6863F8B3CF7E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6183"/>
          </a:xfrm>
          <a:prstGeom prst="rect">
            <a:avLst/>
          </a:prstGeom>
        </p:spPr>
        <p:txBody>
          <a:bodyPr vert="horz" lIns="121844" tIns="60925" rIns="121844" bIns="60925" rtlCol="0" anchor="ctr"/>
          <a:lstStyle>
            <a:lvl1pPr algn="ctr" defTabSz="1218350">
              <a:defRPr sz="16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6183"/>
          </a:xfrm>
          <a:prstGeom prst="rect">
            <a:avLst/>
          </a:prstGeom>
        </p:spPr>
        <p:txBody>
          <a:bodyPr vert="horz" wrap="square" lIns="121844" tIns="60925" rIns="121844" bIns="60925" numCol="1" anchor="ctr" anchorCtr="0" compatLnSpc="1">
            <a:prstTxWarp prst="textNoShape">
              <a:avLst/>
            </a:prstTxWarp>
          </a:bodyPr>
          <a:lstStyle>
            <a:lvl1pPr algn="r" defTabSz="1218350">
              <a:defRPr sz="16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C5CA1E-4550-4725-AF47-E4B478C64AD0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8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60915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121835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82752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243670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0647" indent="-45064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3842" indent="-3744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7005" indent="-2983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6350" indent="-2983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5694" indent="-2983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35" indent="-304580" algn="l" defTabSz="12183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620" indent="-304580" algn="l" defTabSz="12183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788" indent="-304580" algn="l" defTabSz="12183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960" indent="-304580" algn="l" defTabSz="12183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59" algn="l" defTabSz="12183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50" algn="l" defTabSz="12183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20" algn="l" defTabSz="12183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02" algn="l" defTabSz="12183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61" algn="l" defTabSz="12183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5" algn="l" defTabSz="12183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96" algn="l" defTabSz="12183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65" algn="l" defTabSz="12183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2" tIns="60936" rIns="121872" bIns="609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2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618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037">
              <a:defRPr/>
            </a:pPr>
            <a:fld id="{DF46ACFE-5159-4AD2-87A1-D06BCEDEF796}" type="datetimeFigureOut">
              <a:rPr lang="en-US" smtClean="0"/>
              <a:pPr defTabSz="914037"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618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037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618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037">
              <a:defRPr/>
            </a:pPr>
            <a:fld id="{E642F9F0-5433-4BCF-A15B-0B989D7AFA34}" type="slidenum">
              <a:rPr lang="en-US" smtClean="0"/>
              <a:pPr defTabSz="914037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1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66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798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3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4883" indent="-4548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074" indent="-3787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239" indent="-3025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577" indent="-3025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926" indent="-30254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288" indent="-304656" algn="l" defTabSz="12186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24" indent="-304656" algn="l" defTabSz="12186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948" indent="-304656" algn="l" defTabSz="12186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272" indent="-304656" algn="l" defTabSz="12186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5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60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84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18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32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47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80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605" algn="l" defTabSz="1218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4" tIns="60937" rIns="121874" bIns="609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2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4" tIns="60937" rIns="121874" bIns="60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6183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0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6183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0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6183"/>
          </a:xfrm>
          <a:prstGeom prst="rect">
            <a:avLst/>
          </a:prstGeom>
        </p:spPr>
        <p:txBody>
          <a:bodyPr vert="horz" wrap="square" lIns="121874" tIns="60937" rIns="121874" bIns="60937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0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7A72DE-0300-485E-A7DB-BB52A4039B0C}" type="slidenum">
              <a:rPr lang="en-US" altLang="en-US" smtClean="0"/>
              <a:pPr defTabSz="91403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9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5pPr>
      <a:lvl6pPr marL="60933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6pPr>
      <a:lvl7pPr marL="12186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7pPr>
      <a:lvl8pPr marL="18280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8pPr>
      <a:lvl9pPr marL="24373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9pPr>
    </p:titleStyle>
    <p:bodyStyle>
      <a:lvl1pPr marL="456999" indent="-45699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90" indent="-38084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55" indent="-3046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693" indent="-3046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042" indent="-30466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37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17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6183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1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6183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1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6183"/>
          </a:xfrm>
          <a:prstGeom prst="rect">
            <a:avLst/>
          </a:prstGeom>
        </p:spPr>
        <p:txBody>
          <a:bodyPr vert="horz" wrap="square" lIns="121890" tIns="60945" rIns="121890" bIns="6094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1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7A72DE-0300-485E-A7DB-BB52A4039B0C}" type="slidenum">
              <a:rPr lang="en-US" altLang="en-US" smtClean="0"/>
              <a:pPr defTabSz="91417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38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5pPr>
      <a:lvl6pPr marL="60942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6pPr>
      <a:lvl7pPr marL="12188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7pPr>
      <a:lvl8pPr marL="182830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8pPr>
      <a:lvl9pPr marL="24377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9pPr>
    </p:titleStyle>
    <p:bodyStyle>
      <a:lvl1pPr marL="457071" indent="-45707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34" indent="-38089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83" indent="-30471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13" indent="-30471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50" indent="-30471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76" indent="-304712" algn="l" defTabSz="12188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4" indent="-304712" algn="l" defTabSz="12188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6" indent="-304712" algn="l" defTabSz="12188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7" indent="-304712" algn="l" defTabSz="12188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0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0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8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4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1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12188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2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82"/>
            <a:ext cx="2844800" cy="366183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82"/>
            <a:ext cx="3860800" cy="366183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82"/>
            <a:ext cx="2844800" cy="366183"/>
          </a:xfrm>
          <a:prstGeom prst="rect">
            <a:avLst/>
          </a:prstGeom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0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7A72DE-0300-485E-A7DB-BB52A4039B0C}" type="slidenum">
              <a:rPr lang="en-US" altLang="en-US" smtClean="0"/>
              <a:pPr defTabSz="9140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5pPr>
      <a:lvl6pPr marL="6093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6pPr>
      <a:lvl7pPr marL="121872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7pPr>
      <a:lvl8pPr marL="18280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8pPr>
      <a:lvl9pPr marL="24374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mes New Roman" pitchFamily="18" charset="0"/>
        </a:defRPr>
      </a:lvl9pPr>
    </p:titleStyle>
    <p:bodyStyle>
      <a:lvl1pPr marL="457011" indent="-4570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88A4134-4F8D-4C8F-8973-CE390AEA258D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7/15/2022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3C54D94-F411-49A9-8FD9-A9DE0DC949F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8"/>
            <a:ext cx="10515600" cy="13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9" tIns="60934" rIns="121869" bIns="609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9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9" tIns="60934" rIns="121869" bIns="60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33"/>
            <a:ext cx="2743200" cy="366183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l" defTabSz="385560" eaLnBrk="1" fontAlgn="auto" hangingPunct="1">
              <a:spcBef>
                <a:spcPts val="0"/>
              </a:spcBef>
              <a:spcAft>
                <a:spcPts val="0"/>
              </a:spcAft>
              <a:defRPr sz="5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850357F-6CA7-4959-A668-56AA9C0F227D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33"/>
            <a:ext cx="4114800" cy="366183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ctr" defTabSz="385560" eaLnBrk="1" fontAlgn="auto" hangingPunct="1">
              <a:spcBef>
                <a:spcPts val="0"/>
              </a:spcBef>
              <a:spcAft>
                <a:spcPts val="0"/>
              </a:spcAft>
              <a:defRPr sz="5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33"/>
            <a:ext cx="2743200" cy="366183"/>
          </a:xfrm>
          <a:prstGeom prst="rect">
            <a:avLst/>
          </a:prstGeom>
        </p:spPr>
        <p:txBody>
          <a:bodyPr vert="horz" wrap="square" lIns="121869" tIns="60934" rIns="121869" bIns="60934" numCol="1" anchor="ctr" anchorCtr="0" compatLnSpc="1">
            <a:prstTxWarp prst="textNoShape">
              <a:avLst/>
            </a:prstTxWarp>
          </a:bodyPr>
          <a:lstStyle>
            <a:lvl1pPr algn="r" defTabSz="385056" eaLnBrk="1" hangingPunct="1">
              <a:defRPr sz="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1F6EF-0232-48BB-B14D-A86A751198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3829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829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anose="020F0302020204030204" pitchFamily="34" charset="0"/>
        </a:defRPr>
      </a:lvl2pPr>
      <a:lvl3pPr algn="l" defTabSz="3829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anose="020F0302020204030204" pitchFamily="34" charset="0"/>
        </a:defRPr>
      </a:lvl3pPr>
      <a:lvl4pPr algn="l" defTabSz="3829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anose="020F0302020204030204" pitchFamily="34" charset="0"/>
        </a:defRPr>
      </a:lvl4pPr>
      <a:lvl5pPr algn="l" defTabSz="38294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 Light" panose="020F0302020204030204" pitchFamily="34" charset="0"/>
        </a:defRPr>
      </a:lvl5pPr>
      <a:lvl6pPr marL="257044" algn="l" defTabSz="385560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Calibri Light" panose="020F0302020204030204" pitchFamily="34" charset="0"/>
        </a:defRPr>
      </a:lvl6pPr>
      <a:lvl7pPr marL="514086" algn="l" defTabSz="385560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Calibri Light" panose="020F0302020204030204" pitchFamily="34" charset="0"/>
        </a:defRPr>
      </a:lvl7pPr>
      <a:lvl8pPr marL="771095" algn="l" defTabSz="385560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Calibri Light" panose="020F0302020204030204" pitchFamily="34" charset="0"/>
        </a:defRPr>
      </a:lvl8pPr>
      <a:lvl9pPr marL="1028152" algn="l" defTabSz="385560" rtl="0" fontAlgn="base">
        <a:lnSpc>
          <a:spcPct val="90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95212" indent="-95212" algn="l" defTabSz="382940" rtl="0" eaLnBrk="0" fontAlgn="base" hangingPunct="0">
        <a:lnSpc>
          <a:spcPct val="90000"/>
        </a:lnSpc>
        <a:spcBef>
          <a:spcPts val="433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624" indent="-95212" algn="l" defTabSz="382940" rtl="0" eaLnBrk="0" fontAlgn="base" hangingPunct="0">
        <a:lnSpc>
          <a:spcPct val="90000"/>
        </a:lnSpc>
        <a:spcBef>
          <a:spcPts val="21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80256" indent="-95212" algn="l" defTabSz="382940" rtl="0" eaLnBrk="0" fontAlgn="base" hangingPunct="0">
        <a:lnSpc>
          <a:spcPct val="90000"/>
        </a:lnSpc>
        <a:spcBef>
          <a:spcPts val="217"/>
        </a:spcBef>
        <a:spcAft>
          <a:spcPct val="0"/>
        </a:spcAft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794" indent="-95212" algn="l" defTabSz="382940" rtl="0" eaLnBrk="0" fontAlgn="base" hangingPunct="0">
        <a:lnSpc>
          <a:spcPct val="90000"/>
        </a:lnSpc>
        <a:spcBef>
          <a:spcPts val="217"/>
        </a:spcBef>
        <a:spcAft>
          <a:spcPct val="0"/>
        </a:spcAft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865312" indent="-95212" algn="l" defTabSz="382940" rtl="0" eaLnBrk="0" fontAlgn="base" hangingPunct="0">
        <a:lnSpc>
          <a:spcPct val="90000"/>
        </a:lnSpc>
        <a:spcBef>
          <a:spcPts val="217"/>
        </a:spcBef>
        <a:spcAft>
          <a:spcPct val="0"/>
        </a:spcAft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1060272" indent="-96396" algn="l" defTabSz="385560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043" indent="-96396" algn="l" defTabSz="385560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5831" indent="-96396" algn="l" defTabSz="385560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8622" indent="-96396" algn="l" defTabSz="385560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56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793" algn="l" defTabSz="38556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5560" algn="l" defTabSz="38556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8340" algn="l" defTabSz="38556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71095" algn="l" defTabSz="38556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3888" algn="l" defTabSz="38556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6678" algn="l" defTabSz="38556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9448" algn="l" defTabSz="38556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42216" algn="l" defTabSz="38556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Frames PPT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21" y="0"/>
            <a:ext cx="12293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027-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86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63"/>
          <p:cNvGraphicFramePr>
            <a:graphicFrameLocks noChangeAspect="1"/>
          </p:cNvGraphicFramePr>
          <p:nvPr/>
        </p:nvGraphicFramePr>
        <p:xfrm>
          <a:off x="5731933" y="3321053"/>
          <a:ext cx="1117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5" imgW="1036015" imgH="504749" progId="">
                  <p:embed/>
                </p:oleObj>
              </mc:Choice>
              <mc:Fallback>
                <p:oleObj r:id="rId5" imgW="1036015" imgH="504749" progId="">
                  <p:embed/>
                  <p:pic>
                    <p:nvPicPr>
                      <p:cNvPr id="2056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933" y="3321053"/>
                        <a:ext cx="11176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5" name="Picture 65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95" y="3767138"/>
            <a:ext cx="28617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6" name="Picture 66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68" y="1066800"/>
            <a:ext cx="286173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7" name="Picture 67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86173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1" name="Object 68"/>
          <p:cNvGraphicFramePr>
            <a:graphicFrameLocks noChangeAspect="1"/>
          </p:cNvGraphicFramePr>
          <p:nvPr/>
        </p:nvGraphicFramePr>
        <p:xfrm>
          <a:off x="1572686" y="6248400"/>
          <a:ext cx="5132916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8" imgW="4547520" imgH="524880" progId="CorelDRAW.Graphic.12">
                  <p:embed/>
                </p:oleObj>
              </mc:Choice>
              <mc:Fallback>
                <p:oleObj r:id="rId8" imgW="4547520" imgH="524880" progId="CorelDRAW.Graphic.12">
                  <p:embed/>
                  <p:pic>
                    <p:nvPicPr>
                      <p:cNvPr id="2061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686" y="6248400"/>
                        <a:ext cx="5132916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69"/>
          <p:cNvGraphicFramePr>
            <a:graphicFrameLocks noChangeAspect="1"/>
          </p:cNvGraphicFramePr>
          <p:nvPr/>
        </p:nvGraphicFramePr>
        <p:xfrm>
          <a:off x="6604000" y="6172200"/>
          <a:ext cx="3860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10" imgW="4547520" imgH="524880" progId="CorelDRAW.Graphic.12">
                  <p:embed/>
                </p:oleObj>
              </mc:Choice>
              <mc:Fallback>
                <p:oleObj r:id="rId10" imgW="4547520" imgH="524880" progId="CorelDRAW.Graphic.12">
                  <p:embed/>
                  <p:pic>
                    <p:nvPicPr>
                      <p:cNvPr id="2062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6172200"/>
                        <a:ext cx="3860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70"/>
          <p:cNvGraphicFramePr>
            <a:graphicFrameLocks noChangeAspect="1"/>
          </p:cNvGraphicFramePr>
          <p:nvPr/>
        </p:nvGraphicFramePr>
        <p:xfrm>
          <a:off x="6481233" y="3036888"/>
          <a:ext cx="476251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11" imgW="812902" imgH="1224382" progId="">
                  <p:embed/>
                </p:oleObj>
              </mc:Choice>
              <mc:Fallback>
                <p:oleObj r:id="rId11" imgW="812902" imgH="1224382" progId="">
                  <p:embed/>
                  <p:pic>
                    <p:nvPicPr>
                      <p:cNvPr id="2063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233" y="3036888"/>
                        <a:ext cx="476251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1" name="Picture 71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505200"/>
            <a:ext cx="286173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WordArt 642"/>
          <p:cNvSpPr>
            <a:spLocks noChangeArrowheads="1" noChangeShapeType="1" noTextEdit="1"/>
          </p:cNvSpPr>
          <p:nvPr/>
        </p:nvSpPr>
        <p:spPr bwMode="auto">
          <a:xfrm>
            <a:off x="3226131" y="856638"/>
            <a:ext cx="6400800" cy="4026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BÌNH THẠNH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WordArt 4"/>
          <p:cNvSpPr>
            <a:spLocks noChangeArrowheads="1" noChangeShapeType="1" noTextEdit="1"/>
          </p:cNvSpPr>
          <p:nvPr/>
        </p:nvSpPr>
        <p:spPr bwMode="auto">
          <a:xfrm>
            <a:off x="5077883" y="3984631"/>
            <a:ext cx="2425700" cy="883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3/4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09233" y="1369874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38842" y="5258037"/>
            <a:ext cx="33753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ĐINH THỊ THU HỒNG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67908" y="187414"/>
            <a:ext cx="12459908" cy="1496184"/>
            <a:chOff x="-324966" y="171108"/>
            <a:chExt cx="12459908" cy="2012707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1572473" y="1568316"/>
              <a:ext cx="10562469" cy="6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66" tIns="60933" rIns="121866" bIns="60933">
              <a:spAutoFit/>
            </a:bodyPr>
            <a:lstStyle>
              <a:lvl1pPr defTabSz="569913">
                <a:lnSpc>
                  <a:spcPct val="9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8449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324966" y="171108"/>
              <a:ext cx="12459908" cy="1234783"/>
              <a:chOff x="-271870" y="276312"/>
              <a:chExt cx="12459908" cy="1510405"/>
            </a:xfrm>
          </p:grpSpPr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-3962" y="276312"/>
                <a:ext cx="12192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-271870" y="1201942"/>
                <a:ext cx="1219200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5169084" y="1256801"/>
                <a:ext cx="14553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 Box 3"/>
          <p:cNvSpPr txBox="1"/>
          <p:nvPr/>
        </p:nvSpPr>
        <p:spPr>
          <a:xfrm>
            <a:off x="6831013" y="2007160"/>
            <a:ext cx="59503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7369175" y="2007160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5"/>
          <p:cNvSpPr txBox="1"/>
          <p:nvPr/>
        </p:nvSpPr>
        <p:spPr>
          <a:xfrm>
            <a:off x="6826250" y="2672323"/>
            <a:ext cx="59503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7966075" y="2648510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8"/>
          <p:cNvSpPr txBox="1"/>
          <p:nvPr/>
        </p:nvSpPr>
        <p:spPr>
          <a:xfrm>
            <a:off x="7102475" y="3229535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 Box 11"/>
          <p:cNvSpPr txBox="1"/>
          <p:nvPr/>
        </p:nvSpPr>
        <p:spPr>
          <a:xfrm>
            <a:off x="7388225" y="3805798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 Box 12"/>
          <p:cNvSpPr txBox="1"/>
          <p:nvPr/>
        </p:nvSpPr>
        <p:spPr>
          <a:xfrm>
            <a:off x="7386638" y="4367773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Line 13"/>
          <p:cNvSpPr/>
          <p:nvPr/>
        </p:nvSpPr>
        <p:spPr>
          <a:xfrm>
            <a:off x="7915275" y="2150035"/>
            <a:ext cx="0" cy="1295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Line 14"/>
          <p:cNvSpPr/>
          <p:nvPr/>
        </p:nvSpPr>
        <p:spPr>
          <a:xfrm>
            <a:off x="7915275" y="2670735"/>
            <a:ext cx="9890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Line 18"/>
          <p:cNvSpPr/>
          <p:nvPr/>
        </p:nvSpPr>
        <p:spPr>
          <a:xfrm>
            <a:off x="6883400" y="3278748"/>
            <a:ext cx="8493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Line 19"/>
          <p:cNvSpPr/>
          <p:nvPr/>
        </p:nvSpPr>
        <p:spPr>
          <a:xfrm>
            <a:off x="7170738" y="4391585"/>
            <a:ext cx="56197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Text Box 20"/>
          <p:cNvSpPr txBox="1"/>
          <p:nvPr/>
        </p:nvSpPr>
        <p:spPr>
          <a:xfrm>
            <a:off x="3446463" y="2011923"/>
            <a:ext cx="59503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0" name="Text Box 21"/>
          <p:cNvSpPr txBox="1"/>
          <p:nvPr/>
        </p:nvSpPr>
        <p:spPr>
          <a:xfrm>
            <a:off x="3984625" y="2011923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Text Box 22"/>
          <p:cNvSpPr txBox="1"/>
          <p:nvPr/>
        </p:nvSpPr>
        <p:spPr>
          <a:xfrm>
            <a:off x="3441700" y="2677085"/>
            <a:ext cx="59503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2" name="Text Box 24"/>
          <p:cNvSpPr txBox="1"/>
          <p:nvPr/>
        </p:nvSpPr>
        <p:spPr>
          <a:xfrm>
            <a:off x="4581525" y="2653273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25"/>
          <p:cNvSpPr txBox="1"/>
          <p:nvPr/>
        </p:nvSpPr>
        <p:spPr>
          <a:xfrm>
            <a:off x="3717925" y="3234298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 Box 28"/>
          <p:cNvSpPr txBox="1"/>
          <p:nvPr/>
        </p:nvSpPr>
        <p:spPr>
          <a:xfrm>
            <a:off x="4003675" y="3810560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29"/>
          <p:cNvSpPr txBox="1"/>
          <p:nvPr/>
        </p:nvSpPr>
        <p:spPr>
          <a:xfrm>
            <a:off x="4002088" y="4372535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Line 30"/>
          <p:cNvSpPr/>
          <p:nvPr/>
        </p:nvSpPr>
        <p:spPr>
          <a:xfrm>
            <a:off x="4530725" y="2154798"/>
            <a:ext cx="0" cy="1295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Line 31"/>
          <p:cNvSpPr/>
          <p:nvPr/>
        </p:nvSpPr>
        <p:spPr>
          <a:xfrm>
            <a:off x="4530725" y="2675498"/>
            <a:ext cx="9890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Line 32"/>
          <p:cNvSpPr/>
          <p:nvPr/>
        </p:nvSpPr>
        <p:spPr>
          <a:xfrm>
            <a:off x="3498850" y="3283510"/>
            <a:ext cx="8493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Line 33"/>
          <p:cNvSpPr/>
          <p:nvPr/>
        </p:nvSpPr>
        <p:spPr>
          <a:xfrm>
            <a:off x="3786188" y="4396348"/>
            <a:ext cx="56197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Text Box 49"/>
          <p:cNvSpPr txBox="1"/>
          <p:nvPr/>
        </p:nvSpPr>
        <p:spPr>
          <a:xfrm>
            <a:off x="4724400" y="2026210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Text Box 50"/>
          <p:cNvSpPr txBox="1"/>
          <p:nvPr/>
        </p:nvSpPr>
        <p:spPr>
          <a:xfrm>
            <a:off x="7427414" y="3237473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51"/>
          <p:cNvSpPr txBox="1"/>
          <p:nvPr/>
        </p:nvSpPr>
        <p:spPr>
          <a:xfrm>
            <a:off x="8086725" y="2002398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 Box 52"/>
          <p:cNvSpPr txBox="1"/>
          <p:nvPr/>
        </p:nvSpPr>
        <p:spPr>
          <a:xfrm>
            <a:off x="4003675" y="3240648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54"/>
          <p:cNvSpPr txBox="1"/>
          <p:nvPr/>
        </p:nvSpPr>
        <p:spPr>
          <a:xfrm>
            <a:off x="4838700" y="2664385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55"/>
          <p:cNvSpPr txBox="1"/>
          <p:nvPr/>
        </p:nvSpPr>
        <p:spPr>
          <a:xfrm>
            <a:off x="8240713" y="2650098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Rectangle 60"/>
          <p:cNvSpPr/>
          <p:nvPr/>
        </p:nvSpPr>
        <p:spPr>
          <a:xfrm>
            <a:off x="4004874" y="3250536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Rectangle 61"/>
          <p:cNvSpPr/>
          <p:nvPr/>
        </p:nvSpPr>
        <p:spPr>
          <a:xfrm>
            <a:off x="4748550" y="2026210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 62"/>
          <p:cNvSpPr/>
          <p:nvPr/>
        </p:nvSpPr>
        <p:spPr>
          <a:xfrm>
            <a:off x="7420312" y="3243823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Rectangle 63"/>
          <p:cNvSpPr/>
          <p:nvPr/>
        </p:nvSpPr>
        <p:spPr>
          <a:xfrm>
            <a:off x="8110875" y="2002398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" name="Rectangle 66"/>
          <p:cNvSpPr/>
          <p:nvPr/>
        </p:nvSpPr>
        <p:spPr>
          <a:xfrm>
            <a:off x="4774989" y="2664670"/>
            <a:ext cx="5267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Rectangle 67"/>
          <p:cNvSpPr/>
          <p:nvPr/>
        </p:nvSpPr>
        <p:spPr>
          <a:xfrm>
            <a:off x="8233611" y="2650098"/>
            <a:ext cx="389850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Rectangle 51"/>
          <p:cNvSpPr txBox="1">
            <a:spLocks noChangeArrowheads="1"/>
          </p:cNvSpPr>
          <p:nvPr/>
        </p:nvSpPr>
        <p:spPr bwMode="auto">
          <a:xfrm>
            <a:off x="197735" y="5246871"/>
            <a:ext cx="11682413" cy="1569660"/>
          </a:xfrm>
          <a:prstGeom prst="rect">
            <a:avLst/>
          </a:prstGeom>
          <a:solidFill>
            <a:srgbClr val="CCFFCC"/>
          </a:solidFill>
          <a:ln w="57150" cmpd="thickThin">
            <a:noFill/>
            <a:miter lim="800000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kumimoji="0" lang="en-US" altLang="en-US" b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b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340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20" grpId="0"/>
      <p:bldP spid="22" grpId="0"/>
      <p:bldP spid="24" grpId="0"/>
      <p:bldP spid="25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882" name="组合 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1999" cy="6858000"/>
          </a:xfrm>
        </p:grpSpPr>
        <p:pic>
          <p:nvPicPr>
            <p:cNvPr id="506888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57" y="0"/>
              <a:ext cx="97971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/>
            </p:cNvPr>
            <p:cNvSpPr/>
            <p:nvPr/>
          </p:nvSpPr>
          <p:spPr>
            <a:xfrm>
              <a:off x="0" y="0"/>
              <a:ext cx="2393950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690">
                <a:defRPr/>
              </a:pPr>
              <a:endParaRPr lang="zh-CN" altLang="en-US" sz="24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0688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"/>
            <a:ext cx="806451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268"/>
            <a:ext cx="2288117" cy="2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5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14" y="287901"/>
            <a:ext cx="7478183" cy="44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/>
          </p:cNvPr>
          <p:cNvSpPr txBox="1"/>
          <p:nvPr/>
        </p:nvSpPr>
        <p:spPr>
          <a:xfrm>
            <a:off x="5336120" y="2489229"/>
            <a:ext cx="6443133" cy="3447049"/>
          </a:xfrm>
          <a:prstGeom prst="rect">
            <a:avLst/>
          </a:prstGeom>
          <a:noFill/>
        </p:spPr>
        <p:txBody>
          <a:bodyPr lIns="121869" tIns="60934" rIns="121869" bIns="60934">
            <a:spAutoFit/>
          </a:bodyPr>
          <a:lstStyle/>
          <a:p>
            <a:pPr defTabSz="1218690">
              <a:lnSpc>
                <a:spcPct val="150000"/>
              </a:lnSpc>
              <a:defRPr/>
            </a:pPr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THỰC HÀNH</a:t>
            </a:r>
            <a:endParaRPr lang="zh-CN" alt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pPr defTabSz="1218690">
              <a:lnSpc>
                <a:spcPct val="150000"/>
              </a:lnSpc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  <a:p>
            <a:pPr defTabSz="1218690"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  <a:p>
            <a:pPr defTabSz="1218690"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  <a:p>
            <a:pPr defTabSz="1218690"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</p:txBody>
      </p:sp>
      <p:pic>
        <p:nvPicPr>
          <p:cNvPr id="506887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849" y="3119979"/>
            <a:ext cx="5575301" cy="41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742636"/>
      </p:ext>
    </p:extLst>
  </p:cSld>
  <p:clrMapOvr>
    <a:masterClrMapping/>
  </p:clrMapOvr>
  <p:transition spd="slow" advTm="104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272119" y="2983544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994071" y="2914309"/>
            <a:ext cx="153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2B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910095" y="2914305"/>
            <a:ext cx="6498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62717" y="3071211"/>
            <a:ext cx="732365" cy="647700"/>
            <a:chOff x="2514600" y="3958736"/>
            <a:chExt cx="433387" cy="647700"/>
          </a:xfrm>
        </p:grpSpPr>
        <p:sp>
          <p:nvSpPr>
            <p:cNvPr id="14373" name="Line 32"/>
            <p:cNvSpPr>
              <a:spLocks noChangeShapeType="1"/>
            </p:cNvSpPr>
            <p:nvPr/>
          </p:nvSpPr>
          <p:spPr bwMode="auto">
            <a:xfrm>
              <a:off x="2514600" y="3958736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2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4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2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501750" y="2902583"/>
            <a:ext cx="13017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2B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5416075" y="2890868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1272119" y="4382264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50" name="Text Box 43"/>
          <p:cNvSpPr txBox="1">
            <a:spLocks noChangeArrowheads="1"/>
          </p:cNvSpPr>
          <p:nvPr/>
        </p:nvSpPr>
        <p:spPr bwMode="auto">
          <a:xfrm>
            <a:off x="1965572" y="4336472"/>
            <a:ext cx="13737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2B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</a:t>
            </a: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2872211" y="4313025"/>
            <a:ext cx="71119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5373088" y="3004047"/>
            <a:ext cx="769813" cy="647700"/>
            <a:chOff x="2514600" y="3947013"/>
            <a:chExt cx="433387" cy="647700"/>
          </a:xfrm>
        </p:grpSpPr>
        <p:sp>
          <p:nvSpPr>
            <p:cNvPr id="14371" name="Line 32"/>
            <p:cNvSpPr>
              <a:spLocks noChangeShapeType="1"/>
            </p:cNvSpPr>
            <p:nvPr/>
          </p:nvSpPr>
          <p:spPr bwMode="auto">
            <a:xfrm>
              <a:off x="2514600" y="3947013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2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2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2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2820221" y="4409107"/>
            <a:ext cx="763139" cy="647700"/>
            <a:chOff x="2514600" y="3935290"/>
            <a:chExt cx="433387" cy="647700"/>
          </a:xfrm>
        </p:grpSpPr>
        <p:sp>
          <p:nvSpPr>
            <p:cNvPr id="14363" name="Line 32"/>
            <p:cNvSpPr>
              <a:spLocks noChangeShapeType="1"/>
            </p:cNvSpPr>
            <p:nvPr/>
          </p:nvSpPr>
          <p:spPr bwMode="auto">
            <a:xfrm>
              <a:off x="2514600" y="3935290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2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4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2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1272119" y="2190860"/>
            <a:ext cx="1027644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0" tIns="45718" rIns="91340" bIns="45718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26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4544168" y="4277859"/>
            <a:ext cx="15049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2B07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5365273" y="4320967"/>
            <a:ext cx="781536" cy="647700"/>
            <a:chOff x="2514600" y="3947013"/>
            <a:chExt cx="433387" cy="647700"/>
          </a:xfrm>
        </p:grpSpPr>
        <p:sp>
          <p:nvSpPr>
            <p:cNvPr id="57" name="Line 32"/>
            <p:cNvSpPr>
              <a:spLocks noChangeShapeType="1"/>
            </p:cNvSpPr>
            <p:nvPr/>
          </p:nvSpPr>
          <p:spPr bwMode="auto">
            <a:xfrm>
              <a:off x="2514600" y="3947013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2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2514600" y="4267200"/>
              <a:ext cx="433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2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5478112" y="4194712"/>
            <a:ext cx="668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0" tIns="45718" rIns="91340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6B3202-4F19-4FEF-9241-D5C3775BB93B}"/>
              </a:ext>
            </a:extLst>
          </p:cNvPr>
          <p:cNvSpPr/>
          <p:nvPr/>
        </p:nvSpPr>
        <p:spPr>
          <a:xfrm>
            <a:off x="431458" y="2099652"/>
            <a:ext cx="808038" cy="644716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33C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-267908" y="103031"/>
            <a:ext cx="12459908" cy="1750934"/>
            <a:chOff x="-324966" y="171108"/>
            <a:chExt cx="12459908" cy="2154610"/>
          </a:xfrm>
        </p:grpSpPr>
        <p:sp>
          <p:nvSpPr>
            <p:cNvPr id="65" name="TextBox 64"/>
            <p:cNvSpPr txBox="1">
              <a:spLocks noChangeArrowheads="1"/>
            </p:cNvSpPr>
            <p:nvPr/>
          </p:nvSpPr>
          <p:spPr bwMode="auto">
            <a:xfrm>
              <a:off x="1572473" y="1568316"/>
              <a:ext cx="10562469" cy="75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66" tIns="60933" rIns="121866" bIns="60933">
              <a:spAutoFit/>
            </a:bodyPr>
            <a:lstStyle>
              <a:lvl1pPr defTabSz="569913">
                <a:lnSpc>
                  <a:spcPct val="9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8449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-324966" y="171108"/>
              <a:ext cx="12459908" cy="1476312"/>
              <a:chOff x="-271870" y="276312"/>
              <a:chExt cx="12459908" cy="1805847"/>
            </a:xfrm>
          </p:grpSpPr>
          <p:sp>
            <p:nvSpPr>
              <p:cNvPr id="67" name="Text Box 4"/>
              <p:cNvSpPr txBox="1">
                <a:spLocks noChangeArrowheads="1"/>
              </p:cNvSpPr>
              <p:nvPr/>
            </p:nvSpPr>
            <p:spPr bwMode="auto">
              <a:xfrm>
                <a:off x="-3962" y="276312"/>
                <a:ext cx="12192000" cy="880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 Box 5"/>
              <p:cNvSpPr txBox="1">
                <a:spLocks noChangeArrowheads="1"/>
              </p:cNvSpPr>
              <p:nvPr/>
            </p:nvSpPr>
            <p:spPr bwMode="auto">
              <a:xfrm>
                <a:off x="-271870" y="1201941"/>
                <a:ext cx="12192001" cy="880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5096473" y="1349976"/>
                <a:ext cx="14553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3971109" y="2651760"/>
            <a:ext cx="2677885" cy="11887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132100" y="3972785"/>
            <a:ext cx="2677885" cy="11887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032742" y="3987548"/>
            <a:ext cx="2677885" cy="11887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141500" y="2715872"/>
            <a:ext cx="2677885" cy="11887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61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6" grpId="0"/>
      <p:bldP spid="39" grpId="0"/>
      <p:bldP spid="41" grpId="0"/>
      <p:bldP spid="49" grpId="0"/>
      <p:bldP spid="50" grpId="0"/>
      <p:bldP spid="51" grpId="0"/>
      <p:bldP spid="42" grpId="1"/>
      <p:bldP spid="53" grpId="0"/>
      <p:bldP spid="61" grpId="0"/>
      <p:bldP spid="63" grpId="0" animBg="1"/>
      <p:bldP spid="3" grpId="0" animBg="1"/>
      <p:bldP spid="3" grpId="1" animBg="1"/>
      <p:bldP spid="3" grpId="2" animBg="1"/>
      <p:bldP spid="3" grpId="3" animBg="1"/>
      <p:bldP spid="62" grpId="0" animBg="1"/>
      <p:bldP spid="62" grpId="1" animBg="1"/>
      <p:bldP spid="62" grpId="2" animBg="1"/>
      <p:bldP spid="70" grpId="0" animBg="1"/>
      <p:bldP spid="70" grpId="1" animBg="1"/>
      <p:bldP spid="70" grpId="2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8"/>
          <p:cNvSpPr>
            <a:spLocks noChangeArrowheads="1"/>
          </p:cNvSpPr>
          <p:nvPr/>
        </p:nvSpPr>
        <p:spPr bwMode="auto">
          <a:xfrm>
            <a:off x="1" y="2668435"/>
            <a:ext cx="24627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 anchor="ctr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5" name="Rectangle 12"/>
          <p:cNvSpPr>
            <a:spLocks noChangeArrowheads="1"/>
          </p:cNvSpPr>
          <p:nvPr/>
        </p:nvSpPr>
        <p:spPr bwMode="auto">
          <a:xfrm>
            <a:off x="1" y="-246218"/>
            <a:ext cx="24627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 anchor="ctr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6" name="Text Box 19"/>
          <p:cNvSpPr txBox="1">
            <a:spLocks noChangeArrowheads="1"/>
          </p:cNvSpPr>
          <p:nvPr/>
        </p:nvSpPr>
        <p:spPr bwMode="auto">
          <a:xfrm>
            <a:off x="6176962" y="3846515"/>
            <a:ext cx="246275" cy="4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107" y="2103507"/>
            <a:ext cx="11007968" cy="143776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12187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365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6B3202-4F19-4FEF-9241-D5C3775BB93B}"/>
              </a:ext>
            </a:extLst>
          </p:cNvPr>
          <p:cNvSpPr/>
          <p:nvPr/>
        </p:nvSpPr>
        <p:spPr>
          <a:xfrm>
            <a:off x="431458" y="2099652"/>
            <a:ext cx="808038" cy="644716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33C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67908" y="103031"/>
            <a:ext cx="12459908" cy="1750934"/>
            <a:chOff x="-324966" y="171108"/>
            <a:chExt cx="12459908" cy="2154610"/>
          </a:xfrm>
        </p:grpSpPr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572473" y="1568316"/>
              <a:ext cx="10562469" cy="75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66" tIns="60933" rIns="121866" bIns="60933">
              <a:spAutoFit/>
            </a:bodyPr>
            <a:lstStyle>
              <a:lvl1pPr defTabSz="569913">
                <a:lnSpc>
                  <a:spcPct val="9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8449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324966" y="171108"/>
              <a:ext cx="12459908" cy="1476312"/>
              <a:chOff x="-271870" y="276312"/>
              <a:chExt cx="12459908" cy="1805847"/>
            </a:xfrm>
          </p:grpSpPr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-3962" y="276312"/>
                <a:ext cx="12192000" cy="880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-271870" y="1201941"/>
                <a:ext cx="12192001" cy="880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096473" y="1349976"/>
                <a:ext cx="14553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" name="Straight Connector 3"/>
          <p:cNvCxnSpPr/>
          <p:nvPr/>
        </p:nvCxnSpPr>
        <p:spPr>
          <a:xfrm>
            <a:off x="1239496" y="2744368"/>
            <a:ext cx="3860939" cy="2813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73858" y="2786573"/>
            <a:ext cx="3432517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31458" y="3541271"/>
            <a:ext cx="5868641" cy="293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734844" y="2815878"/>
            <a:ext cx="12801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123138" y="5331141"/>
            <a:ext cx="8383588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....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16"/>
          <p:cNvSpPr txBox="1">
            <a:spLocks noChangeArrowheads="1"/>
          </p:cNvSpPr>
          <p:nvPr/>
        </p:nvSpPr>
        <p:spPr bwMode="auto">
          <a:xfrm>
            <a:off x="324107" y="4744456"/>
            <a:ext cx="5005388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  1 </a:t>
            </a:r>
            <a:r>
              <a:rPr lang="en-US" altLang="en-US" sz="2800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altLang="en-US" sz="28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1080575" y="4059705"/>
            <a:ext cx="2387600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u="sng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29495" y="3755348"/>
            <a:ext cx="0" cy="28145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7317688" y="3632784"/>
            <a:ext cx="2378075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5923405" y="4198855"/>
            <a:ext cx="6000688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365 : 7 = 52 (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373858" y="4846362"/>
            <a:ext cx="5828092" cy="11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6879102" y="5845013"/>
            <a:ext cx="9122566" cy="6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52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5329495" y="6569882"/>
            <a:ext cx="65945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4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2" grpId="0"/>
      <p:bldP spid="43" grpId="0"/>
      <p:bldP spid="44" grpId="0"/>
      <p:bldP spid="45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610831" y="3511902"/>
            <a:ext cx="1783372" cy="1161743"/>
            <a:chOff x="1060450" y="1841364"/>
            <a:chExt cx="1391084" cy="1471681"/>
          </a:xfrm>
        </p:grpSpPr>
        <p:sp>
          <p:nvSpPr>
            <p:cNvPr id="8225" name="Text Box 15"/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838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12188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00" b="1" dirty="0">
                  <a:latin typeface="Times New Roman" pitchFamily="18" charset="0"/>
                </a:rPr>
                <a:t>185   6</a:t>
              </a:r>
            </a:p>
          </p:txBody>
        </p:sp>
        <p:grpSp>
          <p:nvGrpSpPr>
            <p:cNvPr id="8226" name="Group 4"/>
            <p:cNvGrpSpPr>
              <a:grpSpLocks/>
            </p:cNvGrpSpPr>
            <p:nvPr/>
          </p:nvGrpSpPr>
          <p:grpSpPr bwMode="auto">
            <a:xfrm>
              <a:off x="1784783" y="1940419"/>
              <a:ext cx="666751" cy="1372626"/>
              <a:chOff x="2241549" y="4570974"/>
              <a:chExt cx="666751" cy="1372626"/>
            </a:xfrm>
          </p:grpSpPr>
          <p:sp>
            <p:nvSpPr>
              <p:cNvPr id="8227" name="Line 17"/>
              <p:cNvSpPr>
                <a:spLocks noChangeShapeType="1"/>
              </p:cNvSpPr>
              <p:nvPr/>
            </p:nvSpPr>
            <p:spPr bwMode="auto">
              <a:xfrm>
                <a:off x="2241549" y="4570974"/>
                <a:ext cx="0" cy="13726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8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pitchFamily="34" charset="0"/>
                </a:endParaRPr>
              </a:p>
            </p:txBody>
          </p:sp>
          <p:sp>
            <p:nvSpPr>
              <p:cNvPr id="8228" name="Line 18"/>
              <p:cNvSpPr>
                <a:spLocks noChangeShapeType="1"/>
              </p:cNvSpPr>
              <p:nvPr/>
            </p:nvSpPr>
            <p:spPr bwMode="auto">
              <a:xfrm>
                <a:off x="2241550" y="5194733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8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pitchFamily="34" charset="0"/>
                </a:endParaRPr>
              </a:p>
            </p:txBody>
          </p:sp>
        </p:grpSp>
      </p:grpSp>
      <p:grpSp>
        <p:nvGrpSpPr>
          <p:cNvPr id="8195" name="Group 7"/>
          <p:cNvGrpSpPr>
            <a:grpSpLocks/>
          </p:cNvGrpSpPr>
          <p:nvPr/>
        </p:nvGrpSpPr>
        <p:grpSpPr bwMode="auto">
          <a:xfrm>
            <a:off x="2355314" y="3982555"/>
            <a:ext cx="2566729" cy="2143041"/>
            <a:chOff x="611186" y="1799280"/>
            <a:chExt cx="1662114" cy="2141854"/>
          </a:xfrm>
        </p:grpSpPr>
        <p:grpSp>
          <p:nvGrpSpPr>
            <p:cNvPr id="8218" name="Group 8"/>
            <p:cNvGrpSpPr>
              <a:grpSpLocks/>
            </p:cNvGrpSpPr>
            <p:nvPr/>
          </p:nvGrpSpPr>
          <p:grpSpPr bwMode="auto">
            <a:xfrm>
              <a:off x="839786" y="2385862"/>
              <a:ext cx="489637" cy="910940"/>
              <a:chOff x="839786" y="2385862"/>
              <a:chExt cx="489637" cy="910940"/>
            </a:xfrm>
          </p:grpSpPr>
          <p:sp>
            <p:nvSpPr>
              <p:cNvPr id="8223" name="Line 41"/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8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pitchFamily="34" charset="0"/>
                </a:endParaRPr>
              </a:p>
            </p:txBody>
          </p:sp>
          <p:sp>
            <p:nvSpPr>
              <p:cNvPr id="8224" name="Line 44"/>
              <p:cNvSpPr>
                <a:spLocks noChangeShapeType="1"/>
              </p:cNvSpPr>
              <p:nvPr/>
            </p:nvSpPr>
            <p:spPr bwMode="auto">
              <a:xfrm flipV="1">
                <a:off x="931960" y="3287276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8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pitchFamily="34" charset="0"/>
                </a:endParaRPr>
              </a:p>
            </p:txBody>
          </p:sp>
        </p:grpSp>
        <p:sp>
          <p:nvSpPr>
            <p:cNvPr id="8219" name="Rectangle 37"/>
            <p:cNvSpPr>
              <a:spLocks noChangeArrowheads="1"/>
            </p:cNvSpPr>
            <p:nvPr/>
          </p:nvSpPr>
          <p:spPr bwMode="auto">
            <a:xfrm>
              <a:off x="611186" y="1799280"/>
              <a:ext cx="1662114" cy="66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8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 dirty="0">
                  <a:latin typeface="Times New Roman" pitchFamily="18" charset="0"/>
                </a:rPr>
                <a:t>  18     30</a:t>
              </a:r>
            </a:p>
          </p:txBody>
        </p:sp>
        <p:sp>
          <p:nvSpPr>
            <p:cNvPr id="8220" name="Rectangle 42"/>
            <p:cNvSpPr>
              <a:spLocks noChangeArrowheads="1"/>
            </p:cNvSpPr>
            <p:nvPr/>
          </p:nvSpPr>
          <p:spPr bwMode="auto">
            <a:xfrm>
              <a:off x="931960" y="2303427"/>
              <a:ext cx="656034" cy="66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1218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 dirty="0" smtClean="0">
                  <a:latin typeface="Times New Roman" pitchFamily="18" charset="0"/>
                </a:rPr>
                <a:t>05       </a:t>
              </a:r>
              <a:endParaRPr lang="en-US" altLang="en-US" sz="3700" b="1" dirty="0">
                <a:latin typeface="Times New Roman" pitchFamily="18" charset="0"/>
              </a:endParaRPr>
            </a:p>
          </p:txBody>
        </p:sp>
        <p:sp>
          <p:nvSpPr>
            <p:cNvPr id="8221" name="Rectangle 43"/>
            <p:cNvSpPr>
              <a:spLocks noChangeArrowheads="1"/>
            </p:cNvSpPr>
            <p:nvPr/>
          </p:nvSpPr>
          <p:spPr bwMode="auto">
            <a:xfrm>
              <a:off x="1039862" y="2739926"/>
              <a:ext cx="407988" cy="66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8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 dirty="0">
                  <a:latin typeface="Times New Roman" pitchFamily="18" charset="0"/>
                </a:rPr>
                <a:t>0        </a:t>
              </a:r>
            </a:p>
          </p:txBody>
        </p:sp>
        <p:sp>
          <p:nvSpPr>
            <p:cNvPr id="8222" name="Rectangle 45"/>
            <p:cNvSpPr>
              <a:spLocks noChangeArrowheads="1"/>
            </p:cNvSpPr>
            <p:nvPr/>
          </p:nvSpPr>
          <p:spPr bwMode="auto">
            <a:xfrm>
              <a:off x="1039861" y="3279781"/>
              <a:ext cx="355599" cy="66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1218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700" b="1" dirty="0">
                  <a:latin typeface="Times New Roman" pitchFamily="18" charset="0"/>
                </a:rPr>
                <a:t>5        </a:t>
              </a:r>
            </a:p>
          </p:txBody>
        </p:sp>
      </p:grpSp>
      <p:sp>
        <p:nvSpPr>
          <p:cNvPr id="8196" name="Text Box 78"/>
          <p:cNvSpPr txBox="1">
            <a:spLocks noChangeArrowheads="1"/>
          </p:cNvSpPr>
          <p:nvPr/>
        </p:nvSpPr>
        <p:spPr bwMode="auto">
          <a:xfrm>
            <a:off x="1723619" y="3469246"/>
            <a:ext cx="711200" cy="6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00" b="1" dirty="0">
                <a:latin typeface="Times New Roman" pitchFamily="18" charset="0"/>
              </a:rPr>
              <a:t>a)</a:t>
            </a:r>
          </a:p>
        </p:txBody>
      </p:sp>
      <p:grpSp>
        <p:nvGrpSpPr>
          <p:cNvPr id="8197" name="Group 30"/>
          <p:cNvGrpSpPr>
            <a:grpSpLocks/>
          </p:cNvGrpSpPr>
          <p:nvPr/>
        </p:nvGrpSpPr>
        <p:grpSpPr bwMode="auto">
          <a:xfrm>
            <a:off x="8326969" y="3484594"/>
            <a:ext cx="1773779" cy="1114243"/>
            <a:chOff x="1060450" y="1724414"/>
            <a:chExt cx="1391084" cy="1308615"/>
          </a:xfrm>
        </p:grpSpPr>
        <p:sp>
          <p:nvSpPr>
            <p:cNvPr id="8214" name="Text Box 15"/>
            <p:cNvSpPr txBox="1">
              <a:spLocks noChangeArrowheads="1"/>
            </p:cNvSpPr>
            <p:nvPr/>
          </p:nvSpPr>
          <p:spPr bwMode="auto">
            <a:xfrm>
              <a:off x="1060450" y="1724414"/>
              <a:ext cx="1385889" cy="77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121887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00" b="1" dirty="0">
                  <a:latin typeface="Times New Roman" pitchFamily="18" charset="0"/>
                </a:rPr>
                <a:t>283   7</a:t>
              </a:r>
            </a:p>
          </p:txBody>
        </p:sp>
        <p:grpSp>
          <p:nvGrpSpPr>
            <p:cNvPr id="8215" name="Group 32"/>
            <p:cNvGrpSpPr>
              <a:grpSpLocks/>
            </p:cNvGrpSpPr>
            <p:nvPr/>
          </p:nvGrpSpPr>
          <p:grpSpPr bwMode="auto">
            <a:xfrm>
              <a:off x="1784784" y="1870802"/>
              <a:ext cx="666750" cy="1162227"/>
              <a:chOff x="2241550" y="4501357"/>
              <a:chExt cx="666750" cy="1162227"/>
            </a:xfrm>
          </p:grpSpPr>
          <p:sp>
            <p:nvSpPr>
              <p:cNvPr id="8216" name="Line 17"/>
              <p:cNvSpPr>
                <a:spLocks noChangeShapeType="1"/>
              </p:cNvSpPr>
              <p:nvPr/>
            </p:nvSpPr>
            <p:spPr bwMode="auto">
              <a:xfrm>
                <a:off x="2241550" y="4501357"/>
                <a:ext cx="0" cy="1162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8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pitchFamily="34" charset="0"/>
                </a:endParaRPr>
              </a:p>
            </p:txBody>
          </p:sp>
          <p:sp>
            <p:nvSpPr>
              <p:cNvPr id="8217" name="Line 18"/>
              <p:cNvSpPr>
                <a:spLocks noChangeShapeType="1"/>
              </p:cNvSpPr>
              <p:nvPr/>
            </p:nvSpPr>
            <p:spPr bwMode="auto">
              <a:xfrm>
                <a:off x="2241550" y="5016526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88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latin typeface="Arial" pitchFamily="34" charset="0"/>
                </a:endParaRPr>
              </a:p>
            </p:txBody>
          </p:sp>
        </p:grpSp>
      </p:grpSp>
      <p:sp>
        <p:nvSpPr>
          <p:cNvPr id="8198" name="Line 41"/>
          <p:cNvSpPr>
            <a:spLocks noChangeShapeType="1"/>
          </p:cNvSpPr>
          <p:nvPr/>
        </p:nvSpPr>
        <p:spPr bwMode="auto">
          <a:xfrm flipV="1">
            <a:off x="8425803" y="4567631"/>
            <a:ext cx="744656" cy="84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8" tIns="60944" rIns="121888" bIns="60944"/>
          <a:lstStyle/>
          <a:p>
            <a:pPr defTabSz="12188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8199" name="Rectangle 37"/>
          <p:cNvSpPr>
            <a:spLocks noChangeArrowheads="1"/>
          </p:cNvSpPr>
          <p:nvPr/>
        </p:nvSpPr>
        <p:spPr bwMode="auto">
          <a:xfrm>
            <a:off x="8062384" y="3993054"/>
            <a:ext cx="2216149" cy="6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8" tIns="60944" rIns="121888" bIns="60944">
            <a:spAutoFit/>
          </a:bodyPr>
          <a:lstStyle/>
          <a:p>
            <a:pPr defTabSz="12188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700" b="1" dirty="0">
                <a:latin typeface="Times New Roman" pitchFamily="18" charset="0"/>
              </a:rPr>
              <a:t>  28     4</a:t>
            </a: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8429548" y="4469126"/>
            <a:ext cx="941917" cy="6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8" tIns="60944" rIns="121888" bIns="60944">
            <a:spAutoFit/>
          </a:bodyPr>
          <a:lstStyle/>
          <a:p>
            <a:pPr defTabSz="12188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700" b="1" dirty="0">
                <a:latin typeface="Times New Roman" pitchFamily="18" charset="0"/>
              </a:rPr>
              <a:t> 03       </a:t>
            </a:r>
          </a:p>
        </p:txBody>
      </p:sp>
      <p:sp>
        <p:nvSpPr>
          <p:cNvPr id="8201" name="Text Box 78"/>
          <p:cNvSpPr txBox="1">
            <a:spLocks noChangeArrowheads="1"/>
          </p:cNvSpPr>
          <p:nvPr/>
        </p:nvSpPr>
        <p:spPr bwMode="auto">
          <a:xfrm>
            <a:off x="7348091" y="3401350"/>
            <a:ext cx="711200" cy="6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00" b="1" dirty="0">
                <a:latin typeface="Times New Roman" pitchFamily="18" charset="0"/>
              </a:rPr>
              <a:t>b)</a:t>
            </a:r>
          </a:p>
        </p:txBody>
      </p:sp>
      <p:sp>
        <p:nvSpPr>
          <p:cNvPr id="8202" name="Text Box 78"/>
          <p:cNvSpPr txBox="1">
            <a:spLocks noChangeArrowheads="1"/>
          </p:cNvSpPr>
          <p:nvPr/>
        </p:nvSpPr>
        <p:spPr bwMode="auto">
          <a:xfrm>
            <a:off x="1231437" y="6022592"/>
            <a:ext cx="4277783" cy="6770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itchFamily="18" charset="0"/>
              </a:rPr>
              <a:t>185 : 6 = 30 (d</a:t>
            </a:r>
            <a:r>
              <a:rPr lang="vi-VN" altLang="en-US" sz="3600" b="1" dirty="0">
                <a:latin typeface="Times New Roman" pitchFamily="18" charset="0"/>
              </a:rPr>
              <a:t>ư</a:t>
            </a:r>
            <a:r>
              <a:rPr lang="en-US" altLang="en-US" sz="3600" b="1" dirty="0">
                <a:latin typeface="Times New Roman" pitchFamily="18" charset="0"/>
              </a:rPr>
              <a:t> 5)</a:t>
            </a:r>
          </a:p>
        </p:txBody>
      </p:sp>
      <p:sp>
        <p:nvSpPr>
          <p:cNvPr id="8203" name="Text Box 78"/>
          <p:cNvSpPr txBox="1">
            <a:spLocks noChangeArrowheads="1"/>
          </p:cNvSpPr>
          <p:nvPr/>
        </p:nvSpPr>
        <p:spPr bwMode="auto">
          <a:xfrm>
            <a:off x="7123733" y="6016083"/>
            <a:ext cx="3989751" cy="6770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itchFamily="18" charset="0"/>
              </a:rPr>
              <a:t>283 : 7 = 4 (d</a:t>
            </a:r>
            <a:r>
              <a:rPr lang="vi-VN" altLang="en-US" sz="3600" b="1" dirty="0">
                <a:latin typeface="Times New Roman" pitchFamily="18" charset="0"/>
              </a:rPr>
              <a:t>ư</a:t>
            </a:r>
            <a:r>
              <a:rPr lang="en-US" altLang="en-US" sz="3600" b="1" dirty="0">
                <a:latin typeface="Times New Roman" pitchFamily="18" charset="0"/>
              </a:rPr>
              <a:t> 3)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83751" y="4689758"/>
            <a:ext cx="914400" cy="62441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12188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8205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417" y="4682920"/>
            <a:ext cx="935567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78"/>
          <p:cNvSpPr txBox="1">
            <a:spLocks noChangeArrowheads="1"/>
          </p:cNvSpPr>
          <p:nvPr/>
        </p:nvSpPr>
        <p:spPr bwMode="auto">
          <a:xfrm>
            <a:off x="4481342" y="4605081"/>
            <a:ext cx="920553" cy="77893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300" b="1" dirty="0">
                <a:latin typeface="Times New Roman" pitchFamily="18" charset="0"/>
              </a:rPr>
              <a:t>Đ</a:t>
            </a:r>
          </a:p>
        </p:txBody>
      </p:sp>
      <p:sp>
        <p:nvSpPr>
          <p:cNvPr id="50" name="Text Box 78"/>
          <p:cNvSpPr txBox="1">
            <a:spLocks noChangeArrowheads="1"/>
          </p:cNvSpPr>
          <p:nvPr/>
        </p:nvSpPr>
        <p:spPr bwMode="auto">
          <a:xfrm>
            <a:off x="10026672" y="4617306"/>
            <a:ext cx="939311" cy="78104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lIns="121888" tIns="60944" rIns="121888" bIns="6094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8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300" b="1" dirty="0">
                <a:latin typeface="Times New Roman" pitchFamily="18" charset="0"/>
              </a:rPr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9531" y="2383894"/>
            <a:ext cx="206979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 hay S 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26B3202-4F19-4FEF-9241-D5C3775BB93B}"/>
              </a:ext>
            </a:extLst>
          </p:cNvPr>
          <p:cNvSpPr/>
          <p:nvPr/>
        </p:nvSpPr>
        <p:spPr>
          <a:xfrm>
            <a:off x="690697" y="2383894"/>
            <a:ext cx="808038" cy="64298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0033C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267908" y="103031"/>
            <a:ext cx="12459908" cy="1750934"/>
            <a:chOff x="-324966" y="171108"/>
            <a:chExt cx="12459908" cy="2154610"/>
          </a:xfrm>
        </p:grpSpPr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1572473" y="1568316"/>
              <a:ext cx="10562469" cy="75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66" tIns="60933" rIns="121866" bIns="60933">
              <a:spAutoFit/>
            </a:bodyPr>
            <a:lstStyle>
              <a:lvl1pPr defTabSz="569913">
                <a:lnSpc>
                  <a:spcPct val="9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8449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-324966" y="171108"/>
              <a:ext cx="12459908" cy="1476312"/>
              <a:chOff x="-271870" y="276312"/>
              <a:chExt cx="12459908" cy="1805847"/>
            </a:xfrm>
          </p:grpSpPr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-3962" y="276312"/>
                <a:ext cx="12192000" cy="880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-271870" y="1201941"/>
                <a:ext cx="12192001" cy="880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5096473" y="1349976"/>
                <a:ext cx="14553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9515626" y="3997291"/>
            <a:ext cx="941917" cy="6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8" tIns="60944" rIns="121888" bIns="60944">
            <a:spAutoFit/>
          </a:bodyPr>
          <a:lstStyle/>
          <a:p>
            <a:pPr defTabSz="12188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7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smtClean="0">
                <a:solidFill>
                  <a:srgbClr val="0000CC"/>
                </a:solidFill>
                <a:latin typeface="Times New Roman" pitchFamily="18" charset="0"/>
              </a:rPr>
              <a:t>0       </a:t>
            </a:r>
            <a:endParaRPr lang="en-US" altLang="en-US" sz="37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8659543" y="4932128"/>
            <a:ext cx="941917" cy="6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8" tIns="60944" rIns="121888" bIns="60944">
            <a:spAutoFit/>
          </a:bodyPr>
          <a:lstStyle/>
          <a:p>
            <a:pPr defTabSz="12188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7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700" b="1" dirty="0" smtClean="0">
                <a:solidFill>
                  <a:srgbClr val="0000CC"/>
                </a:solidFill>
                <a:latin typeface="Times New Roman" pitchFamily="18" charset="0"/>
              </a:rPr>
              <a:t>0       </a:t>
            </a:r>
            <a:endParaRPr lang="en-US" altLang="en-US" sz="37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659542" y="5433538"/>
            <a:ext cx="941917" cy="6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8" tIns="60944" rIns="121888" bIns="60944">
            <a:spAutoFit/>
          </a:bodyPr>
          <a:lstStyle/>
          <a:p>
            <a:pPr defTabSz="12188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700" b="1" dirty="0">
                <a:solidFill>
                  <a:srgbClr val="0000CC"/>
                </a:solidFill>
                <a:latin typeface="Times New Roman" pitchFamily="18" charset="0"/>
              </a:rPr>
              <a:t> 3</a:t>
            </a:r>
            <a:r>
              <a:rPr lang="en-US" altLang="en-US" sz="3700" b="1" dirty="0" smtClean="0">
                <a:solidFill>
                  <a:srgbClr val="0000CC"/>
                </a:solidFill>
                <a:latin typeface="Times New Roman" pitchFamily="18" charset="0"/>
              </a:rPr>
              <a:t>       </a:t>
            </a:r>
            <a:endParaRPr lang="en-US" altLang="en-US" sz="37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585007" y="5582910"/>
            <a:ext cx="6255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89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0" y="1319725"/>
            <a:ext cx="7321062" cy="5538275"/>
          </a:xfrm>
          <a:prstGeom prst="rect">
            <a:avLst/>
          </a:prstGeom>
        </p:spPr>
      </p:pic>
      <p:sp>
        <p:nvSpPr>
          <p:cNvPr id="3" name="文本框 12">
            <a:extLst/>
          </p:cNvPr>
          <p:cNvSpPr txBox="1"/>
          <p:nvPr/>
        </p:nvSpPr>
        <p:spPr>
          <a:xfrm>
            <a:off x="1158015" y="1536016"/>
            <a:ext cx="7437345" cy="3447049"/>
          </a:xfrm>
          <a:prstGeom prst="rect">
            <a:avLst/>
          </a:prstGeom>
          <a:noFill/>
        </p:spPr>
        <p:txBody>
          <a:bodyPr wrap="square" lIns="121869" tIns="60934" rIns="121869" bIns="60934">
            <a:spAutoFit/>
          </a:bodyPr>
          <a:lstStyle/>
          <a:p>
            <a:pPr defTabSz="1218690">
              <a:lnSpc>
                <a:spcPct val="150000"/>
              </a:lnSpc>
              <a:defRPr/>
            </a:pPr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inpin heiti" charset="-122"/>
                <a:cs typeface="Times New Roman" pitchFamily="18" charset="0"/>
              </a:rPr>
              <a:t>VẬN DỤNG</a:t>
            </a:r>
            <a:endParaRPr lang="zh-CN" alt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inpin heiti" charset="-122"/>
              <a:cs typeface="Times New Roman" pitchFamily="18" charset="0"/>
            </a:endParaRPr>
          </a:p>
          <a:p>
            <a:pPr defTabSz="1218690">
              <a:lnSpc>
                <a:spcPct val="150000"/>
              </a:lnSpc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  <a:p>
            <a:pPr defTabSz="1218690"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  <a:p>
            <a:pPr defTabSz="1218690"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  <a:p>
            <a:pPr defTabSz="1218690">
              <a:defRPr/>
            </a:pPr>
            <a:endParaRPr lang="zh-CN" altLang="en-US" sz="2400" dirty="0">
              <a:solidFill>
                <a:prstClr val="black"/>
              </a:solidFill>
              <a:latin typeface="inpin heiti" charset="-122"/>
              <a:ea typeface="inpin heiti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23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30"/>
          <p:cNvSpPr>
            <a:spLocks noChangeArrowheads="1"/>
          </p:cNvSpPr>
          <p:nvPr/>
        </p:nvSpPr>
        <p:spPr bwMode="auto">
          <a:xfrm>
            <a:off x="7793569" y="2693544"/>
            <a:ext cx="1949451" cy="742951"/>
          </a:xfrm>
          <a:prstGeom prst="flowChartAlternateProcess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40" tIns="45718" rIns="91340" bIns="45718" anchor="ctr"/>
          <a:lstStyle/>
          <a:p>
            <a:pPr algn="ctr" defTabSz="9132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>
                <a:solidFill>
                  <a:srgbClr val="000000"/>
                </a:solidFill>
                <a:latin typeface=".VnArial" panose="020B7200000000000000" pitchFamily="34" charset="0"/>
                <a:ea typeface="SimSun" panose="02010600030101010101" pitchFamily="2" charset="-122"/>
              </a:rPr>
              <a:t>TIME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7903636" y="2715770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924800" y="2730057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7901519" y="2741166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886700" y="2715770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897284" y="2695226"/>
            <a:ext cx="1727200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7897284" y="2730057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5</a:t>
            </a:r>
          </a:p>
        </p:txBody>
      </p:sp>
      <p:pic>
        <p:nvPicPr>
          <p:cNvPr id="17445" name="Picture 37" descr="BELLS2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1" y="2704655"/>
            <a:ext cx="21674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7897284" y="2741166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909987" y="2695226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7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7901519" y="2695226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939619" y="2741166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897284" y="2704661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0306" y="1473095"/>
            <a:ext cx="2641360" cy="584771"/>
          </a:xfrm>
          <a:prstGeom prst="rect">
            <a:avLst/>
          </a:prstGeom>
          <a:solidFill>
            <a:srgbClr val="FFCCFF"/>
          </a:solidFill>
        </p:spPr>
        <p:txBody>
          <a:bodyPr wrap="square" lIns="91354" tIns="45718" rIns="91354" bIns="45718">
            <a:spAutoFit/>
          </a:bodyPr>
          <a:lstStyle/>
          <a:p>
            <a:pPr algn="ctr" defTabSz="913425" eaLnBrk="0" fontAlgn="base" hangingPunct="0">
              <a:spcAft>
                <a:spcPct val="0"/>
              </a:spcAft>
            </a:pPr>
            <a:r>
              <a:rPr lang="en-US" sz="3200" b="1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kern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24966" y="171108"/>
            <a:ext cx="12459908" cy="1234783"/>
            <a:chOff x="-271870" y="276312"/>
            <a:chExt cx="12459908" cy="1510405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-3962" y="276312"/>
              <a:ext cx="12192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-271870" y="1201942"/>
              <a:ext cx="121920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945487" y="1003260"/>
              <a:ext cx="145531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92292" y="2108744"/>
            <a:ext cx="1001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292" y="2964711"/>
            <a:ext cx="86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480 : 4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12              B. 120                   C. 124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41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bldLvl="0" animBg="1"/>
      <p:bldP spid="17440" grpId="0" bldLvl="0" animBg="1"/>
      <p:bldP spid="17440" grpId="1" bldLvl="0" animBg="1"/>
      <p:bldP spid="17441" grpId="0" bldLvl="0" animBg="1"/>
      <p:bldP spid="17441" grpId="1" bldLvl="0" animBg="1"/>
      <p:bldP spid="17442" grpId="0" bldLvl="0" animBg="1"/>
      <p:bldP spid="17442" grpId="1" bldLvl="0" animBg="1"/>
      <p:bldP spid="17443" grpId="0" bldLvl="0" animBg="1"/>
      <p:bldP spid="17443" grpId="1" bldLvl="0" animBg="1"/>
      <p:bldP spid="17444" grpId="0" bldLvl="0" animBg="1"/>
      <p:bldP spid="17444" grpId="1" bldLvl="0" animBg="1"/>
      <p:bldP spid="17446" grpId="0" bldLvl="0" animBg="1"/>
      <p:bldP spid="17446" grpId="1" bldLvl="0" animBg="1"/>
      <p:bldP spid="17447" grpId="0" bldLvl="0" animBg="1"/>
      <p:bldP spid="17447" grpId="1" bldLvl="0" animBg="1"/>
      <p:bldP spid="17448" grpId="0" bldLvl="0" animBg="1"/>
      <p:bldP spid="17448" grpId="1" bldLvl="0" animBg="1"/>
      <p:bldP spid="17449" grpId="0" bldLvl="0" animBg="1"/>
      <p:bldP spid="17449" grpId="1" bldLvl="0" animBg="1"/>
      <p:bldP spid="17450" grpId="0" bldLvl="0" animBg="1"/>
      <p:bldP spid="17450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30"/>
          <p:cNvSpPr>
            <a:spLocks noChangeArrowheads="1"/>
          </p:cNvSpPr>
          <p:nvPr/>
        </p:nvSpPr>
        <p:spPr bwMode="auto">
          <a:xfrm>
            <a:off x="7793569" y="2693544"/>
            <a:ext cx="1949451" cy="742951"/>
          </a:xfrm>
          <a:prstGeom prst="flowChartAlternateProcess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40" tIns="45718" rIns="91340" bIns="45718" anchor="ctr"/>
          <a:lstStyle/>
          <a:p>
            <a:pPr algn="ctr" defTabSz="9132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>
                <a:solidFill>
                  <a:srgbClr val="000000"/>
                </a:solidFill>
                <a:latin typeface=".VnArial" panose="020B7200000000000000" pitchFamily="34" charset="0"/>
                <a:ea typeface="SimSun" panose="02010600030101010101" pitchFamily="2" charset="-122"/>
              </a:rPr>
              <a:t>TIME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7903636" y="2715770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924800" y="2730057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7901519" y="2741166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886700" y="2715770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897284" y="2695226"/>
            <a:ext cx="1727200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7897284" y="2730057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5</a:t>
            </a:r>
          </a:p>
        </p:txBody>
      </p:sp>
      <p:pic>
        <p:nvPicPr>
          <p:cNvPr id="17445" name="Picture 37" descr="BELLS2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1" y="2704655"/>
            <a:ext cx="21674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7897284" y="2741166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909987" y="2695226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7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7901519" y="2695226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939619" y="2741166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897284" y="2704661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0306" y="1473095"/>
            <a:ext cx="2641360" cy="584771"/>
          </a:xfrm>
          <a:prstGeom prst="rect">
            <a:avLst/>
          </a:prstGeom>
          <a:solidFill>
            <a:srgbClr val="FFCCFF"/>
          </a:solidFill>
        </p:spPr>
        <p:txBody>
          <a:bodyPr wrap="square" lIns="91354" tIns="45718" rIns="91354" bIns="45718">
            <a:spAutoFit/>
          </a:bodyPr>
          <a:lstStyle/>
          <a:p>
            <a:pPr algn="ctr" defTabSz="913425" eaLnBrk="0" fontAlgn="base" hangingPunct="0">
              <a:spcAft>
                <a:spcPct val="0"/>
              </a:spcAft>
            </a:pPr>
            <a:r>
              <a:rPr lang="en-US" sz="3200" b="1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kern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24966" y="171108"/>
            <a:ext cx="12459908" cy="1234783"/>
            <a:chOff x="-271870" y="276312"/>
            <a:chExt cx="12459908" cy="1510405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-3962" y="276312"/>
              <a:ext cx="12192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-271870" y="1201942"/>
              <a:ext cx="121920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945487" y="1003260"/>
              <a:ext cx="145531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92292" y="2108744"/>
            <a:ext cx="1001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3271" y="3047555"/>
            <a:ext cx="86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725 : 6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12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5)         B. 120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         C. 120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61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bldLvl="0" animBg="1"/>
      <p:bldP spid="17440" grpId="0" bldLvl="0" animBg="1"/>
      <p:bldP spid="17440" grpId="1" bldLvl="0" animBg="1"/>
      <p:bldP spid="17441" grpId="0" bldLvl="0" animBg="1"/>
      <p:bldP spid="17441" grpId="1" bldLvl="0" animBg="1"/>
      <p:bldP spid="17442" grpId="0" bldLvl="0" animBg="1"/>
      <p:bldP spid="17442" grpId="1" bldLvl="0" animBg="1"/>
      <p:bldP spid="17443" grpId="0" bldLvl="0" animBg="1"/>
      <p:bldP spid="17443" grpId="1" bldLvl="0" animBg="1"/>
      <p:bldP spid="17444" grpId="0" bldLvl="0" animBg="1"/>
      <p:bldP spid="17444" grpId="1" bldLvl="0" animBg="1"/>
      <p:bldP spid="17446" grpId="0" bldLvl="0" animBg="1"/>
      <p:bldP spid="17446" grpId="1" bldLvl="0" animBg="1"/>
      <p:bldP spid="17447" grpId="0" bldLvl="0" animBg="1"/>
      <p:bldP spid="17447" grpId="1" bldLvl="0" animBg="1"/>
      <p:bldP spid="17448" grpId="0" bldLvl="0" animBg="1"/>
      <p:bldP spid="17448" grpId="1" bldLvl="0" animBg="1"/>
      <p:bldP spid="17449" grpId="0" bldLvl="0" animBg="1"/>
      <p:bldP spid="17449" grpId="1" bldLvl="0" animBg="1"/>
      <p:bldP spid="17450" grpId="0" bldLvl="0" animBg="1"/>
      <p:bldP spid="17450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67908" y="103031"/>
            <a:ext cx="13107021" cy="1758082"/>
            <a:chOff x="-324966" y="171108"/>
            <a:chExt cx="13107021" cy="2163405"/>
          </a:xfrm>
        </p:grpSpPr>
        <p:sp>
          <p:nvSpPr>
            <p:cNvPr id="26629" name="TextBox 6"/>
            <p:cNvSpPr txBox="1">
              <a:spLocks noChangeArrowheads="1"/>
            </p:cNvSpPr>
            <p:nvPr/>
          </p:nvSpPr>
          <p:spPr bwMode="auto">
            <a:xfrm>
              <a:off x="2219586" y="1577112"/>
              <a:ext cx="10562469" cy="75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66" tIns="60933" rIns="121866" bIns="60933">
              <a:spAutoFit/>
            </a:bodyPr>
            <a:lstStyle>
              <a:lvl1pPr defTabSz="569913">
                <a:lnSpc>
                  <a:spcPct val="9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8449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324966" y="171108"/>
              <a:ext cx="12459908" cy="1234783"/>
              <a:chOff x="-271870" y="276312"/>
              <a:chExt cx="12459908" cy="1510405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-3962" y="276312"/>
                <a:ext cx="12192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-271870" y="1201942"/>
                <a:ext cx="1219200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096473" y="1349976"/>
                <a:ext cx="14553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468" y="1969477"/>
            <a:ext cx="7872146" cy="4888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30597" y="2472083"/>
            <a:ext cx="505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735" y="3018437"/>
            <a:ext cx="4993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7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31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FF2D6-E0C9-48FB-BFE4-E9D857B327F6}"/>
              </a:ext>
            </a:extLst>
          </p:cNvPr>
          <p:cNvSpPr/>
          <p:nvPr/>
        </p:nvSpPr>
        <p:spPr>
          <a:xfrm>
            <a:off x="905758" y="3660683"/>
            <a:ext cx="11994316" cy="923326"/>
          </a:xfrm>
          <a:prstGeom prst="rect">
            <a:avLst/>
          </a:prstGeom>
          <a:noFill/>
        </p:spPr>
        <p:txBody>
          <a:bodyPr wrap="square" lIns="91408" tIns="45718" rIns="91408" bIns="45718">
            <a:spAutoFit/>
          </a:bodyPr>
          <a:lstStyle/>
          <a:p>
            <a:pPr algn="ctr" defTabSz="914037"/>
            <a:r>
              <a:rPr lang="en-US" sz="5400" b="1" kern="0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757FF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7669" y="1991897"/>
            <a:ext cx="10038153" cy="104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8" tIns="60949" rIns="121898" bIns="6094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8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QUÝ THẦY CÔ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3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74324-5219-4B88-BD34-4A732D3D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4767" y="2001130"/>
            <a:ext cx="6542466" cy="1107992"/>
          </a:xfrm>
          <a:prstGeom prst="rect">
            <a:avLst/>
          </a:prstGeom>
          <a:solidFill>
            <a:srgbClr val="FFCCFF"/>
          </a:solidFill>
        </p:spPr>
        <p:txBody>
          <a:bodyPr wrap="square" lIns="91354" tIns="45718" rIns="91354" bIns="45718">
            <a:spAutoFit/>
          </a:bodyPr>
          <a:lstStyle/>
          <a:p>
            <a:pPr algn="ctr" defTabSz="913425" eaLnBrk="0" fontAlgn="base" hangingPunct="0">
              <a:spcAft>
                <a:spcPct val="0"/>
              </a:spcAft>
            </a:pPr>
            <a:r>
              <a:rPr lang="en-US" sz="6600" b="1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600" b="1" kern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70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30"/>
          <p:cNvSpPr>
            <a:spLocks noChangeArrowheads="1"/>
          </p:cNvSpPr>
          <p:nvPr/>
        </p:nvSpPr>
        <p:spPr bwMode="auto">
          <a:xfrm>
            <a:off x="7793569" y="2899602"/>
            <a:ext cx="1949451" cy="742951"/>
          </a:xfrm>
          <a:prstGeom prst="flowChartAlternateProcess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40" tIns="45718" rIns="91340" bIns="45718" anchor="ctr"/>
          <a:lstStyle/>
          <a:p>
            <a:pPr algn="ctr" defTabSz="9132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>
                <a:solidFill>
                  <a:srgbClr val="000000"/>
                </a:solidFill>
                <a:latin typeface=".VnArial" panose="020B7200000000000000" pitchFamily="34" charset="0"/>
                <a:ea typeface="SimSun" panose="02010600030101010101" pitchFamily="2" charset="-122"/>
              </a:rPr>
              <a:t>TIME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7903636" y="2921828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924800" y="2936115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7901519" y="2947224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886700" y="2921828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897284" y="2901284"/>
            <a:ext cx="1727200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7897284" y="2936115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5</a:t>
            </a:r>
          </a:p>
        </p:txBody>
      </p:sp>
      <p:pic>
        <p:nvPicPr>
          <p:cNvPr id="17445" name="Picture 37" descr="BELLS2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1" y="2910713"/>
            <a:ext cx="21674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7897284" y="2947224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909987" y="2901284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7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7901519" y="2901284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939619" y="2947224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897284" y="2910719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3793" y="1480767"/>
            <a:ext cx="2641360" cy="584771"/>
          </a:xfrm>
          <a:prstGeom prst="rect">
            <a:avLst/>
          </a:prstGeom>
          <a:solidFill>
            <a:srgbClr val="FFCCFF"/>
          </a:solidFill>
        </p:spPr>
        <p:txBody>
          <a:bodyPr wrap="square" lIns="91354" tIns="45718" rIns="91354" bIns="45718">
            <a:spAutoFit/>
          </a:bodyPr>
          <a:lstStyle/>
          <a:p>
            <a:pPr algn="ctr" defTabSz="913425" eaLnBrk="0" fontAlgn="base" hangingPunct="0">
              <a:spcAft>
                <a:spcPct val="0"/>
              </a:spcAft>
            </a:pPr>
            <a:r>
              <a:rPr lang="en-US" sz="3200" b="1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kern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612658" y="4495655"/>
            <a:ext cx="55475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0" tIns="45718" rIns="91340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26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bg1"/>
                </a:solidFill>
                <a:latin typeface=".VnBlack" pitchFamily="34" charset="0"/>
                <a:ea typeface="SimSun" pitchFamily="2" charset="-122"/>
              </a:rPr>
              <a:t>Đ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324966" y="171108"/>
            <a:ext cx="12459908" cy="1234783"/>
            <a:chOff x="-271870" y="276312"/>
            <a:chExt cx="12459908" cy="1510405"/>
          </a:xfrm>
        </p:grpSpPr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-3962" y="276312"/>
              <a:ext cx="12192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-271870" y="1201942"/>
              <a:ext cx="121920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945487" y="1003260"/>
              <a:ext cx="145531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328173" y="1882673"/>
            <a:ext cx="5357446" cy="1168822"/>
            <a:chOff x="2328173" y="1882673"/>
            <a:chExt cx="5357446" cy="1168822"/>
          </a:xfrm>
        </p:grpSpPr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2328173" y="2155525"/>
              <a:ext cx="5357446" cy="64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40" tIns="45718" rIns="91340" bIns="45718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91326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hay</a:t>
              </a:r>
              <a:endPara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371803" y="1905881"/>
              <a:ext cx="1263013" cy="1145614"/>
              <a:chOff x="6371803" y="1905881"/>
              <a:chExt cx="1263013" cy="1145614"/>
            </a:xfrm>
          </p:grpSpPr>
          <p:pic>
            <p:nvPicPr>
              <p:cNvPr id="37" name="Picture 30" descr="hoa xa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1803" y="1905881"/>
                <a:ext cx="1263013" cy="1145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6768227" y="2069147"/>
                <a:ext cx="469799" cy="70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40" tIns="45718" rIns="91340" bIns="45718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326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SimSun" pitchFamily="2" charset="-122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195421" y="1882673"/>
              <a:ext cx="1254369" cy="1146168"/>
              <a:chOff x="4195421" y="1882673"/>
              <a:chExt cx="1254369" cy="1146168"/>
            </a:xfrm>
          </p:grpSpPr>
          <p:pic>
            <p:nvPicPr>
              <p:cNvPr id="35" name="Picture 44" descr="hoa d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421" y="1882673"/>
                <a:ext cx="1254369" cy="1146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43"/>
              <p:cNvSpPr txBox="1">
                <a:spLocks noChangeArrowheads="1"/>
              </p:cNvSpPr>
              <p:nvPr/>
            </p:nvSpPr>
            <p:spPr bwMode="auto">
              <a:xfrm>
                <a:off x="4615012" y="2135599"/>
                <a:ext cx="554758" cy="70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40" tIns="45718" rIns="91340" bIns="45718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326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SimSun" pitchFamily="2" charset="-122"/>
                    <a:cs typeface="Times New Roman" panose="02020603050405020304" pitchFamily="18" charset="0"/>
                  </a:rPr>
                  <a:t>Đ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436119" y="4528486"/>
            <a:ext cx="1254369" cy="1146168"/>
            <a:chOff x="4195421" y="1882673"/>
            <a:chExt cx="1254369" cy="1146168"/>
          </a:xfrm>
        </p:grpSpPr>
        <p:pic>
          <p:nvPicPr>
            <p:cNvPr id="40" name="Picture 44" descr="hoa 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421" y="1882673"/>
              <a:ext cx="1254369" cy="114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4615012" y="2135599"/>
              <a:ext cx="554758" cy="70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0" tIns="45718" rIns="91340" bIns="45718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SimSun" pitchFamily="2" charset="-122"/>
                  <a:cs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22469" y="3305205"/>
            <a:ext cx="4271614" cy="3552795"/>
            <a:chOff x="3422469" y="3305205"/>
            <a:chExt cx="4271614" cy="3552795"/>
          </a:xfrm>
        </p:grpSpPr>
        <p:grpSp>
          <p:nvGrpSpPr>
            <p:cNvPr id="4" name="Group 3"/>
            <p:cNvGrpSpPr/>
            <p:nvPr/>
          </p:nvGrpSpPr>
          <p:grpSpPr>
            <a:xfrm>
              <a:off x="3909991" y="3484286"/>
              <a:ext cx="3257425" cy="3192542"/>
              <a:chOff x="3909991" y="3484286"/>
              <a:chExt cx="3257425" cy="319254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312317" y="3484286"/>
                <a:ext cx="1694319" cy="2631487"/>
                <a:chOff x="2756423" y="3626800"/>
                <a:chExt cx="1694319" cy="2631487"/>
              </a:xfrm>
            </p:grpSpPr>
            <p:sp>
              <p:nvSpPr>
                <p:cNvPr id="51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756423" y="3626800"/>
                  <a:ext cx="1559845" cy="2631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340" tIns="45718" rIns="91340" bIns="45718">
                  <a:spAutoFit/>
                </a:bodyPr>
                <a:lstStyle>
                  <a:lvl1pPr marL="342900" indent="-342900">
                    <a:defRPr sz="4800"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>
                    <a:defRPr sz="4800"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>
                    <a:defRPr sz="4800"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>
                    <a:defRPr sz="4800"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>
                    <a:defRPr sz="4800"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defTabSz="91326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300" b="1" dirty="0">
                      <a:ea typeface="SimSun" pitchFamily="2" charset="-122"/>
                    </a:rPr>
                    <a:t>182   5</a:t>
                  </a:r>
                </a:p>
                <a:p>
                  <a:pPr defTabSz="91326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300" b="1" u="sng" dirty="0">
                      <a:ea typeface="SimSun" pitchFamily="2" charset="-122"/>
                    </a:rPr>
                    <a:t>15   </a:t>
                  </a:r>
                  <a:r>
                    <a:rPr lang="en-US" altLang="zh-CN" sz="3300" b="1" dirty="0">
                      <a:ea typeface="SimSun" pitchFamily="2" charset="-122"/>
                    </a:rPr>
                    <a:t>  36</a:t>
                  </a:r>
                </a:p>
                <a:p>
                  <a:pPr defTabSz="91326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300" b="1" dirty="0">
                      <a:ea typeface="SimSun" pitchFamily="2" charset="-122"/>
                    </a:rPr>
                    <a:t>  32</a:t>
                  </a:r>
                </a:p>
                <a:p>
                  <a:pPr defTabSz="91326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300" b="1" u="sng" dirty="0">
                      <a:ea typeface="SimSun" pitchFamily="2" charset="-122"/>
                    </a:rPr>
                    <a:t>  30</a:t>
                  </a:r>
                </a:p>
                <a:p>
                  <a:pPr defTabSz="91326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300" b="1" dirty="0">
                      <a:ea typeface="SimSun" pitchFamily="2" charset="-122"/>
                    </a:rPr>
                    <a:t>    2</a:t>
                  </a:r>
                </a:p>
              </p:txBody>
            </p:sp>
            <p:sp>
              <p:nvSpPr>
                <p:cNvPr id="5123" name="Line 21"/>
                <p:cNvSpPr>
                  <a:spLocks noChangeShapeType="1"/>
                </p:cNvSpPr>
                <p:nvPr/>
              </p:nvSpPr>
              <p:spPr bwMode="auto">
                <a:xfrm>
                  <a:off x="3610431" y="3745684"/>
                  <a:ext cx="0" cy="8921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340" tIns="45718" rIns="91340" bIns="45718"/>
                <a:lstStyle/>
                <a:p>
                  <a:pPr defTabSz="91326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800">
                    <a:latin typeface=".VnTime" pitchFamily="34" charset="0"/>
                  </a:endParaRPr>
                </a:p>
              </p:txBody>
            </p:sp>
            <p:sp>
              <p:nvSpPr>
                <p:cNvPr id="5124" name="Line 22"/>
                <p:cNvSpPr>
                  <a:spLocks noChangeShapeType="1"/>
                </p:cNvSpPr>
                <p:nvPr/>
              </p:nvSpPr>
              <p:spPr bwMode="auto">
                <a:xfrm>
                  <a:off x="3610431" y="4191771"/>
                  <a:ext cx="84031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340" tIns="45718" rIns="91340" bIns="45718"/>
                <a:lstStyle/>
                <a:p>
                  <a:pPr defTabSz="91326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800">
                    <a:latin typeface=".VnTime" pitchFamily="34" charset="0"/>
                  </a:endParaRPr>
                </a:p>
              </p:txBody>
            </p:sp>
          </p:grpSp>
          <p:sp>
            <p:nvSpPr>
              <p:cNvPr id="5126" name="Text Box 24"/>
              <p:cNvSpPr txBox="1">
                <a:spLocks noChangeArrowheads="1"/>
              </p:cNvSpPr>
              <p:nvPr/>
            </p:nvSpPr>
            <p:spPr bwMode="auto">
              <a:xfrm>
                <a:off x="3909991" y="6107445"/>
                <a:ext cx="3257425" cy="56938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1340" tIns="45718" rIns="91340" bIns="45718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326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100" b="1" dirty="0">
                    <a:ea typeface="SimSun" pitchFamily="2" charset="-122"/>
                  </a:rPr>
                  <a:t>182 : 5 = 36 (</a:t>
                </a:r>
                <a:r>
                  <a:rPr lang="en-US" altLang="zh-CN" sz="3100" b="1" dirty="0" err="1">
                    <a:ea typeface="SimSun" pitchFamily="2" charset="-122"/>
                  </a:rPr>
                  <a:t>d</a:t>
                </a:r>
                <a:r>
                  <a:rPr lang="en-US" altLang="zh-CN" sz="3100" b="1" dirty="0" err="1">
                    <a:latin typeface="Times New Roman" pitchFamily="18" charset="0"/>
                    <a:ea typeface="SimSun" pitchFamily="2" charset="-122"/>
                  </a:rPr>
                  <a:t>ư</a:t>
                </a:r>
                <a:r>
                  <a:rPr lang="en-US" altLang="zh-CN" sz="3100" b="1" dirty="0">
                    <a:ea typeface="SimSun" pitchFamily="2" charset="-122"/>
                  </a:rPr>
                  <a:t> 2)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422469" y="3305205"/>
              <a:ext cx="4271614" cy="35527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58363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bldLvl="0" animBg="1"/>
      <p:bldP spid="17440" grpId="0" bldLvl="0" animBg="1"/>
      <p:bldP spid="17440" grpId="1" bldLvl="0" animBg="1"/>
      <p:bldP spid="17441" grpId="0" bldLvl="0" animBg="1"/>
      <p:bldP spid="17441" grpId="1" bldLvl="0" animBg="1"/>
      <p:bldP spid="17442" grpId="0" bldLvl="0" animBg="1"/>
      <p:bldP spid="17442" grpId="1" bldLvl="0" animBg="1"/>
      <p:bldP spid="17443" grpId="0" bldLvl="0" animBg="1"/>
      <p:bldP spid="17443" grpId="1" bldLvl="0" animBg="1"/>
      <p:bldP spid="17444" grpId="0" bldLvl="0" animBg="1"/>
      <p:bldP spid="17444" grpId="1" bldLvl="0" animBg="1"/>
      <p:bldP spid="17446" grpId="0" bldLvl="0" animBg="1"/>
      <p:bldP spid="17446" grpId="1" bldLvl="0" animBg="1"/>
      <p:bldP spid="17447" grpId="0" bldLvl="0" animBg="1"/>
      <p:bldP spid="17447" grpId="1" bldLvl="0" animBg="1"/>
      <p:bldP spid="17448" grpId="0" bldLvl="0" animBg="1"/>
      <p:bldP spid="17448" grpId="1" bldLvl="0" animBg="1"/>
      <p:bldP spid="17449" grpId="0" bldLvl="0" animBg="1"/>
      <p:bldP spid="17449" grpId="1" bldLvl="0" animBg="1"/>
      <p:bldP spid="17450" grpId="0" bldLvl="0" animBg="1"/>
      <p:bldP spid="17450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AutoShape 7"/>
          <p:cNvSpPr>
            <a:spLocks noChangeArrowheads="1"/>
          </p:cNvSpPr>
          <p:nvPr/>
        </p:nvSpPr>
        <p:spPr bwMode="auto">
          <a:xfrm>
            <a:off x="8845288" y="3387140"/>
            <a:ext cx="1949451" cy="742951"/>
          </a:xfrm>
          <a:prstGeom prst="flowChartAlternateProcess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40" tIns="45718" rIns="91340" bIns="45718" anchor="ctr"/>
          <a:lstStyle/>
          <a:p>
            <a:pPr algn="ctr" defTabSz="9132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>
                <a:solidFill>
                  <a:srgbClr val="000000"/>
                </a:solidFill>
                <a:latin typeface=".VnArial" panose="020B7200000000000000" pitchFamily="34" charset="0"/>
                <a:ea typeface="SimSun" panose="02010600030101010101" pitchFamily="2" charset="-122"/>
              </a:rPr>
              <a:t>TIME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011466" y="3368481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038444" y="3391304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9024956" y="3369480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9072166" y="3357894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9031700" y="3403834"/>
            <a:ext cx="1727200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9074282" y="3379562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5</a:t>
            </a:r>
          </a:p>
        </p:txBody>
      </p:sp>
      <p:pic>
        <p:nvPicPr>
          <p:cNvPr id="22542" name="Picture 14" descr="BELLS2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06" y="3423493"/>
            <a:ext cx="196003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9031699" y="3396260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9011465" y="3390106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7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8923085" y="3398833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8921435" y="3426389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9027069" y="3445161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10</a:t>
            </a:r>
          </a:p>
        </p:txBody>
      </p:sp>
      <p:sp>
        <p:nvSpPr>
          <p:cNvPr id="2" name="Rectangle 1"/>
          <p:cNvSpPr/>
          <p:nvPr/>
        </p:nvSpPr>
        <p:spPr>
          <a:xfrm>
            <a:off x="911956" y="1623263"/>
            <a:ext cx="2641360" cy="584771"/>
          </a:xfrm>
          <a:prstGeom prst="rect">
            <a:avLst/>
          </a:prstGeom>
          <a:solidFill>
            <a:srgbClr val="FFCCFF"/>
          </a:solidFill>
        </p:spPr>
        <p:txBody>
          <a:bodyPr wrap="square" lIns="91354" tIns="45718" rIns="91354" bIns="45718">
            <a:spAutoFit/>
          </a:bodyPr>
          <a:lstStyle/>
          <a:p>
            <a:pPr algn="ctr" defTabSz="913425" eaLnBrk="0" fontAlgn="base" hangingPunct="0">
              <a:spcAft>
                <a:spcPct val="0"/>
              </a:spcAft>
            </a:pPr>
            <a:r>
              <a:rPr lang="en-US" sz="3200" b="1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kern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V="1">
            <a:off x="4297680" y="5156876"/>
            <a:ext cx="755379" cy="2951"/>
          </a:xfrm>
          <a:prstGeom prst="line">
            <a:avLst/>
          </a:prstGeom>
          <a:noFill/>
          <a:ln w="28575">
            <a:solidFill>
              <a:srgbClr val="2B07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0" tIns="45718" rIns="91340" bIns="45718"/>
          <a:lstStyle/>
          <a:p>
            <a:pPr defTabSz="9132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340230" y="210584"/>
            <a:ext cx="12459908" cy="1234783"/>
            <a:chOff x="-271870" y="276312"/>
            <a:chExt cx="12459908" cy="1510405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-3962" y="276312"/>
              <a:ext cx="12192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-271870" y="1201942"/>
              <a:ext cx="121920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945487" y="1003260"/>
              <a:ext cx="145531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328173" y="1850281"/>
            <a:ext cx="5357446" cy="1178560"/>
            <a:chOff x="2328173" y="1850281"/>
            <a:chExt cx="5357446" cy="1178560"/>
          </a:xfrm>
        </p:grpSpPr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2328173" y="2155525"/>
              <a:ext cx="5357446" cy="64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40" tIns="45718" rIns="91340" bIns="45718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91326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hay</a:t>
              </a:r>
              <a:endPara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399087" y="1850281"/>
              <a:ext cx="1263013" cy="1145614"/>
              <a:chOff x="6399087" y="1850281"/>
              <a:chExt cx="1263013" cy="1145614"/>
            </a:xfrm>
          </p:grpSpPr>
          <p:pic>
            <p:nvPicPr>
              <p:cNvPr id="49" name="Picture 30" descr="hoa xa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9087" y="1850281"/>
                <a:ext cx="1263013" cy="1145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 Box 20"/>
              <p:cNvSpPr txBox="1">
                <a:spLocks noChangeArrowheads="1"/>
              </p:cNvSpPr>
              <p:nvPr/>
            </p:nvSpPr>
            <p:spPr bwMode="auto">
              <a:xfrm>
                <a:off x="6768227" y="2069147"/>
                <a:ext cx="469799" cy="70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40" tIns="45718" rIns="91340" bIns="45718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326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SimSun" pitchFamily="2" charset="-122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195421" y="1882673"/>
              <a:ext cx="1254369" cy="1146168"/>
              <a:chOff x="4195421" y="1882673"/>
              <a:chExt cx="1254369" cy="1146168"/>
            </a:xfrm>
          </p:grpSpPr>
          <p:pic>
            <p:nvPicPr>
              <p:cNvPr id="47" name="Picture 44" descr="hoa d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421" y="1882673"/>
                <a:ext cx="1254369" cy="1146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Box 43"/>
              <p:cNvSpPr txBox="1">
                <a:spLocks noChangeArrowheads="1"/>
              </p:cNvSpPr>
              <p:nvPr/>
            </p:nvSpPr>
            <p:spPr bwMode="auto">
              <a:xfrm>
                <a:off x="4615012" y="2135599"/>
                <a:ext cx="554758" cy="70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40" tIns="45718" rIns="91340" bIns="45718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326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SimSun" pitchFamily="2" charset="-122"/>
                    <a:cs typeface="Times New Roman" panose="02020603050405020304" pitchFamily="18" charset="0"/>
                  </a:rPr>
                  <a:t>Đ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466997" y="2995895"/>
            <a:ext cx="4689565" cy="3466028"/>
            <a:chOff x="3409406" y="2981838"/>
            <a:chExt cx="4689565" cy="3466028"/>
          </a:xfrm>
        </p:grpSpPr>
        <p:grpSp>
          <p:nvGrpSpPr>
            <p:cNvPr id="10" name="Group 9"/>
            <p:cNvGrpSpPr/>
            <p:nvPr/>
          </p:nvGrpSpPr>
          <p:grpSpPr>
            <a:xfrm>
              <a:off x="3943010" y="3051507"/>
              <a:ext cx="3971107" cy="3396359"/>
              <a:chOff x="3943010" y="3050733"/>
              <a:chExt cx="3971107" cy="342246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943010" y="5888424"/>
                <a:ext cx="3971107" cy="584771"/>
              </a:xfrm>
              <a:prstGeom prst="rect">
                <a:avLst/>
              </a:prstGeom>
              <a:noFill/>
            </p:spPr>
            <p:txBody>
              <a:bodyPr wrap="square" lIns="91354" tIns="45718" rIns="91354" bIns="45718">
                <a:spAutoFit/>
              </a:bodyPr>
              <a:lstStyle/>
              <a:p>
                <a:r>
                  <a:rPr lang="en-US" altLang="zh-CN" sz="3200" b="1" dirty="0" smtClean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283 : 6 = 46 (</a:t>
                </a:r>
                <a:r>
                  <a:rPr lang="en-US" altLang="zh-CN" sz="3200" b="1" dirty="0" err="1" smtClean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dư</a:t>
                </a:r>
                <a:r>
                  <a:rPr lang="en-US" altLang="zh-CN" sz="3200" b="1" dirty="0" smtClean="0"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 7)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220309" y="3050733"/>
                <a:ext cx="3589256" cy="2650288"/>
                <a:chOff x="4070895" y="3005644"/>
                <a:chExt cx="1708318" cy="2650288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254084" y="5055772"/>
                  <a:ext cx="396089" cy="600160"/>
                </a:xfrm>
                <a:prstGeom prst="rect">
                  <a:avLst/>
                </a:prstGeom>
                <a:noFill/>
              </p:spPr>
              <p:txBody>
                <a:bodyPr wrap="none" lIns="91354" tIns="45718" rIns="91354" bIns="45718" rtlCol="0">
                  <a:spAutoFit/>
                </a:bodyPr>
                <a:lstStyle/>
                <a:p>
                  <a:pPr defTabSz="913267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3300" b="1" dirty="0">
                      <a:solidFill>
                        <a:srgbClr val="0000CC"/>
                      </a:solidFill>
                      <a:latin typeface="Times New Roman" pitchFamily="18" charset="0"/>
                      <a:ea typeface="SimSun" pitchFamily="2" charset="-122"/>
                      <a:cs typeface="Times New Roman" pitchFamily="18" charset="0"/>
                    </a:rPr>
                    <a:t>7</a:t>
                  </a: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4070895" y="3005644"/>
                  <a:ext cx="1708318" cy="2196623"/>
                  <a:chOff x="4581132" y="2914356"/>
                  <a:chExt cx="1708318" cy="2196623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4581132" y="2914356"/>
                    <a:ext cx="1708318" cy="2139976"/>
                    <a:chOff x="3060779" y="2941076"/>
                    <a:chExt cx="1708318" cy="2139976"/>
                  </a:xfrm>
                </p:grpSpPr>
                <p:sp>
                  <p:nvSpPr>
                    <p:cNvPr id="6146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60779" y="2941076"/>
                      <a:ext cx="1708318" cy="21399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91340" tIns="45718" rIns="91340" bIns="45718">
                      <a:spAutoFit/>
                    </a:bodyPr>
                    <a:lstStyle>
                      <a:lvl1pPr marL="342900" indent="-342900">
                        <a:defRPr sz="48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1pPr>
                      <a:lvl2pPr marL="742950" indent="-285750">
                        <a:defRPr sz="48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2pPr>
                      <a:lvl3pPr marL="1143000" indent="-228600">
                        <a:defRPr sz="48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3pPr>
                      <a:lvl4pPr marL="1600200" indent="-228600">
                        <a:defRPr sz="48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4pPr>
                      <a:lvl5pPr marL="2057400" indent="-228600">
                        <a:defRPr sz="48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8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8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8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800">
                          <a:solidFill>
                            <a:schemeClr val="tx1"/>
                          </a:solidFill>
                          <a:latin typeface=".VnTime" pitchFamily="34" charset="0"/>
                        </a:defRPr>
                      </a:lvl9pPr>
                    </a:lstStyle>
                    <a:p>
                      <a:pPr defTabSz="91326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300" b="1" dirty="0" smtClean="0">
                          <a:solidFill>
                            <a:srgbClr val="0000CC"/>
                          </a:solidFill>
                          <a:ea typeface="SimSun" pitchFamily="2" charset="-122"/>
                        </a:rPr>
                        <a:t>283      6</a:t>
                      </a:r>
                      <a:endParaRPr lang="en-US" altLang="zh-CN" sz="3300" b="1" dirty="0">
                        <a:solidFill>
                          <a:srgbClr val="0000CC"/>
                        </a:solidFill>
                        <a:ea typeface="SimSun" pitchFamily="2" charset="-122"/>
                      </a:endParaRPr>
                    </a:p>
                    <a:p>
                      <a:pPr defTabSz="91326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300" b="1" u="sng" dirty="0">
                          <a:solidFill>
                            <a:srgbClr val="0000CC"/>
                          </a:solidFill>
                          <a:ea typeface="SimSun" pitchFamily="2" charset="-122"/>
                        </a:rPr>
                        <a:t>24   </a:t>
                      </a:r>
                      <a:r>
                        <a:rPr lang="en-US" altLang="zh-CN" sz="3300" b="1" dirty="0">
                          <a:solidFill>
                            <a:srgbClr val="0000CC"/>
                          </a:solidFill>
                          <a:ea typeface="SimSun" pitchFamily="2" charset="-122"/>
                        </a:rPr>
                        <a:t>   </a:t>
                      </a:r>
                    </a:p>
                    <a:p>
                      <a:pPr defTabSz="91326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300" b="1" dirty="0">
                          <a:solidFill>
                            <a:srgbClr val="0000CC"/>
                          </a:solidFill>
                          <a:ea typeface="SimSun" pitchFamily="2" charset="-122"/>
                        </a:rPr>
                        <a:t>  </a:t>
                      </a:r>
                      <a:r>
                        <a:rPr lang="en-US" altLang="zh-CN" sz="3300" b="1" dirty="0" smtClean="0">
                          <a:solidFill>
                            <a:srgbClr val="0000CC"/>
                          </a:solidFill>
                          <a:ea typeface="SimSun" pitchFamily="2" charset="-122"/>
                        </a:rPr>
                        <a:t>43</a:t>
                      </a:r>
                    </a:p>
                    <a:p>
                      <a:pPr defTabSz="913267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3300" b="1" dirty="0">
                        <a:solidFill>
                          <a:srgbClr val="0000CC"/>
                        </a:solidFill>
                        <a:ea typeface="SimSun" pitchFamily="2" charset="-122"/>
                      </a:endParaRPr>
                    </a:p>
                  </p:txBody>
                </p:sp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3577584" y="3073830"/>
                      <a:ext cx="560624" cy="984744"/>
                      <a:chOff x="4884171" y="3072829"/>
                      <a:chExt cx="560624" cy="984744"/>
                    </a:xfrm>
                  </p:grpSpPr>
                  <p:sp>
                    <p:nvSpPr>
                      <p:cNvPr id="6147" name="Line 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4171" y="3072829"/>
                        <a:ext cx="3523" cy="98474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1340" tIns="45718" rIns="91340" bIns="45718"/>
                      <a:lstStyle/>
                      <a:p>
                        <a:pPr defTabSz="913267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4800">
                          <a:solidFill>
                            <a:srgbClr val="000000"/>
                          </a:solidFill>
                          <a:latin typeface=".VnTime" pitchFamily="34" charset="0"/>
                        </a:endParaRPr>
                      </a:p>
                    </p:txBody>
                  </p:sp>
                  <p:sp>
                    <p:nvSpPr>
                      <p:cNvPr id="6148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695" y="3508362"/>
                        <a:ext cx="55710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lIns="91340" tIns="45718" rIns="91340" bIns="45718"/>
                      <a:lstStyle/>
                      <a:p>
                        <a:pPr defTabSz="913267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4800">
                          <a:solidFill>
                            <a:srgbClr val="000000"/>
                          </a:solidFill>
                          <a:latin typeface=".VnTime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616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4728" y="3567510"/>
                    <a:ext cx="396064" cy="600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1340" tIns="45718" rIns="91340" bIns="45718">
                    <a:spAutoFit/>
                  </a:bodyPr>
                  <a:lstStyle>
                    <a:lvl1pPr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defTabSz="9132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zh-CN" sz="3300" b="1" dirty="0">
                        <a:solidFill>
                          <a:srgbClr val="0000CC"/>
                        </a:solidFill>
                        <a:ea typeface="SimSun" pitchFamily="2" charset="-122"/>
                      </a:rPr>
                      <a:t>4</a:t>
                    </a:r>
                  </a:p>
                </p:txBody>
              </p:sp>
              <p:sp>
                <p:nvSpPr>
                  <p:cNvPr id="32" name="Text Box 2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5235064" y="3563180"/>
                    <a:ext cx="354481" cy="6001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340" tIns="45718" rIns="91340" bIns="45718">
                    <a:spAutoFit/>
                  </a:bodyPr>
                  <a:lstStyle>
                    <a:lvl1pPr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8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defTabSz="9132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zh-CN" sz="3300" b="1" dirty="0">
                        <a:solidFill>
                          <a:srgbClr val="0000CC"/>
                        </a:solidFill>
                        <a:ea typeface="SimSun" pitchFamily="2" charset="-122"/>
                      </a:rPr>
                      <a:t>6</a:t>
                    </a:r>
                  </a:p>
                </p:txBody>
              </p: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4676840" y="4510819"/>
                    <a:ext cx="607689" cy="600160"/>
                  </a:xfrm>
                  <a:prstGeom prst="rect">
                    <a:avLst/>
                  </a:prstGeom>
                  <a:noFill/>
                </p:spPr>
                <p:txBody>
                  <a:bodyPr wrap="none" lIns="91354" tIns="45718" rIns="91354" bIns="45718" rtlCol="0">
                    <a:spAutoFit/>
                  </a:bodyPr>
                  <a:lstStyle/>
                  <a:p>
                    <a:pPr defTabSz="9132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zh-CN" sz="33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rPr>
                      <a:t>36</a:t>
                    </a:r>
                  </a:p>
                </p:txBody>
              </p:sp>
            </p:grpSp>
          </p:grpSp>
        </p:grpSp>
        <p:sp>
          <p:nvSpPr>
            <p:cNvPr id="12" name="Rectangle 11"/>
            <p:cNvSpPr/>
            <p:nvPr/>
          </p:nvSpPr>
          <p:spPr>
            <a:xfrm>
              <a:off x="3409406" y="2981838"/>
              <a:ext cx="4689565" cy="34149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48236" y="3647157"/>
            <a:ext cx="546493" cy="656605"/>
            <a:chOff x="9303117" y="1623263"/>
            <a:chExt cx="546493" cy="656605"/>
          </a:xfrm>
        </p:grpSpPr>
        <p:sp>
          <p:nvSpPr>
            <p:cNvPr id="14" name="Rectangle 13"/>
            <p:cNvSpPr/>
            <p:nvPr/>
          </p:nvSpPr>
          <p:spPr>
            <a:xfrm>
              <a:off x="9303118" y="1623263"/>
              <a:ext cx="482975" cy="506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9303117" y="1679708"/>
              <a:ext cx="546493" cy="6001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354" tIns="45718" rIns="91354" bIns="45718" rtlCol="0">
              <a:spAutoFit/>
            </a:bodyPr>
            <a:lstStyle/>
            <a:p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300" b="1" dirty="0">
                  <a:solidFill>
                    <a:srgbClr val="FF0000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720012" y="5217076"/>
            <a:ext cx="492377" cy="600160"/>
          </a:xfrm>
          <a:prstGeom prst="rect">
            <a:avLst/>
          </a:prstGeom>
          <a:solidFill>
            <a:srgbClr val="FFFF00"/>
          </a:solidFill>
        </p:spPr>
        <p:txBody>
          <a:bodyPr wrap="square" lIns="91354" tIns="45718" rIns="91354" bIns="45718" rtlCol="0">
            <a:spAutoFit/>
          </a:bodyPr>
          <a:lstStyle/>
          <a:p>
            <a:pPr defTabSz="91326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971435" y="5810895"/>
            <a:ext cx="3353601" cy="58477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91340" tIns="45718" rIns="91340" bIns="45718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91326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283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6 =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47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1)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344363" y="4316455"/>
            <a:ext cx="5736051" cy="1145614"/>
            <a:chOff x="2328173" y="1850281"/>
            <a:chExt cx="5357446" cy="1145614"/>
          </a:xfrm>
        </p:grpSpPr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2328173" y="2155525"/>
              <a:ext cx="5357446" cy="64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40" tIns="45718" rIns="91340" bIns="45718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913267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399087" y="1850281"/>
              <a:ext cx="1263013" cy="1145614"/>
              <a:chOff x="6399087" y="1850281"/>
              <a:chExt cx="1263013" cy="1145614"/>
            </a:xfrm>
          </p:grpSpPr>
          <p:pic>
            <p:nvPicPr>
              <p:cNvPr id="71" name="Picture 30" descr="hoa xa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9087" y="1850281"/>
                <a:ext cx="1263013" cy="1145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Text Box 20"/>
              <p:cNvSpPr txBox="1">
                <a:spLocks noChangeArrowheads="1"/>
              </p:cNvSpPr>
              <p:nvPr/>
            </p:nvSpPr>
            <p:spPr bwMode="auto">
              <a:xfrm>
                <a:off x="6768227" y="2069147"/>
                <a:ext cx="469799" cy="70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40" tIns="45718" rIns="91340" bIns="45718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326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SimSun" pitchFamily="2" charset="-122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4504817" y="4510939"/>
            <a:ext cx="708608" cy="600160"/>
          </a:xfrm>
          <a:prstGeom prst="rect">
            <a:avLst/>
          </a:prstGeom>
          <a:solidFill>
            <a:srgbClr val="FFFF00"/>
          </a:solidFill>
        </p:spPr>
        <p:txBody>
          <a:bodyPr wrap="square" lIns="91354" tIns="45718" rIns="91354" bIns="45718" rtlCol="0">
            <a:spAutoFit/>
          </a:bodyPr>
          <a:lstStyle/>
          <a:p>
            <a:pPr defTabSz="91326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42</a:t>
            </a:r>
            <a:endParaRPr lang="en-US" altLang="zh-CN" sz="33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207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nimBg="1"/>
      <p:bldP spid="22537" grpId="0" bldLvl="0" animBg="1"/>
      <p:bldP spid="22537" grpId="1" bldLvl="0" animBg="1"/>
      <p:bldP spid="22538" grpId="0" bldLvl="0" animBg="1"/>
      <p:bldP spid="22538" grpId="1" bldLvl="0" animBg="1"/>
      <p:bldP spid="22539" grpId="0" bldLvl="0" animBg="1"/>
      <p:bldP spid="22539" grpId="1" bldLvl="0" animBg="1"/>
      <p:bldP spid="22540" grpId="0" bldLvl="0" animBg="1"/>
      <p:bldP spid="22540" grpId="1" bldLvl="0" animBg="1"/>
      <p:bldP spid="22541" grpId="0" bldLvl="0" animBg="1"/>
      <p:bldP spid="22541" grpId="1" bldLvl="0" animBg="1"/>
      <p:bldP spid="22543" grpId="0" bldLvl="0" animBg="1"/>
      <p:bldP spid="22543" grpId="1" bldLvl="0" animBg="1"/>
      <p:bldP spid="22544" grpId="0" bldLvl="0" animBg="1"/>
      <p:bldP spid="22544" grpId="1" bldLvl="0" animBg="1"/>
      <p:bldP spid="22545" grpId="0" bldLvl="0" animBg="1"/>
      <p:bldP spid="22545" grpId="1" bldLvl="0" animBg="1"/>
      <p:bldP spid="22546" grpId="0" bldLvl="0" animBg="1"/>
      <p:bldP spid="22546" grpId="1" bldLvl="0" animBg="1"/>
      <p:bldP spid="22547" grpId="0" bldLvl="0" animBg="1"/>
      <p:bldP spid="59" grpId="0" animBg="1"/>
      <p:bldP spid="60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13221" y="3457129"/>
            <a:ext cx="3457446" cy="3123928"/>
            <a:chOff x="1612904" y="3593115"/>
            <a:chExt cx="3457446" cy="3123928"/>
          </a:xfrm>
        </p:grpSpPr>
        <p:grpSp>
          <p:nvGrpSpPr>
            <p:cNvPr id="9" name="Group 8"/>
            <p:cNvGrpSpPr/>
            <p:nvPr/>
          </p:nvGrpSpPr>
          <p:grpSpPr>
            <a:xfrm>
              <a:off x="2466539" y="3771705"/>
              <a:ext cx="603809" cy="892175"/>
              <a:chOff x="5301179" y="3342926"/>
              <a:chExt cx="603809" cy="892175"/>
            </a:xfrm>
          </p:grpSpPr>
          <p:sp>
            <p:nvSpPr>
              <p:cNvPr id="5123" name="Line 21"/>
              <p:cNvSpPr>
                <a:spLocks noChangeShapeType="1"/>
              </p:cNvSpPr>
              <p:nvPr/>
            </p:nvSpPr>
            <p:spPr bwMode="auto">
              <a:xfrm>
                <a:off x="5308603" y="3342926"/>
                <a:ext cx="0" cy="892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340" tIns="45718" rIns="91340" bIns="45718"/>
              <a:lstStyle/>
              <a:p>
                <a:pPr defTabSz="9132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5124" name="Line 22"/>
              <p:cNvSpPr>
                <a:spLocks noChangeShapeType="1"/>
              </p:cNvSpPr>
              <p:nvPr/>
            </p:nvSpPr>
            <p:spPr bwMode="auto">
              <a:xfrm>
                <a:off x="5301179" y="3746055"/>
                <a:ext cx="60380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340" tIns="45718" rIns="91340" bIns="45718"/>
              <a:lstStyle/>
              <a:p>
                <a:pPr defTabSz="9132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5122" name="Text Box 20"/>
            <p:cNvSpPr txBox="1">
              <a:spLocks noChangeArrowheads="1"/>
            </p:cNvSpPr>
            <p:nvPr/>
          </p:nvSpPr>
          <p:spPr bwMode="auto">
            <a:xfrm>
              <a:off x="1612904" y="3593115"/>
              <a:ext cx="3457446" cy="31239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340" tIns="45718" rIns="91340" bIns="45718">
              <a:spAutoFit/>
            </a:bodyPr>
            <a:lstStyle>
              <a:lvl1pPr marL="342900" indent="-342900">
                <a:defRPr sz="4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300" b="1" dirty="0" smtClean="0">
                  <a:solidFill>
                    <a:srgbClr val="0000CC"/>
                  </a:solidFill>
                  <a:ea typeface="SimSun" pitchFamily="2" charset="-122"/>
                </a:rPr>
                <a:t>489   </a:t>
              </a:r>
              <a:r>
                <a:rPr lang="en-US" altLang="zh-CN" sz="3300" b="1" dirty="0">
                  <a:solidFill>
                    <a:srgbClr val="0000CC"/>
                  </a:solidFill>
                  <a:ea typeface="SimSun" pitchFamily="2" charset="-122"/>
                </a:rPr>
                <a:t>5</a:t>
              </a:r>
            </a:p>
            <a:p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300" b="1" u="sng" dirty="0">
                  <a:solidFill>
                    <a:srgbClr val="0000CC"/>
                  </a:solidFill>
                  <a:ea typeface="SimSun" pitchFamily="2" charset="-122"/>
                </a:rPr>
                <a:t>4</a:t>
              </a:r>
              <a:r>
                <a:rPr lang="en-US" altLang="zh-CN" sz="3300" b="1" u="sng" dirty="0" smtClean="0">
                  <a:solidFill>
                    <a:srgbClr val="0000CC"/>
                  </a:solidFill>
                  <a:ea typeface="SimSun" pitchFamily="2" charset="-122"/>
                </a:rPr>
                <a:t>5   </a:t>
              </a:r>
              <a:r>
                <a:rPr lang="en-US" altLang="zh-CN" sz="3300" b="1" dirty="0" smtClean="0">
                  <a:solidFill>
                    <a:srgbClr val="0000CC"/>
                  </a:solidFill>
                  <a:ea typeface="SimSun" pitchFamily="2" charset="-122"/>
                </a:rPr>
                <a:t> 9</a:t>
              </a:r>
              <a:r>
                <a:rPr lang="en-US" altLang="zh-CN" sz="3300" b="1" dirty="0">
                  <a:solidFill>
                    <a:srgbClr val="0000CC"/>
                  </a:solidFill>
                  <a:ea typeface="SimSun" pitchFamily="2" charset="-122"/>
                </a:rPr>
                <a:t>7</a:t>
              </a:r>
            </a:p>
            <a:p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300" b="1" dirty="0">
                  <a:solidFill>
                    <a:srgbClr val="0000CC"/>
                  </a:solidFill>
                  <a:ea typeface="SimSun" pitchFamily="2" charset="-122"/>
                </a:rPr>
                <a:t>  </a:t>
              </a:r>
              <a:r>
                <a:rPr lang="en-US" altLang="zh-CN" sz="3300" b="1" dirty="0" smtClean="0">
                  <a:solidFill>
                    <a:srgbClr val="0000CC"/>
                  </a:solidFill>
                  <a:ea typeface="SimSun" pitchFamily="2" charset="-122"/>
                </a:rPr>
                <a:t>3</a:t>
              </a:r>
              <a:r>
                <a:rPr lang="en-US" altLang="zh-CN" sz="3300" b="1" dirty="0">
                  <a:solidFill>
                    <a:srgbClr val="0000CC"/>
                  </a:solidFill>
                  <a:ea typeface="SimSun" pitchFamily="2" charset="-122"/>
                </a:rPr>
                <a:t>9</a:t>
              </a:r>
            </a:p>
            <a:p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300" b="1" u="sng" dirty="0">
                  <a:solidFill>
                    <a:srgbClr val="0000CC"/>
                  </a:solidFill>
                  <a:ea typeface="SimSun" pitchFamily="2" charset="-122"/>
                </a:rPr>
                <a:t>  3</a:t>
              </a:r>
              <a:r>
                <a:rPr lang="en-US" altLang="zh-CN" sz="3300" b="1" u="sng" dirty="0" smtClean="0">
                  <a:solidFill>
                    <a:srgbClr val="0000CC"/>
                  </a:solidFill>
                  <a:ea typeface="SimSun" pitchFamily="2" charset="-122"/>
                </a:rPr>
                <a:t>5</a:t>
              </a:r>
              <a:endParaRPr lang="en-US" altLang="zh-CN" sz="3300" b="1" u="sng" dirty="0">
                <a:solidFill>
                  <a:srgbClr val="0000CC"/>
                </a:solidFill>
                <a:ea typeface="SimSun" pitchFamily="2" charset="-122"/>
              </a:endParaRPr>
            </a:p>
            <a:p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300" b="1" dirty="0">
                  <a:solidFill>
                    <a:srgbClr val="0000CC"/>
                  </a:solidFill>
                  <a:ea typeface="SimSun" pitchFamily="2" charset="-122"/>
                </a:rPr>
                <a:t>    </a:t>
              </a:r>
              <a:r>
                <a:rPr lang="en-US" altLang="zh-CN" sz="3300" b="1" dirty="0" smtClean="0">
                  <a:solidFill>
                    <a:srgbClr val="0000CC"/>
                  </a:solidFill>
                  <a:ea typeface="SimSun" pitchFamily="2" charset="-122"/>
                </a:rPr>
                <a:t>4</a:t>
              </a:r>
            </a:p>
            <a:p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ea typeface="SimSun" pitchFamily="2" charset="-122"/>
                </a:rPr>
                <a:t>489 : 5 = 97 (</a:t>
              </a:r>
              <a:r>
                <a:rPr lang="en-US" altLang="zh-CN" sz="3200" b="1" dirty="0" err="1">
                  <a:ea typeface="SimSun" pitchFamily="2" charset="-122"/>
                </a:rPr>
                <a:t>d</a:t>
              </a:r>
              <a:r>
                <a:rPr lang="en-US" altLang="zh-CN" sz="3200" b="1" dirty="0" err="1">
                  <a:latin typeface="Times New Roman" pitchFamily="18" charset="0"/>
                  <a:ea typeface="SimSun" pitchFamily="2" charset="-122"/>
                </a:rPr>
                <a:t>ư</a:t>
              </a:r>
              <a:r>
                <a:rPr lang="en-US" altLang="zh-CN" sz="3200" b="1" dirty="0">
                  <a:ea typeface="SimSun" pitchFamily="2" charset="-122"/>
                </a:rPr>
                <a:t> 4</a:t>
              </a:r>
              <a:r>
                <a:rPr lang="en-US" altLang="zh-CN" sz="3200" b="1" dirty="0" smtClean="0">
                  <a:ea typeface="SimSun" pitchFamily="2" charset="-122"/>
                </a:rPr>
                <a:t>)</a:t>
              </a:r>
              <a:endParaRPr lang="en-US" altLang="zh-CN" sz="3200" b="1" dirty="0">
                <a:ea typeface="SimSun" pitchFamily="2" charset="-122"/>
              </a:endParaRPr>
            </a:p>
          </p:txBody>
        </p:sp>
      </p:grpSp>
      <p:sp>
        <p:nvSpPr>
          <p:cNvPr id="37894" name="AutoShape 30"/>
          <p:cNvSpPr>
            <a:spLocks noChangeArrowheads="1"/>
          </p:cNvSpPr>
          <p:nvPr/>
        </p:nvSpPr>
        <p:spPr bwMode="auto">
          <a:xfrm>
            <a:off x="7793569" y="2693544"/>
            <a:ext cx="1949451" cy="742951"/>
          </a:xfrm>
          <a:prstGeom prst="flowChartAlternateProcess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40" tIns="45718" rIns="91340" bIns="45718" anchor="ctr"/>
          <a:lstStyle/>
          <a:p>
            <a:pPr algn="ctr" defTabSz="9132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>
                <a:solidFill>
                  <a:srgbClr val="000000"/>
                </a:solidFill>
                <a:latin typeface=".VnArial" panose="020B7200000000000000" pitchFamily="34" charset="0"/>
                <a:ea typeface="SimSun" panose="02010600030101010101" pitchFamily="2" charset="-122"/>
              </a:rPr>
              <a:t>TIME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7903636" y="2715770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924800" y="2730057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7901519" y="2741166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886700" y="2715770"/>
            <a:ext cx="1729317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897284" y="2695226"/>
            <a:ext cx="1727200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7897284" y="2730057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5</a:t>
            </a:r>
          </a:p>
        </p:txBody>
      </p:sp>
      <p:pic>
        <p:nvPicPr>
          <p:cNvPr id="17445" name="Picture 37" descr="BELLS2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1" y="2704655"/>
            <a:ext cx="21674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7897284" y="2741166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909987" y="2695226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7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7901519" y="2695226"/>
            <a:ext cx="1729316" cy="714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939619" y="2741166"/>
            <a:ext cx="1729316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9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897284" y="2704661"/>
            <a:ext cx="1727200" cy="715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FF0066"/>
                </a:solidFill>
                <a:latin typeface=".VnTifani Heavy" panose="020B7200000000000000" pitchFamily="34" charset="0"/>
                <a:ea typeface="SimSun" panose="02010600030101010101" pitchFamily="2" charset="-122"/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0306" y="1473095"/>
            <a:ext cx="2641360" cy="584771"/>
          </a:xfrm>
          <a:prstGeom prst="rect">
            <a:avLst/>
          </a:prstGeom>
          <a:solidFill>
            <a:srgbClr val="FFCCFF"/>
          </a:solidFill>
        </p:spPr>
        <p:txBody>
          <a:bodyPr wrap="square" lIns="91354" tIns="45718" rIns="91354" bIns="45718">
            <a:spAutoFit/>
          </a:bodyPr>
          <a:lstStyle/>
          <a:p>
            <a:pPr algn="ctr" defTabSz="913425" eaLnBrk="0" fontAlgn="base" hangingPunct="0">
              <a:spcAft>
                <a:spcPct val="0"/>
              </a:spcAft>
            </a:pPr>
            <a:r>
              <a:rPr lang="en-US" sz="3200" b="1" kern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kern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24966" y="171108"/>
            <a:ext cx="12459908" cy="1234783"/>
            <a:chOff x="-271870" y="276312"/>
            <a:chExt cx="12459908" cy="1510405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-3962" y="276312"/>
              <a:ext cx="12192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-271870" y="1201942"/>
              <a:ext cx="121920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945487" y="1003260"/>
              <a:ext cx="145531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328173" y="1882673"/>
            <a:ext cx="5357446" cy="1168822"/>
            <a:chOff x="2328173" y="1882673"/>
            <a:chExt cx="5357446" cy="1168822"/>
          </a:xfrm>
        </p:grpSpPr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2328173" y="2155525"/>
              <a:ext cx="5357446" cy="646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40" tIns="45718" rIns="91340" bIns="45718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91326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alt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hay</a:t>
              </a:r>
              <a:endPara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71803" y="1905881"/>
              <a:ext cx="1263013" cy="1145614"/>
              <a:chOff x="6371803" y="1905881"/>
              <a:chExt cx="1263013" cy="1145614"/>
            </a:xfrm>
          </p:grpSpPr>
          <p:pic>
            <p:nvPicPr>
              <p:cNvPr id="29" name="Picture 30" descr="hoa xa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1803" y="1905881"/>
                <a:ext cx="1263013" cy="1145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 Box 20"/>
              <p:cNvSpPr txBox="1">
                <a:spLocks noChangeArrowheads="1"/>
              </p:cNvSpPr>
              <p:nvPr/>
            </p:nvSpPr>
            <p:spPr bwMode="auto">
              <a:xfrm>
                <a:off x="6768227" y="2069147"/>
                <a:ext cx="469799" cy="70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40" tIns="45718" rIns="91340" bIns="45718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326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SimSun" pitchFamily="2" charset="-122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195421" y="1882673"/>
              <a:ext cx="1254369" cy="1146168"/>
              <a:chOff x="4195421" y="1882673"/>
              <a:chExt cx="1254369" cy="1146168"/>
            </a:xfrm>
          </p:grpSpPr>
          <p:pic>
            <p:nvPicPr>
              <p:cNvPr id="32" name="Picture 44" descr="hoa d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421" y="1882673"/>
                <a:ext cx="1254369" cy="1146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43"/>
              <p:cNvSpPr txBox="1">
                <a:spLocks noChangeArrowheads="1"/>
              </p:cNvSpPr>
              <p:nvPr/>
            </p:nvSpPr>
            <p:spPr bwMode="auto">
              <a:xfrm>
                <a:off x="4615012" y="2135599"/>
                <a:ext cx="554758" cy="70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40" tIns="45718" rIns="91340" bIns="45718">
                <a:spAutoFit/>
              </a:bodyPr>
              <a:lstStyle>
                <a:lvl1pPr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defTabSz="91326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SimSun" pitchFamily="2" charset="-122"/>
                    <a:cs typeface="Times New Roman" panose="02020603050405020304" pitchFamily="18" charset="0"/>
                  </a:rPr>
                  <a:t>Đ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141042" y="4410954"/>
            <a:ext cx="1254369" cy="1146168"/>
            <a:chOff x="4195421" y="1882673"/>
            <a:chExt cx="1254369" cy="1146168"/>
          </a:xfrm>
        </p:grpSpPr>
        <p:pic>
          <p:nvPicPr>
            <p:cNvPr id="35" name="Picture 44" descr="hoa 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421" y="1882673"/>
              <a:ext cx="1254369" cy="114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4615012" y="2135599"/>
              <a:ext cx="554758" cy="70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40" tIns="45718" rIns="91340" bIns="45718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91326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SimSun" pitchFamily="2" charset="-122"/>
                  <a:cs typeface="Times New Roman" panose="02020603050405020304" pitchFamily="18" charset="0"/>
                </a:rPr>
                <a:t>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0714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bldLvl="0" animBg="1"/>
      <p:bldP spid="17440" grpId="0" bldLvl="0" animBg="1"/>
      <p:bldP spid="17440" grpId="1" bldLvl="0" animBg="1"/>
      <p:bldP spid="17441" grpId="0" bldLvl="0" animBg="1"/>
      <p:bldP spid="17441" grpId="1" bldLvl="0" animBg="1"/>
      <p:bldP spid="17442" grpId="0" bldLvl="0" animBg="1"/>
      <p:bldP spid="17442" grpId="1" bldLvl="0" animBg="1"/>
      <p:bldP spid="17443" grpId="0" bldLvl="0" animBg="1"/>
      <p:bldP spid="17443" grpId="1" bldLvl="0" animBg="1"/>
      <p:bldP spid="17444" grpId="0" bldLvl="0" animBg="1"/>
      <p:bldP spid="17444" grpId="1" bldLvl="0" animBg="1"/>
      <p:bldP spid="17446" grpId="0" bldLvl="0" animBg="1"/>
      <p:bldP spid="17446" grpId="1" bldLvl="0" animBg="1"/>
      <p:bldP spid="17447" grpId="0" bldLvl="0" animBg="1"/>
      <p:bldP spid="17447" grpId="1" bldLvl="0" animBg="1"/>
      <p:bldP spid="17448" grpId="0" bldLvl="0" animBg="1"/>
      <p:bldP spid="17448" grpId="1" bldLvl="0" animBg="1"/>
      <p:bldP spid="17449" grpId="0" bldLvl="0" animBg="1"/>
      <p:bldP spid="17449" grpId="1" bldLvl="0" animBg="1"/>
      <p:bldP spid="17450" grpId="0" bldLvl="0" animBg="1"/>
      <p:bldP spid="17450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67908" y="103031"/>
            <a:ext cx="12459908" cy="1635617"/>
            <a:chOff x="-324966" y="171108"/>
            <a:chExt cx="12459908" cy="2012707"/>
          </a:xfrm>
        </p:grpSpPr>
        <p:sp>
          <p:nvSpPr>
            <p:cNvPr id="26629" name="TextBox 6"/>
            <p:cNvSpPr txBox="1">
              <a:spLocks noChangeArrowheads="1"/>
            </p:cNvSpPr>
            <p:nvPr/>
          </p:nvSpPr>
          <p:spPr bwMode="auto">
            <a:xfrm>
              <a:off x="1572473" y="1568316"/>
              <a:ext cx="10562469" cy="6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66" tIns="60933" rIns="121866" bIns="60933">
              <a:spAutoFit/>
            </a:bodyPr>
            <a:lstStyle>
              <a:lvl1pPr defTabSz="569913">
                <a:lnSpc>
                  <a:spcPct val="9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8449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324966" y="171108"/>
              <a:ext cx="12459908" cy="1234783"/>
              <a:chOff x="-271870" y="276312"/>
              <a:chExt cx="12459908" cy="1510405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-3962" y="276312"/>
                <a:ext cx="12192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-271870" y="1201942"/>
                <a:ext cx="1219200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096473" y="1349976"/>
                <a:ext cx="14553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719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4817"/>
            <a:ext cx="1203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438400" y="3577195"/>
            <a:ext cx="6604000" cy="1477263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lIns="121854" tIns="60926" rIns="121854" bIns="60926">
            <a:spAutoFit/>
          </a:bodyPr>
          <a:lstStyle/>
          <a:p>
            <a:pPr defTabSz="1218472" eaLnBrk="0" hangingPunct="0">
              <a:spcBef>
                <a:spcPct val="50000"/>
              </a:spcBef>
              <a:defRPr/>
            </a:pP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680145" y="1976732"/>
            <a:ext cx="2855384" cy="6455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560 : 8 = ?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528559" y="2640955"/>
            <a:ext cx="1689100" cy="7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560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821216" y="2757055"/>
            <a:ext cx="812941" cy="999575"/>
            <a:chOff x="2749000" y="2874881"/>
            <a:chExt cx="1059051" cy="203958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49000" y="2874881"/>
              <a:ext cx="0" cy="2039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49000" y="3648062"/>
              <a:ext cx="10590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50473" y="2544922"/>
            <a:ext cx="491067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8536" y="2638847"/>
            <a:ext cx="488951" cy="7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49667" y="3179589"/>
            <a:ext cx="762000" cy="70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44965" y="3061715"/>
            <a:ext cx="491067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68501" y="3721459"/>
            <a:ext cx="491067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2601" y="3060738"/>
            <a:ext cx="488951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54251" y="3721459"/>
            <a:ext cx="488949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5988" y="2548538"/>
            <a:ext cx="6431244" cy="584036"/>
          </a:xfrm>
          <a:prstGeom prst="rect">
            <a:avLst/>
          </a:prstGeom>
          <a:solidFill>
            <a:srgbClr val="FFCCFF"/>
          </a:solidFill>
        </p:spPr>
        <p:txBody>
          <a:bodyPr wrap="square" lIns="90674" tIns="45354" rIns="90674" bIns="45354">
            <a:spAutoFit/>
          </a:bodyPr>
          <a:lstStyle/>
          <a:p>
            <a:pPr marL="566690" indent="-566690" defTabSz="121872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chia 8 được 7, viết 7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29665" y="4249947"/>
            <a:ext cx="491067" cy="7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30804" y="4781586"/>
            <a:ext cx="488949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15987" y="4261156"/>
            <a:ext cx="6431245" cy="5840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0; 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50487" y="3792419"/>
            <a:ext cx="901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15989" y="3140800"/>
            <a:ext cx="6431244" cy="5840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56; 56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56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5988" y="3700978"/>
            <a:ext cx="6431244" cy="584036"/>
          </a:xfrm>
          <a:prstGeom prst="rect">
            <a:avLst/>
          </a:prstGeom>
          <a:solidFill>
            <a:srgbClr val="FFCCFF"/>
          </a:solidFill>
        </p:spPr>
        <p:txBody>
          <a:bodyPr wrap="square" lIns="90674" tIns="45354" rIns="90674" bIns="45354">
            <a:spAutoFit/>
          </a:bodyPr>
          <a:lstStyle/>
          <a:p>
            <a:pPr marL="566690" indent="-566690" defTabSz="121872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0 chia 8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785655" y="4891295"/>
            <a:ext cx="901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040819" y="2646338"/>
            <a:ext cx="488951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94819" y="2636723"/>
            <a:ext cx="488951" cy="7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54" rIns="90674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7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Text Box 104"/>
          <p:cNvSpPr txBox="1">
            <a:spLocks noChangeArrowheads="1"/>
          </p:cNvSpPr>
          <p:nvPr/>
        </p:nvSpPr>
        <p:spPr bwMode="auto">
          <a:xfrm>
            <a:off x="607659" y="5541913"/>
            <a:ext cx="3293183" cy="7078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/>
        </p:spPr>
        <p:txBody>
          <a:bodyPr wrap="square"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</a:rPr>
              <a:t>560 : 8 = 70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14" y="5861706"/>
            <a:ext cx="1019908" cy="99644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324966" y="119593"/>
            <a:ext cx="12459908" cy="1496184"/>
            <a:chOff x="-324966" y="171108"/>
            <a:chExt cx="12459908" cy="2012707"/>
          </a:xfrm>
        </p:grpSpPr>
        <p:sp>
          <p:nvSpPr>
            <p:cNvPr id="38" name="TextBox 6"/>
            <p:cNvSpPr txBox="1">
              <a:spLocks noChangeArrowheads="1"/>
            </p:cNvSpPr>
            <p:nvPr/>
          </p:nvSpPr>
          <p:spPr bwMode="auto">
            <a:xfrm>
              <a:off x="1572473" y="1568316"/>
              <a:ext cx="10562469" cy="6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66" tIns="60933" rIns="121866" bIns="60933">
              <a:spAutoFit/>
            </a:bodyPr>
            <a:lstStyle>
              <a:lvl1pPr defTabSz="569913">
                <a:lnSpc>
                  <a:spcPct val="9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8449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324966" y="171108"/>
              <a:ext cx="12459908" cy="1234783"/>
              <a:chOff x="-271870" y="276312"/>
              <a:chExt cx="12459908" cy="1510405"/>
            </a:xfrm>
          </p:grpSpPr>
          <p:sp>
            <p:nvSpPr>
              <p:cNvPr id="40" name="Text Box 4"/>
              <p:cNvSpPr txBox="1">
                <a:spLocks noChangeArrowheads="1"/>
              </p:cNvSpPr>
              <p:nvPr/>
            </p:nvSpPr>
            <p:spPr bwMode="auto">
              <a:xfrm>
                <a:off x="-3962" y="276312"/>
                <a:ext cx="12192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-271870" y="1201942"/>
                <a:ext cx="1219200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5169084" y="1256801"/>
                <a:ext cx="14553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76051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0" grpId="2"/>
      <p:bldP spid="11" grpId="0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 animBg="1"/>
      <p:bldP spid="18" grpId="0"/>
      <p:bldP spid="20" grpId="0"/>
      <p:bldP spid="21" grpId="0" animBg="1"/>
      <p:bldP spid="27" grpId="0" animBg="1"/>
      <p:bldP spid="28" grpId="0" animBg="1"/>
      <p:bldP spid="32" grpId="0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873648" y="2084357"/>
            <a:ext cx="2855384" cy="645592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 632 : 7 = ?</a:t>
            </a:r>
            <a:endParaRPr lang="vi-VN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176867" y="2988735"/>
            <a:ext cx="1689100" cy="7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632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410909" y="3151718"/>
            <a:ext cx="942731" cy="1020233"/>
            <a:chOff x="2749000" y="2803121"/>
            <a:chExt cx="1059051" cy="203958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49000" y="2803121"/>
              <a:ext cx="0" cy="20395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49000" y="3688806"/>
              <a:ext cx="10590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28445" y="3009934"/>
            <a:ext cx="491067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2984" y="2988766"/>
            <a:ext cx="488949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9700" y="3539093"/>
            <a:ext cx="762000" cy="70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58105" y="3503260"/>
            <a:ext cx="491067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63701" y="4080966"/>
            <a:ext cx="491067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35742" y="3490567"/>
            <a:ext cx="488951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49452" y="4080966"/>
            <a:ext cx="488949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5988" y="2823639"/>
            <a:ext cx="6444642" cy="584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0672" tIns="45354" rIns="90672" bIns="45354">
            <a:spAutoFit/>
          </a:bodyPr>
          <a:lstStyle/>
          <a:p>
            <a:pPr marL="566676" indent="-566676" defTabSz="121869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chia 7 được 9, viết 9.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60033" y="4550835"/>
            <a:ext cx="491067" cy="7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49452" y="5187985"/>
            <a:ext cx="488949" cy="7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15987" y="4550835"/>
            <a:ext cx="6444644" cy="584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0; 2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445687" y="4140200"/>
            <a:ext cx="901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15986" y="3412161"/>
            <a:ext cx="6444644" cy="584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63; 63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63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5988" y="3996197"/>
            <a:ext cx="6444642" cy="584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0672" tIns="45354" rIns="90672" bIns="45354">
            <a:spAutoFit/>
          </a:bodyPr>
          <a:lstStyle/>
          <a:p>
            <a:pPr marL="566676" indent="-566676" defTabSz="121869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chia 7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45687" y="5192184"/>
            <a:ext cx="901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89130" y="2995096"/>
            <a:ext cx="488951" cy="7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36752" y="2992967"/>
            <a:ext cx="488949" cy="7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2" tIns="45354" rIns="90672" bIns="4535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86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14" y="5861706"/>
            <a:ext cx="1019908" cy="996447"/>
          </a:xfrm>
          <a:prstGeom prst="rect">
            <a:avLst/>
          </a:prstGeom>
        </p:spPr>
      </p:pic>
      <p:sp>
        <p:nvSpPr>
          <p:cNvPr id="35" name="Text Box 104"/>
          <p:cNvSpPr txBox="1">
            <a:spLocks noChangeArrowheads="1"/>
          </p:cNvSpPr>
          <p:nvPr/>
        </p:nvSpPr>
        <p:spPr bwMode="auto">
          <a:xfrm>
            <a:off x="681567" y="5971840"/>
            <a:ext cx="4229100" cy="6463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91340" tIns="45718" rIns="91340" bIns="45718">
            <a:spAutoFit/>
          </a:bodyPr>
          <a:lstStyle/>
          <a:p>
            <a:pPr algn="ctr" defTabSz="913267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latin typeface="Times New Roman" pitchFamily="18" charset="0"/>
              </a:rPr>
              <a:t>632 : 7 = </a:t>
            </a:r>
            <a:r>
              <a:rPr lang="en-US" sz="3600" b="1" dirty="0" smtClean="0">
                <a:latin typeface="Times New Roman" pitchFamily="18" charset="0"/>
              </a:rPr>
              <a:t>90 (</a:t>
            </a:r>
            <a:r>
              <a:rPr lang="en-US" sz="3600" b="1" dirty="0" err="1" smtClean="0">
                <a:latin typeface="Times New Roman" pitchFamily="18" charset="0"/>
              </a:rPr>
              <a:t>dư</a:t>
            </a:r>
            <a:r>
              <a:rPr lang="en-US" sz="3600" b="1" dirty="0" smtClean="0">
                <a:latin typeface="Times New Roman" pitchFamily="18" charset="0"/>
              </a:rPr>
              <a:t> 2)  </a:t>
            </a:r>
            <a:endParaRPr lang="en-US" sz="3600" b="1" dirty="0">
              <a:latin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324966" y="119593"/>
            <a:ext cx="12459908" cy="1496184"/>
            <a:chOff x="-324966" y="171108"/>
            <a:chExt cx="12459908" cy="2012707"/>
          </a:xfrm>
        </p:grpSpPr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1572473" y="1568316"/>
              <a:ext cx="10562469" cy="6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66" tIns="60933" rIns="121866" bIns="60933">
              <a:spAutoFit/>
            </a:bodyPr>
            <a:lstStyle>
              <a:lvl1pPr defTabSz="569913">
                <a:lnSpc>
                  <a:spcPct val="9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  <a:defRPr sz="1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lnSpc>
                  <a:spcPct val="90000"/>
                </a:lnSpc>
                <a:spcBef>
                  <a:spcPts val="313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lnSpc>
                  <a:spcPct val="90000"/>
                </a:lnSpc>
                <a:spcBef>
                  <a:spcPts val="313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384496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-324966" y="171108"/>
              <a:ext cx="12459908" cy="1234783"/>
              <a:chOff x="-271870" y="276312"/>
              <a:chExt cx="12459908" cy="1510405"/>
            </a:xfrm>
          </p:grpSpPr>
          <p:sp>
            <p:nvSpPr>
              <p:cNvPr id="39" name="Text Box 4"/>
              <p:cNvSpPr txBox="1">
                <a:spLocks noChangeArrowheads="1"/>
              </p:cNvSpPr>
              <p:nvPr/>
            </p:nvSpPr>
            <p:spPr bwMode="auto">
              <a:xfrm>
                <a:off x="-3962" y="276312"/>
                <a:ext cx="12192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-271870" y="1201942"/>
                <a:ext cx="1219200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5169084" y="1256801"/>
                <a:ext cx="145531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02716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0" grpId="2"/>
      <p:bldP spid="11" grpId="0"/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 animBg="1"/>
      <p:bldP spid="18" grpId="0"/>
      <p:bldP spid="20" grpId="0"/>
      <p:bldP spid="21" grpId="0" animBg="1"/>
      <p:bldP spid="27" grpId="0" animBg="1"/>
      <p:bldP spid="28" grpId="0" animBg="1"/>
      <p:bldP spid="32" grpId="0"/>
      <p:bldP spid="33" grpId="0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N (3)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914</Words>
  <Application>Microsoft Office PowerPoint</Application>
  <PresentationFormat>Widescreen</PresentationFormat>
  <Paragraphs>265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3" baseType="lpstr">
      <vt:lpstr>SimSun</vt:lpstr>
      <vt:lpstr>SimSun</vt:lpstr>
      <vt:lpstr>.VnArial</vt:lpstr>
      <vt:lpstr>.VnBlack</vt:lpstr>
      <vt:lpstr>.VnTifani Heavy</vt:lpstr>
      <vt:lpstr>.VnTime</vt:lpstr>
      <vt:lpstr>Arial</vt:lpstr>
      <vt:lpstr>Arial Black</vt:lpstr>
      <vt:lpstr>Calibri</vt:lpstr>
      <vt:lpstr>Calibri Light</vt:lpstr>
      <vt:lpstr>inpin heiti</vt:lpstr>
      <vt:lpstr>ITC Avant Garde Std Bk</vt:lpstr>
      <vt:lpstr>Times New Roman</vt:lpstr>
      <vt:lpstr>2_Default Design</vt:lpstr>
      <vt:lpstr>4_Default Design</vt:lpstr>
      <vt:lpstr>11_Office Theme</vt:lpstr>
      <vt:lpstr>6_Office Theme</vt:lpstr>
      <vt:lpstr>Chủ đề của Office</vt:lpstr>
      <vt:lpstr>3_Chủ đề của Office</vt:lpstr>
      <vt:lpstr>1_Chủ đề của Office</vt:lpstr>
      <vt:lpstr>PN (3)</vt:lpstr>
      <vt:lpstr>9_Office Theme</vt:lpstr>
      <vt:lpstr>4_Chủ đề của Office</vt:lpstr>
      <vt:lpstr>CorelDRAW.Graphic.12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PhongCan</cp:lastModifiedBy>
  <cp:revision>236</cp:revision>
  <cp:lastPrinted>2022-03-20T15:11:48Z</cp:lastPrinted>
  <dcterms:created xsi:type="dcterms:W3CDTF">2021-11-07T09:31:07Z</dcterms:created>
  <dcterms:modified xsi:type="dcterms:W3CDTF">2022-07-15T12:41:11Z</dcterms:modified>
</cp:coreProperties>
</file>