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301" r:id="rId4"/>
    <p:sldId id="323" r:id="rId5"/>
    <p:sldId id="329" r:id="rId6"/>
    <p:sldId id="305" r:id="rId7"/>
    <p:sldId id="307" r:id="rId8"/>
    <p:sldId id="324" r:id="rId9"/>
    <p:sldId id="306" r:id="rId10"/>
    <p:sldId id="308" r:id="rId11"/>
    <p:sldId id="311" r:id="rId12"/>
    <p:sldId id="312" r:id="rId13"/>
    <p:sldId id="328" r:id="rId14"/>
    <p:sldId id="327" r:id="rId15"/>
    <p:sldId id="313" r:id="rId16"/>
    <p:sldId id="315" r:id="rId17"/>
    <p:sldId id="316" r:id="rId18"/>
    <p:sldId id="318" r:id="rId19"/>
    <p:sldId id="319" r:id="rId20"/>
    <p:sldId id="314" r:id="rId21"/>
    <p:sldId id="320" r:id="rId22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B8378-79F7-47C0-B421-C8593806E41D}">
          <p14:sldIdLst>
            <p14:sldId id="301"/>
            <p14:sldId id="323"/>
            <p14:sldId id="329"/>
            <p14:sldId id="305"/>
            <p14:sldId id="307"/>
            <p14:sldId id="324"/>
            <p14:sldId id="306"/>
            <p14:sldId id="308"/>
            <p14:sldId id="311"/>
            <p14:sldId id="312"/>
            <p14:sldId id="328"/>
            <p14:sldId id="327"/>
            <p14:sldId id="313"/>
            <p14:sldId id="315"/>
            <p14:sldId id="316"/>
            <p14:sldId id="318"/>
            <p14:sldId id="319"/>
            <p14:sldId id="314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47F"/>
    <a:srgbClr val="FFAF15"/>
    <a:srgbClr val="A2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608D-36F0-4E0B-80FF-F8DA69F7E892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61D1-C7D4-4A3B-B949-3E8197BD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9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40679-963C-47B0-A4F2-BDFE151D1D6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F5FA-A43C-4350-9BF3-AF61F12A3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8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8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2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7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7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F5FA-A43C-4350-9BF3-AF61F12A37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82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4905" indent="0" algn="ctr">
              <a:buNone/>
              <a:defRPr/>
            </a:lvl2pPr>
            <a:lvl3pPr marL="1369901" indent="0" algn="ctr">
              <a:buNone/>
              <a:defRPr/>
            </a:lvl3pPr>
            <a:lvl4pPr marL="2054850" indent="0" algn="ctr">
              <a:buNone/>
              <a:defRPr/>
            </a:lvl4pPr>
            <a:lvl5pPr marL="2739800" indent="0" algn="ctr">
              <a:buNone/>
              <a:defRPr/>
            </a:lvl5pPr>
            <a:lvl6pPr marL="3424797" indent="0" algn="ctr">
              <a:buNone/>
              <a:defRPr/>
            </a:lvl6pPr>
            <a:lvl7pPr marL="4109697" indent="0" algn="ctr">
              <a:buNone/>
              <a:defRPr/>
            </a:lvl7pPr>
            <a:lvl8pPr marL="4794600" indent="0" algn="ctr">
              <a:buNone/>
              <a:defRPr/>
            </a:lvl8pPr>
            <a:lvl9pPr marL="54795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F72E9155-7F1B-4E4E-A0D2-6257F213F23F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639C333E-32DA-4CCF-AF2A-CBB7193F4E44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2007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007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9682E590-1C9A-46B8-A56E-B03192F2CED6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83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4904" indent="0" algn="ctr">
              <a:buNone/>
              <a:defRPr/>
            </a:lvl2pPr>
            <a:lvl3pPr marL="1369900" indent="0" algn="ctr">
              <a:buNone/>
              <a:defRPr/>
            </a:lvl3pPr>
            <a:lvl4pPr marL="2054850" indent="0" algn="ctr">
              <a:buNone/>
              <a:defRPr/>
            </a:lvl4pPr>
            <a:lvl5pPr marL="2739800" indent="0" algn="ctr">
              <a:buNone/>
              <a:defRPr/>
            </a:lvl5pPr>
            <a:lvl6pPr marL="3424798" indent="0" algn="ctr">
              <a:buNone/>
              <a:defRPr/>
            </a:lvl6pPr>
            <a:lvl7pPr marL="4109698" indent="0" algn="ctr">
              <a:buNone/>
              <a:defRPr/>
            </a:lvl7pPr>
            <a:lvl8pPr marL="4794600" indent="0" algn="ctr">
              <a:buNone/>
              <a:defRPr/>
            </a:lvl8pPr>
            <a:lvl9pPr marL="54795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DA6EC1-4203-473A-8F9F-2B77543CE7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6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3904AA-DDC2-49F2-A585-777375B3E6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0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400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4904" indent="0">
              <a:buNone/>
              <a:defRPr sz="2850"/>
            </a:lvl2pPr>
            <a:lvl3pPr marL="1369900" indent="0">
              <a:buNone/>
              <a:defRPr sz="2400"/>
            </a:lvl3pPr>
            <a:lvl4pPr marL="2054850" indent="0">
              <a:buNone/>
              <a:defRPr sz="2250"/>
            </a:lvl4pPr>
            <a:lvl5pPr marL="2739800" indent="0">
              <a:buNone/>
              <a:defRPr sz="2250"/>
            </a:lvl5pPr>
            <a:lvl6pPr marL="3424798" indent="0">
              <a:buNone/>
              <a:defRPr sz="2250"/>
            </a:lvl6pPr>
            <a:lvl7pPr marL="4109698" indent="0">
              <a:buNone/>
              <a:defRPr sz="2250"/>
            </a:lvl7pPr>
            <a:lvl8pPr marL="4794600" indent="0">
              <a:buNone/>
              <a:defRPr sz="2250"/>
            </a:lvl8pPr>
            <a:lvl9pPr marL="5479504" indent="0">
              <a:buNone/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2BB490-9B97-4936-82D9-AFBFC3C26C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0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10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797143-7FDC-4E56-A96E-2354CDCD92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6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904" indent="0">
              <a:buNone/>
              <a:defRPr sz="3000" b="1"/>
            </a:lvl2pPr>
            <a:lvl3pPr marL="1369900" indent="0">
              <a:buNone/>
              <a:defRPr sz="2850" b="1"/>
            </a:lvl3pPr>
            <a:lvl4pPr marL="2054850" indent="0">
              <a:buNone/>
              <a:defRPr sz="2400" b="1"/>
            </a:lvl4pPr>
            <a:lvl5pPr marL="2739800" indent="0">
              <a:buNone/>
              <a:defRPr sz="2400" b="1"/>
            </a:lvl5pPr>
            <a:lvl6pPr marL="3424798" indent="0">
              <a:buNone/>
              <a:defRPr sz="2400" b="1"/>
            </a:lvl6pPr>
            <a:lvl7pPr marL="4109698" indent="0">
              <a:buNone/>
              <a:defRPr sz="2400" b="1"/>
            </a:lvl7pPr>
            <a:lvl8pPr marL="4794600" indent="0">
              <a:buNone/>
              <a:defRPr sz="2400" b="1"/>
            </a:lvl8pPr>
            <a:lvl9pPr marL="5479504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181" y="2302676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904" indent="0">
              <a:buNone/>
              <a:defRPr sz="3000" b="1"/>
            </a:lvl2pPr>
            <a:lvl3pPr marL="1369900" indent="0">
              <a:buNone/>
              <a:defRPr sz="2850" b="1"/>
            </a:lvl3pPr>
            <a:lvl4pPr marL="2054850" indent="0">
              <a:buNone/>
              <a:defRPr sz="2400" b="1"/>
            </a:lvl4pPr>
            <a:lvl5pPr marL="2739800" indent="0">
              <a:buNone/>
              <a:defRPr sz="2400" b="1"/>
            </a:lvl5pPr>
            <a:lvl6pPr marL="3424798" indent="0">
              <a:buNone/>
              <a:defRPr sz="2400" b="1"/>
            </a:lvl6pPr>
            <a:lvl7pPr marL="4109698" indent="0">
              <a:buNone/>
              <a:defRPr sz="2400" b="1"/>
            </a:lvl7pPr>
            <a:lvl8pPr marL="4794600" indent="0">
              <a:buNone/>
              <a:defRPr sz="2400" b="1"/>
            </a:lvl8pPr>
            <a:lvl9pPr marL="5479504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181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DA502-E7AE-4338-AE4F-4169398011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D12537-C40C-49C0-913F-325D07055F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2E53DB-4601-41E2-92BF-DCF96A93E9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92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19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7"/>
            <a:ext cx="6016626" cy="7036594"/>
          </a:xfrm>
        </p:spPr>
        <p:txBody>
          <a:bodyPr/>
          <a:lstStyle>
            <a:lvl1pPr marL="0" indent="0">
              <a:buNone/>
              <a:defRPr sz="2250"/>
            </a:lvl1pPr>
            <a:lvl2pPr marL="684904" indent="0">
              <a:buNone/>
              <a:defRPr sz="1800"/>
            </a:lvl2pPr>
            <a:lvl3pPr marL="1369900" indent="0">
              <a:buNone/>
              <a:defRPr sz="1650"/>
            </a:lvl3pPr>
            <a:lvl4pPr marL="2054850" indent="0">
              <a:buNone/>
              <a:defRPr sz="1350"/>
            </a:lvl4pPr>
            <a:lvl5pPr marL="2739800" indent="0">
              <a:buNone/>
              <a:defRPr sz="1350"/>
            </a:lvl5pPr>
            <a:lvl6pPr marL="3424798" indent="0">
              <a:buNone/>
              <a:defRPr sz="1350"/>
            </a:lvl6pPr>
            <a:lvl7pPr marL="4109698" indent="0">
              <a:buNone/>
              <a:defRPr sz="1350"/>
            </a:lvl7pPr>
            <a:lvl8pPr marL="4794600" indent="0">
              <a:buNone/>
              <a:defRPr sz="1350"/>
            </a:lvl8pPr>
            <a:lvl9pPr marL="5479504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CF3EFC-DA1D-4740-99B5-E3294F265C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DFCB1A24-28DF-411F-97F0-3398CA779F63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2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4904" indent="0">
              <a:buNone/>
              <a:defRPr sz="4200"/>
            </a:lvl2pPr>
            <a:lvl3pPr marL="1369900" indent="0">
              <a:buNone/>
              <a:defRPr sz="3600"/>
            </a:lvl3pPr>
            <a:lvl4pPr marL="2054850" indent="0">
              <a:buNone/>
              <a:defRPr sz="3000"/>
            </a:lvl4pPr>
            <a:lvl5pPr marL="2739800" indent="0">
              <a:buNone/>
              <a:defRPr sz="3000"/>
            </a:lvl5pPr>
            <a:lvl6pPr marL="3424798" indent="0">
              <a:buNone/>
              <a:defRPr sz="3000"/>
            </a:lvl6pPr>
            <a:lvl7pPr marL="4109698" indent="0">
              <a:buNone/>
              <a:defRPr sz="3000"/>
            </a:lvl7pPr>
            <a:lvl8pPr marL="4794600" indent="0">
              <a:buNone/>
              <a:defRPr sz="3000"/>
            </a:lvl8pPr>
            <a:lvl9pPr marL="5479504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23"/>
            <a:ext cx="10972800" cy="1207294"/>
          </a:xfrm>
        </p:spPr>
        <p:txBody>
          <a:bodyPr/>
          <a:lstStyle>
            <a:lvl1pPr marL="0" indent="0">
              <a:buNone/>
              <a:defRPr sz="2250"/>
            </a:lvl1pPr>
            <a:lvl2pPr marL="684904" indent="0">
              <a:buNone/>
              <a:defRPr sz="1800"/>
            </a:lvl2pPr>
            <a:lvl3pPr marL="1369900" indent="0">
              <a:buNone/>
              <a:defRPr sz="1650"/>
            </a:lvl3pPr>
            <a:lvl4pPr marL="2054850" indent="0">
              <a:buNone/>
              <a:defRPr sz="1350"/>
            </a:lvl4pPr>
            <a:lvl5pPr marL="2739800" indent="0">
              <a:buNone/>
              <a:defRPr sz="1350"/>
            </a:lvl5pPr>
            <a:lvl6pPr marL="3424798" indent="0">
              <a:buNone/>
              <a:defRPr sz="1350"/>
            </a:lvl6pPr>
            <a:lvl7pPr marL="4109698" indent="0">
              <a:buNone/>
              <a:defRPr sz="1350"/>
            </a:lvl7pPr>
            <a:lvl8pPr marL="4794600" indent="0">
              <a:buNone/>
              <a:defRPr sz="1350"/>
            </a:lvl8pPr>
            <a:lvl9pPr marL="5479504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749E74-B37D-4751-96DE-583D91F0A5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0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741B82-36DD-4FEF-943A-C62C256593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200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00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3685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906FEC-4A77-4653-A0C0-25F0C7539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7173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6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5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8A36A7-28C5-47BC-BF9D-5E3AF56C797E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5DD3686-1B4C-46B4-8E7A-B6C9FE1BEF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925415-BB44-4ACD-9CD2-C6C6F59BAA6E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032C34C-E91F-4311-949E-C9FE74207D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1510"/>
            <a:ext cx="15544800" cy="2043112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85"/>
            <a:ext cx="15544800" cy="2250282"/>
          </a:xfrm>
        </p:spPr>
        <p:txBody>
          <a:bodyPr anchor="b"/>
          <a:lstStyle>
            <a:lvl1pPr marL="0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1pPr>
            <a:lvl2pPr marL="913738" indent="0">
              <a:buNone/>
              <a:defRPr sz="3750">
                <a:solidFill>
                  <a:schemeClr val="tx1">
                    <a:tint val="75000"/>
                  </a:schemeClr>
                </a:solidFill>
              </a:defRPr>
            </a:lvl2pPr>
            <a:lvl3pPr marL="182752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3pPr>
            <a:lvl4pPr marL="274128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6550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56879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48252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39629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3100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6C549C-4CE5-4512-9FD5-DC4757DE29A1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7E85D9-011E-4D90-A05B-8CB0FF9581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26"/>
            <a:ext cx="8077200" cy="6788944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750"/>
            </a:lvl4pPr>
            <a:lvl5pPr>
              <a:defRPr sz="3750"/>
            </a:lvl5pPr>
            <a:lvl6pPr>
              <a:defRPr sz="3750"/>
            </a:lvl6pPr>
            <a:lvl7pPr>
              <a:defRPr sz="3750"/>
            </a:lvl7pPr>
            <a:lvl8pPr>
              <a:defRPr sz="3750"/>
            </a:lvl8pPr>
            <a:lvl9pPr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26"/>
            <a:ext cx="8077200" cy="6788944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750"/>
            </a:lvl4pPr>
            <a:lvl5pPr>
              <a:defRPr sz="3750"/>
            </a:lvl5pPr>
            <a:lvl6pPr>
              <a:defRPr sz="3750"/>
            </a:lvl6pPr>
            <a:lvl7pPr>
              <a:defRPr sz="3750"/>
            </a:lvl7pPr>
            <a:lvl8pPr>
              <a:defRPr sz="3750"/>
            </a:lvl8pPr>
            <a:lvl9pPr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07F65-842D-43D7-846A-016E76F4B85E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29EF6A4-7781-46FE-9435-CE6FC4C47B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84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38" indent="0">
              <a:buNone/>
              <a:defRPr sz="4050" b="1"/>
            </a:lvl2pPr>
            <a:lvl3pPr marL="1827526" indent="0">
              <a:buNone/>
              <a:defRPr sz="3750" b="1"/>
            </a:lvl3pPr>
            <a:lvl4pPr marL="2741280" indent="0">
              <a:buNone/>
              <a:defRPr sz="3150" b="1"/>
            </a:lvl4pPr>
            <a:lvl5pPr marL="3655054" indent="0">
              <a:buNone/>
              <a:defRPr sz="3150" b="1"/>
            </a:lvl5pPr>
            <a:lvl6pPr marL="4568792" indent="0">
              <a:buNone/>
              <a:defRPr sz="3150" b="1"/>
            </a:lvl6pPr>
            <a:lvl7pPr marL="5482522" indent="0">
              <a:buNone/>
              <a:defRPr sz="3150" b="1"/>
            </a:lvl7pPr>
            <a:lvl8pPr marL="6396294" indent="0">
              <a:buNone/>
              <a:defRPr sz="3150" b="1"/>
            </a:lvl8pPr>
            <a:lvl9pPr marL="7310048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75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959" y="2302684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38" indent="0">
              <a:buNone/>
              <a:defRPr sz="4050" b="1"/>
            </a:lvl2pPr>
            <a:lvl3pPr marL="1827526" indent="0">
              <a:buNone/>
              <a:defRPr sz="3750" b="1"/>
            </a:lvl3pPr>
            <a:lvl4pPr marL="2741280" indent="0">
              <a:buNone/>
              <a:defRPr sz="3150" b="1"/>
            </a:lvl4pPr>
            <a:lvl5pPr marL="3655054" indent="0">
              <a:buNone/>
              <a:defRPr sz="3150" b="1"/>
            </a:lvl5pPr>
            <a:lvl6pPr marL="4568792" indent="0">
              <a:buNone/>
              <a:defRPr sz="3150" b="1"/>
            </a:lvl6pPr>
            <a:lvl7pPr marL="5482522" indent="0">
              <a:buNone/>
              <a:defRPr sz="3150" b="1"/>
            </a:lvl7pPr>
            <a:lvl8pPr marL="6396294" indent="0">
              <a:buNone/>
              <a:defRPr sz="3150" b="1"/>
            </a:lvl8pPr>
            <a:lvl9pPr marL="7310048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959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75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2625F1-5010-42F1-8DDB-32E1C71D8EEE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19111A-572E-4599-8C8C-EE4791E565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5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BE5286-B20F-4F54-A9F2-11A27D7DB354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942556E-3C54-4ED2-98B2-2F8A44E39E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00368A-C14A-4CDD-A858-4A85E05315AF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5D1AEB0-EC1D-4E80-8E71-47851F3CED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99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4905" indent="0">
              <a:buNone/>
              <a:defRPr sz="2850"/>
            </a:lvl2pPr>
            <a:lvl3pPr marL="1369901" indent="0">
              <a:buNone/>
              <a:defRPr sz="2400"/>
            </a:lvl3pPr>
            <a:lvl4pPr marL="2054850" indent="0">
              <a:buNone/>
              <a:defRPr sz="2250"/>
            </a:lvl4pPr>
            <a:lvl5pPr marL="2739800" indent="0">
              <a:buNone/>
              <a:defRPr sz="2250"/>
            </a:lvl5pPr>
            <a:lvl6pPr marL="3424797" indent="0">
              <a:buNone/>
              <a:defRPr sz="2250"/>
            </a:lvl6pPr>
            <a:lvl7pPr marL="4109697" indent="0">
              <a:buNone/>
              <a:defRPr sz="2250"/>
            </a:lvl7pPr>
            <a:lvl8pPr marL="4794600" indent="0">
              <a:buNone/>
              <a:defRPr sz="2250"/>
            </a:lvl8pPr>
            <a:lvl9pPr marL="5479505" indent="0">
              <a:buNone/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D5791AAE-5D7D-4681-AC01-A4A70FA18F15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03" y="410600"/>
            <a:ext cx="6016626" cy="1743076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6" y="411111"/>
            <a:ext cx="10223500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603" y="2152687"/>
            <a:ext cx="6016626" cy="7036594"/>
          </a:xfrm>
        </p:spPr>
        <p:txBody>
          <a:bodyPr/>
          <a:lstStyle>
            <a:lvl1pPr marL="0" indent="0">
              <a:buNone/>
              <a:defRPr sz="3000"/>
            </a:lvl1pPr>
            <a:lvl2pPr marL="913738" indent="0">
              <a:buNone/>
              <a:defRPr sz="2400"/>
            </a:lvl2pPr>
            <a:lvl3pPr marL="1827526" indent="0">
              <a:buNone/>
              <a:defRPr sz="2250"/>
            </a:lvl3pPr>
            <a:lvl4pPr marL="2741280" indent="0">
              <a:buNone/>
              <a:defRPr sz="1800"/>
            </a:lvl4pPr>
            <a:lvl5pPr marL="3655054" indent="0">
              <a:buNone/>
              <a:defRPr sz="1800"/>
            </a:lvl5pPr>
            <a:lvl6pPr marL="4568792" indent="0">
              <a:buNone/>
              <a:defRPr sz="1800"/>
            </a:lvl6pPr>
            <a:lvl7pPr marL="5482522" indent="0">
              <a:buNone/>
              <a:defRPr sz="1800"/>
            </a:lvl7pPr>
            <a:lvl8pPr marL="6396294" indent="0">
              <a:buNone/>
              <a:defRPr sz="1800"/>
            </a:lvl8pPr>
            <a:lvl9pPr marL="7310048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6F40A6-3CB6-4395-94EF-6D1A33CF5ECB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6A52ADC-E65B-4F28-9FF6-752463515B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1922"/>
            <a:ext cx="10972800" cy="850108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4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6450"/>
            </a:lvl1pPr>
            <a:lvl2pPr marL="913738" indent="0">
              <a:buNone/>
              <a:defRPr sz="5550"/>
            </a:lvl2pPr>
            <a:lvl3pPr marL="1827526" indent="0">
              <a:buNone/>
              <a:defRPr sz="4800"/>
            </a:lvl3pPr>
            <a:lvl4pPr marL="2741280" indent="0">
              <a:buNone/>
              <a:defRPr sz="4050"/>
            </a:lvl4pPr>
            <a:lvl5pPr marL="3655054" indent="0">
              <a:buNone/>
              <a:defRPr sz="4050"/>
            </a:lvl5pPr>
            <a:lvl6pPr marL="4568792" indent="0">
              <a:buNone/>
              <a:defRPr sz="4050"/>
            </a:lvl6pPr>
            <a:lvl7pPr marL="5482522" indent="0">
              <a:buNone/>
              <a:defRPr sz="4050"/>
            </a:lvl7pPr>
            <a:lvl8pPr marL="6396294" indent="0">
              <a:buNone/>
              <a:defRPr sz="4050"/>
            </a:lvl8pPr>
            <a:lvl9pPr marL="7310048" indent="0">
              <a:buNone/>
              <a:defRPr sz="40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2375"/>
            <a:ext cx="10972800" cy="1207294"/>
          </a:xfrm>
        </p:spPr>
        <p:txBody>
          <a:bodyPr/>
          <a:lstStyle>
            <a:lvl1pPr marL="0" indent="0">
              <a:buNone/>
              <a:defRPr sz="3000"/>
            </a:lvl1pPr>
            <a:lvl2pPr marL="913738" indent="0">
              <a:buNone/>
              <a:defRPr sz="2400"/>
            </a:lvl2pPr>
            <a:lvl3pPr marL="1827526" indent="0">
              <a:buNone/>
              <a:defRPr sz="2250"/>
            </a:lvl3pPr>
            <a:lvl4pPr marL="2741280" indent="0">
              <a:buNone/>
              <a:defRPr sz="1800"/>
            </a:lvl4pPr>
            <a:lvl5pPr marL="3655054" indent="0">
              <a:buNone/>
              <a:defRPr sz="1800"/>
            </a:lvl5pPr>
            <a:lvl6pPr marL="4568792" indent="0">
              <a:buNone/>
              <a:defRPr sz="1800"/>
            </a:lvl6pPr>
            <a:lvl7pPr marL="5482522" indent="0">
              <a:buNone/>
              <a:defRPr sz="1800"/>
            </a:lvl7pPr>
            <a:lvl8pPr marL="6396294" indent="0">
              <a:buNone/>
              <a:defRPr sz="1800"/>
            </a:lvl8pPr>
            <a:lvl9pPr marL="7310048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0DFA0-55D5-4606-89AA-AE99340E2D4A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89D163-F9E6-4ACB-8E9E-330EC4FFE5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4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7AC1A2-A700-4397-ABAB-21840C073F2B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B326C1-F58F-42EF-8611-309739D8BD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311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2" y="41311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DCE281-D1F5-40DA-9772-7EBD5FB73565}" type="datetimeFigureOut">
              <a:rPr lang="en-US" smtClean="0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827946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A0B2E0E-A410-4129-956D-D0B4BF3C24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0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10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09A7C7C5-ABD4-461C-BA33-554FA1419CBB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6"/>
            <a:ext cx="8080376" cy="95964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905" indent="0">
              <a:buNone/>
              <a:defRPr sz="3000" b="1"/>
            </a:lvl2pPr>
            <a:lvl3pPr marL="1369901" indent="0">
              <a:buNone/>
              <a:defRPr sz="2850" b="1"/>
            </a:lvl3pPr>
            <a:lvl4pPr marL="2054850" indent="0">
              <a:buNone/>
              <a:defRPr sz="2400" b="1"/>
            </a:lvl4pPr>
            <a:lvl5pPr marL="2739800" indent="0">
              <a:buNone/>
              <a:defRPr sz="2400" b="1"/>
            </a:lvl5pPr>
            <a:lvl6pPr marL="3424797" indent="0">
              <a:buNone/>
              <a:defRPr sz="2400" b="1"/>
            </a:lvl6pPr>
            <a:lvl7pPr marL="4109697" indent="0">
              <a:buNone/>
              <a:defRPr sz="2400" b="1"/>
            </a:lvl7pPr>
            <a:lvl8pPr marL="4794600" indent="0">
              <a:buNone/>
              <a:defRPr sz="2400" b="1"/>
            </a:lvl8pPr>
            <a:lvl9pPr marL="547950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180" y="2302676"/>
            <a:ext cx="8083550" cy="95964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905" indent="0">
              <a:buNone/>
              <a:defRPr sz="3000" b="1"/>
            </a:lvl2pPr>
            <a:lvl3pPr marL="1369901" indent="0">
              <a:buNone/>
              <a:defRPr sz="2850" b="1"/>
            </a:lvl3pPr>
            <a:lvl4pPr marL="2054850" indent="0">
              <a:buNone/>
              <a:defRPr sz="2400" b="1"/>
            </a:lvl4pPr>
            <a:lvl5pPr marL="2739800" indent="0">
              <a:buNone/>
              <a:defRPr sz="2400" b="1"/>
            </a:lvl5pPr>
            <a:lvl6pPr marL="3424797" indent="0">
              <a:buNone/>
              <a:defRPr sz="2400" b="1"/>
            </a:lvl6pPr>
            <a:lvl7pPr marL="4109697" indent="0">
              <a:buNone/>
              <a:defRPr sz="2400" b="1"/>
            </a:lvl7pPr>
            <a:lvl8pPr marL="4794600" indent="0">
              <a:buNone/>
              <a:defRPr sz="2400" b="1"/>
            </a:lvl8pPr>
            <a:lvl9pPr marL="547950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180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EBA1D325-6D8D-4B7D-B6D4-CC2A70D8A989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7B232271-B6B0-45E4-B8F0-32F7D3A400C8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DC06EC7F-3588-4D10-B5F9-D7DF58A3BF2D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91"/>
            <a:ext cx="6016626" cy="174307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18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6"/>
            <a:ext cx="6016626" cy="7036595"/>
          </a:xfrm>
        </p:spPr>
        <p:txBody>
          <a:bodyPr/>
          <a:lstStyle>
            <a:lvl1pPr marL="0" indent="0">
              <a:buNone/>
              <a:defRPr sz="2250"/>
            </a:lvl1pPr>
            <a:lvl2pPr marL="684905" indent="0">
              <a:buNone/>
              <a:defRPr sz="1800"/>
            </a:lvl2pPr>
            <a:lvl3pPr marL="1369901" indent="0">
              <a:buNone/>
              <a:defRPr sz="1650"/>
            </a:lvl3pPr>
            <a:lvl4pPr marL="2054850" indent="0">
              <a:buNone/>
              <a:defRPr sz="1350"/>
            </a:lvl4pPr>
            <a:lvl5pPr marL="2739800" indent="0">
              <a:buNone/>
              <a:defRPr sz="1350"/>
            </a:lvl5pPr>
            <a:lvl6pPr marL="3424797" indent="0">
              <a:buNone/>
              <a:defRPr sz="1350"/>
            </a:lvl6pPr>
            <a:lvl7pPr marL="4109697" indent="0">
              <a:buNone/>
              <a:defRPr sz="1350"/>
            </a:lvl7pPr>
            <a:lvl8pPr marL="4794600" indent="0">
              <a:buNone/>
              <a:defRPr sz="1350"/>
            </a:lvl8pPr>
            <a:lvl9pPr marL="5479505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3979C10A-F661-49FA-B508-EB1C38D39AE6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19"/>
            <a:ext cx="10972800" cy="85010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4905" indent="0">
              <a:buNone/>
              <a:defRPr sz="4200"/>
            </a:lvl2pPr>
            <a:lvl3pPr marL="1369901" indent="0">
              <a:buNone/>
              <a:defRPr sz="3600"/>
            </a:lvl3pPr>
            <a:lvl4pPr marL="2054850" indent="0">
              <a:buNone/>
              <a:defRPr sz="3000"/>
            </a:lvl4pPr>
            <a:lvl5pPr marL="2739800" indent="0">
              <a:buNone/>
              <a:defRPr sz="3000"/>
            </a:lvl5pPr>
            <a:lvl6pPr marL="3424797" indent="0">
              <a:buNone/>
              <a:defRPr sz="3000"/>
            </a:lvl6pPr>
            <a:lvl7pPr marL="4109697" indent="0">
              <a:buNone/>
              <a:defRPr sz="3000"/>
            </a:lvl7pPr>
            <a:lvl8pPr marL="4794600" indent="0">
              <a:buNone/>
              <a:defRPr sz="3000"/>
            </a:lvl8pPr>
            <a:lvl9pPr marL="5479505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22"/>
            <a:ext cx="10972800" cy="1207295"/>
          </a:xfrm>
        </p:spPr>
        <p:txBody>
          <a:bodyPr/>
          <a:lstStyle>
            <a:lvl1pPr marL="0" indent="0">
              <a:buNone/>
              <a:defRPr sz="2250"/>
            </a:lvl1pPr>
            <a:lvl2pPr marL="684905" indent="0">
              <a:buNone/>
              <a:defRPr sz="1800"/>
            </a:lvl2pPr>
            <a:lvl3pPr marL="1369901" indent="0">
              <a:buNone/>
              <a:defRPr sz="1650"/>
            </a:lvl3pPr>
            <a:lvl4pPr marL="2054850" indent="0">
              <a:buNone/>
              <a:defRPr sz="1350"/>
            </a:lvl4pPr>
            <a:lvl5pPr marL="2739800" indent="0">
              <a:buNone/>
              <a:defRPr sz="1350"/>
            </a:lvl5pPr>
            <a:lvl6pPr marL="3424797" indent="0">
              <a:buNone/>
              <a:defRPr sz="1350"/>
            </a:lvl6pPr>
            <a:lvl7pPr marL="4109697" indent="0">
              <a:buNone/>
              <a:defRPr sz="1350"/>
            </a:lvl7pPr>
            <a:lvl8pPr marL="4794600" indent="0">
              <a:buNone/>
              <a:defRPr sz="1350"/>
            </a:lvl8pPr>
            <a:lvl9pPr marL="5479505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68540">
              <a:defRPr/>
            </a:pPr>
            <a:fld id="{9FF5EB13-23FF-4090-9F43-32BF37D3405B}" type="slidenum">
              <a:rPr lang="en-US" altLang="en-US" smtClean="0">
                <a:solidFill>
                  <a:srgbClr val="000000"/>
                </a:solidFill>
              </a:rPr>
              <a:pPr defTabSz="136854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718" rIns="9134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10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55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50">
                <a:latin typeface="+mn-lt"/>
              </a:defRPr>
            </a:lvl1pPr>
          </a:lstStyle>
          <a:p>
            <a:pPr defTabSz="136990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55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50">
                <a:latin typeface="+mn-lt"/>
              </a:defRPr>
            </a:lvl1pPr>
          </a:lstStyle>
          <a:p>
            <a:pPr defTabSz="136990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55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50" smtClean="0">
                <a:latin typeface="Arial" pitchFamily="34" charset="0"/>
              </a:defRPr>
            </a:lvl1pPr>
          </a:lstStyle>
          <a:p>
            <a:pPr defTabSz="1369901" fontAlgn="base">
              <a:spcBef>
                <a:spcPct val="0"/>
              </a:spcBef>
              <a:spcAft>
                <a:spcPct val="0"/>
              </a:spcAft>
              <a:defRPr/>
            </a:pPr>
            <a:fld id="{7E463D23-B918-4E95-812A-50C06A1DBC94}" type="slidenum">
              <a:rPr lang="en-US" altLang="en-US" smtClean="0">
                <a:solidFill>
                  <a:srgbClr val="000000"/>
                </a:solidFill>
              </a:rPr>
              <a:pPr defTabSz="136990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5pPr>
      <a:lvl6pPr marL="684905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6pPr>
      <a:lvl7pPr marL="1369901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7pPr>
      <a:lvl8pPr marL="205485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8pPr>
      <a:lvl9pPr marL="2739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9pPr>
    </p:titleStyle>
    <p:bodyStyle>
      <a:lvl1pPr marL="513747" indent="-513747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3026" indent="-4281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2397" indent="-3425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397300" indent="-3425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2205" indent="-3425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67201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2150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37100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2097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84905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01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2054850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4pPr>
      <a:lvl5pPr marL="2739800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5pPr>
      <a:lvl6pPr marL="3424797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6pPr>
      <a:lvl7pPr marL="4109697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7pPr>
      <a:lvl8pPr marL="4794600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8pPr>
      <a:lvl9pPr marL="5479505" algn="l" defTabSz="1369901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718" rIns="9134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9427"/>
            <a:ext cx="4267200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defTabSz="1369900" eaLnBrk="1" hangingPunct="1">
              <a:defRPr sz="22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9427"/>
            <a:ext cx="5791200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ctr" defTabSz="1369900" eaLnBrk="1" hangingPunct="1">
              <a:defRPr sz="22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9427"/>
            <a:ext cx="4267200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r" defTabSz="1369900" eaLnBrk="1" hangingPunct="1">
              <a:defRPr sz="225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F0F0C-EE74-42D7-B1FF-60CC4C30618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2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5pPr>
      <a:lvl6pPr marL="684904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6pPr>
      <a:lvl7pPr marL="13699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7pPr>
      <a:lvl8pPr marL="205485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8pPr>
      <a:lvl9pPr marL="2739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</a:defRPr>
      </a:lvl9pPr>
    </p:titleStyle>
    <p:bodyStyle>
      <a:lvl1pPr marL="511176" indent="-511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1250" indent="-425450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1326" indent="-33972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2397126" indent="-339726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79750" indent="-339726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67200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2150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37100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2098" indent="-3425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84904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00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2054850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4pPr>
      <a:lvl5pPr marL="2739800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5pPr>
      <a:lvl6pPr marL="3424798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6pPr>
      <a:lvl7pPr marL="4109698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7pPr>
      <a:lvl8pPr marL="4794600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8pPr>
      <a:lvl9pPr marL="5479504" algn="l" defTabSz="1369900" rtl="0" eaLnBrk="1" latinLnBrk="0" hangingPunct="1">
        <a:defRPr sz="2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4" tIns="60925" rIns="121844" bIns="60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4" tIns="60925" rIns="121844" bIns="60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 vert="horz" lIns="121844" tIns="60925" rIns="121844" bIns="60925" rtlCol="0" anchor="ctr"/>
          <a:lstStyle>
            <a:lvl1pPr algn="l" defTabSz="1827526">
              <a:defRPr sz="24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4DABBC-2E36-4D3E-A154-3E689697FD4C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12/9/2022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 vert="horz" lIns="121844" tIns="60925" rIns="121844" bIns="60925" rtlCol="0" anchor="ctr"/>
          <a:lstStyle>
            <a:lvl1pPr algn="ctr" defTabSz="1827526">
              <a:defRPr sz="24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 vert="horz" wrap="square" lIns="121844" tIns="60925" rIns="121844" bIns="60925" numCol="1" anchor="ctr" anchorCtr="0" compatLnSpc="1">
            <a:prstTxWarp prst="textNoShape">
              <a:avLst/>
            </a:prstTxWarp>
          </a:bodyPr>
          <a:lstStyle>
            <a:lvl1pPr algn="r" defTabSz="1827526">
              <a:defRPr sz="24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FC8A84-0AA7-49D2-982E-44CC0F28F99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anose="020F0502020204030204" pitchFamily="34" charset="0"/>
        </a:defRPr>
      </a:lvl5pPr>
      <a:lvl6pPr marL="913738" algn="ctr" rtl="0" fontAlgn="base">
        <a:spcBef>
          <a:spcPct val="0"/>
        </a:spcBef>
        <a:spcAft>
          <a:spcPct val="0"/>
        </a:spcAft>
        <a:defRPr sz="8850">
          <a:solidFill>
            <a:schemeClr val="tx1"/>
          </a:solidFill>
          <a:latin typeface="Calibri" panose="020F0502020204030204" pitchFamily="34" charset="0"/>
        </a:defRPr>
      </a:lvl6pPr>
      <a:lvl7pPr marL="1827526" algn="ctr" rtl="0" fontAlgn="base">
        <a:spcBef>
          <a:spcPct val="0"/>
        </a:spcBef>
        <a:spcAft>
          <a:spcPct val="0"/>
        </a:spcAft>
        <a:defRPr sz="8850">
          <a:solidFill>
            <a:schemeClr val="tx1"/>
          </a:solidFill>
          <a:latin typeface="Calibri" panose="020F0502020204030204" pitchFamily="34" charset="0"/>
        </a:defRPr>
      </a:lvl7pPr>
      <a:lvl8pPr marL="2741280" algn="ctr" rtl="0" fontAlgn="base">
        <a:spcBef>
          <a:spcPct val="0"/>
        </a:spcBef>
        <a:spcAft>
          <a:spcPct val="0"/>
        </a:spcAft>
        <a:defRPr sz="8850">
          <a:solidFill>
            <a:schemeClr val="tx1"/>
          </a:solidFill>
          <a:latin typeface="Calibri" panose="020F0502020204030204" pitchFamily="34" charset="0"/>
        </a:defRPr>
      </a:lvl8pPr>
      <a:lvl9pPr marL="3655054" algn="ctr" rtl="0" fontAlgn="base">
        <a:spcBef>
          <a:spcPct val="0"/>
        </a:spcBef>
        <a:spcAft>
          <a:spcPct val="0"/>
        </a:spcAft>
        <a:defRPr sz="88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73100" indent="-673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73200" indent="-55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273300" indent="-444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87700" indent="-444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2100" indent="-444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5652" indent="-456870" algn="l" defTabSz="1827526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5939430" indent="-456870" algn="l" defTabSz="1827526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6853182" indent="-456870" algn="l" defTabSz="1827526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7766940" indent="-456870" algn="l" defTabSz="1827526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13738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827526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741280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655054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568792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482522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396294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310048" algn="l" defTabSz="1827526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8" descr="Frames PPT 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18440402" cy="104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0" name="Object 63"/>
          <p:cNvGraphicFramePr>
            <a:graphicFrameLocks noChangeAspect="1"/>
          </p:cNvGraphicFramePr>
          <p:nvPr/>
        </p:nvGraphicFramePr>
        <p:xfrm>
          <a:off x="8597900" y="4981577"/>
          <a:ext cx="1676400" cy="70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" r:id="rId5" imgW="1036015" imgH="504749" progId="">
                  <p:embed/>
                </p:oleObj>
              </mc:Choice>
              <mc:Fallback>
                <p:oleObj r:id="rId5" imgW="1036015" imgH="504749" progId="">
                  <p:embed/>
                  <p:pic>
                    <p:nvPicPr>
                      <p:cNvPr id="9114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7900" y="4981577"/>
                        <a:ext cx="1676400" cy="70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6" name="Picture 6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049" y="3967644"/>
            <a:ext cx="4292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7" name="Picture 6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7" y="3566505"/>
            <a:ext cx="4292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4" name="Object 68"/>
          <p:cNvGraphicFramePr>
            <a:graphicFrameLocks noChangeAspect="1"/>
          </p:cNvGraphicFramePr>
          <p:nvPr/>
        </p:nvGraphicFramePr>
        <p:xfrm>
          <a:off x="2359027" y="9372601"/>
          <a:ext cx="7699374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" r:id="rId8" imgW="4547520" imgH="524880" progId="CorelDRAW.Graphic.12">
                  <p:embed/>
                </p:oleObj>
              </mc:Choice>
              <mc:Fallback>
                <p:oleObj r:id="rId8" imgW="4547520" imgH="524880" progId="CorelDRAW.Graphic.12">
                  <p:embed/>
                  <p:pic>
                    <p:nvPicPr>
                      <p:cNvPr id="91144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7" y="9372601"/>
                        <a:ext cx="7699374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69"/>
          <p:cNvGraphicFramePr>
            <a:graphicFrameLocks noChangeAspect="1"/>
          </p:cNvGraphicFramePr>
          <p:nvPr/>
        </p:nvGraphicFramePr>
        <p:xfrm>
          <a:off x="9906000" y="9258301"/>
          <a:ext cx="5791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3" r:id="rId10" imgW="4547520" imgH="524880" progId="CorelDRAW.Graphic.12">
                  <p:embed/>
                </p:oleObj>
              </mc:Choice>
              <mc:Fallback>
                <p:oleObj r:id="rId10" imgW="4547520" imgH="524880" progId="CorelDRAW.Graphic.12">
                  <p:embed/>
                  <p:pic>
                    <p:nvPicPr>
                      <p:cNvPr id="91145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9258301"/>
                        <a:ext cx="5791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Object 70"/>
          <p:cNvGraphicFramePr>
            <a:graphicFrameLocks noChangeAspect="1"/>
          </p:cNvGraphicFramePr>
          <p:nvPr/>
        </p:nvGraphicFramePr>
        <p:xfrm>
          <a:off x="9721850" y="4556127"/>
          <a:ext cx="714376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" r:id="rId11" imgW="812902" imgH="1224382" progId="">
                  <p:embed/>
                </p:oleObj>
              </mc:Choice>
              <mc:Fallback>
                <p:oleObj r:id="rId11" imgW="812902" imgH="1224382" progId="">
                  <p:embed/>
                  <p:pic>
                    <p:nvPicPr>
                      <p:cNvPr id="91146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1850" y="4556127"/>
                        <a:ext cx="714376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8" name="WordArt 642"/>
          <p:cNvSpPr>
            <a:spLocks noChangeArrowheads="1" noChangeShapeType="1" noTextEdit="1"/>
          </p:cNvSpPr>
          <p:nvPr/>
        </p:nvSpPr>
        <p:spPr bwMode="auto">
          <a:xfrm>
            <a:off x="4587487" y="959346"/>
            <a:ext cx="9601200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BÌNH THẠNH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1149" name="WordArt 4"/>
          <p:cNvSpPr>
            <a:spLocks noChangeArrowheads="1" noChangeShapeType="1" noTextEdit="1"/>
          </p:cNvSpPr>
          <p:nvPr/>
        </p:nvSpPr>
        <p:spPr bwMode="auto">
          <a:xfrm>
            <a:off x="5709388" y="6213957"/>
            <a:ext cx="7010400" cy="1323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54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3/4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441187" y="2053861"/>
            <a:ext cx="13716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36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36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dự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81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84113" y="8479737"/>
            <a:ext cx="5060950" cy="530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36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ĐINH THỊ THU HỒNG</a:t>
            </a:r>
          </a:p>
        </p:txBody>
      </p:sp>
      <p:graphicFrame>
        <p:nvGraphicFramePr>
          <p:cNvPr id="16" name="Object 68"/>
          <p:cNvGraphicFramePr>
            <a:graphicFrameLocks noChangeAspect="1"/>
          </p:cNvGraphicFramePr>
          <p:nvPr/>
        </p:nvGraphicFramePr>
        <p:xfrm>
          <a:off x="2511427" y="285750"/>
          <a:ext cx="7699374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" r:id="rId8" imgW="4547520" imgH="524880" progId="CorelDRAW.Graphic.12">
                  <p:embed/>
                </p:oleObj>
              </mc:Choice>
              <mc:Fallback>
                <p:oleObj r:id="rId8" imgW="4547520" imgH="524880" progId="CorelDRAW.Graphic.12">
                  <p:embed/>
                  <p:pic>
                    <p:nvPicPr>
                      <p:cNvPr id="16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7" y="285750"/>
                        <a:ext cx="7699374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9"/>
          <p:cNvGraphicFramePr>
            <a:graphicFrameLocks noChangeAspect="1"/>
          </p:cNvGraphicFramePr>
          <p:nvPr/>
        </p:nvGraphicFramePr>
        <p:xfrm>
          <a:off x="10058400" y="171450"/>
          <a:ext cx="5791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" r:id="rId10" imgW="4547520" imgH="524880" progId="CorelDRAW.Graphic.12">
                  <p:embed/>
                </p:oleObj>
              </mc:Choice>
              <mc:Fallback>
                <p:oleObj r:id="rId10" imgW="4547520" imgH="524880" progId="CorelDRAW.Graphic.12">
                  <p:embed/>
                  <p:pic>
                    <p:nvPicPr>
                      <p:cNvPr id="1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171450"/>
                        <a:ext cx="5791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 \BÌNH THẠNH\NĂM 2022-2023\GIAO AN 2022-2023\HÌNH ẢNH TỦ SÁCH HOC 10\image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74025" r="13085" b="1759"/>
          <a:stretch/>
        </p:blipFill>
        <p:spPr bwMode="auto">
          <a:xfrm>
            <a:off x="0" y="4970"/>
            <a:ext cx="15621000" cy="830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7444" y="8777070"/>
            <a:ext cx="74311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9462" y="8309113"/>
            <a:ext cx="1404730" cy="16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7463" b="26296"/>
          <a:stretch/>
        </p:blipFill>
        <p:spPr>
          <a:xfrm>
            <a:off x="274673" y="0"/>
            <a:ext cx="9120963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091" r="11818"/>
          <a:stretch/>
        </p:blipFill>
        <p:spPr>
          <a:xfrm>
            <a:off x="9395636" y="266700"/>
            <a:ext cx="8892364" cy="4495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319437" y="76200"/>
            <a:ext cx="7620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1600" y="6362700"/>
            <a:ext cx="1447800" cy="1698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9400" y="4796118"/>
            <a:ext cx="7673163" cy="526297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4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06511" y="4936495"/>
            <a:ext cx="2738414" cy="3212215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380784" y="3842801"/>
            <a:ext cx="4812086" cy="2209800"/>
          </a:xfrm>
          <a:prstGeom prst="wedgeEllipseCallout">
            <a:avLst>
              <a:gd name="adj1" fmla="val -69360"/>
              <a:gd name="adj2" fmla="val 53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752600" y="571500"/>
            <a:ext cx="15525750" cy="2533888"/>
            <a:chOff x="323850" y="82377"/>
            <a:chExt cx="8305800" cy="1124307"/>
          </a:xfrm>
        </p:grpSpPr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323850" y="428275"/>
              <a:ext cx="8305800" cy="77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Tiếng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Việt</a:t>
              </a:r>
              <a:endPara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Góc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sáng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tạo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 Ý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tưởng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em</a:t>
              </a:r>
              <a:endPara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652695" y="82377"/>
              <a:ext cx="5638800" cy="28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Thứ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ngày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24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tháng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11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2022</a:t>
              </a:r>
            </a:p>
          </p:txBody>
        </p:sp>
      </p:grpSp>
      <p:sp>
        <p:nvSpPr>
          <p:cNvPr id="3" name="7-Point Star 2"/>
          <p:cNvSpPr/>
          <p:nvPr/>
        </p:nvSpPr>
        <p:spPr>
          <a:xfrm>
            <a:off x="5172635" y="7505700"/>
            <a:ext cx="1990165" cy="1676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8032376" y="7490012"/>
            <a:ext cx="2070847" cy="1676400"/>
          </a:xfrm>
          <a:prstGeom prst="star7">
            <a:avLst/>
          </a:prstGeom>
          <a:solidFill>
            <a:srgbClr val="EDB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10972800" y="7490012"/>
            <a:ext cx="2048132" cy="167640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7-Point Star 17"/>
          <p:cNvSpPr/>
          <p:nvPr/>
        </p:nvSpPr>
        <p:spPr>
          <a:xfrm>
            <a:off x="14020800" y="7490012"/>
            <a:ext cx="2204711" cy="16764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0" y="5562600"/>
            <a:ext cx="2738414" cy="3212215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781675" y="4457700"/>
            <a:ext cx="8315326" cy="2209800"/>
          </a:xfrm>
          <a:prstGeom prst="wedgeEllipseCallout">
            <a:avLst>
              <a:gd name="adj1" fmla="val -69360"/>
              <a:gd name="adj2" fmla="val 53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05831" y="571500"/>
            <a:ext cx="10540417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24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11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905000" y="1198662"/>
            <a:ext cx="15525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Ý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tưởng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3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3390900"/>
            <a:ext cx="2895600" cy="3396598"/>
          </a:xfrm>
          <a:prstGeom prst="rect">
            <a:avLst/>
          </a:prstGeom>
        </p:spPr>
      </p:pic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905000" y="419100"/>
            <a:ext cx="15525750" cy="2349222"/>
            <a:chOff x="323850" y="82377"/>
            <a:chExt cx="8305800" cy="1042369"/>
          </a:xfrm>
        </p:grpSpPr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323850" y="428275"/>
              <a:ext cx="8305800" cy="6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Tiếng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Việt</a:t>
              </a:r>
              <a:endPara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Góc</a:t>
              </a:r>
              <a:r>
                <a:rPr kumimoji="0" lang="en-US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sáng</a:t>
              </a:r>
              <a:r>
                <a:rPr kumimoji="0" lang="en-US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tạo</a:t>
              </a:r>
              <a:r>
                <a:rPr kumimoji="0" lang="en-US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 Ý </a:t>
              </a:r>
              <a:r>
                <a:rPr kumimoji="0" lang="en-US" alt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tưởng</a:t>
              </a:r>
              <a:r>
                <a:rPr kumimoji="0" lang="en-US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em</a:t>
              </a:r>
              <a:endPara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652695" y="82377"/>
              <a:ext cx="5638800" cy="28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Thứ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ngày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24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tháng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11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2022</a:t>
              </a:r>
            </a:p>
          </p:txBody>
        </p:sp>
      </p:grpSp>
      <p:sp>
        <p:nvSpPr>
          <p:cNvPr id="2" name="Flowchart: Alternate Process 1"/>
          <p:cNvSpPr/>
          <p:nvPr/>
        </p:nvSpPr>
        <p:spPr>
          <a:xfrm>
            <a:off x="3200400" y="3245357"/>
            <a:ext cx="14478000" cy="19899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ý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5250994"/>
            <a:ext cx="9067800" cy="378565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8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7155" y="4023577"/>
            <a:ext cx="2626245" cy="30806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95800" y="3190198"/>
            <a:ext cx="12649200" cy="1960376"/>
          </a:xfrm>
          <a:prstGeom prst="wedgeRoundRectCallout">
            <a:avLst>
              <a:gd name="adj1" fmla="val -57161"/>
              <a:gd name="adj2" fmla="val 43815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8831" t="23733" r="16831" b="36711"/>
          <a:stretch/>
        </p:blipFill>
        <p:spPr>
          <a:xfrm>
            <a:off x="4800600" y="3263430"/>
            <a:ext cx="11353800" cy="1731776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4191000" y="5829300"/>
            <a:ext cx="13454903" cy="37215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1905000" y="419100"/>
            <a:ext cx="15525750" cy="2533888"/>
            <a:chOff x="323850" y="82377"/>
            <a:chExt cx="8305800" cy="1124307"/>
          </a:xfrm>
        </p:grpSpPr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323850" y="428275"/>
              <a:ext cx="8305800" cy="77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Tiếng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Việt</a:t>
              </a:r>
              <a:endPara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Góc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sáng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tạo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 Ý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tưởng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em</a:t>
              </a:r>
              <a:endPara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652695" y="82377"/>
              <a:ext cx="5638800" cy="28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Thứ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ngày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24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tháng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11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7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6220"/>
            <a:ext cx="17373600" cy="720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733800" y="6896100"/>
            <a:ext cx="9906000" cy="2215890"/>
          </a:xfrm>
          <a:prstGeom prst="rect">
            <a:avLst/>
          </a:prstGeom>
          <a:noFill/>
          <a:ln>
            <a:noFill/>
          </a:ln>
        </p:spPr>
        <p:txBody>
          <a:bodyPr lIns="182782" tIns="91390" rIns="182782" bIns="9139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5626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32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1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32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dụng</a:t>
            </a:r>
            <a:endParaRPr lang="en-US" altLang="en-US" sz="1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58231" y="419100"/>
            <a:ext cx="10540417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24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11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2022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905000" y="1198662"/>
            <a:ext cx="15525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Ý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tưởng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58231" y="419100"/>
            <a:ext cx="10540417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24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11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2022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" y="5136564"/>
            <a:ext cx="2626245" cy="362361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379564" y="3120577"/>
            <a:ext cx="9107836" cy="3962400"/>
          </a:xfrm>
          <a:prstGeom prst="wedgeRoundRectCallout">
            <a:avLst>
              <a:gd name="adj1" fmla="val -57280"/>
              <a:gd name="adj2" fmla="val 329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905000" y="1198662"/>
            <a:ext cx="15525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Ý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tưởng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4501"/>
            <a:ext cx="14981717" cy="8572500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>
            <a:off x="2456329" y="1028700"/>
            <a:ext cx="32766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8" descr="Frames PPT 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18440402" cy="104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6" name="Picture 66" descr="Firewrk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300" y="6434251"/>
            <a:ext cx="4292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7" name="Picture 67" descr="Firewrk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7" y="653058"/>
            <a:ext cx="4292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4" name="Object 68"/>
          <p:cNvGraphicFramePr>
            <a:graphicFrameLocks noChangeAspect="1"/>
          </p:cNvGraphicFramePr>
          <p:nvPr/>
        </p:nvGraphicFramePr>
        <p:xfrm>
          <a:off x="2359027" y="9372601"/>
          <a:ext cx="7699374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r:id="rId6" imgW="4547520" imgH="524880" progId="CorelDRAW.Graphic.12">
                  <p:embed/>
                </p:oleObj>
              </mc:Choice>
              <mc:Fallback>
                <p:oleObj r:id="rId6" imgW="4547520" imgH="524880" progId="CorelDRAW.Graphic.12">
                  <p:embed/>
                  <p:pic>
                    <p:nvPicPr>
                      <p:cNvPr id="91144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7" y="9372601"/>
                        <a:ext cx="7699374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69"/>
          <p:cNvGraphicFramePr>
            <a:graphicFrameLocks noChangeAspect="1"/>
          </p:cNvGraphicFramePr>
          <p:nvPr/>
        </p:nvGraphicFramePr>
        <p:xfrm>
          <a:off x="9906000" y="9258301"/>
          <a:ext cx="5791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r:id="rId8" imgW="4547520" imgH="524880" progId="CorelDRAW.Graphic.12">
                  <p:embed/>
                </p:oleObj>
              </mc:Choice>
              <mc:Fallback>
                <p:oleObj r:id="rId8" imgW="4547520" imgH="524880" progId="CorelDRAW.Graphic.12">
                  <p:embed/>
                  <p:pic>
                    <p:nvPicPr>
                      <p:cNvPr id="91145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9258301"/>
                        <a:ext cx="5791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8" name="WordArt 642"/>
          <p:cNvSpPr>
            <a:spLocks noChangeArrowheads="1" noChangeShapeType="1" noTextEdit="1"/>
          </p:cNvSpPr>
          <p:nvPr/>
        </p:nvSpPr>
        <p:spPr bwMode="auto">
          <a:xfrm>
            <a:off x="6208714" y="2574826"/>
            <a:ext cx="9601200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0" cap="none" spc="0" normalizeH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KẾT THÚC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19200" y="4541873"/>
            <a:ext cx="13716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36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Chân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ơn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quý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100" b="1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sz="8100" b="1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  <a:endParaRPr kumimoji="0" lang="en-US" sz="81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" name="Object 68"/>
          <p:cNvGraphicFramePr>
            <a:graphicFrameLocks noChangeAspect="1"/>
          </p:cNvGraphicFramePr>
          <p:nvPr/>
        </p:nvGraphicFramePr>
        <p:xfrm>
          <a:off x="2511427" y="285750"/>
          <a:ext cx="7699374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r:id="rId6" imgW="4547520" imgH="524880" progId="CorelDRAW.Graphic.12">
                  <p:embed/>
                </p:oleObj>
              </mc:Choice>
              <mc:Fallback>
                <p:oleObj r:id="rId6" imgW="4547520" imgH="524880" progId="CorelDRAW.Graphic.12">
                  <p:embed/>
                  <p:pic>
                    <p:nvPicPr>
                      <p:cNvPr id="16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7" y="285750"/>
                        <a:ext cx="7699374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9"/>
          <p:cNvGraphicFramePr>
            <a:graphicFrameLocks noChangeAspect="1"/>
          </p:cNvGraphicFramePr>
          <p:nvPr/>
        </p:nvGraphicFramePr>
        <p:xfrm>
          <a:off x="10058400" y="171450"/>
          <a:ext cx="5791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r:id="rId8" imgW="4547520" imgH="524880" progId="CorelDRAW.Graphic.12">
                  <p:embed/>
                </p:oleObj>
              </mc:Choice>
              <mc:Fallback>
                <p:oleObj r:id="rId8" imgW="4547520" imgH="524880" progId="CorelDRAW.Graphic.12">
                  <p:embed/>
                  <p:pic>
                    <p:nvPicPr>
                      <p:cNvPr id="1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171450"/>
                        <a:ext cx="5791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6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2" y="552596"/>
            <a:ext cx="9813699" cy="1661987"/>
          </a:xfrm>
          <a:prstGeom prst="rect">
            <a:avLst/>
          </a:prstGeom>
          <a:noFill/>
        </p:spPr>
        <p:txBody>
          <a:bodyPr wrap="square" lIns="137031" tIns="68577" rIns="137031" bIns="68577">
            <a:spAutoFit/>
          </a:bodyPr>
          <a:lstStyle/>
          <a:p>
            <a:pPr algn="ctr" defTabSz="1370138" eaLnBrk="0" fontAlgn="base" hangingPunct="0">
              <a:spcAft>
                <a:spcPct val="0"/>
              </a:spcAft>
            </a:pPr>
            <a:r>
              <a:rPr lang="en-US" sz="99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239000" y="2781300"/>
          <a:ext cx="10068690" cy="661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738">
                  <a:extLst>
                    <a:ext uri="{9D8B030D-6E8A-4147-A177-3AD203B41FA5}">
                      <a16:colId xmlns:a16="http://schemas.microsoft.com/office/drawing/2014/main" val="988751991"/>
                    </a:ext>
                  </a:extLst>
                </a:gridCol>
                <a:gridCol w="2013738">
                  <a:extLst>
                    <a:ext uri="{9D8B030D-6E8A-4147-A177-3AD203B41FA5}">
                      <a16:colId xmlns:a16="http://schemas.microsoft.com/office/drawing/2014/main" val="348654295"/>
                    </a:ext>
                  </a:extLst>
                </a:gridCol>
                <a:gridCol w="2013738">
                  <a:extLst>
                    <a:ext uri="{9D8B030D-6E8A-4147-A177-3AD203B41FA5}">
                      <a16:colId xmlns:a16="http://schemas.microsoft.com/office/drawing/2014/main" val="891508107"/>
                    </a:ext>
                  </a:extLst>
                </a:gridCol>
                <a:gridCol w="2013738">
                  <a:extLst>
                    <a:ext uri="{9D8B030D-6E8A-4147-A177-3AD203B41FA5}">
                      <a16:colId xmlns:a16="http://schemas.microsoft.com/office/drawing/2014/main" val="2633897852"/>
                    </a:ext>
                  </a:extLst>
                </a:gridCol>
                <a:gridCol w="2013738">
                  <a:extLst>
                    <a:ext uri="{9D8B030D-6E8A-4147-A177-3AD203B41FA5}">
                      <a16:colId xmlns:a16="http://schemas.microsoft.com/office/drawing/2014/main" val="1022482433"/>
                    </a:ext>
                  </a:extLst>
                </a:gridCol>
              </a:tblGrid>
              <a:tr h="165408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Tuyền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Khang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84569"/>
                  </a:ext>
                </a:extLst>
              </a:tr>
              <a:tr h="165408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Diễm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699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77647"/>
                  </a:ext>
                </a:extLst>
              </a:tr>
              <a:tr h="165408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25434"/>
                  </a:ext>
                </a:extLst>
              </a:tr>
              <a:tr h="165408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24265"/>
                  </a:ext>
                </a:extLst>
              </a:tr>
            </a:tbl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51336" y="6277168"/>
            <a:ext cx="2761083" cy="3508083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-13447" y="3619501"/>
            <a:ext cx="7023847" cy="2744656"/>
          </a:xfrm>
          <a:prstGeom prst="cloudCallout">
            <a:avLst>
              <a:gd name="adj1" fmla="val 25536"/>
              <a:gd name="adj2" fmla="val 59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12419" y="2669658"/>
            <a:ext cx="2047405" cy="17118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29344" y="2669658"/>
            <a:ext cx="2047405" cy="17118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39074" y="2669658"/>
            <a:ext cx="2047405" cy="17118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259047" y="2669658"/>
            <a:ext cx="2047405" cy="17118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66828" y="2669658"/>
            <a:ext cx="2047405" cy="17118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12419" y="4381500"/>
            <a:ext cx="2056549" cy="1690589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22149" y="4367311"/>
            <a:ext cx="2056549" cy="1690589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42122" y="4383024"/>
            <a:ext cx="2056549" cy="1690589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249903" y="4383024"/>
            <a:ext cx="2056549" cy="1690589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54636" y="4381500"/>
            <a:ext cx="2056549" cy="1690589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12420" y="6072089"/>
            <a:ext cx="2058498" cy="163068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32393" y="6072089"/>
            <a:ext cx="2058498" cy="163068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226884" y="6072089"/>
            <a:ext cx="2058498" cy="163068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247955" y="6091901"/>
            <a:ext cx="2058498" cy="163068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64880" y="6091901"/>
            <a:ext cx="2058498" cy="163068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12419" y="7697251"/>
            <a:ext cx="2083981" cy="170793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22149" y="7697251"/>
            <a:ext cx="2083981" cy="170793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42122" y="7702769"/>
            <a:ext cx="2083981" cy="170793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249903" y="7702769"/>
            <a:ext cx="2083981" cy="170793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57684" y="7697251"/>
            <a:ext cx="2083981" cy="170793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9365474" y="325058"/>
            <a:ext cx="6934200" cy="211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73290" y="281793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74324-5219-4B88-BD34-4A732D3D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1028700"/>
            <a:ext cx="9813699" cy="1661987"/>
          </a:xfrm>
          <a:prstGeom prst="rect">
            <a:avLst/>
          </a:prstGeom>
          <a:noFill/>
        </p:spPr>
        <p:txBody>
          <a:bodyPr wrap="square" lIns="137031" tIns="68577" rIns="137031" bIns="68577">
            <a:spAutoFit/>
          </a:bodyPr>
          <a:lstStyle/>
          <a:p>
            <a:pPr marL="0" marR="0" lvl="0" indent="0" algn="ctr" defTabSz="13701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7924583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74324-5219-4B88-BD34-4A732D3D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3543300"/>
            <a:ext cx="7146699" cy="1800493"/>
            <a:chOff x="6553200" y="3557022"/>
            <a:chExt cx="7146699" cy="1800493"/>
          </a:xfrm>
        </p:grpSpPr>
        <p:sp>
          <p:nvSpPr>
            <p:cNvPr id="2" name="TextBox 1"/>
            <p:cNvSpPr txBox="1"/>
            <p:nvPr/>
          </p:nvSpPr>
          <p:spPr>
            <a:xfrm>
              <a:off x="6553200" y="3557022"/>
              <a:ext cx="71466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video</a:t>
              </a:r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474312" y="4895850"/>
              <a:ext cx="4336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https://youtu.be/AUxXFNpj_6Q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905000" y="419100"/>
            <a:ext cx="15525750" cy="2533888"/>
            <a:chOff x="323850" y="82377"/>
            <a:chExt cx="8305800" cy="1124307"/>
          </a:xfrm>
        </p:grpSpPr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323850" y="428275"/>
              <a:ext cx="8305800" cy="77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Tiếng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Việt</a:t>
              </a:r>
              <a:endPara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Góc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sáng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tạo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 Ý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tưởng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em</a:t>
              </a:r>
              <a:endPara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652695" y="82377"/>
              <a:ext cx="5638800" cy="28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Thứ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ngày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24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tháng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11 </a:t>
              </a:r>
              <a:r>
                <a:rPr kumimoji="0" lang="en-US" alt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</a:t>
              </a: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5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6220"/>
            <a:ext cx="17373600" cy="720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009900" y="6819900"/>
            <a:ext cx="11049000" cy="2215890"/>
          </a:xfrm>
          <a:prstGeom prst="rect">
            <a:avLst/>
          </a:prstGeom>
          <a:noFill/>
          <a:ln>
            <a:noFill/>
          </a:ln>
        </p:spPr>
        <p:txBody>
          <a:bodyPr wrap="square" lIns="182782" tIns="91390" rIns="182782" bIns="9139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5626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KHÁM PHÁ</a:t>
            </a:r>
            <a:endParaRPr lang="en-US" altLang="en-US" sz="1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905000" y="419100"/>
            <a:ext cx="15525750" cy="2533888"/>
            <a:chOff x="323850" y="82377"/>
            <a:chExt cx="8305800" cy="112430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323850" y="428275"/>
              <a:ext cx="8305800" cy="77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Tiếng</a:t>
              </a:r>
              <a:r>
                <a:rPr lang="en-US" altLang="en-US" sz="3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Việt</a:t>
              </a:r>
              <a:endPara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alt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sáng</a:t>
              </a:r>
              <a:r>
                <a:rPr lang="en-US" alt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tạo</a:t>
              </a:r>
              <a:r>
                <a:rPr lang="en-US" alt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: Ý </a:t>
              </a:r>
              <a:r>
                <a:rPr lang="en-US" alt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tưởng</a:t>
              </a:r>
              <a:r>
                <a:rPr lang="en-US" alt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em</a:t>
              </a:r>
              <a:endPara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652695" y="82377"/>
              <a:ext cx="5638800" cy="28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altLang="en-US" sz="3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sz="3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altLang="en-US" sz="3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24 </a:t>
              </a: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tháng</a:t>
              </a:r>
              <a:r>
                <a:rPr lang="en-US" altLang="en-US" sz="3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11 </a:t>
              </a:r>
              <a:r>
                <a:rPr lang="en-US" altLang="en-US" sz="36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sz="3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2022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534400" y="1333500"/>
            <a:ext cx="2743200" cy="0"/>
          </a:xfrm>
          <a:prstGeom prst="line">
            <a:avLst/>
          </a:prstGeom>
          <a:ln w="50800" cmpd="sng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6"/>
          <a:stretch/>
        </p:blipFill>
        <p:spPr>
          <a:xfrm>
            <a:off x="1" y="0"/>
            <a:ext cx="8762999" cy="1028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352719"/>
            <a:ext cx="9601200" cy="186698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800100"/>
            <a:ext cx="8382000" cy="320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319437" y="76200"/>
            <a:ext cx="7620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 \BÌNH THẠNH\NĂM 2022-2023\GIAO AN 2022-2023\HÌNH ẢNH TỦ SÁCH HOC 10\image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823" r="7655" b="63982"/>
          <a:stretch/>
        </p:blipFill>
        <p:spPr bwMode="auto">
          <a:xfrm>
            <a:off x="13447" y="419100"/>
            <a:ext cx="16383000" cy="838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8953500"/>
            <a:ext cx="8763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" y="8616305"/>
            <a:ext cx="1268506" cy="14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 \BÌNH THẠNH\NĂM 2022-2023\GIAO AN 2022-2023\HÌNH ẢNH TỦ SÁCH HOC 10\image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36212" r="13612" b="26004"/>
          <a:stretch/>
        </p:blipFill>
        <p:spPr bwMode="auto">
          <a:xfrm>
            <a:off x="381000" y="0"/>
            <a:ext cx="15240000" cy="1028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68200" y="8027894"/>
            <a:ext cx="563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20A9A-223D-FA6A-852F-D03900E5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2800" y="7975038"/>
            <a:ext cx="1295400" cy="13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513</Words>
  <Application>Microsoft Office PowerPoint</Application>
  <PresentationFormat>Custom</PresentationFormat>
  <Paragraphs>135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Times New Roman</vt:lpstr>
      <vt:lpstr>Arial</vt:lpstr>
      <vt:lpstr>2_Default Design</vt:lpstr>
      <vt:lpstr>3_Default Design</vt:lpstr>
      <vt:lpstr>11_Office Theme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Orange Cheerful Illustrative Desert Ecosystem Group Project Presentation</dc:title>
  <dc:creator>PhongCan</dc:creator>
  <cp:lastModifiedBy>PhongCan</cp:lastModifiedBy>
  <cp:revision>122</cp:revision>
  <cp:lastPrinted>2022-11-23T13:22:27Z</cp:lastPrinted>
  <dcterms:created xsi:type="dcterms:W3CDTF">2006-08-16T00:00:00Z</dcterms:created>
  <dcterms:modified xsi:type="dcterms:W3CDTF">2022-12-09T14:21:47Z</dcterms:modified>
  <dc:identifier>DAFHxu7jgWY</dc:identifier>
</cp:coreProperties>
</file>