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 id="2147483711" r:id="rId3"/>
    <p:sldMasterId id="2147483725" r:id="rId4"/>
    <p:sldMasterId id="2147483737" r:id="rId5"/>
  </p:sldMasterIdLst>
  <p:notesMasterIdLst>
    <p:notesMasterId r:id="rId20"/>
  </p:notesMasterIdLst>
  <p:sldIdLst>
    <p:sldId id="322" r:id="rId6"/>
    <p:sldId id="312" r:id="rId7"/>
    <p:sldId id="313" r:id="rId8"/>
    <p:sldId id="314" r:id="rId9"/>
    <p:sldId id="315" r:id="rId10"/>
    <p:sldId id="323" r:id="rId11"/>
    <p:sldId id="326" r:id="rId12"/>
    <p:sldId id="325" r:id="rId13"/>
    <p:sldId id="316" r:id="rId14"/>
    <p:sldId id="317" r:id="rId15"/>
    <p:sldId id="318" r:id="rId16"/>
    <p:sldId id="319" r:id="rId17"/>
    <p:sldId id="320" r:id="rId18"/>
    <p:sldId id="32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3ED"/>
    <a:srgbClr val="FFFF99"/>
    <a:srgbClr val="CCECFF"/>
    <a:srgbClr val="FFFFCC"/>
    <a:srgbClr val="00FF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26" autoAdjust="0"/>
  </p:normalViewPr>
  <p:slideViewPr>
    <p:cSldViewPr>
      <p:cViewPr varScale="1">
        <p:scale>
          <a:sx n="63" d="100"/>
          <a:sy n="63" d="100"/>
        </p:scale>
        <p:origin x="159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9E0BF-C2F2-4C42-A78F-B82B9DDC0A78}" type="datetimeFigureOut">
              <a:rPr lang="en-US" smtClean="0"/>
              <a:t>12/28/2022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A9008-AB98-4C6F-88F8-F07DA7AC9768}" type="slidenum">
              <a:rPr lang="en-US" smtClean="0"/>
              <a:t>‹#›</a:t>
            </a:fld>
            <a:endParaRPr lang="en-US"/>
          </a:p>
        </p:txBody>
      </p:sp>
    </p:spTree>
    <p:extLst>
      <p:ext uri="{BB962C8B-B14F-4D97-AF65-F5344CB8AC3E}">
        <p14:creationId xmlns:p14="http://schemas.microsoft.com/office/powerpoint/2010/main" val="302823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6F5FA-A43C-4350-9BF3-AF61F12A37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99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bwMode="auto">
          <a:xfrm>
            <a:off x="1147763" y="1233488"/>
            <a:ext cx="4440237"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cs typeface="等线"/>
            </a:endParaRPr>
          </a:p>
        </p:txBody>
      </p:sp>
      <p:sp>
        <p:nvSpPr>
          <p:cNvPr id="993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167B509B-7E5A-4407-B520-89D3970A9BF8}"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1225"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409334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A9008-AB98-4C6F-88F8-F07DA7AC9768}" type="slidenum">
              <a:rPr lang="en-US" smtClean="0"/>
              <a:t>10</a:t>
            </a:fld>
            <a:endParaRPr lang="en-US"/>
          </a:p>
        </p:txBody>
      </p:sp>
    </p:spTree>
    <p:extLst>
      <p:ext uri="{BB962C8B-B14F-4D97-AF65-F5344CB8AC3E}">
        <p14:creationId xmlns:p14="http://schemas.microsoft.com/office/powerpoint/2010/main" val="399262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3FFA28-4C4D-4D30-9EC9-D319369EB9DB}"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108677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3FFA28-4C4D-4D30-9EC9-D319369EB9DB}"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373779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3FFA28-4C4D-4D30-9EC9-D319369EB9DB}"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391871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392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281851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6869" indent="0" algn="ctr">
              <a:buNone/>
              <a:defRPr>
                <a:solidFill>
                  <a:schemeClr val="tx1">
                    <a:tint val="75000"/>
                  </a:schemeClr>
                </a:solidFill>
              </a:defRPr>
            </a:lvl2pPr>
            <a:lvl3pPr marL="913763" indent="0" algn="ctr">
              <a:buNone/>
              <a:defRPr>
                <a:solidFill>
                  <a:schemeClr val="tx1">
                    <a:tint val="75000"/>
                  </a:schemeClr>
                </a:solidFill>
              </a:defRPr>
            </a:lvl3pPr>
            <a:lvl4pPr marL="1370640" indent="0" algn="ctr">
              <a:buNone/>
              <a:defRPr>
                <a:solidFill>
                  <a:schemeClr val="tx1">
                    <a:tint val="75000"/>
                  </a:schemeClr>
                </a:solidFill>
              </a:defRPr>
            </a:lvl4pPr>
            <a:lvl5pPr marL="1827527" indent="0" algn="ctr">
              <a:buNone/>
              <a:defRPr>
                <a:solidFill>
                  <a:schemeClr val="tx1">
                    <a:tint val="75000"/>
                  </a:schemeClr>
                </a:solidFill>
              </a:defRPr>
            </a:lvl5pPr>
            <a:lvl6pPr marL="2284396" indent="0" algn="ctr">
              <a:buNone/>
              <a:defRPr>
                <a:solidFill>
                  <a:schemeClr val="tx1">
                    <a:tint val="75000"/>
                  </a:schemeClr>
                </a:solidFill>
              </a:defRPr>
            </a:lvl6pPr>
            <a:lvl7pPr marL="2741261" indent="0" algn="ctr">
              <a:buNone/>
              <a:defRPr>
                <a:solidFill>
                  <a:schemeClr val="tx1">
                    <a:tint val="75000"/>
                  </a:schemeClr>
                </a:solidFill>
              </a:defRPr>
            </a:lvl7pPr>
            <a:lvl8pPr marL="3198147" indent="0" algn="ctr">
              <a:buNone/>
              <a:defRPr>
                <a:solidFill>
                  <a:schemeClr val="tx1">
                    <a:tint val="75000"/>
                  </a:schemeClr>
                </a:solidFill>
              </a:defRPr>
            </a:lvl8pPr>
            <a:lvl9pPr marL="3655024"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BFB39DB0-B22D-4B84-B1E5-1D0C97253C13}"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5"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6"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DE36D2AD-446C-4496-8B5B-0D3329886317}"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04968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AB13608A-B510-4026-B86F-0E097DE3EF66}"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5"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6"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C9E46BA6-7A31-449A-B482-3C3F8D314008}"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24451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673"/>
            <a:ext cx="7772400" cy="1362075"/>
          </a:xfrm>
        </p:spPr>
        <p:txBody>
          <a:bodyPr anchor="t"/>
          <a:lstStyle>
            <a:lvl1pPr algn="l">
              <a:defRPr sz="3975"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8"/>
          </a:xfrm>
        </p:spPr>
        <p:txBody>
          <a:bodyPr anchor="b"/>
          <a:lstStyle>
            <a:lvl1pPr marL="0" indent="0">
              <a:buNone/>
              <a:defRPr sz="2025">
                <a:solidFill>
                  <a:schemeClr val="tx1">
                    <a:tint val="75000"/>
                  </a:schemeClr>
                </a:solidFill>
              </a:defRPr>
            </a:lvl1pPr>
            <a:lvl2pPr marL="456869" indent="0">
              <a:buNone/>
              <a:defRPr sz="1875">
                <a:solidFill>
                  <a:schemeClr val="tx1">
                    <a:tint val="75000"/>
                  </a:schemeClr>
                </a:solidFill>
              </a:defRPr>
            </a:lvl2pPr>
            <a:lvl3pPr marL="913763" indent="0">
              <a:buNone/>
              <a:defRPr sz="1575">
                <a:solidFill>
                  <a:schemeClr val="tx1">
                    <a:tint val="75000"/>
                  </a:schemeClr>
                </a:solidFill>
              </a:defRPr>
            </a:lvl3pPr>
            <a:lvl4pPr marL="1370640" indent="0">
              <a:buNone/>
              <a:defRPr sz="1500">
                <a:solidFill>
                  <a:schemeClr val="tx1">
                    <a:tint val="75000"/>
                  </a:schemeClr>
                </a:solidFill>
              </a:defRPr>
            </a:lvl4pPr>
            <a:lvl5pPr marL="1827527" indent="0">
              <a:buNone/>
              <a:defRPr sz="1500">
                <a:solidFill>
                  <a:schemeClr val="tx1">
                    <a:tint val="75000"/>
                  </a:schemeClr>
                </a:solidFill>
              </a:defRPr>
            </a:lvl5pPr>
            <a:lvl6pPr marL="2284396" indent="0">
              <a:buNone/>
              <a:defRPr sz="1500">
                <a:solidFill>
                  <a:schemeClr val="tx1">
                    <a:tint val="75000"/>
                  </a:schemeClr>
                </a:solidFill>
              </a:defRPr>
            </a:lvl6pPr>
            <a:lvl7pPr marL="2741261" indent="0">
              <a:buNone/>
              <a:defRPr sz="1500">
                <a:solidFill>
                  <a:schemeClr val="tx1">
                    <a:tint val="75000"/>
                  </a:schemeClr>
                </a:solidFill>
              </a:defRPr>
            </a:lvl7pPr>
            <a:lvl8pPr marL="3198147" indent="0">
              <a:buNone/>
              <a:defRPr sz="1500">
                <a:solidFill>
                  <a:schemeClr val="tx1">
                    <a:tint val="75000"/>
                  </a:schemeClr>
                </a:solidFill>
              </a:defRPr>
            </a:lvl8pPr>
            <a:lvl9pPr marL="3655024" indent="0">
              <a:buNone/>
              <a:defRPr sz="15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163CBC5D-BD7C-4DFD-9799-0A66DEDD158C}"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5"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6"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9B427D09-CD23-4E6C-8070-A64804D7E644}"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4339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7"/>
            <a:ext cx="4038600" cy="4525963"/>
          </a:xfrm>
        </p:spPr>
        <p:txBody>
          <a:bodyPr/>
          <a:lstStyle>
            <a:lvl1pPr>
              <a:defRPr sz="2775"/>
            </a:lvl1pPr>
            <a:lvl2pPr>
              <a:defRPr sz="2400"/>
            </a:lvl2pPr>
            <a:lvl3pPr>
              <a:defRPr sz="2025"/>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7"/>
            <a:ext cx="4038600" cy="4525963"/>
          </a:xfrm>
        </p:spPr>
        <p:txBody>
          <a:bodyPr/>
          <a:lstStyle>
            <a:lvl1pPr>
              <a:defRPr sz="2775"/>
            </a:lvl1pPr>
            <a:lvl2pPr>
              <a:defRPr sz="2400"/>
            </a:lvl2pPr>
            <a:lvl3pPr>
              <a:defRPr sz="2025"/>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5F0679E9-D610-48EF-814E-E5E3933623CA}"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6"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7"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71163E01-5BFD-4CA2-B44E-EE4029C419A3}"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52426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22"/>
            <a:ext cx="4040188" cy="639763"/>
          </a:xfrm>
        </p:spPr>
        <p:txBody>
          <a:bodyPr anchor="b"/>
          <a:lstStyle>
            <a:lvl1pPr marL="0" indent="0">
              <a:buNone/>
              <a:defRPr sz="2400" b="1"/>
            </a:lvl1pPr>
            <a:lvl2pPr marL="456869" indent="0">
              <a:buNone/>
              <a:defRPr sz="2025" b="1"/>
            </a:lvl2pPr>
            <a:lvl3pPr marL="913763" indent="0">
              <a:buNone/>
              <a:defRPr sz="1875" b="1"/>
            </a:lvl3pPr>
            <a:lvl4pPr marL="1370640" indent="0">
              <a:buNone/>
              <a:defRPr sz="1575" b="1"/>
            </a:lvl4pPr>
            <a:lvl5pPr marL="1827527" indent="0">
              <a:buNone/>
              <a:defRPr sz="1575" b="1"/>
            </a:lvl5pPr>
            <a:lvl6pPr marL="2284396" indent="0">
              <a:buNone/>
              <a:defRPr sz="1575" b="1"/>
            </a:lvl6pPr>
            <a:lvl7pPr marL="2741261" indent="0">
              <a:buNone/>
              <a:defRPr sz="1575" b="1"/>
            </a:lvl7pPr>
            <a:lvl8pPr marL="3198147" indent="0">
              <a:buNone/>
              <a:defRPr sz="1575" b="1"/>
            </a:lvl8pPr>
            <a:lvl9pPr marL="3655024" indent="0">
              <a:buNone/>
              <a:defRPr sz="157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25"/>
            </a:lvl2pPr>
            <a:lvl3pPr>
              <a:defRPr sz="1875"/>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79" y="1535122"/>
            <a:ext cx="4041775" cy="639763"/>
          </a:xfrm>
        </p:spPr>
        <p:txBody>
          <a:bodyPr anchor="b"/>
          <a:lstStyle>
            <a:lvl1pPr marL="0" indent="0">
              <a:buNone/>
              <a:defRPr sz="2400" b="1"/>
            </a:lvl1pPr>
            <a:lvl2pPr marL="456869" indent="0">
              <a:buNone/>
              <a:defRPr sz="2025" b="1"/>
            </a:lvl2pPr>
            <a:lvl3pPr marL="913763" indent="0">
              <a:buNone/>
              <a:defRPr sz="1875" b="1"/>
            </a:lvl3pPr>
            <a:lvl4pPr marL="1370640" indent="0">
              <a:buNone/>
              <a:defRPr sz="1575" b="1"/>
            </a:lvl4pPr>
            <a:lvl5pPr marL="1827527" indent="0">
              <a:buNone/>
              <a:defRPr sz="1575" b="1"/>
            </a:lvl5pPr>
            <a:lvl6pPr marL="2284396" indent="0">
              <a:buNone/>
              <a:defRPr sz="1575" b="1"/>
            </a:lvl6pPr>
            <a:lvl7pPr marL="2741261" indent="0">
              <a:buNone/>
              <a:defRPr sz="1575" b="1"/>
            </a:lvl7pPr>
            <a:lvl8pPr marL="3198147" indent="0">
              <a:buNone/>
              <a:defRPr sz="1575" b="1"/>
            </a:lvl8pPr>
            <a:lvl9pPr marL="3655024"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645479" y="2174875"/>
            <a:ext cx="4041775" cy="3951288"/>
          </a:xfrm>
        </p:spPr>
        <p:txBody>
          <a:bodyPr/>
          <a:lstStyle>
            <a:lvl1pPr>
              <a:defRPr sz="2400"/>
            </a:lvl1pPr>
            <a:lvl2pPr>
              <a:defRPr sz="2025"/>
            </a:lvl2pPr>
            <a:lvl3pPr>
              <a:defRPr sz="1875"/>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F59F46C1-4E33-468D-A091-623D9BC9DB5B}"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8"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9"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AF361011-A00D-463C-A338-558F5CEAF94D}"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5405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B72B7345-09FA-4C55-8C03-0F5E0FBA50AF}"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4"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5"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F3DA543E-0342-49A7-9269-2D2A6536C3E7}"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0308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3FFA28-4C4D-4D30-9EC9-D319369EB9DB}"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895022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3AECA884-15B2-42E1-B2D1-AC8F6DAD10C2}"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3"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4"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611B2ADE-0812-4A27-9D79-A706C03B5772}"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92821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01" y="273733"/>
            <a:ext cx="3008313" cy="1162051"/>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3" y="274074"/>
            <a:ext cx="5111750" cy="5853113"/>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01" y="1435124"/>
            <a:ext cx="3008313" cy="4691063"/>
          </a:xfrm>
        </p:spPr>
        <p:txBody>
          <a:bodyPr/>
          <a:lstStyle>
            <a:lvl1pPr marL="0" indent="0">
              <a:buNone/>
              <a:defRPr sz="1500"/>
            </a:lvl1pPr>
            <a:lvl2pPr marL="456869" indent="0">
              <a:buNone/>
              <a:defRPr sz="1200"/>
            </a:lvl2pPr>
            <a:lvl3pPr marL="913763" indent="0">
              <a:buNone/>
              <a:defRPr sz="1125"/>
            </a:lvl3pPr>
            <a:lvl4pPr marL="1370640" indent="0">
              <a:buNone/>
              <a:defRPr sz="900"/>
            </a:lvl4pPr>
            <a:lvl5pPr marL="1827527" indent="0">
              <a:buNone/>
              <a:defRPr sz="900"/>
            </a:lvl5pPr>
            <a:lvl6pPr marL="2284396" indent="0">
              <a:buNone/>
              <a:defRPr sz="900"/>
            </a:lvl6pPr>
            <a:lvl7pPr marL="2741261" indent="0">
              <a:buNone/>
              <a:defRPr sz="900"/>
            </a:lvl7pPr>
            <a:lvl8pPr marL="3198147" indent="0">
              <a:buNone/>
              <a:defRPr sz="900"/>
            </a:lvl8pPr>
            <a:lvl9pPr marL="3655024"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8280EA21-81A0-4B6E-9634-BB09F77B15D0}"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6"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7"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916F0F04-7267-4C8C-BBA4-886F17C97F29}"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28281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281"/>
            <a:ext cx="5486400" cy="566739"/>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25"/>
            </a:lvl1pPr>
            <a:lvl2pPr marL="456869" indent="0">
              <a:buNone/>
              <a:defRPr sz="2775"/>
            </a:lvl2pPr>
            <a:lvl3pPr marL="913763" indent="0">
              <a:buNone/>
              <a:defRPr sz="2400"/>
            </a:lvl3pPr>
            <a:lvl4pPr marL="1370640" indent="0">
              <a:buNone/>
              <a:defRPr sz="2025"/>
            </a:lvl4pPr>
            <a:lvl5pPr marL="1827527" indent="0">
              <a:buNone/>
              <a:defRPr sz="2025"/>
            </a:lvl5pPr>
            <a:lvl6pPr marL="2284396" indent="0">
              <a:buNone/>
              <a:defRPr sz="2025"/>
            </a:lvl6pPr>
            <a:lvl7pPr marL="2741261" indent="0">
              <a:buNone/>
              <a:defRPr sz="2025"/>
            </a:lvl7pPr>
            <a:lvl8pPr marL="3198147" indent="0">
              <a:buNone/>
              <a:defRPr sz="2025"/>
            </a:lvl8pPr>
            <a:lvl9pPr marL="3655024" indent="0">
              <a:buNone/>
              <a:defRPr sz="2025"/>
            </a:lvl9pPr>
          </a:lstStyle>
          <a:p>
            <a:pPr lvl="0"/>
            <a:endParaRPr lang="en-US" noProof="0"/>
          </a:p>
        </p:txBody>
      </p:sp>
      <p:sp>
        <p:nvSpPr>
          <p:cNvPr id="4" name="Text Placeholder 3"/>
          <p:cNvSpPr>
            <a:spLocks noGrp="1"/>
          </p:cNvSpPr>
          <p:nvPr>
            <p:ph type="body" sz="half" idx="2"/>
          </p:nvPr>
        </p:nvSpPr>
        <p:spPr>
          <a:xfrm>
            <a:off x="1792288" y="5368250"/>
            <a:ext cx="5486400" cy="804863"/>
          </a:xfrm>
        </p:spPr>
        <p:txBody>
          <a:bodyPr/>
          <a:lstStyle>
            <a:lvl1pPr marL="0" indent="0">
              <a:buNone/>
              <a:defRPr sz="1500"/>
            </a:lvl1pPr>
            <a:lvl2pPr marL="456869" indent="0">
              <a:buNone/>
              <a:defRPr sz="1200"/>
            </a:lvl2pPr>
            <a:lvl3pPr marL="913763" indent="0">
              <a:buNone/>
              <a:defRPr sz="1125"/>
            </a:lvl3pPr>
            <a:lvl4pPr marL="1370640" indent="0">
              <a:buNone/>
              <a:defRPr sz="900"/>
            </a:lvl4pPr>
            <a:lvl5pPr marL="1827527" indent="0">
              <a:buNone/>
              <a:defRPr sz="900"/>
            </a:lvl5pPr>
            <a:lvl6pPr marL="2284396" indent="0">
              <a:buNone/>
              <a:defRPr sz="900"/>
            </a:lvl6pPr>
            <a:lvl7pPr marL="2741261" indent="0">
              <a:buNone/>
              <a:defRPr sz="900"/>
            </a:lvl7pPr>
            <a:lvl8pPr marL="3198147" indent="0">
              <a:buNone/>
              <a:defRPr sz="900"/>
            </a:lvl8pPr>
            <a:lvl9pPr marL="3655024"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D2EDC8CA-DFC4-49AA-8E52-1AFFCBD2CDCF}"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6"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7"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FF2634C2-B515-4F16-9137-142C300E0C33}"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98122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93C27741-9C02-4B01-801D-0719329B8954}"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5"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6"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268A501A-A6EA-489E-833F-4DC7A85F7811}"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27002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1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541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defTabSz="913973" eaLnBrk="1" fontAlgn="auto" hangingPunct="1">
              <a:spcBef>
                <a:spcPts val="0"/>
              </a:spcBef>
              <a:spcAft>
                <a:spcPts val="0"/>
              </a:spcAft>
              <a:defRPr/>
            </a:lvl1pPr>
          </a:lstStyle>
          <a:p>
            <a:pPr marL="0" marR="0" lvl="0" indent="0" algn="l" defTabSz="913973" rtl="0" eaLnBrk="1" fontAlgn="auto" latinLnBrk="0" hangingPunct="1">
              <a:lnSpc>
                <a:spcPct val="100000"/>
              </a:lnSpc>
              <a:spcBef>
                <a:spcPts val="0"/>
              </a:spcBef>
              <a:spcAft>
                <a:spcPts val="0"/>
              </a:spcAft>
              <a:buClrTx/>
              <a:buSzTx/>
              <a:buFontTx/>
              <a:buNone/>
              <a:tabLst/>
              <a:defRPr/>
            </a:pPr>
            <a:fld id="{CD20DDEC-58D3-460B-A91E-68732F64951A}"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973"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5" name="Footer Placeholder 4">
            <a:extLst/>
          </p:cNvPr>
          <p:cNvSpPr>
            <a:spLocks noGrp="1"/>
          </p:cNvSpPr>
          <p:nvPr>
            <p:ph type="ftr" sz="quarter" idx="11"/>
          </p:nvPr>
        </p:nvSpPr>
        <p:spPr/>
        <p:txBody>
          <a:bodyPr/>
          <a:lstStyle>
            <a:lvl1pPr defTabSz="913973" eaLnBrk="1" fontAlgn="auto" hangingPunct="1">
              <a:spcBef>
                <a:spcPts val="0"/>
              </a:spcBef>
              <a:spcAft>
                <a:spcPts val="0"/>
              </a:spcAft>
              <a:defRPr/>
            </a:lvl1pPr>
          </a:lstStyle>
          <a:p>
            <a:pPr marL="0" marR="0" lvl="0" indent="0" algn="ctr" defTabSz="91397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6" name="Slide Number Placeholder 5">
            <a:extLst/>
          </p:cNvPr>
          <p:cNvSpPr>
            <a:spLocks noGrp="1"/>
          </p:cNvSpPr>
          <p:nvPr>
            <p:ph type="sldNum" sz="quarter" idx="12"/>
          </p:nvPr>
        </p:nvSpPr>
        <p:spPr/>
        <p:txBody>
          <a:bodyPr/>
          <a:lstStyle>
            <a:lvl1pPr defTabSz="913973" eaLnBrk="1" fontAlgn="auto" hangingPunct="1">
              <a:spcBef>
                <a:spcPts val="0"/>
              </a:spcBef>
              <a:spcAft>
                <a:spcPts val="0"/>
              </a:spcAft>
              <a:defRPr>
                <a:latin typeface="Times New Roman" pitchFamily="18" charset="0"/>
                <a:cs typeface="+mn-cs"/>
              </a:defRPr>
            </a:lvl1pPr>
          </a:lstStyle>
          <a:p>
            <a:pPr marL="0" marR="0" lvl="0" indent="0" algn="r" defTabSz="913973" rtl="0" eaLnBrk="1" fontAlgn="auto" latinLnBrk="0" hangingPunct="1">
              <a:lnSpc>
                <a:spcPct val="100000"/>
              </a:lnSpc>
              <a:spcBef>
                <a:spcPts val="0"/>
              </a:spcBef>
              <a:spcAft>
                <a:spcPts val="0"/>
              </a:spcAft>
              <a:buClrTx/>
              <a:buSzTx/>
              <a:buFontTx/>
              <a:buNone/>
              <a:tabLst/>
              <a:defRPr/>
            </a:pPr>
            <a:fld id="{76E86CB0-4FCA-4A0F-B173-C2A832A38FF6}" type="slidenum">
              <a:rPr kumimoji="0" lang="en-US" altLang="en-US" sz="1200" b="0" i="0" u="none" strike="noStrike" kern="1200" cap="none" spc="0" normalizeH="0" baseline="0" noProof="0" smtClean="0">
                <a:ln>
                  <a:noFill/>
                </a:ln>
                <a:solidFill>
                  <a:srgbClr val="898989"/>
                </a:solidFill>
                <a:effectLst/>
                <a:uLnTx/>
                <a:uFillTx/>
                <a:latin typeface="Times New Roman" pitchFamily="18" charset="0"/>
                <a:ea typeface="+mn-ea"/>
                <a:cs typeface="+mn-cs"/>
              </a:rPr>
              <a:pPr marL="0" marR="0" lvl="0" indent="0" algn="r" defTabSz="913973"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20650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8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95" indent="0" algn="ctr">
              <a:buNone/>
              <a:defRPr>
                <a:solidFill>
                  <a:schemeClr val="tx1">
                    <a:tint val="75000"/>
                  </a:schemeClr>
                </a:solidFill>
              </a:defRPr>
            </a:lvl3pPr>
            <a:lvl4pPr marL="1370988" indent="0" algn="ctr">
              <a:buNone/>
              <a:defRPr>
                <a:solidFill>
                  <a:schemeClr val="tx1">
                    <a:tint val="75000"/>
                  </a:schemeClr>
                </a:solidFill>
              </a:defRPr>
            </a:lvl4pPr>
            <a:lvl5pPr marL="1827989" indent="0" algn="ctr">
              <a:buNone/>
              <a:defRPr>
                <a:solidFill>
                  <a:schemeClr val="tx1">
                    <a:tint val="75000"/>
                  </a:schemeClr>
                </a:solidFill>
              </a:defRPr>
            </a:lvl5pPr>
            <a:lvl6pPr marL="2284974" indent="0" algn="ctr">
              <a:buNone/>
              <a:defRPr>
                <a:solidFill>
                  <a:schemeClr val="tx1">
                    <a:tint val="75000"/>
                  </a:schemeClr>
                </a:solidFill>
              </a:defRPr>
            </a:lvl6pPr>
            <a:lvl7pPr marL="2741960" indent="0" algn="ctr">
              <a:buNone/>
              <a:defRPr>
                <a:solidFill>
                  <a:schemeClr val="tx1">
                    <a:tint val="75000"/>
                  </a:schemeClr>
                </a:solidFill>
              </a:defRPr>
            </a:lvl7pPr>
            <a:lvl8pPr marL="3198960" indent="0" algn="ctr">
              <a:buNone/>
              <a:defRPr>
                <a:solidFill>
                  <a:schemeClr val="tx1">
                    <a:tint val="75000"/>
                  </a:schemeClr>
                </a:solidFill>
              </a:defRPr>
            </a:lvl8pPr>
            <a:lvl9pPr marL="365595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16EF009E-D30E-4740-95AE-D580EB00FF04}"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5" name="Footer Placeholder 4"/>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6" name="Slide Number Placeholder 5"/>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12F3F265-1945-48C7-9E74-2D2571A1501B}"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951274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6D091BCA-0911-458E-BBB5-A0D1079CEA64}"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5" name="Footer Placeholder 4"/>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6" name="Slide Number Placeholder 5"/>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7E61E92C-CB97-4752-A11B-D9A1FCDA88D5}"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650310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37"/>
            <a:ext cx="7772400" cy="1362075"/>
          </a:xfrm>
        </p:spPr>
        <p:txBody>
          <a:bodyPr anchor="t"/>
          <a:lstStyle>
            <a:lvl1pPr algn="l">
              <a:defRPr sz="3975"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25">
                <a:solidFill>
                  <a:schemeClr val="tx1">
                    <a:tint val="75000"/>
                  </a:schemeClr>
                </a:solidFill>
              </a:defRPr>
            </a:lvl1pPr>
            <a:lvl2pPr marL="456986" indent="0">
              <a:buNone/>
              <a:defRPr sz="1800">
                <a:solidFill>
                  <a:schemeClr val="tx1">
                    <a:tint val="75000"/>
                  </a:schemeClr>
                </a:solidFill>
              </a:defRPr>
            </a:lvl2pPr>
            <a:lvl3pPr marL="913995" indent="0">
              <a:buNone/>
              <a:defRPr sz="1575">
                <a:solidFill>
                  <a:schemeClr val="tx1">
                    <a:tint val="75000"/>
                  </a:schemeClr>
                </a:solidFill>
              </a:defRPr>
            </a:lvl3pPr>
            <a:lvl4pPr marL="1370988" indent="0">
              <a:buNone/>
              <a:defRPr sz="1425">
                <a:solidFill>
                  <a:schemeClr val="tx1">
                    <a:tint val="75000"/>
                  </a:schemeClr>
                </a:solidFill>
              </a:defRPr>
            </a:lvl4pPr>
            <a:lvl5pPr marL="1827989" indent="0">
              <a:buNone/>
              <a:defRPr sz="1425">
                <a:solidFill>
                  <a:schemeClr val="tx1">
                    <a:tint val="75000"/>
                  </a:schemeClr>
                </a:solidFill>
              </a:defRPr>
            </a:lvl5pPr>
            <a:lvl6pPr marL="2284974" indent="0">
              <a:buNone/>
              <a:defRPr sz="1425">
                <a:solidFill>
                  <a:schemeClr val="tx1">
                    <a:tint val="75000"/>
                  </a:schemeClr>
                </a:solidFill>
              </a:defRPr>
            </a:lvl6pPr>
            <a:lvl7pPr marL="2741960" indent="0">
              <a:buNone/>
              <a:defRPr sz="1425">
                <a:solidFill>
                  <a:schemeClr val="tx1">
                    <a:tint val="75000"/>
                  </a:schemeClr>
                </a:solidFill>
              </a:defRPr>
            </a:lvl7pPr>
            <a:lvl8pPr marL="3198960" indent="0">
              <a:buNone/>
              <a:defRPr sz="1425">
                <a:solidFill>
                  <a:schemeClr val="tx1">
                    <a:tint val="75000"/>
                  </a:schemeClr>
                </a:solidFill>
              </a:defRPr>
            </a:lvl8pPr>
            <a:lvl9pPr marL="3655954"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6A8A93A2-7292-4D6F-BD84-F69A77438E6E}"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5" name="Footer Placeholder 4"/>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6" name="Slide Number Placeholder 5"/>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3322B2CD-96D9-4D61-ACAC-2B6504A4B401}"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515631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A93C3A44-F6F4-4C11-A313-644FEA6D4DE4}"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6" name="Footer Placeholder 5"/>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7" name="Slide Number Placeholder 6"/>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CC557688-4296-4FA1-98D5-72CF01CA6C31}"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992973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6986" indent="0">
              <a:buNone/>
              <a:defRPr sz="2025" b="1"/>
            </a:lvl2pPr>
            <a:lvl3pPr marL="913995" indent="0">
              <a:buNone/>
              <a:defRPr sz="1800" b="1"/>
            </a:lvl3pPr>
            <a:lvl4pPr marL="1370988" indent="0">
              <a:buNone/>
              <a:defRPr sz="1575" b="1"/>
            </a:lvl4pPr>
            <a:lvl5pPr marL="1827989" indent="0">
              <a:buNone/>
              <a:defRPr sz="1575" b="1"/>
            </a:lvl5pPr>
            <a:lvl6pPr marL="2284974" indent="0">
              <a:buNone/>
              <a:defRPr sz="1575" b="1"/>
            </a:lvl6pPr>
            <a:lvl7pPr marL="2741960" indent="0">
              <a:buNone/>
              <a:defRPr sz="1575" b="1"/>
            </a:lvl7pPr>
            <a:lvl8pPr marL="3198960" indent="0">
              <a:buNone/>
              <a:defRPr sz="1575" b="1"/>
            </a:lvl8pPr>
            <a:lvl9pPr marL="3655954" indent="0">
              <a:buNone/>
              <a:defRPr sz="157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62" y="1535117"/>
            <a:ext cx="4041775" cy="639763"/>
          </a:xfrm>
        </p:spPr>
        <p:txBody>
          <a:bodyPr anchor="b"/>
          <a:lstStyle>
            <a:lvl1pPr marL="0" indent="0">
              <a:buNone/>
              <a:defRPr sz="2400" b="1"/>
            </a:lvl1pPr>
            <a:lvl2pPr marL="456986" indent="0">
              <a:buNone/>
              <a:defRPr sz="2025" b="1"/>
            </a:lvl2pPr>
            <a:lvl3pPr marL="913995" indent="0">
              <a:buNone/>
              <a:defRPr sz="1800" b="1"/>
            </a:lvl3pPr>
            <a:lvl4pPr marL="1370988" indent="0">
              <a:buNone/>
              <a:defRPr sz="1575" b="1"/>
            </a:lvl4pPr>
            <a:lvl5pPr marL="1827989" indent="0">
              <a:buNone/>
              <a:defRPr sz="1575" b="1"/>
            </a:lvl5pPr>
            <a:lvl6pPr marL="2284974" indent="0">
              <a:buNone/>
              <a:defRPr sz="1575" b="1"/>
            </a:lvl6pPr>
            <a:lvl7pPr marL="2741960" indent="0">
              <a:buNone/>
              <a:defRPr sz="1575" b="1"/>
            </a:lvl7pPr>
            <a:lvl8pPr marL="3198960" indent="0">
              <a:buNone/>
              <a:defRPr sz="1575" b="1"/>
            </a:lvl8pPr>
            <a:lvl9pPr marL="3655954"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645162" y="2174875"/>
            <a:ext cx="4041775" cy="3951288"/>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147C2AD1-EBC1-4DCA-B474-BB20759A63F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8" name="Footer Placeholder 7"/>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9" name="Slide Number Placeholder 8"/>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D21979CA-FD9F-4536-8243-418493BD92F9}"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12393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3FFA28-4C4D-4D30-9EC9-D319369EB9DB}"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323294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20D01968-2F7A-4930-9F3F-0E476B10E27E}"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4" name="Footer Placeholder 3"/>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5" name="Slide Number Placeholder 4"/>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C8A6F664-01EF-478A-999C-8B041A42246F}"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650859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E9B0054D-857F-42FD-9E90-AD9BD6B7D13B}"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3" name="Footer Placeholder 2"/>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4" name="Slide Number Placeholder 3"/>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E9E08296-E083-4638-BA0F-660C3BE57B34}"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393611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61"/>
            <a:ext cx="3008313" cy="1162051"/>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0" y="273310"/>
            <a:ext cx="5111750" cy="5853113"/>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25"/>
            </a:lvl1pPr>
            <a:lvl2pPr marL="456986" indent="0">
              <a:buNone/>
              <a:defRPr sz="1200"/>
            </a:lvl2pPr>
            <a:lvl3pPr marL="913995" indent="0">
              <a:buNone/>
              <a:defRPr sz="975"/>
            </a:lvl3pPr>
            <a:lvl4pPr marL="1370988" indent="0">
              <a:buNone/>
              <a:defRPr sz="900"/>
            </a:lvl4pPr>
            <a:lvl5pPr marL="1827989" indent="0">
              <a:buNone/>
              <a:defRPr sz="900"/>
            </a:lvl5pPr>
            <a:lvl6pPr marL="2284974" indent="0">
              <a:buNone/>
              <a:defRPr sz="900"/>
            </a:lvl6pPr>
            <a:lvl7pPr marL="2741960" indent="0">
              <a:buNone/>
              <a:defRPr sz="900"/>
            </a:lvl7pPr>
            <a:lvl8pPr marL="3198960" indent="0">
              <a:buNone/>
              <a:defRPr sz="900"/>
            </a:lvl8pPr>
            <a:lvl9pPr marL="36559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31DE1934-33B4-493D-87C2-D5C6EA609618}"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6" name="Footer Placeholder 5"/>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7" name="Slide Number Placeholder 6"/>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1D94CE47-411F-4F52-B29D-8F49F9DBC4FF}"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581694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3"/>
            <a:ext cx="5486400" cy="566739"/>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25"/>
            </a:lvl1pPr>
            <a:lvl2pPr marL="456986" indent="0">
              <a:buNone/>
              <a:defRPr sz="2775"/>
            </a:lvl2pPr>
            <a:lvl3pPr marL="913995" indent="0">
              <a:buNone/>
              <a:defRPr sz="2400"/>
            </a:lvl3pPr>
            <a:lvl4pPr marL="1370988" indent="0">
              <a:buNone/>
              <a:defRPr sz="2025"/>
            </a:lvl4pPr>
            <a:lvl5pPr marL="1827989" indent="0">
              <a:buNone/>
              <a:defRPr sz="2025"/>
            </a:lvl5pPr>
            <a:lvl6pPr marL="2284974" indent="0">
              <a:buNone/>
              <a:defRPr sz="2025"/>
            </a:lvl6pPr>
            <a:lvl7pPr marL="2741960" indent="0">
              <a:buNone/>
              <a:defRPr sz="2025"/>
            </a:lvl7pPr>
            <a:lvl8pPr marL="3198960" indent="0">
              <a:buNone/>
              <a:defRPr sz="2025"/>
            </a:lvl8pPr>
            <a:lvl9pPr marL="3655954" indent="0">
              <a:buNone/>
              <a:defRPr sz="2025"/>
            </a:lvl9pPr>
          </a:lstStyle>
          <a:p>
            <a:pPr lvl="0"/>
            <a:endParaRPr lang="en-US" noProof="0"/>
          </a:p>
        </p:txBody>
      </p:sp>
      <p:sp>
        <p:nvSpPr>
          <p:cNvPr id="4" name="Text Placeholder 3"/>
          <p:cNvSpPr>
            <a:spLocks noGrp="1"/>
          </p:cNvSpPr>
          <p:nvPr>
            <p:ph type="body" sz="half" idx="2"/>
          </p:nvPr>
        </p:nvSpPr>
        <p:spPr>
          <a:xfrm>
            <a:off x="1792288" y="5367371"/>
            <a:ext cx="5486400" cy="804863"/>
          </a:xfrm>
        </p:spPr>
        <p:txBody>
          <a:bodyPr/>
          <a:lstStyle>
            <a:lvl1pPr marL="0" indent="0">
              <a:buNone/>
              <a:defRPr sz="1425"/>
            </a:lvl1pPr>
            <a:lvl2pPr marL="456986" indent="0">
              <a:buNone/>
              <a:defRPr sz="1200"/>
            </a:lvl2pPr>
            <a:lvl3pPr marL="913995" indent="0">
              <a:buNone/>
              <a:defRPr sz="975"/>
            </a:lvl3pPr>
            <a:lvl4pPr marL="1370988" indent="0">
              <a:buNone/>
              <a:defRPr sz="900"/>
            </a:lvl4pPr>
            <a:lvl5pPr marL="1827989" indent="0">
              <a:buNone/>
              <a:defRPr sz="900"/>
            </a:lvl5pPr>
            <a:lvl6pPr marL="2284974" indent="0">
              <a:buNone/>
              <a:defRPr sz="900"/>
            </a:lvl6pPr>
            <a:lvl7pPr marL="2741960" indent="0">
              <a:buNone/>
              <a:defRPr sz="900"/>
            </a:lvl7pPr>
            <a:lvl8pPr marL="3198960" indent="0">
              <a:buNone/>
              <a:defRPr sz="900"/>
            </a:lvl8pPr>
            <a:lvl9pPr marL="36559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01531E29-A5BF-4CAB-82A7-5C4651198C2A}"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6" name="Footer Placeholder 5"/>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7" name="Slide Number Placeholder 6"/>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4E9A1B3A-A3EE-44A2-A84C-B0046728856E}"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085697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B9621B4F-267B-417F-A4B0-0F83EFDF343B}"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5" name="Footer Placeholder 4"/>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6" name="Slide Number Placeholder 5"/>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2FF06708-8551-4FCC-9F08-98CC9C7403E1}"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435204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7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7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l" defTabSz="684270" rtl="0" eaLnBrk="0" fontAlgn="base" latinLnBrk="0" hangingPunct="0">
              <a:lnSpc>
                <a:spcPct val="100000"/>
              </a:lnSpc>
              <a:spcBef>
                <a:spcPct val="0"/>
              </a:spcBef>
              <a:spcAft>
                <a:spcPct val="0"/>
              </a:spcAft>
              <a:buClrTx/>
              <a:buSzTx/>
              <a:buFontTx/>
              <a:buNone/>
              <a:tabLst/>
              <a:defRPr/>
            </a:pPr>
            <a:fld id="{FA520F42-80EE-4BDE-8AC7-425E6AE1BA30}"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684270"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5" name="Footer Placeholder 4"/>
          <p:cNvSpPr>
            <a:spLocks noGrp="1"/>
          </p:cNvSpPr>
          <p:nvPr>
            <p:ph type="ftr" sz="quarter" idx="11"/>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ctr" defTabSz="68427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
        <p:nvSpPr>
          <p:cNvPr id="6" name="Slide Number Placeholder 5"/>
          <p:cNvSpPr>
            <a:spLocks noGrp="1"/>
          </p:cNvSpPr>
          <p:nvPr>
            <p:ph type="sldNum" sz="quarter" idx="12"/>
          </p:nvPr>
        </p:nvSpPr>
        <p:spPr/>
        <p:txBody>
          <a:bodyPr/>
          <a:lstStyle>
            <a:lvl1pPr defTabSz="684270" eaLnBrk="0" fontAlgn="base" hangingPunct="0">
              <a:spcBef>
                <a:spcPct val="0"/>
              </a:spcBef>
              <a:spcAft>
                <a:spcPct val="0"/>
              </a:spcAft>
              <a:defRPr>
                <a:latin typeface="Times New Roman" pitchFamily="18" charset="0"/>
                <a:cs typeface="Arial" pitchFamily="34" charset="0"/>
              </a:defRPr>
            </a:lvl1pPr>
          </a:lstStyle>
          <a:p>
            <a:pPr marL="0" marR="0" lvl="0" indent="0" algn="r" defTabSz="684270" rtl="0" eaLnBrk="0" fontAlgn="base" latinLnBrk="0" hangingPunct="0">
              <a:lnSpc>
                <a:spcPct val="100000"/>
              </a:lnSpc>
              <a:spcBef>
                <a:spcPct val="0"/>
              </a:spcBef>
              <a:spcAft>
                <a:spcPct val="0"/>
              </a:spcAft>
              <a:buClrTx/>
              <a:buSzTx/>
              <a:buFontTx/>
              <a:buNone/>
              <a:tabLst/>
              <a:defRPr/>
            </a:pPr>
            <a:fld id="{CF9D9959-68A4-4BF9-944F-A73549AEC522}"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r" defTabSz="68427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234598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988141"/>
      </p:ext>
    </p:extLst>
  </p:cSld>
  <p:clrMapOvr>
    <a:masterClrMapping/>
  </p:clrMapOvr>
  <p:transition spd="slow" advClick="0" advTm="4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300178"/>
      </p:ext>
    </p:extLst>
  </p:cSld>
  <p:clrMapOvr>
    <a:masterClrMapping/>
  </p:clrMapOvr>
  <p:transition spd="slow" advTm="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50"/>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70" indent="0" algn="ctr">
              <a:buNone/>
              <a:defRPr>
                <a:solidFill>
                  <a:schemeClr val="tx1">
                    <a:tint val="75000"/>
                  </a:schemeClr>
                </a:solidFill>
              </a:defRPr>
            </a:lvl2pPr>
            <a:lvl3pPr marL="914153" indent="0" algn="ctr">
              <a:buNone/>
              <a:defRPr>
                <a:solidFill>
                  <a:schemeClr val="tx1">
                    <a:tint val="75000"/>
                  </a:schemeClr>
                </a:solidFill>
              </a:defRPr>
            </a:lvl3pPr>
            <a:lvl4pPr marL="1371226" indent="0" algn="ctr">
              <a:buNone/>
              <a:defRPr>
                <a:solidFill>
                  <a:schemeClr val="tx1">
                    <a:tint val="75000"/>
                  </a:schemeClr>
                </a:solidFill>
              </a:defRPr>
            </a:lvl4pPr>
            <a:lvl5pPr marL="1828304" indent="0" algn="ctr">
              <a:buNone/>
              <a:defRPr>
                <a:solidFill>
                  <a:schemeClr val="tx1">
                    <a:tint val="75000"/>
                  </a:schemeClr>
                </a:solidFill>
              </a:defRPr>
            </a:lvl5pPr>
            <a:lvl6pPr marL="2285373" indent="0" algn="ctr">
              <a:buNone/>
              <a:defRPr>
                <a:solidFill>
                  <a:schemeClr val="tx1">
                    <a:tint val="75000"/>
                  </a:schemeClr>
                </a:solidFill>
              </a:defRPr>
            </a:lvl6pPr>
            <a:lvl7pPr marL="2742443" indent="0" algn="ctr">
              <a:buNone/>
              <a:defRPr>
                <a:solidFill>
                  <a:schemeClr val="tx1">
                    <a:tint val="75000"/>
                  </a:schemeClr>
                </a:solidFill>
              </a:defRPr>
            </a:lvl7pPr>
            <a:lvl8pPr marL="3199520" indent="0" algn="ctr">
              <a:buNone/>
              <a:defRPr>
                <a:solidFill>
                  <a:schemeClr val="tx1">
                    <a:tint val="75000"/>
                  </a:schemeClr>
                </a:solidFill>
              </a:defRPr>
            </a:lvl8pPr>
            <a:lvl9pPr marL="3656594"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FB0EE484-35A3-4C3C-B98D-C9163F109AB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243624520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5A0CD841-EE5F-4C84-BC6C-635F33D435C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32249131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3FFA28-4C4D-4D30-9EC9-D319369EB9DB}"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2552109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13"/>
            <a:ext cx="7772400" cy="1362075"/>
          </a:xfrm>
        </p:spPr>
        <p:txBody>
          <a:bodyPr anchor="t"/>
          <a:lstStyle>
            <a:lvl1pPr algn="l">
              <a:defRPr sz="3975"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25">
                <a:solidFill>
                  <a:schemeClr val="tx1">
                    <a:tint val="75000"/>
                  </a:schemeClr>
                </a:solidFill>
              </a:defRPr>
            </a:lvl1pPr>
            <a:lvl2pPr marL="457070" indent="0">
              <a:buNone/>
              <a:defRPr sz="1800">
                <a:solidFill>
                  <a:schemeClr val="tx1">
                    <a:tint val="75000"/>
                  </a:schemeClr>
                </a:solidFill>
              </a:defRPr>
            </a:lvl2pPr>
            <a:lvl3pPr marL="914153" indent="0">
              <a:buNone/>
              <a:defRPr sz="1575">
                <a:solidFill>
                  <a:schemeClr val="tx1">
                    <a:tint val="75000"/>
                  </a:schemeClr>
                </a:solidFill>
              </a:defRPr>
            </a:lvl3pPr>
            <a:lvl4pPr marL="1371226" indent="0">
              <a:buNone/>
              <a:defRPr sz="1425">
                <a:solidFill>
                  <a:schemeClr val="tx1">
                    <a:tint val="75000"/>
                  </a:schemeClr>
                </a:solidFill>
              </a:defRPr>
            </a:lvl4pPr>
            <a:lvl5pPr marL="1828304" indent="0">
              <a:buNone/>
              <a:defRPr sz="1425">
                <a:solidFill>
                  <a:schemeClr val="tx1">
                    <a:tint val="75000"/>
                  </a:schemeClr>
                </a:solidFill>
              </a:defRPr>
            </a:lvl5pPr>
            <a:lvl6pPr marL="2285373" indent="0">
              <a:buNone/>
              <a:defRPr sz="1425">
                <a:solidFill>
                  <a:schemeClr val="tx1">
                    <a:tint val="75000"/>
                  </a:schemeClr>
                </a:solidFill>
              </a:defRPr>
            </a:lvl6pPr>
            <a:lvl7pPr marL="2742443" indent="0">
              <a:buNone/>
              <a:defRPr sz="1425">
                <a:solidFill>
                  <a:schemeClr val="tx1">
                    <a:tint val="75000"/>
                  </a:schemeClr>
                </a:solidFill>
              </a:defRPr>
            </a:lvl7pPr>
            <a:lvl8pPr marL="3199520" indent="0">
              <a:buNone/>
              <a:defRPr sz="1425">
                <a:solidFill>
                  <a:schemeClr val="tx1">
                    <a:tint val="75000"/>
                  </a:schemeClr>
                </a:solidFill>
              </a:defRPr>
            </a:lvl8pPr>
            <a:lvl9pPr marL="3656594" indent="0">
              <a:buNone/>
              <a:defRPr sz="1425">
                <a:solidFill>
                  <a:schemeClr val="tx1">
                    <a:tint val="75000"/>
                  </a:schemeClr>
                </a:solidFill>
              </a:defRPr>
            </a:lvl9pPr>
          </a:lstStyle>
          <a:p>
            <a:pPr lvl="0"/>
            <a:r>
              <a:rPr lang="vi-VN"/>
              <a:t>Bấm &amp; sửa kiểu tiêu đề</a:t>
            </a:r>
          </a:p>
        </p:txBody>
      </p:sp>
      <p:sp>
        <p:nvSpPr>
          <p:cNvPr id="4"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078A1F23-B226-4458-9373-A6DB46BC0FF0}"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48716322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B0BCDDA3-C690-420D-9AC6-5CE7C65E6DB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292371897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7"/>
            <a:ext cx="4040188" cy="639763"/>
          </a:xfrm>
        </p:spPr>
        <p:txBody>
          <a:bodyPr anchor="b"/>
          <a:lstStyle>
            <a:lvl1pPr marL="0" indent="0">
              <a:buNone/>
              <a:defRPr sz="2400" b="1"/>
            </a:lvl1pPr>
            <a:lvl2pPr marL="457070" indent="0">
              <a:buNone/>
              <a:defRPr sz="2025" b="1"/>
            </a:lvl2pPr>
            <a:lvl3pPr marL="914153" indent="0">
              <a:buNone/>
              <a:defRPr sz="1800" b="1"/>
            </a:lvl3pPr>
            <a:lvl4pPr marL="1371226" indent="0">
              <a:buNone/>
              <a:defRPr sz="1575" b="1"/>
            </a:lvl4pPr>
            <a:lvl5pPr marL="1828304" indent="0">
              <a:buNone/>
              <a:defRPr sz="1575" b="1"/>
            </a:lvl5pPr>
            <a:lvl6pPr marL="2285373" indent="0">
              <a:buNone/>
              <a:defRPr sz="1575" b="1"/>
            </a:lvl6pPr>
            <a:lvl7pPr marL="2742443" indent="0">
              <a:buNone/>
              <a:defRPr sz="1575" b="1"/>
            </a:lvl7pPr>
            <a:lvl8pPr marL="3199520" indent="0">
              <a:buNone/>
              <a:defRPr sz="1575" b="1"/>
            </a:lvl8pPr>
            <a:lvl9pPr marL="3656594" indent="0">
              <a:buNone/>
              <a:defRPr sz="1575"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43" y="1535117"/>
            <a:ext cx="4041775" cy="639763"/>
          </a:xfrm>
        </p:spPr>
        <p:txBody>
          <a:bodyPr anchor="b"/>
          <a:lstStyle>
            <a:lvl1pPr marL="0" indent="0">
              <a:buNone/>
              <a:defRPr sz="2400" b="1"/>
            </a:lvl1pPr>
            <a:lvl2pPr marL="457070" indent="0">
              <a:buNone/>
              <a:defRPr sz="2025" b="1"/>
            </a:lvl2pPr>
            <a:lvl3pPr marL="914153" indent="0">
              <a:buNone/>
              <a:defRPr sz="1800" b="1"/>
            </a:lvl3pPr>
            <a:lvl4pPr marL="1371226" indent="0">
              <a:buNone/>
              <a:defRPr sz="1575" b="1"/>
            </a:lvl4pPr>
            <a:lvl5pPr marL="1828304" indent="0">
              <a:buNone/>
              <a:defRPr sz="1575" b="1"/>
            </a:lvl5pPr>
            <a:lvl6pPr marL="2285373" indent="0">
              <a:buNone/>
              <a:defRPr sz="1575" b="1"/>
            </a:lvl6pPr>
            <a:lvl7pPr marL="2742443" indent="0">
              <a:buNone/>
              <a:defRPr sz="1575" b="1"/>
            </a:lvl7pPr>
            <a:lvl8pPr marL="3199520" indent="0">
              <a:buNone/>
              <a:defRPr sz="1575" b="1"/>
            </a:lvl8pPr>
            <a:lvl9pPr marL="3656594" indent="0">
              <a:buNone/>
              <a:defRPr sz="1575" b="1"/>
            </a:lvl9pPr>
          </a:lstStyle>
          <a:p>
            <a:pPr lvl="0"/>
            <a:r>
              <a:rPr lang="vi-VN"/>
              <a:t>Bấm &amp; sửa kiểu tiêu đề</a:t>
            </a:r>
          </a:p>
        </p:txBody>
      </p:sp>
      <p:sp>
        <p:nvSpPr>
          <p:cNvPr id="6" name="Nơi giữ chỗ cho Nội dung 5"/>
          <p:cNvSpPr>
            <a:spLocks noGrp="1"/>
          </p:cNvSpPr>
          <p:nvPr>
            <p:ph sz="quarter" idx="4"/>
          </p:nvPr>
        </p:nvSpPr>
        <p:spPr>
          <a:xfrm>
            <a:off x="4645043" y="2174875"/>
            <a:ext cx="4041775" cy="3951288"/>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2407DEEC-B1B0-4179-9B28-1E61853238B3}"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1833979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CF515A19-0BE6-46C2-B7F8-816AC0CD771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391346323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5DBA21EE-8BB4-4E9D-90B4-D8E4813ABD89}"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248466892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3" y="273061"/>
            <a:ext cx="3008313" cy="1162051"/>
          </a:xfrm>
        </p:spPr>
        <p:txBody>
          <a:bodyPr anchor="b"/>
          <a:lstStyle>
            <a:lvl1pPr algn="l">
              <a:defRPr sz="2025" b="1"/>
            </a:lvl1pPr>
          </a:lstStyle>
          <a:p>
            <a:r>
              <a:rPr lang="vi-VN"/>
              <a:t>Bấm &amp; sửa kiểu tiêu đề</a:t>
            </a:r>
            <a:endParaRPr lang="en-US"/>
          </a:p>
        </p:txBody>
      </p:sp>
      <p:sp>
        <p:nvSpPr>
          <p:cNvPr id="3" name="Nơi giữ chỗ cho Nội dung 2"/>
          <p:cNvSpPr>
            <a:spLocks noGrp="1"/>
          </p:cNvSpPr>
          <p:nvPr>
            <p:ph idx="1"/>
          </p:nvPr>
        </p:nvSpPr>
        <p:spPr>
          <a:xfrm>
            <a:off x="3575050" y="273077"/>
            <a:ext cx="5111750" cy="5853113"/>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3" y="1435104"/>
            <a:ext cx="3008313" cy="4691063"/>
          </a:xfrm>
        </p:spPr>
        <p:txBody>
          <a:bodyPr/>
          <a:lstStyle>
            <a:lvl1pPr marL="0" indent="0">
              <a:buNone/>
              <a:defRPr sz="1425"/>
            </a:lvl1pPr>
            <a:lvl2pPr marL="457070" indent="0">
              <a:buNone/>
              <a:defRPr sz="1200"/>
            </a:lvl2pPr>
            <a:lvl3pPr marL="914153" indent="0">
              <a:buNone/>
              <a:defRPr sz="975"/>
            </a:lvl3pPr>
            <a:lvl4pPr marL="1371226" indent="0">
              <a:buNone/>
              <a:defRPr sz="900"/>
            </a:lvl4pPr>
            <a:lvl5pPr marL="1828304" indent="0">
              <a:buNone/>
              <a:defRPr sz="900"/>
            </a:lvl5pPr>
            <a:lvl6pPr marL="2285373" indent="0">
              <a:buNone/>
              <a:defRPr sz="900"/>
            </a:lvl6pPr>
            <a:lvl7pPr marL="2742443" indent="0">
              <a:buNone/>
              <a:defRPr sz="900"/>
            </a:lvl7pPr>
            <a:lvl8pPr marL="3199520" indent="0">
              <a:buNone/>
              <a:defRPr sz="900"/>
            </a:lvl8pPr>
            <a:lvl9pPr marL="3656594" indent="0">
              <a:buNone/>
              <a:defRPr sz="900"/>
            </a:lvl9pPr>
          </a:lstStyle>
          <a:p>
            <a:pPr lvl="0"/>
            <a:r>
              <a:rPr lang="vi-VN"/>
              <a:t>Bấm &amp; sửa kiểu tiêu đề</a:t>
            </a:r>
          </a:p>
        </p:txBody>
      </p:sp>
      <p:sp>
        <p:nvSpPr>
          <p:cNvPr id="5"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93EACF94-ED6F-49BE-9ACB-BFDA2AA62A7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308054857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13"/>
            <a:ext cx="5486400" cy="566739"/>
          </a:xfrm>
        </p:spPr>
        <p:txBody>
          <a:bodyPr anchor="b"/>
          <a:lstStyle>
            <a:lvl1pPr algn="l">
              <a:defRPr sz="2025"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25"/>
            </a:lvl1pPr>
            <a:lvl2pPr marL="457070" indent="0">
              <a:buNone/>
              <a:defRPr sz="2775"/>
            </a:lvl2pPr>
            <a:lvl3pPr marL="914153" indent="0">
              <a:buNone/>
              <a:defRPr sz="2400"/>
            </a:lvl3pPr>
            <a:lvl4pPr marL="1371226" indent="0">
              <a:buNone/>
              <a:defRPr sz="2025"/>
            </a:lvl4pPr>
            <a:lvl5pPr marL="1828304" indent="0">
              <a:buNone/>
              <a:defRPr sz="2025"/>
            </a:lvl5pPr>
            <a:lvl6pPr marL="2285373" indent="0">
              <a:buNone/>
              <a:defRPr sz="2025"/>
            </a:lvl6pPr>
            <a:lvl7pPr marL="2742443" indent="0">
              <a:buNone/>
              <a:defRPr sz="2025"/>
            </a:lvl7pPr>
            <a:lvl8pPr marL="3199520" indent="0">
              <a:buNone/>
              <a:defRPr sz="2025"/>
            </a:lvl8pPr>
            <a:lvl9pPr marL="3656594" indent="0">
              <a:buNone/>
              <a:defRPr sz="2025"/>
            </a:lvl9pPr>
          </a:lstStyle>
          <a:p>
            <a:pPr lvl="0"/>
            <a:endParaRPr lang="en-US" noProof="0"/>
          </a:p>
        </p:txBody>
      </p:sp>
      <p:sp>
        <p:nvSpPr>
          <p:cNvPr id="4" name="Nơi giữ chỗ cho Văn bản 3"/>
          <p:cNvSpPr>
            <a:spLocks noGrp="1"/>
          </p:cNvSpPr>
          <p:nvPr>
            <p:ph type="body" sz="half" idx="2"/>
          </p:nvPr>
        </p:nvSpPr>
        <p:spPr>
          <a:xfrm>
            <a:off x="1792288" y="5367363"/>
            <a:ext cx="5486400" cy="804863"/>
          </a:xfrm>
        </p:spPr>
        <p:txBody>
          <a:bodyPr/>
          <a:lstStyle>
            <a:lvl1pPr marL="0" indent="0">
              <a:buNone/>
              <a:defRPr sz="1425"/>
            </a:lvl1pPr>
            <a:lvl2pPr marL="457070" indent="0">
              <a:buNone/>
              <a:defRPr sz="1200"/>
            </a:lvl2pPr>
            <a:lvl3pPr marL="914153" indent="0">
              <a:buNone/>
              <a:defRPr sz="975"/>
            </a:lvl3pPr>
            <a:lvl4pPr marL="1371226" indent="0">
              <a:buNone/>
              <a:defRPr sz="900"/>
            </a:lvl4pPr>
            <a:lvl5pPr marL="1828304" indent="0">
              <a:buNone/>
              <a:defRPr sz="900"/>
            </a:lvl5pPr>
            <a:lvl6pPr marL="2285373" indent="0">
              <a:buNone/>
              <a:defRPr sz="900"/>
            </a:lvl6pPr>
            <a:lvl7pPr marL="2742443" indent="0">
              <a:buNone/>
              <a:defRPr sz="900"/>
            </a:lvl7pPr>
            <a:lvl8pPr marL="3199520" indent="0">
              <a:buNone/>
              <a:defRPr sz="900"/>
            </a:lvl8pPr>
            <a:lvl9pPr marL="3656594" indent="0">
              <a:buNone/>
              <a:defRPr sz="900"/>
            </a:lvl9pPr>
          </a:lstStyle>
          <a:p>
            <a:pPr lvl="0"/>
            <a:r>
              <a:rPr lang="vi-VN"/>
              <a:t>Bấm &amp; sửa kiểu tiêu đề</a:t>
            </a:r>
          </a:p>
        </p:txBody>
      </p:sp>
      <p:sp>
        <p:nvSpPr>
          <p:cNvPr id="5"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CFA2A7D1-6631-446F-BF8F-E1BEF2D9D190}"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383729082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1290304A-F142-4610-9E0B-C6DDF37ACFC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400303598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52"/>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52"/>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p:cNvPr>
          <p:cNvSpPr>
            <a:spLocks noGrp="1"/>
          </p:cNvSpPr>
          <p:nvPr>
            <p:ph type="dt" sz="half" idx="10"/>
          </p:nvPr>
        </p:nvSpPr>
        <p:spPr/>
        <p:txBody>
          <a:bodyPr/>
          <a:lstStyle>
            <a:lvl1pPr defTabSz="684270" eaLnBrk="1" fontAlgn="auto" hangingPunct="1">
              <a:spcBef>
                <a:spcPts val="0"/>
              </a:spcBef>
              <a:spcAft>
                <a:spcPts val="0"/>
              </a:spcAft>
              <a:defRPr/>
            </a:lvl1pPr>
          </a:lstStyle>
          <a:p>
            <a:pPr marL="0" marR="0" lvl="0" indent="0" algn="l"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a:extLst/>
          </p:cNvPr>
          <p:cNvSpPr>
            <a:spLocks noGrp="1"/>
          </p:cNvSpPr>
          <p:nvPr>
            <p:ph type="ftr" sz="quarter" idx="11"/>
          </p:nvPr>
        </p:nvSpPr>
        <p:spPr/>
        <p:txBody>
          <a:bodyPr/>
          <a:lstStyle>
            <a:lvl1pPr defTabSz="684270" eaLnBrk="1" fontAlgn="auto" hangingPunct="1">
              <a:spcBef>
                <a:spcPts val="0"/>
              </a:spcBef>
              <a:spcAft>
                <a:spcPts val="0"/>
              </a:spcAft>
              <a:defRPr/>
            </a:lvl1pPr>
          </a:lstStyle>
          <a:p>
            <a:pPr marL="0" marR="0" lvl="0" indent="0" algn="ctr" defTabSz="6842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a:extLst/>
          </p:cNvPr>
          <p:cNvSpPr>
            <a:spLocks noGrp="1"/>
          </p:cNvSpPr>
          <p:nvPr>
            <p:ph type="sldNum" sz="quarter" idx="12"/>
          </p:nvPr>
        </p:nvSpPr>
        <p:spPr/>
        <p:txBody>
          <a:bodyPr/>
          <a:lstStyle>
            <a:lvl1pPr defTabSz="684270" eaLnBrk="1" fontAlgn="auto" hangingPunct="1">
              <a:spcBef>
                <a:spcPts val="0"/>
              </a:spcBef>
              <a:spcAft>
                <a:spcPts val="0"/>
              </a:spcAft>
              <a:defRPr/>
            </a:lvl1pPr>
          </a:lstStyle>
          <a:p>
            <a:pPr marL="0" marR="0" lvl="0" indent="0" algn="r" defTabSz="684270" rtl="0" eaLnBrk="1" fontAlgn="auto" latinLnBrk="0" hangingPunct="1">
              <a:lnSpc>
                <a:spcPct val="100000"/>
              </a:lnSpc>
              <a:spcBef>
                <a:spcPts val="0"/>
              </a:spcBef>
              <a:spcAft>
                <a:spcPts val="0"/>
              </a:spcAft>
              <a:buClrTx/>
              <a:buSzTx/>
              <a:buFontTx/>
              <a:buNone/>
              <a:tabLst/>
              <a:defRPr/>
            </a:pPr>
            <a:fld id="{924D7A1B-C62D-47F9-B7A3-4A3A2828B9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427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50440096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469" indent="0" algn="ctr">
              <a:buNone/>
              <a:defRPr/>
            </a:lvl2pPr>
            <a:lvl3pPr marL="684984" indent="0" algn="ctr">
              <a:buNone/>
              <a:defRPr/>
            </a:lvl3pPr>
            <a:lvl4pPr marL="1027476" indent="0" algn="ctr">
              <a:buNone/>
              <a:defRPr/>
            </a:lvl4pPr>
            <a:lvl5pPr marL="1369969" indent="0" algn="ctr">
              <a:buNone/>
              <a:defRPr/>
            </a:lvl5pPr>
            <a:lvl6pPr marL="1712485" indent="0" algn="ctr">
              <a:buNone/>
              <a:defRPr/>
            </a:lvl6pPr>
            <a:lvl7pPr marL="2054952" indent="0" algn="ctr">
              <a:buNone/>
              <a:defRPr/>
            </a:lvl7pPr>
            <a:lvl8pPr marL="2397420" indent="0" algn="ctr">
              <a:buNone/>
              <a:defRPr/>
            </a:lvl8pPr>
            <a:lvl9pPr marL="273988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CCDA6EC1-4203-473A-8F9F-2B77543CE779}"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29087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3FFA28-4C4D-4D30-9EC9-D319369EB9DB}" type="datetimeFigureOut">
              <a:rPr lang="en-US" smtClean="0"/>
              <a:t>12/28/2022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929231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173904AA-DDC2-49F2-A585-777375B3E635}"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61487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469" indent="0">
              <a:buNone/>
              <a:defRPr sz="1425"/>
            </a:lvl2pPr>
            <a:lvl3pPr marL="684984" indent="0">
              <a:buNone/>
              <a:defRPr sz="1200"/>
            </a:lvl3pPr>
            <a:lvl4pPr marL="1027476" indent="0">
              <a:buNone/>
              <a:defRPr sz="1125"/>
            </a:lvl4pPr>
            <a:lvl5pPr marL="1369969" indent="0">
              <a:buNone/>
              <a:defRPr sz="1125"/>
            </a:lvl5pPr>
            <a:lvl6pPr marL="1712485" indent="0">
              <a:buNone/>
              <a:defRPr sz="1125"/>
            </a:lvl6pPr>
            <a:lvl7pPr marL="2054952" indent="0">
              <a:buNone/>
              <a:defRPr sz="1125"/>
            </a:lvl7pPr>
            <a:lvl8pPr marL="2397420" indent="0">
              <a:buNone/>
              <a:defRPr sz="1125"/>
            </a:lvl8pPr>
            <a:lvl9pPr marL="2739889" indent="0">
              <a:buNone/>
              <a:defRPr sz="1125"/>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A32BB490-9B97-4936-82D9-AFBFC3C26CAD}"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203603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7"/>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7" name="Slide Number Placeholder 8"/>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6D797143-7FDC-4E56-A96E-2354CDCD9215}"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91951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800" b="1"/>
            </a:lvl1pPr>
            <a:lvl2pPr marL="342469" indent="0">
              <a:buNone/>
              <a:defRPr sz="1500" b="1"/>
            </a:lvl2pPr>
            <a:lvl3pPr marL="684984" indent="0">
              <a:buNone/>
              <a:defRPr sz="1425" b="1"/>
            </a:lvl3pPr>
            <a:lvl4pPr marL="1027476" indent="0">
              <a:buNone/>
              <a:defRPr sz="1200" b="1"/>
            </a:lvl4pPr>
            <a:lvl5pPr marL="1369969" indent="0">
              <a:buNone/>
              <a:defRPr sz="1200" b="1"/>
            </a:lvl5pPr>
            <a:lvl6pPr marL="1712485" indent="0">
              <a:buNone/>
              <a:defRPr sz="1200" b="1"/>
            </a:lvl6pPr>
            <a:lvl7pPr marL="2054952" indent="0">
              <a:buNone/>
              <a:defRPr sz="1200" b="1"/>
            </a:lvl7pPr>
            <a:lvl8pPr marL="2397420" indent="0">
              <a:buNone/>
              <a:defRPr sz="1200" b="1"/>
            </a:lvl8pPr>
            <a:lvl9pPr marL="273988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1" y="1535117"/>
            <a:ext cx="4041775" cy="639763"/>
          </a:xfrm>
        </p:spPr>
        <p:txBody>
          <a:bodyPr anchor="b"/>
          <a:lstStyle>
            <a:lvl1pPr marL="0" indent="0">
              <a:buNone/>
              <a:defRPr sz="1800" b="1"/>
            </a:lvl1pPr>
            <a:lvl2pPr marL="342469" indent="0">
              <a:buNone/>
              <a:defRPr sz="1500" b="1"/>
            </a:lvl2pPr>
            <a:lvl3pPr marL="684984" indent="0">
              <a:buNone/>
              <a:defRPr sz="1425" b="1"/>
            </a:lvl3pPr>
            <a:lvl4pPr marL="1027476" indent="0">
              <a:buNone/>
              <a:defRPr sz="1200" b="1"/>
            </a:lvl4pPr>
            <a:lvl5pPr marL="1369969" indent="0">
              <a:buNone/>
              <a:defRPr sz="1200" b="1"/>
            </a:lvl5pPr>
            <a:lvl6pPr marL="1712485" indent="0">
              <a:buNone/>
              <a:defRPr sz="1200" b="1"/>
            </a:lvl6pPr>
            <a:lvl7pPr marL="2054952" indent="0">
              <a:buNone/>
              <a:defRPr sz="1200" b="1"/>
            </a:lvl7pPr>
            <a:lvl8pPr marL="2397420" indent="0">
              <a:buNone/>
              <a:defRPr sz="1200" b="1"/>
            </a:lvl8pPr>
            <a:lvl9pPr marL="273988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91" y="2174875"/>
            <a:ext cx="4041775" cy="3951288"/>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639DA502-E7AE-4338-AE4F-41693980113F}"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12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30D12537-C40C-49C0-913F-325D07055F8E}"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79633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252E53DB-4601-41E2-92BF-DCF96A93E964}"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11012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62"/>
            <a:ext cx="3008313"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147"/>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125"/>
            </a:lvl1pPr>
            <a:lvl2pPr marL="342469" indent="0">
              <a:buNone/>
              <a:defRPr sz="900"/>
            </a:lvl2pPr>
            <a:lvl3pPr marL="684984" indent="0">
              <a:buNone/>
              <a:defRPr sz="825"/>
            </a:lvl3pPr>
            <a:lvl4pPr marL="1027476" indent="0">
              <a:buNone/>
              <a:defRPr sz="675"/>
            </a:lvl4pPr>
            <a:lvl5pPr marL="1369969" indent="0">
              <a:buNone/>
              <a:defRPr sz="675"/>
            </a:lvl5pPr>
            <a:lvl6pPr marL="1712485" indent="0">
              <a:buNone/>
              <a:defRPr sz="675"/>
            </a:lvl6pPr>
            <a:lvl7pPr marL="2054952" indent="0">
              <a:buNone/>
              <a:defRPr sz="675"/>
            </a:lvl7pPr>
            <a:lvl8pPr marL="2397420" indent="0">
              <a:buNone/>
              <a:defRPr sz="675"/>
            </a:lvl8pPr>
            <a:lvl9pPr marL="2739889" indent="0">
              <a:buNone/>
              <a:defRPr sz="675"/>
            </a:lvl9pPr>
          </a:lstStyle>
          <a:p>
            <a:pPr lvl="0"/>
            <a:r>
              <a:rPr lang="en-US" smtClean="0"/>
              <a:t>Click to edit Master text styles</a:t>
            </a:r>
          </a:p>
        </p:txBody>
      </p:sp>
      <p:sp>
        <p:nvSpPr>
          <p:cNvPr id="5" name="Date Placeholder 6"/>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7"/>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7" name="Slide Number Placeholder 8"/>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B9CF3EFC-DA1D-4740-99B5-E3294F265C14}"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54812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4"/>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469" indent="0">
              <a:buNone/>
              <a:defRPr sz="2100"/>
            </a:lvl2pPr>
            <a:lvl3pPr marL="684984" indent="0">
              <a:buNone/>
              <a:defRPr sz="1800"/>
            </a:lvl3pPr>
            <a:lvl4pPr marL="1027476" indent="0">
              <a:buNone/>
              <a:defRPr sz="1500"/>
            </a:lvl4pPr>
            <a:lvl5pPr marL="1369969" indent="0">
              <a:buNone/>
              <a:defRPr sz="1500"/>
            </a:lvl5pPr>
            <a:lvl6pPr marL="1712485" indent="0">
              <a:buNone/>
              <a:defRPr sz="1500"/>
            </a:lvl6pPr>
            <a:lvl7pPr marL="2054952" indent="0">
              <a:buNone/>
              <a:defRPr sz="1500"/>
            </a:lvl7pPr>
            <a:lvl8pPr marL="2397420" indent="0">
              <a:buNone/>
              <a:defRPr sz="1500"/>
            </a:lvl8pPr>
            <a:lvl9pPr marL="2739889" indent="0">
              <a:buNone/>
              <a:defRPr sz="1500"/>
            </a:lvl9pPr>
          </a:lstStyle>
          <a:p>
            <a:pPr lvl="0"/>
            <a:endParaRPr lang="en-US" noProof="0" smtClean="0"/>
          </a:p>
        </p:txBody>
      </p:sp>
      <p:sp>
        <p:nvSpPr>
          <p:cNvPr id="4" name="Text Placeholder 3"/>
          <p:cNvSpPr>
            <a:spLocks noGrp="1"/>
          </p:cNvSpPr>
          <p:nvPr>
            <p:ph type="body" sz="half" idx="2"/>
          </p:nvPr>
        </p:nvSpPr>
        <p:spPr>
          <a:xfrm>
            <a:off x="1792288" y="5367416"/>
            <a:ext cx="5486400" cy="804863"/>
          </a:xfrm>
        </p:spPr>
        <p:txBody>
          <a:bodyPr/>
          <a:lstStyle>
            <a:lvl1pPr marL="0" indent="0">
              <a:buNone/>
              <a:defRPr sz="1125"/>
            </a:lvl1pPr>
            <a:lvl2pPr marL="342469" indent="0">
              <a:buNone/>
              <a:defRPr sz="900"/>
            </a:lvl2pPr>
            <a:lvl3pPr marL="684984" indent="0">
              <a:buNone/>
              <a:defRPr sz="825"/>
            </a:lvl3pPr>
            <a:lvl4pPr marL="1027476" indent="0">
              <a:buNone/>
              <a:defRPr sz="675"/>
            </a:lvl4pPr>
            <a:lvl5pPr marL="1369969" indent="0">
              <a:buNone/>
              <a:defRPr sz="675"/>
            </a:lvl5pPr>
            <a:lvl6pPr marL="1712485" indent="0">
              <a:buNone/>
              <a:defRPr sz="675"/>
            </a:lvl6pPr>
            <a:lvl7pPr marL="2054952" indent="0">
              <a:buNone/>
              <a:defRPr sz="675"/>
            </a:lvl7pPr>
            <a:lvl8pPr marL="2397420" indent="0">
              <a:buNone/>
              <a:defRPr sz="675"/>
            </a:lvl8pPr>
            <a:lvl9pPr marL="2739889" indent="0">
              <a:buNone/>
              <a:defRPr sz="675"/>
            </a:lvl9pPr>
          </a:lstStyle>
          <a:p>
            <a:pPr lvl="0"/>
            <a:r>
              <a:rPr lang="en-US" smtClean="0"/>
              <a:t>Click to edit Master text styles</a:t>
            </a:r>
          </a:p>
        </p:txBody>
      </p:sp>
      <p:sp>
        <p:nvSpPr>
          <p:cNvPr id="5" name="Date Placeholder 6"/>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6" name="Footer Placeholder 7"/>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7" name="Slide Number Placeholder 8"/>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E3749E74-B37D-4751-96DE-583D91F0A528}"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90460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C5741B82-36DD-4FEF-943A-C62C2565939E}"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62838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684305" fontAlgn="auto">
              <a:spcBef>
                <a:spcPts val="0"/>
              </a:spcBef>
              <a:spcAft>
                <a:spcPts val="0"/>
              </a:spcAft>
              <a:defRPr/>
            </a:lvl1pPr>
          </a:lstStyle>
          <a:p>
            <a:pPr marL="0" marR="0" lvl="0" indent="0" algn="l"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p:txBody>
          <a:bodyPr/>
          <a:lstStyle>
            <a:lvl1pPr defTabSz="684305" fontAlgn="auto">
              <a:spcBef>
                <a:spcPts val="0"/>
              </a:spcBef>
              <a:spcAft>
                <a:spcPts val="0"/>
              </a:spcAft>
              <a:defRPr/>
            </a:lvl1pPr>
          </a:lstStyle>
          <a:p>
            <a:pPr marL="0" marR="0" lvl="0" indent="0" algn="ctr" defTabSz="68430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p:txBody>
          <a:bodyPr/>
          <a:lstStyle>
            <a:lvl1pPr defTabSz="684305" fontAlgn="auto">
              <a:spcBef>
                <a:spcPts val="0"/>
              </a:spcBef>
              <a:spcAft>
                <a:spcPts val="0"/>
              </a:spcAft>
              <a:defRPr/>
            </a:lvl1pPr>
          </a:lstStyle>
          <a:p>
            <a:pPr marL="0" marR="0" lvl="0" indent="0" algn="r" defTabSz="684305" rtl="0" eaLnBrk="1" fontAlgn="auto" latinLnBrk="0" hangingPunct="1">
              <a:lnSpc>
                <a:spcPct val="100000"/>
              </a:lnSpc>
              <a:spcBef>
                <a:spcPts val="0"/>
              </a:spcBef>
              <a:spcAft>
                <a:spcPts val="0"/>
              </a:spcAft>
              <a:buClrTx/>
              <a:buSzTx/>
              <a:buFontTx/>
              <a:buNone/>
              <a:tabLst/>
              <a:defRPr/>
            </a:pPr>
            <a:fld id="{29906FEC-4A77-4653-A0C0-25F0C7539ECB}"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305" rtl="0" eaLnBrk="1" fontAlgn="auto" latinLnBrk="0" hangingPunct="1">
                <a:lnSpc>
                  <a:spcPct val="100000"/>
                </a:lnSpc>
                <a:spcBef>
                  <a:spcPts val="0"/>
                </a:spcBef>
                <a:spcAft>
                  <a:spcPts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37890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FFA28-4C4D-4D30-9EC9-D319369EB9DB}" type="datetimeFigureOut">
              <a:rPr lang="en-US" smtClean="0"/>
              <a:t>12/28/2022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70569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FFA28-4C4D-4D30-9EC9-D319369EB9DB}" type="datetimeFigureOut">
              <a:rPr lang="en-US" smtClean="0"/>
              <a:t>12/28/2022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192087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3FFA28-4C4D-4D30-9EC9-D319369EB9DB}"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56248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3FFA28-4C4D-4D30-9EC9-D319369EB9DB}"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F7EC9-8C4E-45D6-8F27-44A9BDA44C31}" type="slidenum">
              <a:rPr lang="en-US" smtClean="0"/>
              <a:t>‹#›</a:t>
            </a:fld>
            <a:endParaRPr lang="en-US"/>
          </a:p>
        </p:txBody>
      </p:sp>
    </p:spTree>
    <p:extLst>
      <p:ext uri="{BB962C8B-B14F-4D97-AF65-F5344CB8AC3E}">
        <p14:creationId xmlns:p14="http://schemas.microsoft.com/office/powerpoint/2010/main" val="192481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FFA28-4C4D-4D30-9EC9-D319369EB9DB}" type="datetimeFigureOut">
              <a:rPr lang="en-US" smtClean="0"/>
              <a:t>12/28/2022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F7EC9-8C4E-45D6-8F27-44A9BDA44C31}" type="slidenum">
              <a:rPr lang="en-US" smtClean="0"/>
              <a:t>‹#›</a:t>
            </a:fld>
            <a:endParaRPr lang="en-US"/>
          </a:p>
        </p:txBody>
      </p:sp>
    </p:spTree>
    <p:extLst>
      <p:ext uri="{BB962C8B-B14F-4D97-AF65-F5344CB8AC3E}">
        <p14:creationId xmlns:p14="http://schemas.microsoft.com/office/powerpoint/2010/main" val="546465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44" tIns="60925" rIns="121844" bIns="60925"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44" tIns="60925" rIns="121844" bIns="6092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457200" y="6356351"/>
            <a:ext cx="2133600" cy="366183"/>
          </a:xfrm>
          <a:prstGeom prst="rect">
            <a:avLst/>
          </a:prstGeom>
        </p:spPr>
        <p:txBody>
          <a:bodyPr vert="horz" lIns="121844" tIns="60925" rIns="121844" bIns="60925" rtlCol="0" anchor="ctr"/>
          <a:lstStyle>
            <a:lvl1pPr algn="l" defTabSz="913763">
              <a:defRPr sz="1200">
                <a:solidFill>
                  <a:prstClr val="black">
                    <a:tint val="75000"/>
                  </a:prstClr>
                </a:solidFill>
                <a:latin typeface="Arial" pitchFamily="34" charset="0"/>
                <a:cs typeface="Arial" pitchFamily="34" charset="0"/>
              </a:defRPr>
            </a:lvl1pPr>
          </a:lstStyle>
          <a:p>
            <a:pPr marL="0" marR="0" lvl="0" indent="0" algn="l" defTabSz="913763" rtl="0" eaLnBrk="0" fontAlgn="base" latinLnBrk="0" hangingPunct="0">
              <a:lnSpc>
                <a:spcPct val="100000"/>
              </a:lnSpc>
              <a:spcBef>
                <a:spcPct val="0"/>
              </a:spcBef>
              <a:spcAft>
                <a:spcPct val="0"/>
              </a:spcAft>
              <a:buClrTx/>
              <a:buSzTx/>
              <a:buFontTx/>
              <a:buNone/>
              <a:tabLst/>
              <a:defRPr/>
            </a:pPr>
            <a:fld id="{1EF204D1-A5B3-4F5E-B4DE-65486E1875B5}" type="datetimeFigureOut">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l" defTabSz="913763" rtl="0" eaLnBrk="0" fontAlgn="base" latinLnBrk="0" hangingPunct="0">
                <a:lnSpc>
                  <a:spcPct val="100000"/>
                </a:lnSpc>
                <a:spcBef>
                  <a:spcPct val="0"/>
                </a:spcBef>
                <a:spcAft>
                  <a:spcPct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5" name="Footer Placeholder 4">
            <a:extLst/>
          </p:cNvPr>
          <p:cNvSpPr>
            <a:spLocks noGrp="1"/>
          </p:cNvSpPr>
          <p:nvPr>
            <p:ph type="ftr" sz="quarter" idx="3"/>
          </p:nvPr>
        </p:nvSpPr>
        <p:spPr>
          <a:xfrm>
            <a:off x="3124200" y="6356351"/>
            <a:ext cx="2895600" cy="366183"/>
          </a:xfrm>
          <a:prstGeom prst="rect">
            <a:avLst/>
          </a:prstGeom>
        </p:spPr>
        <p:txBody>
          <a:bodyPr vert="horz" lIns="121844" tIns="60925" rIns="121844" bIns="60925" rtlCol="0" anchor="ctr"/>
          <a:lstStyle>
            <a:lvl1pPr algn="ctr" defTabSz="913763">
              <a:defRPr sz="1200">
                <a:solidFill>
                  <a:prstClr val="black">
                    <a:tint val="75000"/>
                  </a:prstClr>
                </a:solidFill>
                <a:latin typeface="Arial" pitchFamily="34" charset="0"/>
                <a:cs typeface="Arial" pitchFamily="34" charset="0"/>
              </a:defRPr>
            </a:lvl1pPr>
          </a:lstStyle>
          <a:p>
            <a:pPr marL="0" marR="0" lvl="0" indent="0" algn="ctr" defTabSz="913763"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6" name="Slide Number Placeholder 5">
            <a:extLst/>
          </p:cNvPr>
          <p:cNvSpPr>
            <a:spLocks noGrp="1"/>
          </p:cNvSpPr>
          <p:nvPr>
            <p:ph type="sldNum" sz="quarter" idx="4"/>
          </p:nvPr>
        </p:nvSpPr>
        <p:spPr>
          <a:xfrm>
            <a:off x="6553200" y="6356351"/>
            <a:ext cx="2133600" cy="366183"/>
          </a:xfrm>
          <a:prstGeom prst="rect">
            <a:avLst/>
          </a:prstGeom>
        </p:spPr>
        <p:txBody>
          <a:bodyPr vert="horz" wrap="square" lIns="121844" tIns="60925" rIns="121844" bIns="60925" numCol="1" anchor="ctr" anchorCtr="0" compatLnSpc="1">
            <a:prstTxWarp prst="textNoShape">
              <a:avLst/>
            </a:prstTxWarp>
          </a:bodyPr>
          <a:lstStyle>
            <a:lvl1pPr algn="r" defTabSz="913763">
              <a:defRPr sz="1200">
                <a:solidFill>
                  <a:srgbClr val="898989"/>
                </a:solidFill>
                <a:latin typeface="Arial" pitchFamily="34" charset="0"/>
                <a:cs typeface="Arial" pitchFamily="34" charset="0"/>
              </a:defRPr>
            </a:lvl1pPr>
          </a:lstStyle>
          <a:p>
            <a:pPr marL="0" marR="0" lvl="0" indent="0" algn="r" defTabSz="913763" rtl="0" eaLnBrk="0" fontAlgn="base" latinLnBrk="0" hangingPunct="0">
              <a:lnSpc>
                <a:spcPct val="100000"/>
              </a:lnSpc>
              <a:spcBef>
                <a:spcPct val="0"/>
              </a:spcBef>
              <a:spcAft>
                <a:spcPct val="0"/>
              </a:spcAft>
              <a:buClrTx/>
              <a:buSzTx/>
              <a:buFontTx/>
              <a:buNone/>
              <a:tabLst/>
              <a:defRPr/>
            </a:pPr>
            <a:fld id="{2F4C4E07-8FDC-4F27-91DE-5B2EDE3D8556}"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Arial" pitchFamily="34" charset="0"/>
              </a:rPr>
              <a:pPr marL="0" marR="0" lvl="0" indent="0" algn="r" defTabSz="913763"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048002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6869" algn="ctr" rtl="0" fontAlgn="base">
        <a:spcBef>
          <a:spcPct val="0"/>
        </a:spcBef>
        <a:spcAft>
          <a:spcPct val="0"/>
        </a:spcAft>
        <a:defRPr sz="4425">
          <a:solidFill>
            <a:schemeClr val="tx1"/>
          </a:solidFill>
          <a:latin typeface="Calibri" panose="020F0502020204030204" pitchFamily="34" charset="0"/>
        </a:defRPr>
      </a:lvl6pPr>
      <a:lvl7pPr marL="913763" algn="ctr" rtl="0" fontAlgn="base">
        <a:spcBef>
          <a:spcPct val="0"/>
        </a:spcBef>
        <a:spcAft>
          <a:spcPct val="0"/>
        </a:spcAft>
        <a:defRPr sz="4425">
          <a:solidFill>
            <a:schemeClr val="tx1"/>
          </a:solidFill>
          <a:latin typeface="Calibri" panose="020F0502020204030204" pitchFamily="34" charset="0"/>
        </a:defRPr>
      </a:lvl7pPr>
      <a:lvl8pPr marL="1370640" algn="ctr" rtl="0" fontAlgn="base">
        <a:spcBef>
          <a:spcPct val="0"/>
        </a:spcBef>
        <a:spcAft>
          <a:spcPct val="0"/>
        </a:spcAft>
        <a:defRPr sz="4425">
          <a:solidFill>
            <a:schemeClr val="tx1"/>
          </a:solidFill>
          <a:latin typeface="Calibri" panose="020F0502020204030204" pitchFamily="34" charset="0"/>
        </a:defRPr>
      </a:lvl8pPr>
      <a:lvl9pPr marL="1827527" algn="ctr" rtl="0" fontAlgn="base">
        <a:spcBef>
          <a:spcPct val="0"/>
        </a:spcBef>
        <a:spcAft>
          <a:spcPct val="0"/>
        </a:spcAft>
        <a:defRPr sz="4425">
          <a:solidFill>
            <a:schemeClr val="tx1"/>
          </a:solidFill>
          <a:latin typeface="Calibri" panose="020F0502020204030204" pitchFamily="34" charset="0"/>
        </a:defRPr>
      </a:lvl9pPr>
    </p:titleStyle>
    <p:bodyStyle>
      <a:lvl1pPr marL="336550" indent="-33655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6600" indent="-2794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2pPr>
      <a:lvl3pPr marL="1136650" indent="-2222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3850" indent="-2222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1050" indent="-2222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2826" indent="-228435" algn="l" defTabSz="913763"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69715" indent="-228435" algn="l" defTabSz="913763"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6591" indent="-228435" algn="l" defTabSz="913763"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3470" indent="-228435" algn="l" defTabSz="913763"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3763" rtl="0" eaLnBrk="1" latinLnBrk="0" hangingPunct="1">
        <a:defRPr sz="1875" kern="1200">
          <a:solidFill>
            <a:schemeClr val="tx1"/>
          </a:solidFill>
          <a:latin typeface="+mn-lt"/>
          <a:ea typeface="+mn-ea"/>
          <a:cs typeface="+mn-cs"/>
        </a:defRPr>
      </a:lvl1pPr>
      <a:lvl2pPr marL="456869" algn="l" defTabSz="913763" rtl="0" eaLnBrk="1" latinLnBrk="0" hangingPunct="1">
        <a:defRPr sz="1875" kern="1200">
          <a:solidFill>
            <a:schemeClr val="tx1"/>
          </a:solidFill>
          <a:latin typeface="+mn-lt"/>
          <a:ea typeface="+mn-ea"/>
          <a:cs typeface="+mn-cs"/>
        </a:defRPr>
      </a:lvl2pPr>
      <a:lvl3pPr marL="913763" algn="l" defTabSz="913763" rtl="0" eaLnBrk="1" latinLnBrk="0" hangingPunct="1">
        <a:defRPr sz="1875" kern="1200">
          <a:solidFill>
            <a:schemeClr val="tx1"/>
          </a:solidFill>
          <a:latin typeface="+mn-lt"/>
          <a:ea typeface="+mn-ea"/>
          <a:cs typeface="+mn-cs"/>
        </a:defRPr>
      </a:lvl3pPr>
      <a:lvl4pPr marL="1370640" algn="l" defTabSz="913763" rtl="0" eaLnBrk="1" latinLnBrk="0" hangingPunct="1">
        <a:defRPr sz="1875" kern="1200">
          <a:solidFill>
            <a:schemeClr val="tx1"/>
          </a:solidFill>
          <a:latin typeface="+mn-lt"/>
          <a:ea typeface="+mn-ea"/>
          <a:cs typeface="+mn-cs"/>
        </a:defRPr>
      </a:lvl4pPr>
      <a:lvl5pPr marL="1827527" algn="l" defTabSz="913763" rtl="0" eaLnBrk="1" latinLnBrk="0" hangingPunct="1">
        <a:defRPr sz="1875" kern="1200">
          <a:solidFill>
            <a:schemeClr val="tx1"/>
          </a:solidFill>
          <a:latin typeface="+mn-lt"/>
          <a:ea typeface="+mn-ea"/>
          <a:cs typeface="+mn-cs"/>
        </a:defRPr>
      </a:lvl5pPr>
      <a:lvl6pPr marL="2284396" algn="l" defTabSz="913763" rtl="0" eaLnBrk="1" latinLnBrk="0" hangingPunct="1">
        <a:defRPr sz="1875" kern="1200">
          <a:solidFill>
            <a:schemeClr val="tx1"/>
          </a:solidFill>
          <a:latin typeface="+mn-lt"/>
          <a:ea typeface="+mn-ea"/>
          <a:cs typeface="+mn-cs"/>
        </a:defRPr>
      </a:lvl6pPr>
      <a:lvl7pPr marL="2741261" algn="l" defTabSz="913763" rtl="0" eaLnBrk="1" latinLnBrk="0" hangingPunct="1">
        <a:defRPr sz="1875" kern="1200">
          <a:solidFill>
            <a:schemeClr val="tx1"/>
          </a:solidFill>
          <a:latin typeface="+mn-lt"/>
          <a:ea typeface="+mn-ea"/>
          <a:cs typeface="+mn-cs"/>
        </a:defRPr>
      </a:lvl7pPr>
      <a:lvl8pPr marL="3198147" algn="l" defTabSz="913763" rtl="0" eaLnBrk="1" latinLnBrk="0" hangingPunct="1">
        <a:defRPr sz="1875" kern="1200">
          <a:solidFill>
            <a:schemeClr val="tx1"/>
          </a:solidFill>
          <a:latin typeface="+mn-lt"/>
          <a:ea typeface="+mn-ea"/>
          <a:cs typeface="+mn-cs"/>
        </a:defRPr>
      </a:lvl8pPr>
      <a:lvl9pPr marL="3655024" algn="l" defTabSz="913763" rtl="0" eaLnBrk="1" latinLnBrk="0" hangingPunct="1">
        <a:defRPr sz="18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2" tIns="60936" rIns="121872" bIns="60936"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2" tIns="60936" rIns="121872" bIns="6093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121872" tIns="60936" rIns="121872" bIns="60936" rtlCol="0" anchor="ctr"/>
          <a:lstStyle>
            <a:lvl1pPr algn="l" defTabSz="685528" eaLnBrk="1" fontAlgn="auto" hangingPunct="1">
              <a:spcBef>
                <a:spcPts val="0"/>
              </a:spcBef>
              <a:spcAft>
                <a:spcPts val="0"/>
              </a:spcAft>
              <a:defRPr sz="1200">
                <a:solidFill>
                  <a:prstClr val="black">
                    <a:tint val="75000"/>
                  </a:prstClr>
                </a:solidFill>
                <a:latin typeface="Calibri"/>
                <a:cs typeface="+mn-cs"/>
              </a:defRPr>
            </a:lvl1pPr>
          </a:lstStyle>
          <a:p>
            <a:pPr marL="0" marR="0" lvl="0" indent="0" algn="l" defTabSz="685528" rtl="0" eaLnBrk="1" fontAlgn="auto" latinLnBrk="0" hangingPunct="1">
              <a:lnSpc>
                <a:spcPct val="100000"/>
              </a:lnSpc>
              <a:spcBef>
                <a:spcPts val="0"/>
              </a:spcBef>
              <a:spcAft>
                <a:spcPts val="0"/>
              </a:spcAft>
              <a:buClrTx/>
              <a:buSzTx/>
              <a:buFontTx/>
              <a:buNone/>
              <a:tabLst/>
              <a:defRPr/>
            </a:pPr>
            <a:fld id="{744ACEBE-2ED2-4670-BD6C-70C746EA440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85528" rtl="0" eaLnBrk="1" fontAlgn="auto" latinLnBrk="0" hangingPunct="1">
                <a:lnSpc>
                  <a:spcPct val="100000"/>
                </a:lnSpc>
                <a:spcBef>
                  <a:spcPts val="0"/>
                </a:spcBef>
                <a:spcAft>
                  <a:spcPts val="0"/>
                </a:spcAft>
                <a:buClrTx/>
                <a:buSzTx/>
                <a:buFontTx/>
                <a:buNone/>
                <a:tabLst/>
                <a:defRPr/>
              </a:pPr>
              <a:t>12/28/2022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121872" tIns="60936" rIns="121872" bIns="60936" rtlCol="0" anchor="ctr"/>
          <a:lstStyle>
            <a:lvl1pPr algn="ctr" defTabSz="685528" eaLnBrk="1" fontAlgn="auto" hangingPunct="1">
              <a:spcBef>
                <a:spcPts val="0"/>
              </a:spcBef>
              <a:spcAft>
                <a:spcPts val="0"/>
              </a:spcAft>
              <a:defRPr sz="1200">
                <a:solidFill>
                  <a:prstClr val="black">
                    <a:tint val="75000"/>
                  </a:prstClr>
                </a:solidFill>
                <a:latin typeface="Calibri"/>
                <a:cs typeface="+mn-cs"/>
              </a:defRPr>
            </a:lvl1pPr>
          </a:lstStyle>
          <a:p>
            <a:pPr marL="0" marR="0" lvl="0" indent="0" algn="ctr" defTabSz="68552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121872" tIns="60936" rIns="121872" bIns="60936" rtlCol="0" anchor="ctr"/>
          <a:lstStyle>
            <a:lvl1pPr algn="r" defTabSz="685528" eaLnBrk="1" fontAlgn="auto" hangingPunct="1">
              <a:spcBef>
                <a:spcPts val="0"/>
              </a:spcBef>
              <a:spcAft>
                <a:spcPts val="0"/>
              </a:spcAft>
              <a:defRPr sz="1200">
                <a:solidFill>
                  <a:prstClr val="black">
                    <a:tint val="75000"/>
                  </a:prstClr>
                </a:solidFill>
                <a:latin typeface="Calibri"/>
                <a:cs typeface="+mn-cs"/>
              </a:defRPr>
            </a:lvl1pPr>
          </a:lstStyle>
          <a:p>
            <a:pPr marL="0" marR="0" lvl="0" indent="0" algn="r" defTabSz="685528" rtl="0" eaLnBrk="1" fontAlgn="auto" latinLnBrk="0" hangingPunct="1">
              <a:lnSpc>
                <a:spcPct val="100000"/>
              </a:lnSpc>
              <a:spcBef>
                <a:spcPts val="0"/>
              </a:spcBef>
              <a:spcAft>
                <a:spcPts val="0"/>
              </a:spcAft>
              <a:buClrTx/>
              <a:buSzTx/>
              <a:buFontTx/>
              <a:buNone/>
              <a:tabLst/>
              <a:defRPr/>
            </a:pPr>
            <a:fld id="{B0AA8B2C-87D3-426B-8732-85561E7FA03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85528"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13731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986" algn="ctr" rtl="0" fontAlgn="base">
        <a:spcBef>
          <a:spcPct val="0"/>
        </a:spcBef>
        <a:spcAft>
          <a:spcPct val="0"/>
        </a:spcAft>
        <a:defRPr sz="4425">
          <a:solidFill>
            <a:schemeClr val="tx1"/>
          </a:solidFill>
          <a:latin typeface="Calibri" pitchFamily="34" charset="0"/>
        </a:defRPr>
      </a:lvl6pPr>
      <a:lvl7pPr marL="913995" algn="ctr" rtl="0" fontAlgn="base">
        <a:spcBef>
          <a:spcPct val="0"/>
        </a:spcBef>
        <a:spcAft>
          <a:spcPct val="0"/>
        </a:spcAft>
        <a:defRPr sz="4425">
          <a:solidFill>
            <a:schemeClr val="tx1"/>
          </a:solidFill>
          <a:latin typeface="Calibri" pitchFamily="34" charset="0"/>
        </a:defRPr>
      </a:lvl7pPr>
      <a:lvl8pPr marL="1370988" algn="ctr" rtl="0" fontAlgn="base">
        <a:spcBef>
          <a:spcPct val="0"/>
        </a:spcBef>
        <a:spcAft>
          <a:spcPct val="0"/>
        </a:spcAft>
        <a:defRPr sz="4425">
          <a:solidFill>
            <a:schemeClr val="tx1"/>
          </a:solidFill>
          <a:latin typeface="Calibri" pitchFamily="34" charset="0"/>
        </a:defRPr>
      </a:lvl8pPr>
      <a:lvl9pPr marL="1827989" algn="ctr" rtl="0" fontAlgn="base">
        <a:spcBef>
          <a:spcPct val="0"/>
        </a:spcBef>
        <a:spcAft>
          <a:spcPct val="0"/>
        </a:spcAft>
        <a:defRPr sz="4425">
          <a:solidFill>
            <a:schemeClr val="tx1"/>
          </a:solidFill>
          <a:latin typeface="Calibri" pitchFamily="34" charset="0"/>
        </a:defRPr>
      </a:lvl9pPr>
    </p:titleStyle>
    <p:bodyStyle>
      <a:lvl1pPr marL="339725" indent="-339725"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466" indent="-228492" algn="l" defTabSz="913995"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0468" indent="-228492" algn="l" defTabSz="913995"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7461" indent="-228492" algn="l" defTabSz="913995"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4454" indent="-228492" algn="l" defTabSz="913995"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3995" rtl="0" eaLnBrk="1" latinLnBrk="0" hangingPunct="1">
        <a:defRPr sz="1800" kern="1200">
          <a:solidFill>
            <a:schemeClr val="tx1"/>
          </a:solidFill>
          <a:latin typeface="+mn-lt"/>
          <a:ea typeface="+mn-ea"/>
          <a:cs typeface="+mn-cs"/>
        </a:defRPr>
      </a:lvl1pPr>
      <a:lvl2pPr marL="456986" algn="l" defTabSz="913995" rtl="0" eaLnBrk="1" latinLnBrk="0" hangingPunct="1">
        <a:defRPr sz="1800" kern="1200">
          <a:solidFill>
            <a:schemeClr val="tx1"/>
          </a:solidFill>
          <a:latin typeface="+mn-lt"/>
          <a:ea typeface="+mn-ea"/>
          <a:cs typeface="+mn-cs"/>
        </a:defRPr>
      </a:lvl2pPr>
      <a:lvl3pPr marL="913995" algn="l" defTabSz="913995" rtl="0" eaLnBrk="1" latinLnBrk="0" hangingPunct="1">
        <a:defRPr sz="1800" kern="1200">
          <a:solidFill>
            <a:schemeClr val="tx1"/>
          </a:solidFill>
          <a:latin typeface="+mn-lt"/>
          <a:ea typeface="+mn-ea"/>
          <a:cs typeface="+mn-cs"/>
        </a:defRPr>
      </a:lvl3pPr>
      <a:lvl4pPr marL="1370988" algn="l" defTabSz="913995" rtl="0" eaLnBrk="1" latinLnBrk="0" hangingPunct="1">
        <a:defRPr sz="1800" kern="1200">
          <a:solidFill>
            <a:schemeClr val="tx1"/>
          </a:solidFill>
          <a:latin typeface="+mn-lt"/>
          <a:ea typeface="+mn-ea"/>
          <a:cs typeface="+mn-cs"/>
        </a:defRPr>
      </a:lvl4pPr>
      <a:lvl5pPr marL="1827989" algn="l" defTabSz="913995" rtl="0" eaLnBrk="1" latinLnBrk="0" hangingPunct="1">
        <a:defRPr sz="1800" kern="1200">
          <a:solidFill>
            <a:schemeClr val="tx1"/>
          </a:solidFill>
          <a:latin typeface="+mn-lt"/>
          <a:ea typeface="+mn-ea"/>
          <a:cs typeface="+mn-cs"/>
        </a:defRPr>
      </a:lvl5pPr>
      <a:lvl6pPr marL="2284974" algn="l" defTabSz="913995" rtl="0" eaLnBrk="1" latinLnBrk="0" hangingPunct="1">
        <a:defRPr sz="1800" kern="1200">
          <a:solidFill>
            <a:schemeClr val="tx1"/>
          </a:solidFill>
          <a:latin typeface="+mn-lt"/>
          <a:ea typeface="+mn-ea"/>
          <a:cs typeface="+mn-cs"/>
        </a:defRPr>
      </a:lvl6pPr>
      <a:lvl7pPr marL="2741960" algn="l" defTabSz="913995" rtl="0" eaLnBrk="1" latinLnBrk="0" hangingPunct="1">
        <a:defRPr sz="1800" kern="1200">
          <a:solidFill>
            <a:schemeClr val="tx1"/>
          </a:solidFill>
          <a:latin typeface="+mn-lt"/>
          <a:ea typeface="+mn-ea"/>
          <a:cs typeface="+mn-cs"/>
        </a:defRPr>
      </a:lvl7pPr>
      <a:lvl8pPr marL="3198960" algn="l" defTabSz="913995" rtl="0" eaLnBrk="1" latinLnBrk="0" hangingPunct="1">
        <a:defRPr sz="1800" kern="1200">
          <a:solidFill>
            <a:schemeClr val="tx1"/>
          </a:solidFill>
          <a:latin typeface="+mn-lt"/>
          <a:ea typeface="+mn-ea"/>
          <a:cs typeface="+mn-cs"/>
        </a:defRPr>
      </a:lvl8pPr>
      <a:lvl9pPr marL="3655954" algn="l" defTabSz="91399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Nơi giữ chỗ cho Tiêu đề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0" tIns="60945" rIns="121890" bIns="60945" numCol="1" anchor="ctr" anchorCtr="0" compatLnSpc="1">
            <a:prstTxWarp prst="textNoShape">
              <a:avLst/>
            </a:prstTxWarp>
          </a:bodyPr>
          <a:lstStyle/>
          <a:p>
            <a:pPr lvl="0"/>
            <a:r>
              <a:rPr lang="vi-VN" altLang="en-US" smtClean="0"/>
              <a:t>Bấm &amp; sửa kiểu tiêu đề</a:t>
            </a:r>
            <a:endParaRPr lang="en-US" altLang="en-US" smtClean="0"/>
          </a:p>
        </p:txBody>
      </p:sp>
      <p:sp>
        <p:nvSpPr>
          <p:cNvPr id="6147" name="Nơi giữ chỗ cho Văn bản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0" tIns="60945" rIns="121890" bIns="60945"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a:extLst/>
          </p:cNvPr>
          <p:cNvSpPr>
            <a:spLocks noGrp="1"/>
          </p:cNvSpPr>
          <p:nvPr>
            <p:ph type="dt" sz="half" idx="2"/>
          </p:nvPr>
        </p:nvSpPr>
        <p:spPr>
          <a:xfrm>
            <a:off x="457200" y="6356351"/>
            <a:ext cx="2133600" cy="366183"/>
          </a:xfrm>
          <a:prstGeom prst="rect">
            <a:avLst/>
          </a:prstGeom>
        </p:spPr>
        <p:txBody>
          <a:bodyPr vert="horz" lIns="121890" tIns="60945" rIns="121890" bIns="60945" rtlCol="0" anchor="ctr"/>
          <a:lstStyle>
            <a:lvl1pPr algn="l" defTabSz="685630">
              <a:defRPr sz="1200">
                <a:solidFill>
                  <a:prstClr val="black">
                    <a:tint val="75000"/>
                  </a:prstClr>
                </a:solidFill>
                <a:latin typeface="Arial" charset="0"/>
              </a:defRPr>
            </a:lvl1pPr>
          </a:lstStyle>
          <a:p>
            <a:pPr marL="0" marR="0" lvl="0" indent="0" algn="l" defTabSz="68563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a:extLst/>
          </p:cNvPr>
          <p:cNvSpPr>
            <a:spLocks noGrp="1"/>
          </p:cNvSpPr>
          <p:nvPr>
            <p:ph type="ftr" sz="quarter" idx="3"/>
          </p:nvPr>
        </p:nvSpPr>
        <p:spPr>
          <a:xfrm>
            <a:off x="3124200" y="6356351"/>
            <a:ext cx="2895600" cy="366183"/>
          </a:xfrm>
          <a:prstGeom prst="rect">
            <a:avLst/>
          </a:prstGeom>
        </p:spPr>
        <p:txBody>
          <a:bodyPr vert="horz" lIns="121890" tIns="60945" rIns="121890" bIns="60945" rtlCol="0" anchor="ctr"/>
          <a:lstStyle>
            <a:lvl1pPr algn="ctr" defTabSz="685630">
              <a:defRPr sz="1200">
                <a:solidFill>
                  <a:prstClr val="black">
                    <a:tint val="75000"/>
                  </a:prstClr>
                </a:solidFill>
                <a:latin typeface="Arial" charset="0"/>
              </a:defRPr>
            </a:lvl1pPr>
          </a:lstStyle>
          <a:p>
            <a:pPr marL="0" marR="0" lvl="0" indent="0" algn="ctr" defTabSz="68563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a:extLst/>
          </p:cNvPr>
          <p:cNvSpPr>
            <a:spLocks noGrp="1"/>
          </p:cNvSpPr>
          <p:nvPr>
            <p:ph type="sldNum" sz="quarter" idx="4"/>
          </p:nvPr>
        </p:nvSpPr>
        <p:spPr>
          <a:xfrm>
            <a:off x="6553200" y="6356351"/>
            <a:ext cx="2133600" cy="366183"/>
          </a:xfrm>
          <a:prstGeom prst="rect">
            <a:avLst/>
          </a:prstGeom>
        </p:spPr>
        <p:txBody>
          <a:bodyPr vert="horz" wrap="square" lIns="121890" tIns="60945" rIns="121890" bIns="60945" numCol="1" anchor="ctr" anchorCtr="0" compatLnSpc="1">
            <a:prstTxWarp prst="textNoShape">
              <a:avLst/>
            </a:prstTxWarp>
          </a:bodyPr>
          <a:lstStyle>
            <a:lvl1pPr algn="r" defTabSz="685630">
              <a:defRPr sz="1200">
                <a:solidFill>
                  <a:srgbClr val="898989"/>
                </a:solidFill>
                <a:latin typeface="Arial" pitchFamily="34" charset="0"/>
              </a:defRPr>
            </a:lvl1pPr>
          </a:lstStyle>
          <a:p>
            <a:pPr marL="0" marR="0" lvl="0" indent="0" algn="r" defTabSz="685630" rtl="0" eaLnBrk="0" fontAlgn="base" latinLnBrk="0" hangingPunct="0">
              <a:lnSpc>
                <a:spcPct val="100000"/>
              </a:lnSpc>
              <a:spcBef>
                <a:spcPct val="0"/>
              </a:spcBef>
              <a:spcAft>
                <a:spcPct val="0"/>
              </a:spcAft>
              <a:buClrTx/>
              <a:buSzTx/>
              <a:buFontTx/>
              <a:buNone/>
              <a:tabLst/>
              <a:defRPr/>
            </a:pPr>
            <a:fld id="{C0F76316-8BD4-432C-8994-3987F38F7F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n-ea"/>
                <a:cs typeface="+mn-cs"/>
              </a:rPr>
              <a:pPr marL="0" marR="0" lvl="0" indent="0" algn="r" defTabSz="68563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Tree>
    <p:extLst>
      <p:ext uri="{BB962C8B-B14F-4D97-AF65-F5344CB8AC3E}">
        <p14:creationId xmlns:p14="http://schemas.microsoft.com/office/powerpoint/2010/main" val="126040934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070" algn="ctr" rtl="0" fontAlgn="base">
        <a:spcBef>
          <a:spcPct val="0"/>
        </a:spcBef>
        <a:spcAft>
          <a:spcPct val="0"/>
        </a:spcAft>
        <a:defRPr sz="4425">
          <a:solidFill>
            <a:schemeClr val="tx1"/>
          </a:solidFill>
          <a:latin typeface="Times New Roman" pitchFamily="18" charset="0"/>
        </a:defRPr>
      </a:lvl6pPr>
      <a:lvl7pPr marL="914153" algn="ctr" rtl="0" fontAlgn="base">
        <a:spcBef>
          <a:spcPct val="0"/>
        </a:spcBef>
        <a:spcAft>
          <a:spcPct val="0"/>
        </a:spcAft>
        <a:defRPr sz="4425">
          <a:solidFill>
            <a:schemeClr val="tx1"/>
          </a:solidFill>
          <a:latin typeface="Times New Roman" pitchFamily="18" charset="0"/>
        </a:defRPr>
      </a:lvl7pPr>
      <a:lvl8pPr marL="1371226" algn="ctr" rtl="0" fontAlgn="base">
        <a:spcBef>
          <a:spcPct val="0"/>
        </a:spcBef>
        <a:spcAft>
          <a:spcPct val="0"/>
        </a:spcAft>
        <a:defRPr sz="4425">
          <a:solidFill>
            <a:schemeClr val="tx1"/>
          </a:solidFill>
          <a:latin typeface="Times New Roman" pitchFamily="18" charset="0"/>
        </a:defRPr>
      </a:lvl8pPr>
      <a:lvl9pPr marL="1828304" algn="ctr" rtl="0" fontAlgn="base">
        <a:spcBef>
          <a:spcPct val="0"/>
        </a:spcBef>
        <a:spcAft>
          <a:spcPct val="0"/>
        </a:spcAft>
        <a:defRPr sz="4425">
          <a:solidFill>
            <a:schemeClr val="tx1"/>
          </a:solidFill>
          <a:latin typeface="Times New Roman" pitchFamily="18"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07" indent="-228534" algn="l" defTabSz="914153"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0986" indent="-228534" algn="l" defTabSz="914153"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060" indent="-228534" algn="l" defTabSz="914153"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5133" indent="-228534" algn="l" defTabSz="914153"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718" rIns="91340" bIns="45718"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0" tIns="45718" rIns="91340"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6286"/>
            <a:ext cx="2133600" cy="476249"/>
          </a:xfrm>
          <a:prstGeom prst="rect">
            <a:avLst/>
          </a:prstGeom>
          <a:noFill/>
          <a:ln w="9525">
            <a:noFill/>
            <a:miter lim="800000"/>
            <a:headEnd/>
            <a:tailEnd/>
          </a:ln>
          <a:effectLst/>
        </p:spPr>
        <p:txBody>
          <a:bodyPr vert="horz" wrap="square" lIns="91340" tIns="45718" rIns="91340" bIns="45718" numCol="1" anchor="t" anchorCtr="0" compatLnSpc="1">
            <a:prstTxWarp prst="textNoShape">
              <a:avLst/>
            </a:prstTxWarp>
          </a:bodyPr>
          <a:lstStyle>
            <a:lvl1pPr defTabSz="684984" eaLnBrk="1" hangingPunct="1">
              <a:defRPr sz="1125">
                <a:solidFill>
                  <a:srgbClr val="000000"/>
                </a:solidFill>
                <a:latin typeface="+mn-lt"/>
              </a:defRPr>
            </a:lvl1pPr>
          </a:lstStyle>
          <a:p>
            <a:pPr marL="0" marR="0" lvl="0" indent="0" algn="l" defTabSz="684984" rtl="0" eaLnBrk="1" fontAlgn="base" latinLnBrk="0" hangingPunct="1">
              <a:lnSpc>
                <a:spcPct val="100000"/>
              </a:lnSpc>
              <a:spcBef>
                <a:spcPct val="0"/>
              </a:spcBef>
              <a:spcAft>
                <a:spcPct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3124200" y="6246286"/>
            <a:ext cx="2895600" cy="476249"/>
          </a:xfrm>
          <a:prstGeom prst="rect">
            <a:avLst/>
          </a:prstGeom>
          <a:noFill/>
          <a:ln w="9525">
            <a:noFill/>
            <a:miter lim="800000"/>
            <a:headEnd/>
            <a:tailEnd/>
          </a:ln>
          <a:effectLst/>
        </p:spPr>
        <p:txBody>
          <a:bodyPr vert="horz" wrap="square" lIns="91340" tIns="45718" rIns="91340" bIns="45718" numCol="1" anchor="t" anchorCtr="0" compatLnSpc="1">
            <a:prstTxWarp prst="textNoShape">
              <a:avLst/>
            </a:prstTxWarp>
          </a:bodyPr>
          <a:lstStyle>
            <a:lvl1pPr algn="ctr" defTabSz="684984" eaLnBrk="1" hangingPunct="1">
              <a:defRPr sz="1125">
                <a:solidFill>
                  <a:srgbClr val="000000"/>
                </a:solidFill>
                <a:latin typeface="+mn-lt"/>
              </a:defRPr>
            </a:lvl1pPr>
          </a:lstStyle>
          <a:p>
            <a:pPr marL="0" marR="0" lvl="0" indent="0" algn="ctr" defTabSz="684984" rtl="0" eaLnBrk="1" fontAlgn="base" latinLnBrk="0" hangingPunct="1">
              <a:lnSpc>
                <a:spcPct val="100000"/>
              </a:lnSpc>
              <a:spcBef>
                <a:spcPct val="0"/>
              </a:spcBef>
              <a:spcAft>
                <a:spcPct val="0"/>
              </a:spcAft>
              <a:buClrTx/>
              <a:buSzTx/>
              <a:buFontTx/>
              <a:buNone/>
              <a:tabLst/>
              <a:defRPr/>
            </a:pPr>
            <a:endParaRPr kumimoji="0" lang="en-US" sz="1125"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6553200" y="6246286"/>
            <a:ext cx="2133600" cy="476249"/>
          </a:xfrm>
          <a:prstGeom prst="rect">
            <a:avLst/>
          </a:prstGeom>
          <a:noFill/>
          <a:ln w="9525">
            <a:noFill/>
            <a:miter lim="800000"/>
            <a:headEnd/>
            <a:tailEnd/>
          </a:ln>
          <a:effectLst/>
        </p:spPr>
        <p:txBody>
          <a:bodyPr vert="horz" wrap="square" lIns="91340" tIns="45718" rIns="91340" bIns="45718" numCol="1" anchor="t" anchorCtr="0" compatLnSpc="1">
            <a:prstTxWarp prst="textNoShape">
              <a:avLst/>
            </a:prstTxWarp>
          </a:bodyPr>
          <a:lstStyle>
            <a:lvl1pPr algn="r" defTabSz="684984" eaLnBrk="1" hangingPunct="1">
              <a:defRPr sz="1125">
                <a:solidFill>
                  <a:srgbClr val="000000"/>
                </a:solidFill>
                <a:latin typeface="Arial" pitchFamily="34" charset="0"/>
              </a:defRPr>
            </a:lvl1pPr>
          </a:lstStyle>
          <a:p>
            <a:pPr marL="0" marR="0" lvl="0" indent="0" algn="r" defTabSz="684984" rtl="0" eaLnBrk="1" fontAlgn="base" latinLnBrk="0" hangingPunct="1">
              <a:lnSpc>
                <a:spcPct val="100000"/>
              </a:lnSpc>
              <a:spcBef>
                <a:spcPct val="0"/>
              </a:spcBef>
              <a:spcAft>
                <a:spcPct val="0"/>
              </a:spcAft>
              <a:buClrTx/>
              <a:buSzTx/>
              <a:buFontTx/>
              <a:buNone/>
              <a:tabLst/>
              <a:defRPr/>
            </a:pPr>
            <a:fld id="{4CDF0F0C-EE74-42D7-B1FF-60CC4C306185}" type="slidenum">
              <a:rPr kumimoji="0" lang="en-US" altLang="en-US" sz="1125"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684984" rtl="0" eaLnBrk="1" fontAlgn="base" latinLnBrk="0" hangingPunct="1">
                <a:lnSpc>
                  <a:spcPct val="100000"/>
                </a:lnSpc>
                <a:spcBef>
                  <a:spcPct val="0"/>
                </a:spcBef>
                <a:spcAft>
                  <a:spcPct val="0"/>
                </a:spcAft>
                <a:buClrTx/>
                <a:buSzTx/>
                <a:buFontTx/>
                <a:buNone/>
                <a:tabLst/>
                <a:defRPr/>
              </a:pPr>
              <a:t>‹#›</a:t>
            </a:fld>
            <a:endParaRPr kumimoji="0" lang="en-US" altLang="en-US" sz="1125"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96520938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469" algn="ctr" rtl="0" fontAlgn="base">
        <a:spcBef>
          <a:spcPct val="0"/>
        </a:spcBef>
        <a:spcAft>
          <a:spcPct val="0"/>
        </a:spcAft>
        <a:defRPr sz="3300">
          <a:solidFill>
            <a:schemeClr val="tx2"/>
          </a:solidFill>
          <a:latin typeface="Arial" charset="0"/>
        </a:defRPr>
      </a:lvl6pPr>
      <a:lvl7pPr marL="684984" algn="ctr" rtl="0" fontAlgn="base">
        <a:spcBef>
          <a:spcPct val="0"/>
        </a:spcBef>
        <a:spcAft>
          <a:spcPct val="0"/>
        </a:spcAft>
        <a:defRPr sz="3300">
          <a:solidFill>
            <a:schemeClr val="tx2"/>
          </a:solidFill>
          <a:latin typeface="Arial" charset="0"/>
        </a:defRPr>
      </a:lvl7pPr>
      <a:lvl8pPr marL="1027476" algn="ctr" rtl="0" fontAlgn="base">
        <a:spcBef>
          <a:spcPct val="0"/>
        </a:spcBef>
        <a:spcAft>
          <a:spcPct val="0"/>
        </a:spcAft>
        <a:defRPr sz="3300">
          <a:solidFill>
            <a:schemeClr val="tx2"/>
          </a:solidFill>
          <a:latin typeface="Arial" charset="0"/>
        </a:defRPr>
      </a:lvl8pPr>
      <a:lvl9pPr marL="1369969" algn="ctr" rtl="0" fontAlgn="base">
        <a:spcBef>
          <a:spcPct val="0"/>
        </a:spcBef>
        <a:spcAft>
          <a:spcPct val="0"/>
        </a:spcAft>
        <a:defRPr sz="3300">
          <a:solidFill>
            <a:schemeClr val="tx2"/>
          </a:solidFill>
          <a:latin typeface="Arial" charset="0"/>
        </a:defRPr>
      </a:lvl9pPr>
    </p:titleStyle>
    <p:bodyStyle>
      <a:lvl1pPr marL="255601" indent="-255601" algn="l" rtl="0" eaLnBrk="0" fontAlgn="base" hangingPunct="0">
        <a:spcBef>
          <a:spcPct val="20000"/>
        </a:spcBef>
        <a:spcAft>
          <a:spcPct val="0"/>
        </a:spcAft>
        <a:buChar char="•"/>
        <a:defRPr sz="2400">
          <a:solidFill>
            <a:schemeClr val="tx1"/>
          </a:solidFill>
          <a:latin typeface="+mn-lt"/>
          <a:ea typeface="+mn-ea"/>
          <a:cs typeface="+mn-cs"/>
        </a:defRPr>
      </a:lvl1pPr>
      <a:lvl2pPr marL="555653" indent="-212736" algn="l" rtl="0" eaLnBrk="0" fontAlgn="base" hangingPunct="0">
        <a:spcBef>
          <a:spcPct val="20000"/>
        </a:spcBef>
        <a:spcAft>
          <a:spcPct val="0"/>
        </a:spcAft>
        <a:buChar char="–"/>
        <a:defRPr sz="2100">
          <a:solidFill>
            <a:schemeClr val="tx1"/>
          </a:solidFill>
          <a:latin typeface="+mn-lt"/>
        </a:defRPr>
      </a:lvl2pPr>
      <a:lvl3pPr marL="855706" indent="-169871" algn="l" rtl="0" eaLnBrk="0" fontAlgn="base" hangingPunct="0">
        <a:spcBef>
          <a:spcPct val="20000"/>
        </a:spcBef>
        <a:spcAft>
          <a:spcPct val="0"/>
        </a:spcAft>
        <a:buChar char="•"/>
        <a:defRPr>
          <a:solidFill>
            <a:schemeClr val="tx1"/>
          </a:solidFill>
          <a:latin typeface="+mn-lt"/>
        </a:defRPr>
      </a:lvl3pPr>
      <a:lvl4pPr marL="1198623" indent="-169871" algn="l" rtl="0" eaLnBrk="0" fontAlgn="base" hangingPunct="0">
        <a:spcBef>
          <a:spcPct val="20000"/>
        </a:spcBef>
        <a:spcAft>
          <a:spcPct val="0"/>
        </a:spcAft>
        <a:buChar char="–"/>
        <a:defRPr sz="1500">
          <a:solidFill>
            <a:schemeClr val="tx1"/>
          </a:solidFill>
          <a:latin typeface="+mn-lt"/>
        </a:defRPr>
      </a:lvl4pPr>
      <a:lvl5pPr marL="1539952" indent="-169871" algn="l" rtl="0" eaLnBrk="0" fontAlgn="base" hangingPunct="0">
        <a:spcBef>
          <a:spcPct val="20000"/>
        </a:spcBef>
        <a:spcAft>
          <a:spcPct val="0"/>
        </a:spcAft>
        <a:buChar char="»"/>
        <a:defRPr sz="1500">
          <a:solidFill>
            <a:schemeClr val="tx1"/>
          </a:solidFill>
          <a:latin typeface="+mn-lt"/>
        </a:defRPr>
      </a:lvl5pPr>
      <a:lvl6pPr marL="1883694" indent="-171259" algn="l" rtl="0" fontAlgn="base">
        <a:spcBef>
          <a:spcPct val="20000"/>
        </a:spcBef>
        <a:spcAft>
          <a:spcPct val="0"/>
        </a:spcAft>
        <a:buChar char="»"/>
        <a:defRPr sz="1500">
          <a:solidFill>
            <a:schemeClr val="tx1"/>
          </a:solidFill>
          <a:latin typeface="+mn-lt"/>
        </a:defRPr>
      </a:lvl6pPr>
      <a:lvl7pPr marL="2226186" indent="-171259" algn="l" rtl="0" fontAlgn="base">
        <a:spcBef>
          <a:spcPct val="20000"/>
        </a:spcBef>
        <a:spcAft>
          <a:spcPct val="0"/>
        </a:spcAft>
        <a:buChar char="»"/>
        <a:defRPr sz="1500">
          <a:solidFill>
            <a:schemeClr val="tx1"/>
          </a:solidFill>
          <a:latin typeface="+mn-lt"/>
        </a:defRPr>
      </a:lvl7pPr>
      <a:lvl8pPr marL="2568679" indent="-171259" algn="l" rtl="0" fontAlgn="base">
        <a:spcBef>
          <a:spcPct val="20000"/>
        </a:spcBef>
        <a:spcAft>
          <a:spcPct val="0"/>
        </a:spcAft>
        <a:buChar char="»"/>
        <a:defRPr sz="1500">
          <a:solidFill>
            <a:schemeClr val="tx1"/>
          </a:solidFill>
          <a:latin typeface="+mn-lt"/>
        </a:defRPr>
      </a:lvl8pPr>
      <a:lvl9pPr marL="2911195" indent="-171259" algn="l" rtl="0" fontAlgn="base">
        <a:spcBef>
          <a:spcPct val="20000"/>
        </a:spcBef>
        <a:spcAft>
          <a:spcPct val="0"/>
        </a:spcAft>
        <a:buChar char="»"/>
        <a:defRPr sz="1500">
          <a:solidFill>
            <a:schemeClr val="tx1"/>
          </a:solidFill>
          <a:latin typeface="+mn-lt"/>
        </a:defRPr>
      </a:lvl9pPr>
    </p:bodyStyle>
    <p:otherStyle>
      <a:defPPr>
        <a:defRPr lang="en-US"/>
      </a:defPPr>
      <a:lvl1pPr marL="0" algn="l" defTabSz="684984" rtl="0" eaLnBrk="1" latinLnBrk="0" hangingPunct="1">
        <a:defRPr sz="1425" kern="1200">
          <a:solidFill>
            <a:schemeClr val="tx1"/>
          </a:solidFill>
          <a:latin typeface="+mn-lt"/>
          <a:ea typeface="+mn-ea"/>
          <a:cs typeface="+mn-cs"/>
        </a:defRPr>
      </a:lvl1pPr>
      <a:lvl2pPr marL="342469" algn="l" defTabSz="684984" rtl="0" eaLnBrk="1" latinLnBrk="0" hangingPunct="1">
        <a:defRPr sz="1425" kern="1200">
          <a:solidFill>
            <a:schemeClr val="tx1"/>
          </a:solidFill>
          <a:latin typeface="+mn-lt"/>
          <a:ea typeface="+mn-ea"/>
          <a:cs typeface="+mn-cs"/>
        </a:defRPr>
      </a:lvl2pPr>
      <a:lvl3pPr marL="684984" algn="l" defTabSz="684984" rtl="0" eaLnBrk="1" latinLnBrk="0" hangingPunct="1">
        <a:defRPr sz="1425" kern="1200">
          <a:solidFill>
            <a:schemeClr val="tx1"/>
          </a:solidFill>
          <a:latin typeface="+mn-lt"/>
          <a:ea typeface="+mn-ea"/>
          <a:cs typeface="+mn-cs"/>
        </a:defRPr>
      </a:lvl3pPr>
      <a:lvl4pPr marL="1027476" algn="l" defTabSz="684984" rtl="0" eaLnBrk="1" latinLnBrk="0" hangingPunct="1">
        <a:defRPr sz="1425" kern="1200">
          <a:solidFill>
            <a:schemeClr val="tx1"/>
          </a:solidFill>
          <a:latin typeface="+mn-lt"/>
          <a:ea typeface="+mn-ea"/>
          <a:cs typeface="+mn-cs"/>
        </a:defRPr>
      </a:lvl4pPr>
      <a:lvl5pPr marL="1369969" algn="l" defTabSz="684984" rtl="0" eaLnBrk="1" latinLnBrk="0" hangingPunct="1">
        <a:defRPr sz="1425" kern="1200">
          <a:solidFill>
            <a:schemeClr val="tx1"/>
          </a:solidFill>
          <a:latin typeface="+mn-lt"/>
          <a:ea typeface="+mn-ea"/>
          <a:cs typeface="+mn-cs"/>
        </a:defRPr>
      </a:lvl5pPr>
      <a:lvl6pPr marL="1712485" algn="l" defTabSz="684984" rtl="0" eaLnBrk="1" latinLnBrk="0" hangingPunct="1">
        <a:defRPr sz="1425" kern="1200">
          <a:solidFill>
            <a:schemeClr val="tx1"/>
          </a:solidFill>
          <a:latin typeface="+mn-lt"/>
          <a:ea typeface="+mn-ea"/>
          <a:cs typeface="+mn-cs"/>
        </a:defRPr>
      </a:lvl6pPr>
      <a:lvl7pPr marL="2054952" algn="l" defTabSz="684984" rtl="0" eaLnBrk="1" latinLnBrk="0" hangingPunct="1">
        <a:defRPr sz="1425" kern="1200">
          <a:solidFill>
            <a:schemeClr val="tx1"/>
          </a:solidFill>
          <a:latin typeface="+mn-lt"/>
          <a:ea typeface="+mn-ea"/>
          <a:cs typeface="+mn-cs"/>
        </a:defRPr>
      </a:lvl7pPr>
      <a:lvl8pPr marL="2397420" algn="l" defTabSz="684984" rtl="0" eaLnBrk="1" latinLnBrk="0" hangingPunct="1">
        <a:defRPr sz="1425" kern="1200">
          <a:solidFill>
            <a:schemeClr val="tx1"/>
          </a:solidFill>
          <a:latin typeface="+mn-lt"/>
          <a:ea typeface="+mn-ea"/>
          <a:cs typeface="+mn-cs"/>
        </a:defRPr>
      </a:lvl8pPr>
      <a:lvl9pPr marL="2739889" algn="l" defTabSz="684984"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6.wmf"/><Relationship Id="rId12" Type="http://schemas.openxmlformats.org/officeDocument/2006/relationships/image" Target="../media/image4.wmf"/><Relationship Id="rId2" Type="http://schemas.openxmlformats.org/officeDocument/2006/relationships/slideLayout" Target="../slideLayouts/slideLayout49.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36.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8" descr="Frames PPT 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 y="857250"/>
            <a:ext cx="9220201" cy="5200650"/>
          </a:xfrm>
          <a:prstGeom prst="rect">
            <a:avLst/>
          </a:prstGeom>
          <a:noFill/>
          <a:ln>
            <a:noFill/>
          </a:ln>
          <a:effectLst>
            <a:outerShdw blurRad="50800" dist="50800" dir="5400000" algn="ctr" rotWithShape="0">
              <a:srgbClr val="92D05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0" name="Object 63"/>
          <p:cNvGraphicFramePr>
            <a:graphicFrameLocks noChangeAspect="1"/>
          </p:cNvGraphicFramePr>
          <p:nvPr/>
        </p:nvGraphicFramePr>
        <p:xfrm>
          <a:off x="4298950" y="3348039"/>
          <a:ext cx="838200" cy="350837"/>
        </p:xfrm>
        <a:graphic>
          <a:graphicData uri="http://schemas.openxmlformats.org/presentationml/2006/ole">
            <mc:AlternateContent xmlns:mc="http://schemas.openxmlformats.org/markup-compatibility/2006">
              <mc:Choice xmlns:v="urn:schemas-microsoft-com:vml" Requires="v">
                <p:oleObj spid="_x0000_s2230" r:id="rId5" imgW="1036015" imgH="504749" progId="">
                  <p:embed/>
                </p:oleObj>
              </mc:Choice>
              <mc:Fallback>
                <p:oleObj r:id="rId5" imgW="1036015" imgH="504749" progId="">
                  <p:embed/>
                  <p:pic>
                    <p:nvPicPr>
                      <p:cNvPr id="91140" name="Object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950" y="3348039"/>
                        <a:ext cx="8382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26" name="Picture 66" descr="Firewrk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2525" y="2841073"/>
            <a:ext cx="21463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7" name="Picture 67" descr="Firewrk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444" y="2640503"/>
            <a:ext cx="21463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4" name="Object 68"/>
          <p:cNvGraphicFramePr>
            <a:graphicFrameLocks noChangeAspect="1"/>
          </p:cNvGraphicFramePr>
          <p:nvPr/>
        </p:nvGraphicFramePr>
        <p:xfrm>
          <a:off x="1179514" y="5543551"/>
          <a:ext cx="3849687" cy="333375"/>
        </p:xfrm>
        <a:graphic>
          <a:graphicData uri="http://schemas.openxmlformats.org/presentationml/2006/ole">
            <mc:AlternateContent xmlns:mc="http://schemas.openxmlformats.org/markup-compatibility/2006">
              <mc:Choice xmlns:v="urn:schemas-microsoft-com:vml" Requires="v">
                <p:oleObj spid="_x0000_s2231" r:id="rId8" imgW="4547520" imgH="524880" progId="CorelDRAW.Graphic.12">
                  <p:embed/>
                </p:oleObj>
              </mc:Choice>
              <mc:Fallback>
                <p:oleObj r:id="rId8" imgW="4547520" imgH="524880" progId="CorelDRAW.Graphic.12">
                  <p:embed/>
                  <p:pic>
                    <p:nvPicPr>
                      <p:cNvPr id="91144" name="Object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9514" y="5543551"/>
                        <a:ext cx="3849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145" name="Object 69"/>
          <p:cNvGraphicFramePr>
            <a:graphicFrameLocks noChangeAspect="1"/>
          </p:cNvGraphicFramePr>
          <p:nvPr/>
        </p:nvGraphicFramePr>
        <p:xfrm>
          <a:off x="4953000" y="5486401"/>
          <a:ext cx="2895600" cy="333375"/>
        </p:xfrm>
        <a:graphic>
          <a:graphicData uri="http://schemas.openxmlformats.org/presentationml/2006/ole">
            <mc:AlternateContent xmlns:mc="http://schemas.openxmlformats.org/markup-compatibility/2006">
              <mc:Choice xmlns:v="urn:schemas-microsoft-com:vml" Requires="v">
                <p:oleObj spid="_x0000_s2232" r:id="rId10" imgW="4547520" imgH="524880" progId="CorelDRAW.Graphic.12">
                  <p:embed/>
                </p:oleObj>
              </mc:Choice>
              <mc:Fallback>
                <p:oleObj r:id="rId10" imgW="4547520" imgH="524880" progId="CorelDRAW.Graphic.12">
                  <p:embed/>
                  <p:pic>
                    <p:nvPicPr>
                      <p:cNvPr id="91145" name="Object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5486401"/>
                        <a:ext cx="28956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146" name="Object 70"/>
          <p:cNvGraphicFramePr>
            <a:graphicFrameLocks noChangeAspect="1"/>
          </p:cNvGraphicFramePr>
          <p:nvPr/>
        </p:nvGraphicFramePr>
        <p:xfrm>
          <a:off x="4860925" y="3135314"/>
          <a:ext cx="357188" cy="403225"/>
        </p:xfrm>
        <a:graphic>
          <a:graphicData uri="http://schemas.openxmlformats.org/presentationml/2006/ole">
            <mc:AlternateContent xmlns:mc="http://schemas.openxmlformats.org/markup-compatibility/2006">
              <mc:Choice xmlns:v="urn:schemas-microsoft-com:vml" Requires="v">
                <p:oleObj spid="_x0000_s2233" r:id="rId11" imgW="812902" imgH="1224382" progId="">
                  <p:embed/>
                </p:oleObj>
              </mc:Choice>
              <mc:Fallback>
                <p:oleObj r:id="rId11" imgW="812902" imgH="1224382" progId="">
                  <p:embed/>
                  <p:pic>
                    <p:nvPicPr>
                      <p:cNvPr id="91146" name="Object 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0925" y="3135314"/>
                        <a:ext cx="3571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8" name="WordArt 642"/>
          <p:cNvSpPr>
            <a:spLocks noChangeArrowheads="1" noChangeShapeType="1" noTextEdit="1"/>
          </p:cNvSpPr>
          <p:nvPr/>
        </p:nvSpPr>
        <p:spPr bwMode="auto">
          <a:xfrm>
            <a:off x="2293744" y="1336924"/>
            <a:ext cx="4800600" cy="301625"/>
          </a:xfrm>
          <a:prstGeom prst="rect">
            <a:avLst/>
          </a:prstGeom>
        </p:spPr>
        <p:txBody>
          <a:bodyPr wrap="none" fromWordArt="1">
            <a:prstTxWarp prst="textPlain">
              <a:avLst>
                <a:gd name="adj" fmla="val 50000"/>
              </a:avLst>
            </a:prstTxWarp>
          </a:bodyPr>
          <a:lstStyle/>
          <a:p>
            <a:pPr marL="0" marR="0" lvl="0" indent="0" algn="ctr" defTabSz="914446" rtl="0" eaLnBrk="0" fontAlgn="base" latinLnBrk="0" hangingPunct="0">
              <a:lnSpc>
                <a:spcPct val="100000"/>
              </a:lnSpc>
              <a:spcBef>
                <a:spcPct val="0"/>
              </a:spcBef>
              <a:spcAft>
                <a:spcPct val="0"/>
              </a:spcAft>
              <a:buClrTx/>
              <a:buSzTx/>
              <a:buFontTx/>
              <a:buNone/>
              <a:tabLst/>
              <a:defRPr/>
            </a:pPr>
            <a:r>
              <a:rPr kumimoji="0" lang="vi-VN" sz="2400" b="1" i="0" u="none" strike="noStrike" kern="10" cap="none" spc="0" normalizeH="0" baseline="0" noProof="0" dirty="0">
                <a:ln w="9525">
                  <a:solidFill>
                    <a:srgbClr val="FF00FF"/>
                  </a:solidFill>
                  <a:round/>
                  <a:headEnd/>
                  <a:tailEnd/>
                </a:ln>
                <a:solidFill>
                  <a:srgbClr val="000000"/>
                </a:solidFill>
                <a:effectLst>
                  <a:outerShdw dist="35921"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TRƯỜNG TIỂU HỌC BÌNH THẠNH</a:t>
            </a:r>
            <a:endParaRPr kumimoji="0" lang="en-US" sz="2400" b="1" i="0" u="none" strike="noStrike" kern="10" cap="none" spc="0" normalizeH="0" baseline="0" noProof="0" dirty="0">
              <a:ln w="9525">
                <a:solidFill>
                  <a:srgbClr val="FF00FF"/>
                </a:solidFill>
                <a:round/>
                <a:headEnd/>
                <a:tailEnd/>
              </a:ln>
              <a:solidFill>
                <a:srgbClr val="000000"/>
              </a:solidFill>
              <a:effectLst>
                <a:outerShdw dist="35921"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91149" name="WordArt 4"/>
          <p:cNvSpPr>
            <a:spLocks noChangeArrowheads="1" noChangeShapeType="1" noTextEdit="1"/>
          </p:cNvSpPr>
          <p:nvPr/>
        </p:nvSpPr>
        <p:spPr bwMode="auto">
          <a:xfrm>
            <a:off x="2693960" y="3919658"/>
            <a:ext cx="3505200" cy="929786"/>
          </a:xfrm>
          <a:prstGeom prst="rect">
            <a:avLst/>
          </a:prstGeom>
        </p:spPr>
        <p:txBody>
          <a:bodyPr wrap="none" fromWordArt="1">
            <a:prstTxWarp prst="textPlain">
              <a:avLst>
                <a:gd name="adj" fmla="val 50306"/>
              </a:avLst>
            </a:prstTxWarp>
          </a:bodyPr>
          <a:lstStyle/>
          <a:p>
            <a:pPr marL="0" marR="0" lvl="0" indent="0" algn="ctr" defTabSz="914446"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Hoạt</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động</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trải</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nghiệm</a:t>
            </a:r>
            <a:endPar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46"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Lớp</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3/4</a:t>
            </a:r>
          </a:p>
        </p:txBody>
      </p:sp>
      <p:sp>
        <p:nvSpPr>
          <p:cNvPr id="75" name="Rectangle 74"/>
          <p:cNvSpPr/>
          <p:nvPr/>
        </p:nvSpPr>
        <p:spPr>
          <a:xfrm>
            <a:off x="1220594" y="1884181"/>
            <a:ext cx="6858000" cy="1338828"/>
          </a:xfrm>
          <a:prstGeom prst="rect">
            <a:avLst/>
          </a:prstGeom>
          <a:noFill/>
        </p:spPr>
        <p:txBody>
          <a:bodyPr>
            <a:spAutoFit/>
          </a:bodyPr>
          <a:lstStyle/>
          <a:p>
            <a:pPr marL="0" marR="0" lvl="0" indent="0" algn="ctr" defTabSz="684305"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err="1">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Chào</a:t>
            </a:r>
            <a:r>
              <a:rPr kumimoji="0" lang="en-US" sz="4050" b="1" i="0" u="none" strike="noStrike" kern="1200" cap="none" spc="0" normalizeH="0" baseline="0" noProof="0" dirty="0">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 </a:t>
            </a:r>
            <a:r>
              <a:rPr kumimoji="0" lang="en-US" sz="4050" b="1" i="0" u="none" strike="noStrike" kern="1200" cap="none" spc="0" normalizeH="0" baseline="0" noProof="0" dirty="0" err="1">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mừng</a:t>
            </a:r>
            <a:r>
              <a:rPr kumimoji="0" lang="en-US" sz="4050" b="1" i="0" u="none" strike="noStrike" kern="1200" cap="none" spc="0" normalizeH="0" baseline="0" noProof="0" dirty="0">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 </a:t>
            </a:r>
            <a:r>
              <a:rPr kumimoji="0" lang="en-US" sz="4050" b="1" i="0" u="none" strike="noStrike" kern="1200" cap="none" spc="0" normalizeH="0" baseline="0" noProof="0" dirty="0" err="1">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quý</a:t>
            </a:r>
            <a:r>
              <a:rPr kumimoji="0" lang="en-US" sz="4050" b="1" i="0" u="none" strike="noStrike" kern="1200" cap="none" spc="0" normalizeH="0" baseline="0" noProof="0" dirty="0">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 </a:t>
            </a:r>
            <a:r>
              <a:rPr kumimoji="0" lang="en-US" sz="4050" b="1" i="0" u="none" strike="noStrike" kern="1200" cap="none" spc="0" normalizeH="0" baseline="0" noProof="0" dirty="0" err="1">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thầy</a:t>
            </a:r>
            <a:r>
              <a:rPr kumimoji="0" lang="en-US" sz="4050" b="1" i="0" u="none" strike="noStrike" kern="1200" cap="none" spc="0" normalizeH="0" baseline="0" noProof="0" dirty="0">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 </a:t>
            </a:r>
            <a:r>
              <a:rPr kumimoji="0" lang="en-US" sz="4050" b="1" i="0" u="none" strike="noStrike" kern="1200" cap="none" spc="0" normalizeH="0" baseline="0" noProof="0" dirty="0" err="1">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cô</a:t>
            </a:r>
            <a:r>
              <a:rPr kumimoji="0" lang="en-US" sz="4050" b="1" i="0" u="none" strike="noStrike" kern="1200" cap="none" spc="0" normalizeH="0" baseline="0" noProof="0" dirty="0">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 </a:t>
            </a:r>
          </a:p>
          <a:p>
            <a:pPr marL="0" marR="0" lvl="0" indent="0" algn="ctr" defTabSz="684305"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err="1">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đến</a:t>
            </a:r>
            <a:r>
              <a:rPr kumimoji="0" lang="en-US" sz="4050" b="1" i="0" u="none" strike="noStrike" kern="1200" cap="none" spc="0" normalizeH="0" baseline="0" noProof="0" dirty="0">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 </a:t>
            </a:r>
            <a:r>
              <a:rPr kumimoji="0" lang="en-US" sz="4050" b="1" i="0" u="none" strike="noStrike" kern="1200" cap="none" spc="0" normalizeH="0" baseline="0" noProof="0" dirty="0" err="1">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dự</a:t>
            </a:r>
            <a:r>
              <a:rPr kumimoji="0" lang="en-US" sz="4050" b="1" i="0" u="none" strike="noStrike" kern="1200" cap="none" spc="0" normalizeH="0" baseline="0" noProof="0" dirty="0">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 </a:t>
            </a:r>
            <a:r>
              <a:rPr kumimoji="0" lang="en-US" sz="4050" b="1" i="0" u="none" strike="noStrike" kern="1200" cap="none" spc="0" normalizeH="0" baseline="0" noProof="0" dirty="0" err="1">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rPr>
              <a:t>giờ</a:t>
            </a:r>
            <a:endParaRPr kumimoji="0" lang="en-US" sz="4050" b="1" i="0" u="none" strike="noStrike" kern="1200" cap="none" spc="0" normalizeH="0" baseline="0" noProof="0" dirty="0">
              <a:ln w="22225">
                <a:solidFill>
                  <a:srgbClr val="333399"/>
                </a:solidFill>
                <a:prstDash val="solid"/>
              </a:ln>
              <a:solidFill>
                <a:srgbClr val="FF0000"/>
              </a:solidFill>
              <a:effectLst/>
              <a:uLnTx/>
              <a:uFillTx/>
              <a:latin typeface="Times New Roman" panose="02020603050405020304" pitchFamily="18" charset="0"/>
              <a:ea typeface="+mn-ea"/>
              <a:cs typeface="Times New Roman" pitchFamily="18" charset="0"/>
            </a:endParaRPr>
          </a:p>
        </p:txBody>
      </p:sp>
      <p:sp>
        <p:nvSpPr>
          <p:cNvPr id="76" name="TextBox 75"/>
          <p:cNvSpPr txBox="1"/>
          <p:nvPr/>
        </p:nvSpPr>
        <p:spPr>
          <a:xfrm>
            <a:off x="3342057" y="5097119"/>
            <a:ext cx="2530475" cy="311624"/>
          </a:xfrm>
          <a:prstGeom prst="rect">
            <a:avLst/>
          </a:prstGeom>
          <a:noFill/>
        </p:spPr>
        <p:txBody>
          <a:bodyPr>
            <a:spAutoFit/>
          </a:bodyPr>
          <a:lstStyle/>
          <a:p>
            <a:pPr marL="0" marR="0" lvl="0" indent="0" algn="l" defTabSz="684305" rtl="0" eaLnBrk="1" fontAlgn="auto" latinLnBrk="0" hangingPunct="1">
              <a:lnSpc>
                <a:spcPct val="100000"/>
              </a:lnSpc>
              <a:spcBef>
                <a:spcPts val="0"/>
              </a:spcBef>
              <a:spcAft>
                <a:spcPts val="0"/>
              </a:spcAft>
              <a:buClrTx/>
              <a:buSzTx/>
              <a:buFontTx/>
              <a:buNone/>
              <a:tabLst/>
              <a:defRPr/>
            </a:pPr>
            <a:r>
              <a:rPr kumimoji="0" lang="en-US" sz="1425"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GV: ĐINH THỊ THU HỒNG</a:t>
            </a:r>
          </a:p>
        </p:txBody>
      </p:sp>
      <p:graphicFrame>
        <p:nvGraphicFramePr>
          <p:cNvPr id="16" name="Object 68"/>
          <p:cNvGraphicFramePr>
            <a:graphicFrameLocks noChangeAspect="1"/>
          </p:cNvGraphicFramePr>
          <p:nvPr/>
        </p:nvGraphicFramePr>
        <p:xfrm>
          <a:off x="1255714" y="1000125"/>
          <a:ext cx="3849687" cy="333375"/>
        </p:xfrm>
        <a:graphic>
          <a:graphicData uri="http://schemas.openxmlformats.org/presentationml/2006/ole">
            <mc:AlternateContent xmlns:mc="http://schemas.openxmlformats.org/markup-compatibility/2006">
              <mc:Choice xmlns:v="urn:schemas-microsoft-com:vml" Requires="v">
                <p:oleObj spid="_x0000_s2234" r:id="rId8" imgW="4547520" imgH="524880" progId="CorelDRAW.Graphic.12">
                  <p:embed/>
                </p:oleObj>
              </mc:Choice>
              <mc:Fallback>
                <p:oleObj r:id="rId8" imgW="4547520" imgH="524880" progId="CorelDRAW.Graphic.12">
                  <p:embed/>
                  <p:pic>
                    <p:nvPicPr>
                      <p:cNvPr id="16" name="Object 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5714" y="1000125"/>
                        <a:ext cx="3849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69"/>
          <p:cNvGraphicFramePr>
            <a:graphicFrameLocks noChangeAspect="1"/>
          </p:cNvGraphicFramePr>
          <p:nvPr/>
        </p:nvGraphicFramePr>
        <p:xfrm>
          <a:off x="5029200" y="942975"/>
          <a:ext cx="2895600" cy="333375"/>
        </p:xfrm>
        <a:graphic>
          <a:graphicData uri="http://schemas.openxmlformats.org/presentationml/2006/ole">
            <mc:AlternateContent xmlns:mc="http://schemas.openxmlformats.org/markup-compatibility/2006">
              <mc:Choice xmlns:v="urn:schemas-microsoft-com:vml" Requires="v">
                <p:oleObj spid="_x0000_s2235" r:id="rId10" imgW="4547520" imgH="524880" progId="CorelDRAW.Graphic.12">
                  <p:embed/>
                </p:oleObj>
              </mc:Choice>
              <mc:Fallback>
                <p:oleObj r:id="rId10" imgW="4547520" imgH="524880" progId="CorelDRAW.Graphic.12">
                  <p:embed/>
                  <p:pic>
                    <p:nvPicPr>
                      <p:cNvPr id="17" name="Object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942975"/>
                        <a:ext cx="28956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6230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repeatCount="indefinite" decel="100000" fill="hold" nodeType="withEffect">
                                  <p:stCondLst>
                                    <p:cond delay="500"/>
                                  </p:stCondLst>
                                  <p:childTnLst>
                                    <p:set>
                                      <p:cBhvr>
                                        <p:cTn id="6" dur="1" fill="hold">
                                          <p:stCondLst>
                                            <p:cond delay="0"/>
                                          </p:stCondLst>
                                        </p:cTn>
                                        <p:tgtEl>
                                          <p:spTgt spid="92226"/>
                                        </p:tgtEl>
                                        <p:attrNameLst>
                                          <p:attrName>style.visibility</p:attrName>
                                        </p:attrNameLst>
                                      </p:cBhvr>
                                      <p:to>
                                        <p:strVal val="visible"/>
                                      </p:to>
                                    </p:set>
                                    <p:anim calcmode="lin" valueType="num">
                                      <p:cBhvr>
                                        <p:cTn id="7" dur="3000" fill="hold"/>
                                        <p:tgtEl>
                                          <p:spTgt spid="92226"/>
                                        </p:tgtEl>
                                        <p:attrNameLst>
                                          <p:attrName>ppt_w</p:attrName>
                                        </p:attrNameLst>
                                      </p:cBhvr>
                                      <p:tavLst>
                                        <p:tav tm="0">
                                          <p:val>
                                            <p:fltVal val="0"/>
                                          </p:val>
                                        </p:tav>
                                        <p:tav tm="100000">
                                          <p:val>
                                            <p:strVal val="#ppt_w"/>
                                          </p:val>
                                        </p:tav>
                                      </p:tavLst>
                                    </p:anim>
                                    <p:anim calcmode="lin" valueType="num">
                                      <p:cBhvr>
                                        <p:cTn id="8" dur="3000" fill="hold"/>
                                        <p:tgtEl>
                                          <p:spTgt spid="92226"/>
                                        </p:tgtEl>
                                        <p:attrNameLst>
                                          <p:attrName>ppt_h</p:attrName>
                                        </p:attrNameLst>
                                      </p:cBhvr>
                                      <p:tavLst>
                                        <p:tav tm="0">
                                          <p:val>
                                            <p:fltVal val="0"/>
                                          </p:val>
                                        </p:tav>
                                        <p:tav tm="100000">
                                          <p:val>
                                            <p:strVal val="#ppt_h"/>
                                          </p:val>
                                        </p:tav>
                                      </p:tavLst>
                                    </p:anim>
                                    <p:anim calcmode="lin" valueType="num">
                                      <p:cBhvr>
                                        <p:cTn id="9" dur="3000" fill="hold"/>
                                        <p:tgtEl>
                                          <p:spTgt spid="92226"/>
                                        </p:tgtEl>
                                        <p:attrNameLst>
                                          <p:attrName>style.rotation</p:attrName>
                                        </p:attrNameLst>
                                      </p:cBhvr>
                                      <p:tavLst>
                                        <p:tav tm="0">
                                          <p:val>
                                            <p:fltVal val="360"/>
                                          </p:val>
                                        </p:tav>
                                        <p:tav tm="100000">
                                          <p:val>
                                            <p:fltVal val="0"/>
                                          </p:val>
                                        </p:tav>
                                      </p:tavLst>
                                    </p:anim>
                                    <p:animEffect transition="in" filter="fade">
                                      <p:cBhvr>
                                        <p:cTn id="10" dur="3000"/>
                                        <p:tgtEl>
                                          <p:spTgt spid="92226"/>
                                        </p:tgtEl>
                                      </p:cBhvr>
                                    </p:animEffect>
                                  </p:childTnLst>
                                </p:cTn>
                              </p:par>
                              <p:par>
                                <p:cTn id="11" presetID="49" presetClass="entr" presetSubtype="0" repeatCount="indefinite" decel="100000" fill="hold" nodeType="withEffect">
                                  <p:stCondLst>
                                    <p:cond delay="500"/>
                                  </p:stCondLst>
                                  <p:childTnLst>
                                    <p:set>
                                      <p:cBhvr>
                                        <p:cTn id="12" dur="1" fill="hold">
                                          <p:stCondLst>
                                            <p:cond delay="0"/>
                                          </p:stCondLst>
                                        </p:cTn>
                                        <p:tgtEl>
                                          <p:spTgt spid="92227"/>
                                        </p:tgtEl>
                                        <p:attrNameLst>
                                          <p:attrName>style.visibility</p:attrName>
                                        </p:attrNameLst>
                                      </p:cBhvr>
                                      <p:to>
                                        <p:strVal val="visible"/>
                                      </p:to>
                                    </p:set>
                                    <p:anim calcmode="lin" valueType="num">
                                      <p:cBhvr>
                                        <p:cTn id="13" dur="3000" fill="hold"/>
                                        <p:tgtEl>
                                          <p:spTgt spid="92227"/>
                                        </p:tgtEl>
                                        <p:attrNameLst>
                                          <p:attrName>ppt_w</p:attrName>
                                        </p:attrNameLst>
                                      </p:cBhvr>
                                      <p:tavLst>
                                        <p:tav tm="0">
                                          <p:val>
                                            <p:fltVal val="0"/>
                                          </p:val>
                                        </p:tav>
                                        <p:tav tm="100000">
                                          <p:val>
                                            <p:strVal val="#ppt_w"/>
                                          </p:val>
                                        </p:tav>
                                      </p:tavLst>
                                    </p:anim>
                                    <p:anim calcmode="lin" valueType="num">
                                      <p:cBhvr>
                                        <p:cTn id="14" dur="3000" fill="hold"/>
                                        <p:tgtEl>
                                          <p:spTgt spid="92227"/>
                                        </p:tgtEl>
                                        <p:attrNameLst>
                                          <p:attrName>ppt_h</p:attrName>
                                        </p:attrNameLst>
                                      </p:cBhvr>
                                      <p:tavLst>
                                        <p:tav tm="0">
                                          <p:val>
                                            <p:fltVal val="0"/>
                                          </p:val>
                                        </p:tav>
                                        <p:tav tm="100000">
                                          <p:val>
                                            <p:strVal val="#ppt_h"/>
                                          </p:val>
                                        </p:tav>
                                      </p:tavLst>
                                    </p:anim>
                                    <p:anim calcmode="lin" valueType="num">
                                      <p:cBhvr>
                                        <p:cTn id="15" dur="3000" fill="hold"/>
                                        <p:tgtEl>
                                          <p:spTgt spid="92227"/>
                                        </p:tgtEl>
                                        <p:attrNameLst>
                                          <p:attrName>style.rotation</p:attrName>
                                        </p:attrNameLst>
                                      </p:cBhvr>
                                      <p:tavLst>
                                        <p:tav tm="0">
                                          <p:val>
                                            <p:fltVal val="360"/>
                                          </p:val>
                                        </p:tav>
                                        <p:tav tm="100000">
                                          <p:val>
                                            <p:fltVal val="0"/>
                                          </p:val>
                                        </p:tav>
                                      </p:tavLst>
                                    </p:anim>
                                    <p:animEffect transition="in" filter="fade">
                                      <p:cBhvr>
                                        <p:cTn id="16" dur="3000"/>
                                        <p:tgtEl>
                                          <p:spTgt spid="9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 y="1715036"/>
            <a:ext cx="9144000" cy="4901625"/>
          </a:xfrm>
          <a:prstGeom prst="rect">
            <a:avLst/>
          </a:prstGeom>
        </p:spPr>
      </p:pic>
      <p:grpSp>
        <p:nvGrpSpPr>
          <p:cNvPr id="6" name="Group 5"/>
          <p:cNvGrpSpPr/>
          <p:nvPr/>
        </p:nvGrpSpPr>
        <p:grpSpPr>
          <a:xfrm>
            <a:off x="228600" y="99349"/>
            <a:ext cx="9281160" cy="1574518"/>
            <a:chOff x="228600" y="99349"/>
            <a:chExt cx="9281160" cy="1574518"/>
          </a:xfrm>
        </p:grpSpPr>
        <p:sp>
          <p:nvSpPr>
            <p:cNvPr id="7" name="TextBox 2"/>
            <p:cNvSpPr txBox="1">
              <a:spLocks noChangeArrowheads="1"/>
            </p:cNvSpPr>
            <p:nvPr/>
          </p:nvSpPr>
          <p:spPr bwMode="auto">
            <a:xfrm>
              <a:off x="228600" y="54024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Hoạt</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động</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trải</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nghiệm</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TextBox 3"/>
            <p:cNvSpPr txBox="1">
              <a:spLocks noChangeArrowheads="1"/>
            </p:cNvSpPr>
            <p:nvPr/>
          </p:nvSpPr>
          <p:spPr bwMode="auto">
            <a:xfrm>
              <a:off x="1813560" y="99349"/>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Thứ</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tư</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ngày</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28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tháng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12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năm</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2022</a:t>
              </a:r>
            </a:p>
          </p:txBody>
        </p:sp>
        <p:sp>
          <p:nvSpPr>
            <p:cNvPr id="9" name="Rectangle 8"/>
            <p:cNvSpPr/>
            <p:nvPr/>
          </p:nvSpPr>
          <p:spPr>
            <a:xfrm>
              <a:off x="1813560" y="1119869"/>
              <a:ext cx="5715000" cy="553998"/>
            </a:xfrm>
            <a:prstGeom prst="rect">
              <a:avLst/>
            </a:prstGeom>
          </p:spPr>
          <p:txBody>
            <a:bodyPr wrap="square">
              <a:spAutoFit/>
            </a:bodyPr>
            <a:lstStyle/>
            <a:p>
              <a:pPr algn="ctr"/>
              <a:r>
                <a:rPr lang="nl-NL" sz="3000" b="1" dirty="0" smtClean="0">
                  <a:solidFill>
                    <a:srgbClr val="FF0000"/>
                  </a:solidFill>
                  <a:latin typeface="Times New Roman" panose="02020603050405020304" pitchFamily="18" charset="0"/>
                  <a:ea typeface="Times New Roman" panose="02020603050405020304" pitchFamily="18" charset="0"/>
                </a:rPr>
                <a:t>Tuần 17: Nghề yêu thích của em</a:t>
              </a:r>
              <a:endParaRPr lang="en-US" sz="3000" dirty="0">
                <a:solidFill>
                  <a:srgbClr val="FF0000"/>
                </a:solidFill>
              </a:endParaRPr>
            </a:p>
          </p:txBody>
        </p:sp>
      </p:grpSp>
    </p:spTree>
    <p:extLst>
      <p:ext uri="{BB962C8B-B14F-4D97-AF65-F5344CB8AC3E}">
        <p14:creationId xmlns:p14="http://schemas.microsoft.com/office/powerpoint/2010/main" val="923884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650776"/>
            <a:ext cx="8458200" cy="2554545"/>
          </a:xfrm>
          <a:prstGeom prst="rect">
            <a:avLst/>
          </a:prstGeom>
        </p:spPr>
        <p:txBody>
          <a:bodyPr wrap="square">
            <a:spAutoFit/>
          </a:bodyPr>
          <a:lstStyle/>
          <a:p>
            <a:pPr algn="just"/>
            <a:r>
              <a:rPr lang="nl-NL" sz="3200" b="1" dirty="0" smtClean="0">
                <a:solidFill>
                  <a:srgbClr val="1403ED"/>
                </a:solidFill>
                <a:latin typeface="Times New Roman" panose="02020603050405020304" pitchFamily="18" charset="0"/>
                <a:ea typeface="Times New Roman" panose="02020603050405020304" pitchFamily="18" charset="0"/>
              </a:rPr>
              <a:t>       Mỗi </a:t>
            </a:r>
            <a:r>
              <a:rPr lang="nl-NL" sz="3200" b="1" dirty="0">
                <a:solidFill>
                  <a:srgbClr val="1403ED"/>
                </a:solidFill>
                <a:latin typeface="Times New Roman" panose="02020603050405020304" pitchFamily="18" charset="0"/>
                <a:ea typeface="Times New Roman" panose="02020603050405020304" pitchFamily="18" charset="0"/>
              </a:rPr>
              <a:t>nghề nghiệp trong xã hội đòi hỏi người lao động có những đức tính khác nhau. Sẽ có những đức tính đặc thù riêng cho từng nghề, sẽ có những đức tính mà nghề nào cũng cần phải có như chăm chỉ, chịu khó,...</a:t>
            </a:r>
            <a:endParaRPr lang="en-US" sz="3200" b="1" dirty="0">
              <a:solidFill>
                <a:srgbClr val="1403ED"/>
              </a:solidFill>
            </a:endParaRPr>
          </a:p>
        </p:txBody>
      </p:sp>
      <p:sp>
        <p:nvSpPr>
          <p:cNvPr id="6" name="TextBox 5"/>
          <p:cNvSpPr txBox="1"/>
          <p:nvPr/>
        </p:nvSpPr>
        <p:spPr>
          <a:xfrm>
            <a:off x="381000" y="1869934"/>
            <a:ext cx="6934200" cy="584775"/>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2</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Xác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định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đức</a:t>
            </a:r>
            <a:r>
              <a:rPr lang="en-US" sz="30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tính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của</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nghề</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yêu</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thích</a:t>
            </a:r>
            <a:endParaRPr lang="en-US" sz="3000" b="1"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28600" y="99349"/>
            <a:ext cx="9281160" cy="1574518"/>
            <a:chOff x="228600" y="99349"/>
            <a:chExt cx="9281160" cy="1574518"/>
          </a:xfrm>
        </p:grpSpPr>
        <p:sp>
          <p:nvSpPr>
            <p:cNvPr id="8" name="TextBox 2"/>
            <p:cNvSpPr txBox="1">
              <a:spLocks noChangeArrowheads="1"/>
            </p:cNvSpPr>
            <p:nvPr/>
          </p:nvSpPr>
          <p:spPr bwMode="auto">
            <a:xfrm>
              <a:off x="228600" y="54024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Hoạt</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động</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trải</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nghiệm</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TextBox 3"/>
            <p:cNvSpPr txBox="1">
              <a:spLocks noChangeArrowheads="1"/>
            </p:cNvSpPr>
            <p:nvPr/>
          </p:nvSpPr>
          <p:spPr bwMode="auto">
            <a:xfrm>
              <a:off x="1813560" y="99349"/>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Thứ</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tư</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ngày</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28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tháng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12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năm</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2022</a:t>
              </a:r>
            </a:p>
          </p:txBody>
        </p:sp>
        <p:sp>
          <p:nvSpPr>
            <p:cNvPr id="10" name="Rectangle 9"/>
            <p:cNvSpPr/>
            <p:nvPr/>
          </p:nvSpPr>
          <p:spPr>
            <a:xfrm>
              <a:off x="1813560" y="1119869"/>
              <a:ext cx="5715000" cy="553998"/>
            </a:xfrm>
            <a:prstGeom prst="rect">
              <a:avLst/>
            </a:prstGeom>
          </p:spPr>
          <p:txBody>
            <a:bodyPr wrap="square">
              <a:spAutoFit/>
            </a:bodyPr>
            <a:lstStyle/>
            <a:p>
              <a:pPr algn="ctr"/>
              <a:r>
                <a:rPr lang="nl-NL" sz="3000" b="1" dirty="0" smtClean="0">
                  <a:solidFill>
                    <a:srgbClr val="FF0000"/>
                  </a:solidFill>
                  <a:latin typeface="Times New Roman" panose="02020603050405020304" pitchFamily="18" charset="0"/>
                  <a:ea typeface="Times New Roman" panose="02020603050405020304" pitchFamily="18" charset="0"/>
                </a:rPr>
                <a:t>Tuần 17: Nghề yêu thích của em</a:t>
              </a:r>
              <a:endParaRPr lang="en-US" sz="3000" dirty="0">
                <a:solidFill>
                  <a:srgbClr val="FF0000"/>
                </a:solidFill>
              </a:endParaRPr>
            </a:p>
          </p:txBody>
        </p:sp>
      </p:grpSp>
    </p:spTree>
    <p:extLst>
      <p:ext uri="{BB962C8B-B14F-4D97-AF65-F5344CB8AC3E}">
        <p14:creationId xmlns:p14="http://schemas.microsoft.com/office/powerpoint/2010/main" val="2544147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0342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667001"/>
            <a:ext cx="345122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2">
            <a:extLst/>
          </p:cNvPr>
          <p:cNvSpPr txBox="1"/>
          <p:nvPr/>
        </p:nvSpPr>
        <p:spPr>
          <a:xfrm>
            <a:off x="1752600" y="685800"/>
            <a:ext cx="5578475" cy="1422980"/>
          </a:xfrm>
          <a:prstGeom prst="rect">
            <a:avLst/>
          </a:prstGeom>
          <a:noFill/>
        </p:spPr>
        <p:txBody>
          <a:bodyPr lIns="91402" tIns="45701" rIns="91402" bIns="45701">
            <a:spAutoFit/>
          </a:bodyPr>
          <a:lstStyle/>
          <a:p>
            <a:pPr marL="0" marR="0" lvl="0" indent="0" algn="l" defTabSz="914018" rtl="0" eaLnBrk="1" fontAlgn="auto" latinLnBrk="0" hangingPunct="1">
              <a:lnSpc>
                <a:spcPct val="15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inpin heiti" charset="-122"/>
                <a:cs typeface="Times New Roman" pitchFamily="18" charset="0"/>
              </a:rPr>
              <a:t>VẬN </a:t>
            </a:r>
            <a:r>
              <a:rPr kumimoji="0" lang="en-US" altLang="zh-CN" sz="6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inpin heiti" charset="-122"/>
                <a:cs typeface="Times New Roman" pitchFamily="18" charset="0"/>
              </a:rPr>
              <a:t>DỤNG</a:t>
            </a:r>
            <a:endParaRPr kumimoji="0" lang="zh-CN" altLang="en-US" sz="6600" b="0" i="0" u="none" strike="noStrike" kern="1200" cap="none" spc="0" normalizeH="0" baseline="0" noProof="0" dirty="0">
              <a:ln>
                <a:noFill/>
              </a:ln>
              <a:solidFill>
                <a:prstClr val="black"/>
              </a:solidFill>
              <a:effectLst/>
              <a:uLnTx/>
              <a:uFillTx/>
              <a:latin typeface="inpin heiti" charset="-122"/>
              <a:ea typeface="inpin heiti" charset="-122"/>
              <a:cs typeface="Arial" pitchFamily="34" charset="0"/>
            </a:endParaRPr>
          </a:p>
        </p:txBody>
      </p:sp>
      <p:pic>
        <p:nvPicPr>
          <p:cNvPr id="4"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981200"/>
            <a:ext cx="4181476"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396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05" y="3408023"/>
            <a:ext cx="9144000" cy="3435048"/>
          </a:xfrm>
          <a:prstGeom prst="rect">
            <a:avLst/>
          </a:prstGeom>
        </p:spPr>
      </p:pic>
      <p:sp>
        <p:nvSpPr>
          <p:cNvPr id="6" name="TextBox 5"/>
          <p:cNvSpPr txBox="1"/>
          <p:nvPr/>
        </p:nvSpPr>
        <p:spPr>
          <a:xfrm>
            <a:off x="381000" y="2084986"/>
            <a:ext cx="5562600" cy="553998"/>
          </a:xfrm>
          <a:prstGeom prst="rect">
            <a:avLst/>
          </a:prstGeom>
          <a:noFill/>
        </p:spPr>
        <p:txBody>
          <a:bodyPr wrap="square" rtlCol="0">
            <a:spAutoFit/>
          </a:bodyPr>
          <a:lstStyle/>
          <a:p>
            <a:r>
              <a:rPr lang="en-US" sz="3000" b="1" dirty="0" err="1" smtClean="0">
                <a:latin typeface="Times New Roman" panose="02020603050405020304" pitchFamily="18" charset="0"/>
                <a:cs typeface="Times New Roman" panose="02020603050405020304" pitchFamily="18" charset="0"/>
              </a:rPr>
              <a:t>Vận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dụng</a:t>
            </a:r>
            <a:r>
              <a:rPr lang="en-US" sz="3000" b="1" dirty="0" smtClean="0">
                <a:latin typeface="Times New Roman" panose="02020603050405020304" pitchFamily="18" charset="0"/>
                <a:cs typeface="Times New Roman" panose="02020603050405020304" pitchFamily="18" charset="0"/>
              </a:rPr>
              <a:t>:</a:t>
            </a:r>
          </a:p>
        </p:txBody>
      </p:sp>
      <p:sp>
        <p:nvSpPr>
          <p:cNvPr id="7" name="TextBox 6"/>
          <p:cNvSpPr txBox="1"/>
          <p:nvPr/>
        </p:nvSpPr>
        <p:spPr>
          <a:xfrm>
            <a:off x="762000" y="2700504"/>
            <a:ext cx="7772400" cy="1015663"/>
          </a:xfrm>
          <a:prstGeom prst="rect">
            <a:avLst/>
          </a:prstGeom>
          <a:noFill/>
        </p:spPr>
        <p:txBody>
          <a:bodyPr wrap="square" rtlCol="0">
            <a:spAutoFit/>
          </a:bodyPr>
          <a:lstStyle/>
          <a:p>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Để</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thực</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hiện</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được</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ước</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mơ</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về</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nghề</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yêu</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thích</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của</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mình</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ngay</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từ</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bây</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giờ</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em</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cần</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làm</a:t>
            </a:r>
            <a:r>
              <a:rPr lang="en-US" sz="3000" b="1" dirty="0" smtClean="0">
                <a:solidFill>
                  <a:srgbClr val="1403ED"/>
                </a:solidFill>
                <a:latin typeface="Times New Roman" panose="02020603050405020304" pitchFamily="18" charset="0"/>
                <a:cs typeface="Times New Roman" panose="02020603050405020304" pitchFamily="18" charset="0"/>
              </a:rPr>
              <a:t> </a:t>
            </a:r>
            <a:r>
              <a:rPr lang="en-US" sz="3000" b="1" dirty="0" err="1" smtClean="0">
                <a:solidFill>
                  <a:srgbClr val="1403ED"/>
                </a:solidFill>
                <a:latin typeface="Times New Roman" panose="02020603050405020304" pitchFamily="18" charset="0"/>
                <a:cs typeface="Times New Roman" panose="02020603050405020304" pitchFamily="18" charset="0"/>
              </a:rPr>
              <a:t>gì</a:t>
            </a:r>
            <a:r>
              <a:rPr lang="en-US" sz="3000" b="1" dirty="0" smtClean="0">
                <a:solidFill>
                  <a:srgbClr val="1403ED"/>
                </a:solidFill>
                <a:latin typeface="Times New Roman" panose="02020603050405020304" pitchFamily="18" charset="0"/>
                <a:cs typeface="Times New Roman" panose="02020603050405020304" pitchFamily="18" charset="0"/>
              </a:rPr>
              <a:t>?</a:t>
            </a:r>
            <a:endParaRPr lang="en-US" sz="3000" b="1" dirty="0">
              <a:solidFill>
                <a:srgbClr val="1403ED"/>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228600" y="99349"/>
            <a:ext cx="9281160" cy="1574518"/>
            <a:chOff x="228600" y="99349"/>
            <a:chExt cx="9281160" cy="1574518"/>
          </a:xfrm>
        </p:grpSpPr>
        <p:sp>
          <p:nvSpPr>
            <p:cNvPr id="9" name="TextBox 2"/>
            <p:cNvSpPr txBox="1">
              <a:spLocks noChangeArrowheads="1"/>
            </p:cNvSpPr>
            <p:nvPr/>
          </p:nvSpPr>
          <p:spPr bwMode="auto">
            <a:xfrm>
              <a:off x="228600" y="54024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Hoạt</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động</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trải</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nghiệm</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0" name="TextBox 3"/>
            <p:cNvSpPr txBox="1">
              <a:spLocks noChangeArrowheads="1"/>
            </p:cNvSpPr>
            <p:nvPr/>
          </p:nvSpPr>
          <p:spPr bwMode="auto">
            <a:xfrm>
              <a:off x="1813560" y="99349"/>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Thứ</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tư</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ngày</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28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tháng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12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năm</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2022</a:t>
              </a:r>
            </a:p>
          </p:txBody>
        </p:sp>
        <p:sp>
          <p:nvSpPr>
            <p:cNvPr id="11" name="Rectangle 10"/>
            <p:cNvSpPr/>
            <p:nvPr/>
          </p:nvSpPr>
          <p:spPr>
            <a:xfrm>
              <a:off x="1813560" y="1119869"/>
              <a:ext cx="5715000" cy="553998"/>
            </a:xfrm>
            <a:prstGeom prst="rect">
              <a:avLst/>
            </a:prstGeom>
          </p:spPr>
          <p:txBody>
            <a:bodyPr wrap="square">
              <a:spAutoFit/>
            </a:bodyPr>
            <a:lstStyle/>
            <a:p>
              <a:pPr algn="ctr"/>
              <a:r>
                <a:rPr lang="nl-NL" sz="3000" b="1" dirty="0" smtClean="0">
                  <a:solidFill>
                    <a:srgbClr val="FF0000"/>
                  </a:solidFill>
                  <a:latin typeface="Times New Roman" panose="02020603050405020304" pitchFamily="18" charset="0"/>
                  <a:ea typeface="Times New Roman" panose="02020603050405020304" pitchFamily="18" charset="0"/>
                </a:rPr>
                <a:t>Tuần 17: Nghề yêu thích của em</a:t>
              </a:r>
              <a:endParaRPr lang="en-US" sz="3000" dirty="0">
                <a:solidFill>
                  <a:srgbClr val="FF0000"/>
                </a:solidFill>
              </a:endParaRPr>
            </a:p>
          </p:txBody>
        </p:sp>
      </p:grpSp>
    </p:spTree>
    <p:extLst>
      <p:ext uri="{BB962C8B-B14F-4D97-AF65-F5344CB8AC3E}">
        <p14:creationId xmlns:p14="http://schemas.microsoft.com/office/powerpoint/2010/main" val="219513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857250"/>
            <a:ext cx="9159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CEFF2D6-E0C9-48FB-BFE4-E9D857B327F6}"/>
              </a:ext>
            </a:extLst>
          </p:cNvPr>
          <p:cNvSpPr/>
          <p:nvPr/>
        </p:nvSpPr>
        <p:spPr>
          <a:xfrm>
            <a:off x="679320" y="3602763"/>
            <a:ext cx="8995737" cy="692495"/>
          </a:xfrm>
          <a:prstGeom prst="rect">
            <a:avLst/>
          </a:prstGeom>
          <a:noFill/>
        </p:spPr>
        <p:txBody>
          <a:bodyPr lIns="68556" tIns="34289" rIns="68556" bIns="34289">
            <a:spAutoFit/>
          </a:bodyPr>
          <a:lstStyle/>
          <a:p>
            <a:pPr marL="0" marR="0" lvl="0" indent="0" algn="ctr" defTabSz="685528" rtl="0" eaLnBrk="1" fontAlgn="auto" latinLnBrk="0" hangingPunct="1">
              <a:lnSpc>
                <a:spcPct val="100000"/>
              </a:lnSpc>
              <a:spcBef>
                <a:spcPts val="0"/>
              </a:spcBef>
              <a:spcAft>
                <a:spcPts val="0"/>
              </a:spcAft>
              <a:buClrTx/>
              <a:buSzTx/>
              <a:buFontTx/>
              <a:buNone/>
              <a:tabLst/>
              <a:defRPr/>
            </a:pPr>
            <a:r>
              <a:rPr kumimoji="0" lang="en-US" sz="4050" b="1" i="0" u="none" strike="noStrike" kern="0" cap="none" spc="0" normalizeH="0" baseline="0" noProof="0" dirty="0">
                <a:ln w="12700">
                  <a:solidFill>
                    <a:srgbClr val="44546A">
                      <a:lumMod val="75000"/>
                    </a:srgbClr>
                  </a:solidFill>
                  <a:prstDash val="solid"/>
                </a:ln>
                <a:solidFill>
                  <a:srgbClr val="5757FF"/>
                </a:solidFill>
                <a:effectLst>
                  <a:outerShdw dist="38100" dir="2640000" algn="bl" rotWithShape="0">
                    <a:srgbClr val="44546A">
                      <a:lumMod val="75000"/>
                    </a:srgbClr>
                  </a:outerShdw>
                </a:effectLst>
                <a:uLnTx/>
                <a:uFillTx/>
                <a:latin typeface="Calibri"/>
                <a:ea typeface="+mn-ea"/>
                <a:cs typeface="Times New Roman" panose="02020603050405020304" pitchFamily="18" charset="0"/>
              </a:rPr>
              <a:t>CHÚC CÁC EM HỌC TỐT!</a:t>
            </a:r>
          </a:p>
        </p:txBody>
      </p:sp>
      <p:sp>
        <p:nvSpPr>
          <p:cNvPr id="6" name="TextBox 5"/>
          <p:cNvSpPr txBox="1">
            <a:spLocks noChangeArrowheads="1"/>
          </p:cNvSpPr>
          <p:nvPr/>
        </p:nvSpPr>
        <p:spPr bwMode="auto">
          <a:xfrm>
            <a:off x="1033463" y="2351089"/>
            <a:ext cx="73342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243" rtl="0" eaLnBrk="1" fontAlgn="auto" latinLnBrk="0" hangingPunct="1">
              <a:lnSpc>
                <a:spcPct val="100000"/>
              </a:lnSpc>
              <a:spcBef>
                <a:spcPts val="0"/>
              </a:spcBef>
              <a:spcAft>
                <a:spcPts val="0"/>
              </a:spcAft>
              <a:buClrTx/>
              <a:buSzTx/>
              <a:buFontTx/>
              <a:buNone/>
              <a:tabLst/>
              <a:defRPr/>
            </a:pPr>
            <a:r>
              <a:rPr kumimoji="0" lang="en-US" altLang="en-US" sz="45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XIN CHÀO QUÝ THẦY CÔ</a:t>
            </a:r>
          </a:p>
        </p:txBody>
      </p:sp>
    </p:spTree>
    <p:extLst>
      <p:ext uri="{BB962C8B-B14F-4D97-AF65-F5344CB8AC3E}">
        <p14:creationId xmlns:p14="http://schemas.microsoft.com/office/powerpoint/2010/main" val="3781957771"/>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p:cNvSpPr/>
          <p:nvPr/>
        </p:nvSpPr>
        <p:spPr>
          <a:xfrm>
            <a:off x="7543799" y="228600"/>
            <a:ext cx="1582387" cy="1143000"/>
          </a:xfrm>
          <a:prstGeom prst="cloud">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429000" y="6523304"/>
            <a:ext cx="32165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https://youtu.be/bVlOVqwEuNA</a:t>
            </a:r>
          </a:p>
        </p:txBody>
      </p:sp>
      <p:sp>
        <p:nvSpPr>
          <p:cNvPr id="4" name="Cloud 3"/>
          <p:cNvSpPr/>
          <p:nvPr/>
        </p:nvSpPr>
        <p:spPr>
          <a:xfrm>
            <a:off x="3048000" y="-131618"/>
            <a:ext cx="3276600" cy="1143000"/>
          </a:xfrm>
          <a:prstGeom prst="cloud">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Cloud 4"/>
          <p:cNvSpPr/>
          <p:nvPr/>
        </p:nvSpPr>
        <p:spPr>
          <a:xfrm>
            <a:off x="457200" y="381000"/>
            <a:ext cx="1595252" cy="1143000"/>
          </a:xfrm>
          <a:prstGeom prst="cloud">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600200" y="1905000"/>
            <a:ext cx="6263425" cy="1084910"/>
          </a:xfrm>
          <a:prstGeom prst="rect">
            <a:avLst/>
          </a:prstGeom>
          <a:noFill/>
        </p:spPr>
        <p:txBody>
          <a:bodyPr wrap="square" lIns="68516" tIns="34289" rIns="68516" bIns="34289">
            <a:spAutoFit/>
          </a:bodyPr>
          <a:lstStyle/>
          <a:p>
            <a:pPr algn="ctr" defTabSz="685103" eaLnBrk="0" fontAlgn="base" hangingPunct="0">
              <a:spcAft>
                <a:spcPct val="0"/>
              </a:spcAft>
            </a:pPr>
            <a:r>
              <a:rPr lang="en-US" sz="6600" b="1" kern="0" dirty="0">
                <a:solidFill>
                  <a:srgbClr val="008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51884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 y="17020"/>
            <a:ext cx="9311640" cy="1656847"/>
            <a:chOff x="228600" y="17020"/>
            <a:chExt cx="9311640" cy="1656847"/>
          </a:xfrm>
        </p:grpSpPr>
        <p:sp>
          <p:nvSpPr>
            <p:cNvPr id="2" name="TextBox 2"/>
            <p:cNvSpPr txBox="1">
              <a:spLocks noChangeArrowheads="1"/>
            </p:cNvSpPr>
            <p:nvPr/>
          </p:nvSpPr>
          <p:spPr bwMode="auto">
            <a:xfrm>
              <a:off x="228600" y="54024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Hoạt</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động</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trải</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nghiệm</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3" name="TextBox 3"/>
            <p:cNvSpPr txBox="1">
              <a:spLocks noChangeArrowheads="1"/>
            </p:cNvSpPr>
            <p:nvPr/>
          </p:nvSpPr>
          <p:spPr bwMode="auto">
            <a:xfrm>
              <a:off x="1844040" y="17020"/>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Thứ</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tư</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ngày</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28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tháng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12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năm</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2022</a:t>
              </a:r>
            </a:p>
          </p:txBody>
        </p:sp>
        <p:sp>
          <p:nvSpPr>
            <p:cNvPr id="5" name="Rectangle 4"/>
            <p:cNvSpPr/>
            <p:nvPr/>
          </p:nvSpPr>
          <p:spPr>
            <a:xfrm>
              <a:off x="1813560" y="1119869"/>
              <a:ext cx="5715000" cy="553998"/>
            </a:xfrm>
            <a:prstGeom prst="rect">
              <a:avLst/>
            </a:prstGeom>
          </p:spPr>
          <p:txBody>
            <a:bodyPr wrap="square">
              <a:spAutoFit/>
            </a:bodyPr>
            <a:lstStyle/>
            <a:p>
              <a:pPr algn="ctr"/>
              <a:r>
                <a:rPr lang="nl-NL" sz="3000" b="1" dirty="0" smtClean="0">
                  <a:solidFill>
                    <a:srgbClr val="FF0000"/>
                  </a:solidFill>
                  <a:latin typeface="Times New Roman" panose="02020603050405020304" pitchFamily="18" charset="0"/>
                  <a:ea typeface="Times New Roman" panose="02020603050405020304" pitchFamily="18" charset="0"/>
                </a:rPr>
                <a:t>Tuần 17: Nghề yêu thích của em</a:t>
              </a:r>
              <a:endParaRPr lang="en-US" sz="3000" dirty="0">
                <a:solidFill>
                  <a:srgbClr val="FF0000"/>
                </a:solidFill>
              </a:endParaRPr>
            </a:p>
          </p:txBody>
        </p:sp>
      </p:grpSp>
    </p:spTree>
    <p:extLst>
      <p:ext uri="{BB962C8B-B14F-4D97-AF65-F5344CB8AC3E}">
        <p14:creationId xmlns:p14="http://schemas.microsoft.com/office/powerpoint/2010/main" val="2821111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39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p:cNvSpPr/>
          <p:nvPr/>
        </p:nvSpPr>
        <p:spPr>
          <a:xfrm>
            <a:off x="685800" y="3276600"/>
            <a:ext cx="7620000" cy="1828800"/>
          </a:xfrm>
          <a:prstGeom prst="cloud">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KHÁM PHÁ</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600200" y="15240"/>
            <a:ext cx="6019800" cy="746760"/>
          </a:xfrm>
          <a:prstGeom prst="rect">
            <a:avLst/>
          </a:prstGeom>
        </p:spPr>
      </p:pic>
    </p:spTree>
    <p:extLst>
      <p:ext uri="{BB962C8B-B14F-4D97-AF65-F5344CB8AC3E}">
        <p14:creationId xmlns:p14="http://schemas.microsoft.com/office/powerpoint/2010/main" val="2146773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58060"/>
            <a:ext cx="9144000" cy="4799940"/>
          </a:xfrm>
          <a:prstGeom prst="rect">
            <a:avLst/>
          </a:prstGeom>
        </p:spPr>
      </p:pic>
      <p:grpSp>
        <p:nvGrpSpPr>
          <p:cNvPr id="6" name="Group 5"/>
          <p:cNvGrpSpPr/>
          <p:nvPr/>
        </p:nvGrpSpPr>
        <p:grpSpPr>
          <a:xfrm>
            <a:off x="228600" y="99349"/>
            <a:ext cx="9281160" cy="1574518"/>
            <a:chOff x="228600" y="99349"/>
            <a:chExt cx="9281160" cy="1574518"/>
          </a:xfrm>
        </p:grpSpPr>
        <p:sp>
          <p:nvSpPr>
            <p:cNvPr id="7" name="TextBox 2"/>
            <p:cNvSpPr txBox="1">
              <a:spLocks noChangeArrowheads="1"/>
            </p:cNvSpPr>
            <p:nvPr/>
          </p:nvSpPr>
          <p:spPr bwMode="auto">
            <a:xfrm>
              <a:off x="228600" y="54024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Hoạt</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động</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trải</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nghiệm</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TextBox 3"/>
            <p:cNvSpPr txBox="1">
              <a:spLocks noChangeArrowheads="1"/>
            </p:cNvSpPr>
            <p:nvPr/>
          </p:nvSpPr>
          <p:spPr bwMode="auto">
            <a:xfrm>
              <a:off x="1813560" y="99349"/>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Thứ</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tư</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ngày</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28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tháng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12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năm</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2022</a:t>
              </a:r>
            </a:p>
          </p:txBody>
        </p:sp>
        <p:sp>
          <p:nvSpPr>
            <p:cNvPr id="9" name="Rectangle 8"/>
            <p:cNvSpPr/>
            <p:nvPr/>
          </p:nvSpPr>
          <p:spPr>
            <a:xfrm>
              <a:off x="1813560" y="1119869"/>
              <a:ext cx="5715000" cy="553998"/>
            </a:xfrm>
            <a:prstGeom prst="rect">
              <a:avLst/>
            </a:prstGeom>
          </p:spPr>
          <p:txBody>
            <a:bodyPr wrap="square">
              <a:spAutoFit/>
            </a:bodyPr>
            <a:lstStyle/>
            <a:p>
              <a:pPr algn="ctr"/>
              <a:r>
                <a:rPr lang="nl-NL" sz="3000" b="1" dirty="0" smtClean="0">
                  <a:solidFill>
                    <a:srgbClr val="FF0000"/>
                  </a:solidFill>
                  <a:latin typeface="Times New Roman" panose="02020603050405020304" pitchFamily="18" charset="0"/>
                  <a:ea typeface="Times New Roman" panose="02020603050405020304" pitchFamily="18" charset="0"/>
                </a:rPr>
                <a:t>Tuần 17: Nghề yêu thích của em</a:t>
              </a:r>
              <a:endParaRPr lang="en-US" sz="3000" dirty="0">
                <a:solidFill>
                  <a:srgbClr val="FF0000"/>
                </a:solidFill>
              </a:endParaRPr>
            </a:p>
          </p:txBody>
        </p:sp>
      </p:grpSp>
    </p:spTree>
    <p:extLst>
      <p:ext uri="{BB962C8B-B14F-4D97-AF65-F5344CB8AC3E}">
        <p14:creationId xmlns:p14="http://schemas.microsoft.com/office/powerpoint/2010/main" val="4105111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26603435"/>
              </p:ext>
            </p:extLst>
          </p:nvPr>
        </p:nvGraphicFramePr>
        <p:xfrm>
          <a:off x="533400" y="2903324"/>
          <a:ext cx="7619998" cy="2760704"/>
        </p:xfrm>
        <a:graphic>
          <a:graphicData uri="http://schemas.openxmlformats.org/drawingml/2006/table">
            <a:tbl>
              <a:tblPr firstRow="1" firstCol="1" bandRow="1"/>
              <a:tblGrid>
                <a:gridCol w="1758462">
                  <a:extLst>
                    <a:ext uri="{9D8B030D-6E8A-4147-A177-3AD203B41FA5}">
                      <a16:colId xmlns:a16="http://schemas.microsoft.com/office/drawing/2014/main" val="2575885814"/>
                    </a:ext>
                  </a:extLst>
                </a:gridCol>
                <a:gridCol w="1992923">
                  <a:extLst>
                    <a:ext uri="{9D8B030D-6E8A-4147-A177-3AD203B41FA5}">
                      <a16:colId xmlns:a16="http://schemas.microsoft.com/office/drawing/2014/main" val="2237536080"/>
                    </a:ext>
                  </a:extLst>
                </a:gridCol>
                <a:gridCol w="2110153">
                  <a:extLst>
                    <a:ext uri="{9D8B030D-6E8A-4147-A177-3AD203B41FA5}">
                      <a16:colId xmlns:a16="http://schemas.microsoft.com/office/drawing/2014/main" val="2493136191"/>
                    </a:ext>
                  </a:extLst>
                </a:gridCol>
                <a:gridCol w="1758460">
                  <a:extLst>
                    <a:ext uri="{9D8B030D-6E8A-4147-A177-3AD203B41FA5}">
                      <a16:colId xmlns:a16="http://schemas.microsoft.com/office/drawing/2014/main" val="3572921804"/>
                    </a:ext>
                  </a:extLst>
                </a:gridCol>
              </a:tblGrid>
              <a:tr h="1733715">
                <a:tc>
                  <a:txBody>
                    <a:bodyPr/>
                    <a:lstStyle/>
                    <a:p>
                      <a:pPr algn="ctr">
                        <a:lnSpc>
                          <a:spcPct val="107000"/>
                        </a:lnSpc>
                        <a:spcAft>
                          <a:spcPts val="0"/>
                        </a:spcAft>
                      </a:pPr>
                      <a:r>
                        <a:rPr lang="nl-NL" sz="2800" b="1" dirty="0">
                          <a:solidFill>
                            <a:srgbClr val="1403ED"/>
                          </a:solidFill>
                          <a:effectLst/>
                          <a:latin typeface="Times New Roman" panose="02020603050405020304" pitchFamily="18" charset="0"/>
                          <a:ea typeface="Times New Roman" panose="02020603050405020304" pitchFamily="18" charset="0"/>
                          <a:cs typeface="Times New Roman" panose="02020603050405020304" pitchFamily="18" charset="0"/>
                        </a:rPr>
                        <a:t>Tên nghề yêu thích</a:t>
                      </a:r>
                      <a:endParaRPr lang="en-US" sz="2800" b="1" dirty="0">
                        <a:solidFill>
                          <a:srgbClr val="1403E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NL" sz="2800" b="1" dirty="0">
                          <a:solidFill>
                            <a:srgbClr val="1403ED"/>
                          </a:solidFill>
                          <a:effectLst/>
                          <a:latin typeface="Times New Roman" panose="02020603050405020304" pitchFamily="18" charset="0"/>
                          <a:ea typeface="Times New Roman" panose="02020603050405020304" pitchFamily="18" charset="0"/>
                          <a:cs typeface="Times New Roman" panose="02020603050405020304" pitchFamily="18" charset="0"/>
                        </a:rPr>
                        <a:t>Các công việc cụ thể</a:t>
                      </a:r>
                      <a:endParaRPr lang="en-US" sz="2800" b="1" dirty="0">
                        <a:solidFill>
                          <a:srgbClr val="1403E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NL" sz="2800" b="1" dirty="0">
                          <a:solidFill>
                            <a:srgbClr val="1403ED"/>
                          </a:solidFill>
                          <a:effectLst/>
                          <a:latin typeface="Times New Roman" panose="02020603050405020304" pitchFamily="18" charset="0"/>
                          <a:ea typeface="Times New Roman" panose="02020603050405020304" pitchFamily="18" charset="0"/>
                          <a:cs typeface="Times New Roman" panose="02020603050405020304" pitchFamily="18" charset="0"/>
                        </a:rPr>
                        <a:t>Một số đức tính của nghề</a:t>
                      </a:r>
                      <a:endParaRPr lang="en-US" sz="2800" b="1" dirty="0">
                        <a:solidFill>
                          <a:srgbClr val="1403E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NL" sz="2800" b="1" dirty="0">
                          <a:solidFill>
                            <a:srgbClr val="1403ED"/>
                          </a:solidFill>
                          <a:effectLst/>
                          <a:latin typeface="Times New Roman" panose="02020603050405020304" pitchFamily="18" charset="0"/>
                          <a:ea typeface="Times New Roman" panose="02020603050405020304" pitchFamily="18" charset="0"/>
                          <a:cs typeface="Times New Roman" panose="02020603050405020304" pitchFamily="18" charset="0"/>
                        </a:rPr>
                        <a:t>Lí do em yêu thích nghề đó.</a:t>
                      </a:r>
                      <a:endParaRPr lang="en-US" sz="2800" b="1" dirty="0">
                        <a:solidFill>
                          <a:srgbClr val="1403E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660582"/>
                  </a:ext>
                </a:extLst>
              </a:tr>
              <a:tr h="1026989">
                <a:tc>
                  <a:txBody>
                    <a:bodyPr/>
                    <a:lstStyle/>
                    <a:p>
                      <a:pPr algn="just">
                        <a:lnSpc>
                          <a:spcPct val="107000"/>
                        </a:lnSpc>
                        <a:spcAft>
                          <a:spcPts val="0"/>
                        </a:spcAft>
                      </a:pPr>
                      <a:r>
                        <a:rPr lang="nl-NL"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NL"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nl-NL"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977061"/>
                  </a:ext>
                </a:extLst>
              </a:tr>
            </a:tbl>
          </a:graphicData>
        </a:graphic>
      </p:graphicFrame>
      <p:sp>
        <p:nvSpPr>
          <p:cNvPr id="6" name="TextBox 5"/>
          <p:cNvSpPr txBox="1"/>
          <p:nvPr/>
        </p:nvSpPr>
        <p:spPr>
          <a:xfrm>
            <a:off x="1905000" y="6104919"/>
            <a:ext cx="61722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5 </a:t>
            </a:r>
            <a:r>
              <a:rPr lang="en-US" sz="2800" b="1" dirty="0" err="1" smtClean="0">
                <a:latin typeface="Times New Roman" panose="02020603050405020304" pitchFamily="18" charset="0"/>
                <a:cs typeface="Times New Roman" panose="02020603050405020304" pitchFamily="18" charset="0"/>
              </a:rPr>
              <a:t>phút</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1000" y="1956375"/>
            <a:ext cx="5562600" cy="553998"/>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1. </a:t>
            </a:r>
            <a:r>
              <a:rPr lang="en-US" sz="3000" b="1" dirty="0" err="1" smtClean="0">
                <a:latin typeface="Times New Roman" panose="02020603050405020304" pitchFamily="18" charset="0"/>
                <a:cs typeface="Times New Roman" panose="02020603050405020304" pitchFamily="18" charset="0"/>
              </a:rPr>
              <a:t>Khám</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phá</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nghề</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yêu</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thích</a:t>
            </a:r>
            <a:endParaRPr lang="en-US" sz="3000" b="1"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228600" y="0"/>
            <a:ext cx="9281160" cy="1574518"/>
            <a:chOff x="228600" y="99349"/>
            <a:chExt cx="9281160" cy="1574518"/>
          </a:xfrm>
        </p:grpSpPr>
        <p:sp>
          <p:nvSpPr>
            <p:cNvPr id="9" name="TextBox 2"/>
            <p:cNvSpPr txBox="1">
              <a:spLocks noChangeArrowheads="1"/>
            </p:cNvSpPr>
            <p:nvPr/>
          </p:nvSpPr>
          <p:spPr bwMode="auto">
            <a:xfrm>
              <a:off x="228600" y="54024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Hoạt</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động</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trải</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nghiệm</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0" name="TextBox 3"/>
            <p:cNvSpPr txBox="1">
              <a:spLocks noChangeArrowheads="1"/>
            </p:cNvSpPr>
            <p:nvPr/>
          </p:nvSpPr>
          <p:spPr bwMode="auto">
            <a:xfrm>
              <a:off x="1813560" y="99349"/>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Thứ</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tư</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ngày</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28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tháng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12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năm</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2022</a:t>
              </a:r>
            </a:p>
          </p:txBody>
        </p:sp>
        <p:sp>
          <p:nvSpPr>
            <p:cNvPr id="11" name="Rectangle 10"/>
            <p:cNvSpPr/>
            <p:nvPr/>
          </p:nvSpPr>
          <p:spPr>
            <a:xfrm>
              <a:off x="1813560" y="1119869"/>
              <a:ext cx="5715000" cy="553998"/>
            </a:xfrm>
            <a:prstGeom prst="rect">
              <a:avLst/>
            </a:prstGeom>
          </p:spPr>
          <p:txBody>
            <a:bodyPr wrap="square">
              <a:spAutoFit/>
            </a:bodyPr>
            <a:lstStyle/>
            <a:p>
              <a:pPr algn="ctr"/>
              <a:r>
                <a:rPr lang="nl-NL" sz="3000" b="1" dirty="0" smtClean="0">
                  <a:solidFill>
                    <a:srgbClr val="FF0000"/>
                  </a:solidFill>
                  <a:latin typeface="Times New Roman" panose="02020603050405020304" pitchFamily="18" charset="0"/>
                  <a:ea typeface="Times New Roman" panose="02020603050405020304" pitchFamily="18" charset="0"/>
                </a:rPr>
                <a:t>Tuần 17: Nghề yêu thích của em</a:t>
              </a:r>
              <a:endParaRPr lang="en-US" sz="3000" dirty="0">
                <a:solidFill>
                  <a:srgbClr val="FF0000"/>
                </a:solidFill>
              </a:endParaRPr>
            </a:p>
          </p:txBody>
        </p:sp>
      </p:grpSp>
    </p:spTree>
    <p:extLst>
      <p:ext uri="{BB962C8B-B14F-4D97-AF65-F5344CB8AC3E}">
        <p14:creationId xmlns:p14="http://schemas.microsoft.com/office/powerpoint/2010/main" val="24780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00627850"/>
              </p:ext>
            </p:extLst>
          </p:nvPr>
        </p:nvGraphicFramePr>
        <p:xfrm>
          <a:off x="566876" y="2684225"/>
          <a:ext cx="7619998" cy="2760704"/>
        </p:xfrm>
        <a:graphic>
          <a:graphicData uri="http://schemas.openxmlformats.org/drawingml/2006/table">
            <a:tbl>
              <a:tblPr firstRow="1" firstCol="1" bandRow="1"/>
              <a:tblGrid>
                <a:gridCol w="1758462">
                  <a:extLst>
                    <a:ext uri="{9D8B030D-6E8A-4147-A177-3AD203B41FA5}">
                      <a16:colId xmlns:a16="http://schemas.microsoft.com/office/drawing/2014/main" val="2575885814"/>
                    </a:ext>
                  </a:extLst>
                </a:gridCol>
                <a:gridCol w="1992923">
                  <a:extLst>
                    <a:ext uri="{9D8B030D-6E8A-4147-A177-3AD203B41FA5}">
                      <a16:colId xmlns:a16="http://schemas.microsoft.com/office/drawing/2014/main" val="2237536080"/>
                    </a:ext>
                  </a:extLst>
                </a:gridCol>
                <a:gridCol w="2110153">
                  <a:extLst>
                    <a:ext uri="{9D8B030D-6E8A-4147-A177-3AD203B41FA5}">
                      <a16:colId xmlns:a16="http://schemas.microsoft.com/office/drawing/2014/main" val="2493136191"/>
                    </a:ext>
                  </a:extLst>
                </a:gridCol>
                <a:gridCol w="1758460">
                  <a:extLst>
                    <a:ext uri="{9D8B030D-6E8A-4147-A177-3AD203B41FA5}">
                      <a16:colId xmlns:a16="http://schemas.microsoft.com/office/drawing/2014/main" val="3572921804"/>
                    </a:ext>
                  </a:extLst>
                </a:gridCol>
              </a:tblGrid>
              <a:tr h="1733715">
                <a:tc>
                  <a:txBody>
                    <a:bodyPr/>
                    <a:lstStyle/>
                    <a:p>
                      <a:pPr algn="ctr">
                        <a:lnSpc>
                          <a:spcPct val="107000"/>
                        </a:lnSpc>
                        <a:spcAft>
                          <a:spcPts val="0"/>
                        </a:spcAft>
                      </a:pPr>
                      <a:r>
                        <a:rPr lang="nl-NL" sz="2800" b="1" dirty="0">
                          <a:solidFill>
                            <a:srgbClr val="1403ED"/>
                          </a:solidFill>
                          <a:effectLst/>
                          <a:latin typeface="Times New Roman" panose="02020603050405020304" pitchFamily="18" charset="0"/>
                          <a:ea typeface="Times New Roman" panose="02020603050405020304" pitchFamily="18" charset="0"/>
                          <a:cs typeface="Times New Roman" panose="02020603050405020304" pitchFamily="18" charset="0"/>
                        </a:rPr>
                        <a:t>Tên nghề yêu thích</a:t>
                      </a:r>
                      <a:endParaRPr lang="en-US" sz="2800" b="1" dirty="0">
                        <a:solidFill>
                          <a:srgbClr val="1403E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NL" sz="2800" b="1" dirty="0">
                          <a:solidFill>
                            <a:srgbClr val="1403ED"/>
                          </a:solidFill>
                          <a:effectLst/>
                          <a:latin typeface="Times New Roman" panose="02020603050405020304" pitchFamily="18" charset="0"/>
                          <a:ea typeface="Times New Roman" panose="02020603050405020304" pitchFamily="18" charset="0"/>
                          <a:cs typeface="Times New Roman" panose="02020603050405020304" pitchFamily="18" charset="0"/>
                        </a:rPr>
                        <a:t>Các công việc cụ thể</a:t>
                      </a:r>
                      <a:endParaRPr lang="en-US" sz="2800" b="1" dirty="0">
                        <a:solidFill>
                          <a:srgbClr val="1403E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NL" sz="2800" b="1" dirty="0">
                          <a:solidFill>
                            <a:srgbClr val="1403ED"/>
                          </a:solidFill>
                          <a:effectLst/>
                          <a:latin typeface="Times New Roman" panose="02020603050405020304" pitchFamily="18" charset="0"/>
                          <a:ea typeface="Times New Roman" panose="02020603050405020304" pitchFamily="18" charset="0"/>
                          <a:cs typeface="Times New Roman" panose="02020603050405020304" pitchFamily="18" charset="0"/>
                        </a:rPr>
                        <a:t>Một số đức tính của nghề</a:t>
                      </a:r>
                      <a:endParaRPr lang="en-US" sz="2800" b="1" dirty="0">
                        <a:solidFill>
                          <a:srgbClr val="1403E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nl-NL" sz="2800" b="1" dirty="0">
                          <a:solidFill>
                            <a:srgbClr val="1403ED"/>
                          </a:solidFill>
                          <a:effectLst/>
                          <a:latin typeface="Times New Roman" panose="02020603050405020304" pitchFamily="18" charset="0"/>
                          <a:ea typeface="Times New Roman" panose="02020603050405020304" pitchFamily="18" charset="0"/>
                          <a:cs typeface="Times New Roman" panose="02020603050405020304" pitchFamily="18" charset="0"/>
                        </a:rPr>
                        <a:t>Lí do em yêu thích nghề đó.</a:t>
                      </a:r>
                      <a:endParaRPr lang="en-US" sz="2800" b="1" dirty="0">
                        <a:solidFill>
                          <a:srgbClr val="1403ED"/>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660582"/>
                  </a:ext>
                </a:extLst>
              </a:tr>
              <a:tr h="1026989">
                <a:tc>
                  <a:txBody>
                    <a:bodyPr/>
                    <a:lstStyle/>
                    <a:p>
                      <a:pPr algn="just">
                        <a:lnSpc>
                          <a:spcPct val="107000"/>
                        </a:lnSpc>
                        <a:spcAft>
                          <a:spcPts val="0"/>
                        </a:spcAft>
                      </a:pPr>
                      <a:r>
                        <a:rPr lang="nl-NL"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nl-NL"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595" marR="61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977061"/>
                  </a:ext>
                </a:extLst>
              </a:tr>
            </a:tbl>
          </a:graphicData>
        </a:graphic>
      </p:graphicFrame>
      <p:sp>
        <p:nvSpPr>
          <p:cNvPr id="7" name="TextBox 6"/>
          <p:cNvSpPr txBox="1"/>
          <p:nvPr/>
        </p:nvSpPr>
        <p:spPr>
          <a:xfrm>
            <a:off x="381000" y="1956375"/>
            <a:ext cx="55626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Khám</a:t>
            </a: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phá</a:t>
            </a: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thích</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7"/>
          <p:cNvGrpSpPr/>
          <p:nvPr/>
        </p:nvGrpSpPr>
        <p:grpSpPr>
          <a:xfrm>
            <a:off x="228600" y="0"/>
            <a:ext cx="9281160" cy="1574518"/>
            <a:chOff x="228600" y="99349"/>
            <a:chExt cx="9281160" cy="1574518"/>
          </a:xfrm>
        </p:grpSpPr>
        <p:sp>
          <p:nvSpPr>
            <p:cNvPr id="9" name="TextBox 2"/>
            <p:cNvSpPr txBox="1">
              <a:spLocks noChangeArrowheads="1"/>
            </p:cNvSpPr>
            <p:nvPr/>
          </p:nvSpPr>
          <p:spPr bwMode="auto">
            <a:xfrm>
              <a:off x="228600" y="54024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Hoạt</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động</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trải</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nghiệm</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0" name="TextBox 3"/>
            <p:cNvSpPr txBox="1">
              <a:spLocks noChangeArrowheads="1"/>
            </p:cNvSpPr>
            <p:nvPr/>
          </p:nvSpPr>
          <p:spPr bwMode="auto">
            <a:xfrm>
              <a:off x="1813560" y="99349"/>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Thứ</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tư</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ngày</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28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tháng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12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năm</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2022</a:t>
              </a:r>
            </a:p>
          </p:txBody>
        </p:sp>
        <p:sp>
          <p:nvSpPr>
            <p:cNvPr id="11" name="Rectangle 10"/>
            <p:cNvSpPr/>
            <p:nvPr/>
          </p:nvSpPr>
          <p:spPr>
            <a:xfrm>
              <a:off x="1813560" y="1119869"/>
              <a:ext cx="5715000"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0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Tuần 17: Nghề yêu thích của em</a:t>
              </a:r>
              <a:endParaRPr kumimoji="0" lang="en-US" sz="3000" b="0" i="0" u="none" strike="noStrike" kern="1200" cap="none" spc="0" normalizeH="0" baseline="0" noProof="0" dirty="0">
                <a:ln>
                  <a:noFill/>
                </a:ln>
                <a:solidFill>
                  <a:srgbClr val="FF0000"/>
                </a:solidFill>
                <a:effectLst/>
                <a:uLnTx/>
                <a:uFillTx/>
                <a:latin typeface="Calibri"/>
                <a:ea typeface="+mn-ea"/>
                <a:cs typeface="+mn-cs"/>
              </a:endParaRPr>
            </a:p>
          </p:txBody>
        </p:sp>
      </p:grpSp>
      <p:grpSp>
        <p:nvGrpSpPr>
          <p:cNvPr id="12" name="Group 11"/>
          <p:cNvGrpSpPr/>
          <p:nvPr/>
        </p:nvGrpSpPr>
        <p:grpSpPr>
          <a:xfrm>
            <a:off x="1295400" y="5618781"/>
            <a:ext cx="5616407" cy="1066800"/>
            <a:chOff x="416988" y="3139966"/>
            <a:chExt cx="7315201" cy="3547241"/>
          </a:xfrm>
        </p:grpSpPr>
        <p:sp>
          <p:nvSpPr>
            <p:cNvPr id="13" name="Cloud 12"/>
            <p:cNvSpPr/>
            <p:nvPr/>
          </p:nvSpPr>
          <p:spPr>
            <a:xfrm>
              <a:off x="416988" y="3139966"/>
              <a:ext cx="7315201" cy="3547241"/>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p:txBody>
        </p:sp>
        <p:sp>
          <p:nvSpPr>
            <p:cNvPr id="14" name="TextBox 13"/>
            <p:cNvSpPr txBox="1"/>
            <p:nvPr/>
          </p:nvSpPr>
          <p:spPr>
            <a:xfrm>
              <a:off x="1066800" y="3657601"/>
              <a:ext cx="6629401" cy="3014717"/>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Chia </a:t>
              </a:r>
              <a:r>
                <a:rPr lang="en-US" sz="4000" b="1" dirty="0" err="1" smtClean="0">
                  <a:latin typeface="Times New Roman" panose="02020603050405020304" pitchFamily="18" charset="0"/>
                  <a:cs typeface="Times New Roman" panose="02020603050405020304" pitchFamily="18" charset="0"/>
                </a:rPr>
                <a:t>sẻ</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trước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lớp</a:t>
              </a:r>
              <a:endParaRPr lang="en-US" sz="4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33087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0"/>
            <a:ext cx="8458200" cy="3046988"/>
          </a:xfrm>
          <a:prstGeom prst="rect">
            <a:avLst/>
          </a:prstGeom>
        </p:spPr>
        <p:txBody>
          <a:bodyPr wrap="square">
            <a:spAutoFit/>
          </a:bodyPr>
          <a:lstStyle/>
          <a:p>
            <a:pPr algn="just"/>
            <a:r>
              <a:rPr lang="nl-NL" sz="3200" b="1" dirty="0" smtClean="0">
                <a:solidFill>
                  <a:srgbClr val="1403ED"/>
                </a:solidFill>
                <a:latin typeface="Times New Roman" panose="02020603050405020304" pitchFamily="18" charset="0"/>
                <a:ea typeface="Times New Roman" panose="02020603050405020304" pitchFamily="18" charset="0"/>
              </a:rPr>
              <a:t>      Nghề </a:t>
            </a:r>
            <a:r>
              <a:rPr lang="nl-NL" sz="3200" b="1" dirty="0">
                <a:solidFill>
                  <a:srgbClr val="1403ED"/>
                </a:solidFill>
                <a:latin typeface="Times New Roman" panose="02020603050405020304" pitchFamily="18" charset="0"/>
                <a:ea typeface="Times New Roman" panose="02020603050405020304" pitchFamily="18" charset="0"/>
              </a:rPr>
              <a:t>nghiệp trong cuộc sống rất phong phú và đa dạng. Mỗi người đều có niềm yêu thích một nghề khác nhau. Mỗi nghề đều có những đóng góp riêng cho xã hội, góp phần tạo nên bức tranh đầy đủ của xã hội. Chúng ta hãy trân trọng điều đó.</a:t>
            </a:r>
            <a:endParaRPr lang="en-US" sz="3200" b="1" dirty="0">
              <a:solidFill>
                <a:srgbClr val="1403ED"/>
              </a:solidFill>
            </a:endParaRPr>
          </a:p>
        </p:txBody>
      </p:sp>
      <p:sp>
        <p:nvSpPr>
          <p:cNvPr id="6" name="TextBox 5"/>
          <p:cNvSpPr txBox="1"/>
          <p:nvPr/>
        </p:nvSpPr>
        <p:spPr>
          <a:xfrm>
            <a:off x="411480" y="2290047"/>
            <a:ext cx="5562600" cy="553998"/>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1. </a:t>
            </a:r>
            <a:r>
              <a:rPr lang="en-US" sz="3000" b="1" dirty="0" err="1" smtClean="0">
                <a:latin typeface="Times New Roman" panose="02020603050405020304" pitchFamily="18" charset="0"/>
                <a:cs typeface="Times New Roman" panose="02020603050405020304" pitchFamily="18" charset="0"/>
              </a:rPr>
              <a:t>Khám</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phá</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nghề</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yêu</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thích</a:t>
            </a:r>
            <a:endParaRPr lang="en-US" sz="3000" b="1"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28600" y="99349"/>
            <a:ext cx="9281160" cy="1574518"/>
            <a:chOff x="228600" y="99349"/>
            <a:chExt cx="9281160" cy="1574518"/>
          </a:xfrm>
        </p:grpSpPr>
        <p:sp>
          <p:nvSpPr>
            <p:cNvPr id="8" name="TextBox 2"/>
            <p:cNvSpPr txBox="1">
              <a:spLocks noChangeArrowheads="1"/>
            </p:cNvSpPr>
            <p:nvPr/>
          </p:nvSpPr>
          <p:spPr bwMode="auto">
            <a:xfrm>
              <a:off x="228600" y="54024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Hoạt</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động</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trải</a:t>
              </a:r>
              <a:r>
                <a:rPr kumimoji="0" lang="en-US" alt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nghiệm</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TextBox 3"/>
            <p:cNvSpPr txBox="1">
              <a:spLocks noChangeArrowheads="1"/>
            </p:cNvSpPr>
            <p:nvPr/>
          </p:nvSpPr>
          <p:spPr bwMode="auto">
            <a:xfrm>
              <a:off x="1813560" y="99349"/>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Thứ</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mn-cs"/>
                </a:rPr>
                <a:t>tư</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ngày</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28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tháng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12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năm</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2022</a:t>
              </a:r>
            </a:p>
          </p:txBody>
        </p:sp>
        <p:sp>
          <p:nvSpPr>
            <p:cNvPr id="10" name="Rectangle 9"/>
            <p:cNvSpPr/>
            <p:nvPr/>
          </p:nvSpPr>
          <p:spPr>
            <a:xfrm>
              <a:off x="1813560" y="1119869"/>
              <a:ext cx="5715000" cy="553998"/>
            </a:xfrm>
            <a:prstGeom prst="rect">
              <a:avLst/>
            </a:prstGeom>
          </p:spPr>
          <p:txBody>
            <a:bodyPr wrap="square">
              <a:spAutoFit/>
            </a:bodyPr>
            <a:lstStyle/>
            <a:p>
              <a:pPr algn="ctr"/>
              <a:r>
                <a:rPr lang="nl-NL" sz="3000" b="1" dirty="0" smtClean="0">
                  <a:solidFill>
                    <a:srgbClr val="FF0000"/>
                  </a:solidFill>
                  <a:latin typeface="Times New Roman" panose="02020603050405020304" pitchFamily="18" charset="0"/>
                  <a:ea typeface="Times New Roman" panose="02020603050405020304" pitchFamily="18" charset="0"/>
                </a:rPr>
                <a:t>Tuần 17: Nghề yêu thích của em</a:t>
              </a:r>
              <a:endParaRPr lang="en-US" sz="3000" dirty="0">
                <a:solidFill>
                  <a:srgbClr val="FF0000"/>
                </a:solidFill>
              </a:endParaRPr>
            </a:p>
          </p:txBody>
        </p:sp>
      </p:grpSp>
    </p:spTree>
    <p:extLst>
      <p:ext uri="{BB962C8B-B14F-4D97-AF65-F5344CB8AC3E}">
        <p14:creationId xmlns:p14="http://schemas.microsoft.com/office/powerpoint/2010/main" val="395371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组合 1"/>
          <p:cNvGrpSpPr>
            <a:grpSpLocks/>
          </p:cNvGrpSpPr>
          <p:nvPr/>
        </p:nvGrpSpPr>
        <p:grpSpPr bwMode="auto">
          <a:xfrm>
            <a:off x="0" y="0"/>
            <a:ext cx="9144000" cy="6858000"/>
            <a:chOff x="0" y="0"/>
            <a:chExt cx="12191999" cy="6858000"/>
          </a:xfrm>
        </p:grpSpPr>
        <p:pic>
          <p:nvPicPr>
            <p:cNvPr id="98312"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0"/>
              <a:ext cx="97980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p:cNvPr>
            <p:cNvSpPr/>
            <p:nvPr/>
          </p:nvSpPr>
          <p:spPr>
            <a:xfrm>
              <a:off x="0" y="0"/>
              <a:ext cx="2393950"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018"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98307"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60483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 y="1241426"/>
            <a:ext cx="17160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08314" y="1073151"/>
            <a:ext cx="5608637"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p:cNvPr>
          <p:cNvSpPr txBox="1"/>
          <p:nvPr/>
        </p:nvSpPr>
        <p:spPr>
          <a:xfrm>
            <a:off x="4181476" y="2738438"/>
            <a:ext cx="4832350" cy="2586038"/>
          </a:xfrm>
          <a:prstGeom prst="rect">
            <a:avLst/>
          </a:prstGeom>
          <a:noFill/>
        </p:spPr>
        <p:txBody>
          <a:bodyPr lIns="91402" tIns="45701" rIns="91402" bIns="45701">
            <a:spAutoFit/>
          </a:bodyPr>
          <a:lstStyle/>
          <a:p>
            <a:pPr marL="0" marR="0" lvl="0" indent="0" algn="l" defTabSz="914018"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inpin heiti" charset="-122"/>
                <a:cs typeface="Times New Roman" pitchFamily="18" charset="0"/>
              </a:rPr>
              <a:t>LUYỆN TẬP</a:t>
            </a:r>
            <a:endParaRPr kumimoji="0" lang="zh-CN" altLang="en-US"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inpin heiti" charset="-122"/>
              <a:cs typeface="Times New Roman" pitchFamily="18" charset="0"/>
            </a:endParaRPr>
          </a:p>
          <a:p>
            <a:pPr marL="0" marR="0" lvl="0" indent="0" algn="l" defTabSz="914018"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Arial" pitchFamily="34" charset="0"/>
            </a:endParaRPr>
          </a:p>
          <a:p>
            <a:pPr marL="0" marR="0" lvl="0" indent="0" algn="l" defTabSz="914018"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Arial" pitchFamily="34" charset="0"/>
            </a:endParaRPr>
          </a:p>
          <a:p>
            <a:pPr marL="0" marR="0" lvl="0" indent="0" algn="l" defTabSz="914018"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Arial" pitchFamily="34" charset="0"/>
            </a:endParaRPr>
          </a:p>
          <a:p>
            <a:pPr marL="0" marR="0" lvl="0" indent="0" algn="l" defTabSz="914018"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Arial" pitchFamily="34" charset="0"/>
            </a:endParaRPr>
          </a:p>
        </p:txBody>
      </p:sp>
      <p:pic>
        <p:nvPicPr>
          <p:cNvPr id="98311" name="图片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663" y="3756026"/>
            <a:ext cx="4181476"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18175718"/>
      </p:ext>
    </p:extLst>
  </p:cSld>
  <p:clrMapOvr>
    <a:masterClrMapping/>
  </p:clrMapOvr>
  <p:transition spd="slow" advTm="10447">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TotalTime>
  <Words>445</Words>
  <Application>Microsoft Office PowerPoint</Application>
  <PresentationFormat>On-screen Show (4:3)</PresentationFormat>
  <Paragraphs>71</Paragraphs>
  <Slides>14</Slides>
  <Notes>3</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14</vt:i4>
      </vt:variant>
    </vt:vector>
  </HeadingPairs>
  <TitlesOfParts>
    <vt:vector size="27" baseType="lpstr">
      <vt:lpstr>宋体</vt:lpstr>
      <vt:lpstr>宋体</vt:lpstr>
      <vt:lpstr>Arial</vt:lpstr>
      <vt:lpstr>Calibri</vt:lpstr>
      <vt:lpstr>等线</vt:lpstr>
      <vt:lpstr>inpin heiti</vt:lpstr>
      <vt:lpstr>Times New Roman</vt:lpstr>
      <vt:lpstr>Office Theme</vt:lpstr>
      <vt:lpstr>11_Office Theme</vt:lpstr>
      <vt:lpstr>6_Office Theme</vt:lpstr>
      <vt:lpstr>3_Chủ đề của Office</vt:lpstr>
      <vt:lpstr>3_Default Design</vt:lpstr>
      <vt:lpstr>CorelDRAW.Graphic.12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PhongCan</cp:lastModifiedBy>
  <cp:revision>185</cp:revision>
  <dcterms:created xsi:type="dcterms:W3CDTF">2021-03-31T08:15:08Z</dcterms:created>
  <dcterms:modified xsi:type="dcterms:W3CDTF">2022-12-27T17:59:10Z</dcterms:modified>
</cp:coreProperties>
</file>