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2" r:id="rId4"/>
    <p:sldId id="366" r:id="rId5"/>
    <p:sldId id="372" r:id="rId6"/>
    <p:sldId id="373" r:id="rId7"/>
    <p:sldId id="374" r:id="rId8"/>
    <p:sldId id="367" r:id="rId9"/>
    <p:sldId id="261" r:id="rId10"/>
    <p:sldId id="258" r:id="rId11"/>
    <p:sldId id="259" r:id="rId12"/>
    <p:sldId id="263" r:id="rId13"/>
    <p:sldId id="376" r:id="rId14"/>
    <p:sldId id="274" r:id="rId15"/>
    <p:sldId id="273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FA20E497-9D87-493A-88EB-972A2648A7B0}">
          <p14:sldIdLst>
            <p14:sldId id="257"/>
          </p14:sldIdLst>
        </p14:section>
        <p14:section name="Sinh hoạt dưới cờ" id="{6883FF74-4500-40CE-9A00-E61B6F61929D}">
          <p14:sldIdLst/>
        </p14:section>
        <p14:section name="HĐ GD theo Chủ đề" id="{8E330746-F22F-416C-890D-C385F09B691D}">
          <p14:sldIdLst>
            <p14:sldId id="260"/>
            <p14:sldId id="262"/>
            <p14:sldId id="366"/>
            <p14:sldId id="372"/>
            <p14:sldId id="373"/>
            <p14:sldId id="374"/>
            <p14:sldId id="367"/>
            <p14:sldId id="261"/>
            <p14:sldId id="258"/>
          </p14:sldIdLst>
        </p14:section>
        <p14:section name="SHL" id="{A13DB347-C564-4436-BE85-EF03CBD32C2D}">
          <p14:sldIdLst>
            <p14:sldId id="259"/>
            <p14:sldId id="263"/>
          </p14:sldIdLst>
        </p14:section>
        <p14:section name="HĐ nối tiếp" id="{3ADF448C-8E95-45D1-860C-1D3CE70BC927}">
          <p14:sldIdLst>
            <p14:sldId id="376"/>
            <p14:sldId id="274"/>
            <p14:sldId id="273"/>
            <p14:sldId id="272"/>
            <p14:sldId id="268"/>
          </p14:sldIdLst>
        </p14:section>
        <p14:section name="Tự đánh giá" id="{7E3EA2DB-4ECA-46C4-AE99-1BDB6E5D3586}">
          <p14:sldIdLst/>
        </p14:section>
        <p14:section name="END" id="{09D271F4-F85F-46E8-ACF3-54DB7682D3D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642" userDrawn="1">
          <p15:clr>
            <a:srgbClr val="A4A3A4"/>
          </p15:clr>
        </p15:guide>
        <p15:guide id="4" pos="5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B5CD8-E83C-4237-BB2B-E500CC824269}" v="2" dt="2023-03-30T07:22:17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0000" autoAdjust="0"/>
  </p:normalViewPr>
  <p:slideViewPr>
    <p:cSldViewPr snapToGrid="0">
      <p:cViewPr varScale="1">
        <p:scale>
          <a:sx n="59" d="100"/>
          <a:sy n="59" d="100"/>
        </p:scale>
        <p:origin x="1314" y="60"/>
      </p:cViewPr>
      <p:guideLst>
        <p:guide orient="horz" pos="1139"/>
        <p:guide orient="horz" pos="3793"/>
        <p:guide pos="642"/>
        <p:guide pos="5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uy" userId="03e08db4-59cf-4cb4-b2d1-70d2dd8489fe" providerId="ADAL" clId="{3020A512-1A29-40BB-B018-CD7AC262DEFD}"/>
    <pc:docChg chg="undo custSel addSld delSld modSld modMainMaster modSection">
      <pc:chgData name="Nguyen Huy" userId="03e08db4-59cf-4cb4-b2d1-70d2dd8489fe" providerId="ADAL" clId="{3020A512-1A29-40BB-B018-CD7AC262DEFD}" dt="2023-03-28T08:12:01.882" v="649" actId="1036"/>
      <pc:docMkLst>
        <pc:docMk/>
      </pc:docMkLst>
      <pc:sldChg chg="modSp mod">
        <pc:chgData name="Nguyen Huy" userId="03e08db4-59cf-4cb4-b2d1-70d2dd8489fe" providerId="ADAL" clId="{3020A512-1A29-40BB-B018-CD7AC262DEFD}" dt="2023-03-28T07:41:08.474" v="32" actId="20577"/>
        <pc:sldMkLst>
          <pc:docMk/>
          <pc:sldMk cId="3011046548" sldId="257"/>
        </pc:sldMkLst>
        <pc:spChg chg="mod">
          <ac:chgData name="Nguyen Huy" userId="03e08db4-59cf-4cb4-b2d1-70d2dd8489fe" providerId="ADAL" clId="{3020A512-1A29-40BB-B018-CD7AC262DEFD}" dt="2023-03-28T07:41:06.185" v="31" actId="20577"/>
          <ac:spMkLst>
            <pc:docMk/>
            <pc:sldMk cId="3011046548" sldId="257"/>
            <ac:spMk id="4" creationId="{1F39FD4B-1880-9DA8-DBD6-8CD7B5FC4EBF}"/>
          </ac:spMkLst>
        </pc:spChg>
        <pc:spChg chg="mod">
          <ac:chgData name="Nguyen Huy" userId="03e08db4-59cf-4cb4-b2d1-70d2dd8489fe" providerId="ADAL" clId="{3020A512-1A29-40BB-B018-CD7AC262DEFD}" dt="2023-03-28T07:41:08.474" v="32" actId="20577"/>
          <ac:spMkLst>
            <pc:docMk/>
            <pc:sldMk cId="3011046548" sldId="257"/>
            <ac:spMk id="5" creationId="{C689EA9C-008D-F8C1-D93B-40215D6AA835}"/>
          </ac:spMkLst>
        </pc:spChg>
      </pc:sldChg>
      <pc:sldChg chg="addSp modSp mod">
        <pc:chgData name="Nguyen Huy" userId="03e08db4-59cf-4cb4-b2d1-70d2dd8489fe" providerId="ADAL" clId="{3020A512-1A29-40BB-B018-CD7AC262DEFD}" dt="2023-03-28T08:02:04.865" v="489" actId="1076"/>
        <pc:sldMkLst>
          <pc:docMk/>
          <pc:sldMk cId="1567256950" sldId="258"/>
        </pc:sldMkLst>
        <pc:picChg chg="add mod">
          <ac:chgData name="Nguyen Huy" userId="03e08db4-59cf-4cb4-b2d1-70d2dd8489fe" providerId="ADAL" clId="{3020A512-1A29-40BB-B018-CD7AC262DEFD}" dt="2023-03-28T08:02:04.865" v="489" actId="1076"/>
          <ac:picMkLst>
            <pc:docMk/>
            <pc:sldMk cId="1567256950" sldId="258"/>
            <ac:picMk id="3" creationId="{A204E97D-D8D1-FA31-FD08-17FFCC6B9210}"/>
          </ac:picMkLst>
        </pc:picChg>
      </pc:sldChg>
      <pc:sldChg chg="addSp modSp mod modAnim">
        <pc:chgData name="Nguyen Huy" userId="03e08db4-59cf-4cb4-b2d1-70d2dd8489fe" providerId="ADAL" clId="{3020A512-1A29-40BB-B018-CD7AC262DEFD}" dt="2023-03-28T07:47:18.973" v="129"/>
        <pc:sldMkLst>
          <pc:docMk/>
          <pc:sldMk cId="866177050" sldId="262"/>
        </pc:sldMkLst>
        <pc:spChg chg="mod">
          <ac:chgData name="Nguyen Huy" userId="03e08db4-59cf-4cb4-b2d1-70d2dd8489fe" providerId="ADAL" clId="{3020A512-1A29-40BB-B018-CD7AC262DEFD}" dt="2023-03-28T07:46:26.485" v="115" actId="14100"/>
          <ac:spMkLst>
            <pc:docMk/>
            <pc:sldMk cId="866177050" sldId="262"/>
            <ac:spMk id="4" creationId="{FCB6080D-C5C3-24A3-842B-285135D8AEC5}"/>
          </ac:spMkLst>
        </pc:spChg>
        <pc:spChg chg="add mod">
          <ac:chgData name="Nguyen Huy" userId="03e08db4-59cf-4cb4-b2d1-70d2dd8489fe" providerId="ADAL" clId="{3020A512-1A29-40BB-B018-CD7AC262DEFD}" dt="2023-03-28T07:46:38.932" v="118" actId="1076"/>
          <ac:spMkLst>
            <pc:docMk/>
            <pc:sldMk cId="866177050" sldId="262"/>
            <ac:spMk id="5" creationId="{085246D9-7420-599F-D4AC-6D88D58E7946}"/>
          </ac:spMkLst>
        </pc:spChg>
        <pc:grpChg chg="add mod">
          <ac:chgData name="Nguyen Huy" userId="03e08db4-59cf-4cb4-b2d1-70d2dd8489fe" providerId="ADAL" clId="{3020A512-1A29-40BB-B018-CD7AC262DEFD}" dt="2023-03-28T07:46:54.900" v="126" actId="164"/>
          <ac:grpSpMkLst>
            <pc:docMk/>
            <pc:sldMk cId="866177050" sldId="262"/>
            <ac:grpSpMk id="3" creationId="{FBC6895E-C8CA-5556-5B2A-2657DA2DCA2C}"/>
          </ac:grpSpMkLst>
        </pc:grpChg>
        <pc:grpChg chg="add mod">
          <ac:chgData name="Nguyen Huy" userId="03e08db4-59cf-4cb4-b2d1-70d2dd8489fe" providerId="ADAL" clId="{3020A512-1A29-40BB-B018-CD7AC262DEFD}" dt="2023-03-28T07:46:58.083" v="127" actId="1076"/>
          <ac:grpSpMkLst>
            <pc:docMk/>
            <pc:sldMk cId="866177050" sldId="262"/>
            <ac:grpSpMk id="7" creationId="{A007EB58-ADB2-AFFE-EE86-13B8AC4CFBCC}"/>
          </ac:grpSpMkLst>
        </pc:grpChg>
        <pc:picChg chg="add mod">
          <ac:chgData name="Nguyen Huy" userId="03e08db4-59cf-4cb4-b2d1-70d2dd8489fe" providerId="ADAL" clId="{3020A512-1A29-40BB-B018-CD7AC262DEFD}" dt="2023-03-28T07:46:42.188" v="120" actId="14100"/>
          <ac:picMkLst>
            <pc:docMk/>
            <pc:sldMk cId="866177050" sldId="262"/>
            <ac:picMk id="2" creationId="{33163E92-9234-ECB7-0E1D-DA4F13803805}"/>
          </ac:picMkLst>
        </pc:picChg>
        <pc:picChg chg="add mod">
          <ac:chgData name="Nguyen Huy" userId="03e08db4-59cf-4cb4-b2d1-70d2dd8489fe" providerId="ADAL" clId="{3020A512-1A29-40BB-B018-CD7AC262DEFD}" dt="2023-03-28T07:46:54.900" v="126" actId="164"/>
          <ac:picMkLst>
            <pc:docMk/>
            <pc:sldMk cId="866177050" sldId="262"/>
            <ac:picMk id="6" creationId="{FEA44AD5-DF3B-A62D-1F62-70E6F89E5627}"/>
          </ac:picMkLst>
        </pc:picChg>
      </pc:sldChg>
      <pc:sldChg chg="addSp modSp mod modAnim">
        <pc:chgData name="Nguyen Huy" userId="03e08db4-59cf-4cb4-b2d1-70d2dd8489fe" providerId="ADAL" clId="{3020A512-1A29-40BB-B018-CD7AC262DEFD}" dt="2023-03-28T08:05:41.366" v="542"/>
        <pc:sldMkLst>
          <pc:docMk/>
          <pc:sldMk cId="522577783" sldId="263"/>
        </pc:sldMkLst>
        <pc:picChg chg="add mod modCrop">
          <ac:chgData name="Nguyen Huy" userId="03e08db4-59cf-4cb4-b2d1-70d2dd8489fe" providerId="ADAL" clId="{3020A512-1A29-40BB-B018-CD7AC262DEFD}" dt="2023-03-28T07:59:43.793" v="482" actId="1076"/>
          <ac:picMkLst>
            <pc:docMk/>
            <pc:sldMk cId="522577783" sldId="263"/>
            <ac:picMk id="3" creationId="{701F7244-435D-83E3-32CD-D404C7315DDA}"/>
          </ac:picMkLst>
        </pc:picChg>
      </pc:sldChg>
      <pc:sldChg chg="addSp delSp modSp mod delAnim modAnim">
        <pc:chgData name="Nguyen Huy" userId="03e08db4-59cf-4cb4-b2d1-70d2dd8489fe" providerId="ADAL" clId="{3020A512-1A29-40BB-B018-CD7AC262DEFD}" dt="2023-03-28T08:04:10.396" v="529"/>
        <pc:sldMkLst>
          <pc:docMk/>
          <pc:sldMk cId="3430506704" sldId="264"/>
        </pc:sldMkLst>
        <pc:spChg chg="mod">
          <ac:chgData name="Nguyen Huy" userId="03e08db4-59cf-4cb4-b2d1-70d2dd8489fe" providerId="ADAL" clId="{3020A512-1A29-40BB-B018-CD7AC262DEFD}" dt="2023-03-28T08:02:31.608" v="494"/>
          <ac:spMkLst>
            <pc:docMk/>
            <pc:sldMk cId="3430506704" sldId="264"/>
            <ac:spMk id="3" creationId="{400908E5-8BCC-FBA3-28F2-4A94F9A42ACA}"/>
          </ac:spMkLst>
        </pc:spChg>
        <pc:spChg chg="mod">
          <ac:chgData name="Nguyen Huy" userId="03e08db4-59cf-4cb4-b2d1-70d2dd8489fe" providerId="ADAL" clId="{3020A512-1A29-40BB-B018-CD7AC262DEFD}" dt="2023-03-28T08:02:31.608" v="494"/>
          <ac:spMkLst>
            <pc:docMk/>
            <pc:sldMk cId="3430506704" sldId="264"/>
            <ac:spMk id="5" creationId="{A508D83F-2CAD-8291-B275-DB8E28BD4B7F}"/>
          </ac:spMkLst>
        </pc:spChg>
        <pc:spChg chg="mod">
          <ac:chgData name="Nguyen Huy" userId="03e08db4-59cf-4cb4-b2d1-70d2dd8489fe" providerId="ADAL" clId="{3020A512-1A29-40BB-B018-CD7AC262DEFD}" dt="2023-03-28T08:02:31.608" v="494"/>
          <ac:spMkLst>
            <pc:docMk/>
            <pc:sldMk cId="3430506704" sldId="264"/>
            <ac:spMk id="7" creationId="{F8FC467A-A587-FCF4-06F7-E063EFC9BA95}"/>
          </ac:spMkLst>
        </pc:spChg>
        <pc:spChg chg="add mod">
          <ac:chgData name="Nguyen Huy" userId="03e08db4-59cf-4cb4-b2d1-70d2dd8489fe" providerId="ADAL" clId="{3020A512-1A29-40BB-B018-CD7AC262DEFD}" dt="2023-03-28T08:03:13.957" v="508" actId="164"/>
          <ac:spMkLst>
            <pc:docMk/>
            <pc:sldMk cId="3430506704" sldId="264"/>
            <ac:spMk id="8" creationId="{6AFDC02D-74F2-B67B-4650-D9D276ACFA62}"/>
          </ac:spMkLst>
        </pc:spChg>
        <pc:spChg chg="add mod">
          <ac:chgData name="Nguyen Huy" userId="03e08db4-59cf-4cb4-b2d1-70d2dd8489fe" providerId="ADAL" clId="{3020A512-1A29-40BB-B018-CD7AC262DEFD}" dt="2023-03-28T08:03:42.825" v="519" actId="164"/>
          <ac:spMkLst>
            <pc:docMk/>
            <pc:sldMk cId="3430506704" sldId="264"/>
            <ac:spMk id="9" creationId="{6B002A33-4299-2789-0193-DD8920044D01}"/>
          </ac:spMkLst>
        </pc:spChg>
        <pc:spChg chg="add mod">
          <ac:chgData name="Nguyen Huy" userId="03e08db4-59cf-4cb4-b2d1-70d2dd8489fe" providerId="ADAL" clId="{3020A512-1A29-40BB-B018-CD7AC262DEFD}" dt="2023-03-28T08:03:56.837" v="525" actId="164"/>
          <ac:spMkLst>
            <pc:docMk/>
            <pc:sldMk cId="3430506704" sldId="264"/>
            <ac:spMk id="10" creationId="{3284D3CC-DEC7-A3BA-2CE7-F06452FDF9E9}"/>
          </ac:spMkLst>
        </pc:spChg>
        <pc:spChg chg="mod">
          <ac:chgData name="Nguyen Huy" userId="03e08db4-59cf-4cb4-b2d1-70d2dd8489fe" providerId="ADAL" clId="{3020A512-1A29-40BB-B018-CD7AC262DEFD}" dt="2023-03-28T08:02:55.683" v="500" actId="571"/>
          <ac:spMkLst>
            <pc:docMk/>
            <pc:sldMk cId="3430506704" sldId="264"/>
            <ac:spMk id="12" creationId="{2A05173D-B17F-0627-F3D6-EA844935BB95}"/>
          </ac:spMkLst>
        </pc:spChg>
        <pc:spChg chg="mod">
          <ac:chgData name="Nguyen Huy" userId="03e08db4-59cf-4cb4-b2d1-70d2dd8489fe" providerId="ADAL" clId="{3020A512-1A29-40BB-B018-CD7AC262DEFD}" dt="2023-03-28T08:03:34.002" v="515" actId="571"/>
          <ac:spMkLst>
            <pc:docMk/>
            <pc:sldMk cId="3430506704" sldId="264"/>
            <ac:spMk id="15" creationId="{E3B3DA79-DEAB-1BA4-C3B4-96CEEC05FBD4}"/>
          </ac:spMkLst>
        </pc:spChg>
        <pc:grpChg chg="add mod">
          <ac:chgData name="Nguyen Huy" userId="03e08db4-59cf-4cb4-b2d1-70d2dd8489fe" providerId="ADAL" clId="{3020A512-1A29-40BB-B018-CD7AC262DEFD}" dt="2023-03-28T08:03:13.957" v="508" actId="164"/>
          <ac:grpSpMkLst>
            <pc:docMk/>
            <pc:sldMk cId="3430506704" sldId="264"/>
            <ac:grpSpMk id="2" creationId="{F48C2BC8-86EC-A766-AAA8-0909BB91D942}"/>
          </ac:grpSpMkLst>
        </pc:grpChg>
        <pc:grpChg chg="add mod">
          <ac:chgData name="Nguyen Huy" userId="03e08db4-59cf-4cb4-b2d1-70d2dd8489fe" providerId="ADAL" clId="{3020A512-1A29-40BB-B018-CD7AC262DEFD}" dt="2023-03-28T08:03:42.825" v="519" actId="164"/>
          <ac:grpSpMkLst>
            <pc:docMk/>
            <pc:sldMk cId="3430506704" sldId="264"/>
            <ac:grpSpMk id="4" creationId="{021CD53E-74A2-5D83-E274-5117BF2C1DA8}"/>
          </ac:grpSpMkLst>
        </pc:grpChg>
        <pc:grpChg chg="add mod">
          <ac:chgData name="Nguyen Huy" userId="03e08db4-59cf-4cb4-b2d1-70d2dd8489fe" providerId="ADAL" clId="{3020A512-1A29-40BB-B018-CD7AC262DEFD}" dt="2023-03-28T08:03:56.837" v="525" actId="164"/>
          <ac:grpSpMkLst>
            <pc:docMk/>
            <pc:sldMk cId="3430506704" sldId="264"/>
            <ac:grpSpMk id="6" creationId="{5AB64088-2850-B54B-A577-D54AB72385B8}"/>
          </ac:grpSpMkLst>
        </pc:grpChg>
        <pc:grpChg chg="add del mod">
          <ac:chgData name="Nguyen Huy" userId="03e08db4-59cf-4cb4-b2d1-70d2dd8489fe" providerId="ADAL" clId="{3020A512-1A29-40BB-B018-CD7AC262DEFD}" dt="2023-03-28T08:02:59.238" v="503" actId="478"/>
          <ac:grpSpMkLst>
            <pc:docMk/>
            <pc:sldMk cId="3430506704" sldId="264"/>
            <ac:grpSpMk id="11" creationId="{9B6B574C-4146-2B1B-3874-C46A596A0BDA}"/>
          </ac:grpSpMkLst>
        </pc:grpChg>
        <pc:grpChg chg="add mod">
          <ac:chgData name="Nguyen Huy" userId="03e08db4-59cf-4cb4-b2d1-70d2dd8489fe" providerId="ADAL" clId="{3020A512-1A29-40BB-B018-CD7AC262DEFD}" dt="2023-03-28T08:03:19.041" v="510" actId="1076"/>
          <ac:grpSpMkLst>
            <pc:docMk/>
            <pc:sldMk cId="3430506704" sldId="264"/>
            <ac:grpSpMk id="13" creationId="{C5745D43-2F32-4504-872C-A382B9EE2662}"/>
          </ac:grpSpMkLst>
        </pc:grpChg>
        <pc:grpChg chg="add mod">
          <ac:chgData name="Nguyen Huy" userId="03e08db4-59cf-4cb4-b2d1-70d2dd8489fe" providerId="ADAL" clId="{3020A512-1A29-40BB-B018-CD7AC262DEFD}" dt="2023-03-28T08:03:34.002" v="515" actId="571"/>
          <ac:grpSpMkLst>
            <pc:docMk/>
            <pc:sldMk cId="3430506704" sldId="264"/>
            <ac:grpSpMk id="14" creationId="{971DF382-C967-076E-BA5A-82E87034E9B0}"/>
          </ac:grpSpMkLst>
        </pc:grpChg>
        <pc:grpChg chg="add mod">
          <ac:chgData name="Nguyen Huy" userId="03e08db4-59cf-4cb4-b2d1-70d2dd8489fe" providerId="ADAL" clId="{3020A512-1A29-40BB-B018-CD7AC262DEFD}" dt="2023-03-28T08:04:00.353" v="527" actId="1076"/>
          <ac:grpSpMkLst>
            <pc:docMk/>
            <pc:sldMk cId="3430506704" sldId="264"/>
            <ac:grpSpMk id="16" creationId="{548213CD-BA0E-3AB4-8331-C170AE75469A}"/>
          </ac:grpSpMkLst>
        </pc:grpChg>
        <pc:grpChg chg="add mod">
          <ac:chgData name="Nguyen Huy" userId="03e08db4-59cf-4cb4-b2d1-70d2dd8489fe" providerId="ADAL" clId="{3020A512-1A29-40BB-B018-CD7AC262DEFD}" dt="2023-03-28T08:04:02.281" v="528" actId="1076"/>
          <ac:grpSpMkLst>
            <pc:docMk/>
            <pc:sldMk cId="3430506704" sldId="264"/>
            <ac:grpSpMk id="17" creationId="{82D49DC7-093F-8291-5337-8DF7A3F9C398}"/>
          </ac:grpSpMkLst>
        </pc:grpChg>
      </pc:sldChg>
      <pc:sldChg chg="addSp modSp mod modAnim">
        <pc:chgData name="Nguyen Huy" userId="03e08db4-59cf-4cb4-b2d1-70d2dd8489fe" providerId="ADAL" clId="{3020A512-1A29-40BB-B018-CD7AC262DEFD}" dt="2023-03-28T08:04:55.085" v="535"/>
        <pc:sldMkLst>
          <pc:docMk/>
          <pc:sldMk cId="1308164110" sldId="267"/>
        </pc:sldMkLst>
        <pc:picChg chg="add mod">
          <ac:chgData name="Nguyen Huy" userId="03e08db4-59cf-4cb4-b2d1-70d2dd8489fe" providerId="ADAL" clId="{3020A512-1A29-40BB-B018-CD7AC262DEFD}" dt="2023-03-28T08:04:50.282" v="534" actId="1076"/>
          <ac:picMkLst>
            <pc:docMk/>
            <pc:sldMk cId="1308164110" sldId="267"/>
            <ac:picMk id="3" creationId="{2653A462-94EC-0A1C-6A1A-BE865D9609A8}"/>
          </ac:picMkLst>
        </pc:picChg>
      </pc:sldChg>
      <pc:sldChg chg="modSp add mod setBg">
        <pc:chgData name="Nguyen Huy" userId="03e08db4-59cf-4cb4-b2d1-70d2dd8489fe" providerId="ADAL" clId="{3020A512-1A29-40BB-B018-CD7AC262DEFD}" dt="2023-03-28T08:12:01.882" v="649" actId="1036"/>
        <pc:sldMkLst>
          <pc:docMk/>
          <pc:sldMk cId="1953160436" sldId="268"/>
        </pc:sldMkLst>
        <pc:spChg chg="mod">
          <ac:chgData name="Nguyen Huy" userId="03e08db4-59cf-4cb4-b2d1-70d2dd8489fe" providerId="ADAL" clId="{3020A512-1A29-40BB-B018-CD7AC262DEFD}" dt="2023-03-28T08:11:33.048" v="641" actId="1076"/>
          <ac:spMkLst>
            <pc:docMk/>
            <pc:sldMk cId="1953160436" sldId="268"/>
            <ac:spMk id="16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1:25.946" v="638" actId="14100"/>
          <ac:spMkLst>
            <pc:docMk/>
            <pc:sldMk cId="1953160436" sldId="268"/>
            <ac:spMk id="17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1:25.946" v="638" actId="14100"/>
          <ac:spMkLst>
            <pc:docMk/>
            <pc:sldMk cId="1953160436" sldId="268"/>
            <ac:spMk id="18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1:36.480" v="642" actId="1076"/>
          <ac:spMkLst>
            <pc:docMk/>
            <pc:sldMk cId="1953160436" sldId="268"/>
            <ac:spMk id="19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2:01.882" v="649" actId="1036"/>
          <ac:spMkLst>
            <pc:docMk/>
            <pc:sldMk cId="1953160436" sldId="268"/>
            <ac:spMk id="25" creationId="{00000000-0000-0000-0000-000000000000}"/>
          </ac:spMkLst>
        </pc:spChg>
      </pc:sldChg>
      <pc:sldChg chg="modSp add mod setBg">
        <pc:chgData name="Nguyen Huy" userId="03e08db4-59cf-4cb4-b2d1-70d2dd8489fe" providerId="ADAL" clId="{3020A512-1A29-40BB-B018-CD7AC262DEFD}" dt="2023-03-28T08:10:36.962" v="614" actId="1037"/>
        <pc:sldMkLst>
          <pc:docMk/>
          <pc:sldMk cId="4281231510" sldId="272"/>
        </pc:sldMkLst>
        <pc:spChg chg="mod">
          <ac:chgData name="Nguyen Huy" userId="03e08db4-59cf-4cb4-b2d1-70d2dd8489fe" providerId="ADAL" clId="{3020A512-1A29-40BB-B018-CD7AC262DEFD}" dt="2023-03-28T08:10:22.298" v="608" actId="14100"/>
          <ac:spMkLst>
            <pc:docMk/>
            <pc:sldMk cId="4281231510" sldId="272"/>
            <ac:spMk id="16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0:22.298" v="608" actId="14100"/>
          <ac:spMkLst>
            <pc:docMk/>
            <pc:sldMk cId="4281231510" sldId="272"/>
            <ac:spMk id="17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0:13.779" v="604" actId="14100"/>
          <ac:spMkLst>
            <pc:docMk/>
            <pc:sldMk cId="4281231510" sldId="272"/>
            <ac:spMk id="18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0:13.779" v="604" actId="14100"/>
          <ac:spMkLst>
            <pc:docMk/>
            <pc:sldMk cId="4281231510" sldId="272"/>
            <ac:spMk id="19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10:36.962" v="614" actId="1037"/>
          <ac:spMkLst>
            <pc:docMk/>
            <pc:sldMk cId="4281231510" sldId="272"/>
            <ac:spMk id="25" creationId="{00000000-0000-0000-0000-000000000000}"/>
          </ac:spMkLst>
        </pc:spChg>
        <pc:picChg chg="mod">
          <ac:chgData name="Nguyen Huy" userId="03e08db4-59cf-4cb4-b2d1-70d2dd8489fe" providerId="ADAL" clId="{3020A512-1A29-40BB-B018-CD7AC262DEFD}" dt="2023-03-28T08:10:19.594" v="607" actId="1076"/>
          <ac:picMkLst>
            <pc:docMk/>
            <pc:sldMk cId="4281231510" sldId="272"/>
            <ac:picMk id="21" creationId="{F9F4A6CC-2F7B-40A3-B105-4B925678DAF5}"/>
          </ac:picMkLst>
        </pc:picChg>
      </pc:sldChg>
      <pc:sldChg chg="modSp add mod setBg">
        <pc:chgData name="Nguyen Huy" userId="03e08db4-59cf-4cb4-b2d1-70d2dd8489fe" providerId="ADAL" clId="{3020A512-1A29-40BB-B018-CD7AC262DEFD}" dt="2023-03-28T08:09:20.065" v="592" actId="14100"/>
        <pc:sldMkLst>
          <pc:docMk/>
          <pc:sldMk cId="3303663220" sldId="273"/>
        </pc:sldMkLst>
        <pc:spChg chg="mod">
          <ac:chgData name="Nguyen Huy" userId="03e08db4-59cf-4cb4-b2d1-70d2dd8489fe" providerId="ADAL" clId="{3020A512-1A29-40BB-B018-CD7AC262DEFD}" dt="2023-03-28T08:09:11.868" v="590" actId="14100"/>
          <ac:spMkLst>
            <pc:docMk/>
            <pc:sldMk cId="3303663220" sldId="273"/>
            <ac:spMk id="16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9:20.065" v="592" actId="14100"/>
          <ac:spMkLst>
            <pc:docMk/>
            <pc:sldMk cId="3303663220" sldId="273"/>
            <ac:spMk id="17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9:11.868" v="590" actId="14100"/>
          <ac:spMkLst>
            <pc:docMk/>
            <pc:sldMk cId="3303663220" sldId="273"/>
            <ac:spMk id="18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9:20.065" v="592" actId="14100"/>
          <ac:spMkLst>
            <pc:docMk/>
            <pc:sldMk cId="3303663220" sldId="273"/>
            <ac:spMk id="19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8:36.992" v="581" actId="1076"/>
          <ac:spMkLst>
            <pc:docMk/>
            <pc:sldMk cId="3303663220" sldId="273"/>
            <ac:spMk id="25" creationId="{00000000-0000-0000-0000-000000000000}"/>
          </ac:spMkLst>
        </pc:spChg>
        <pc:picChg chg="mod">
          <ac:chgData name="Nguyen Huy" userId="03e08db4-59cf-4cb4-b2d1-70d2dd8489fe" providerId="ADAL" clId="{3020A512-1A29-40BB-B018-CD7AC262DEFD}" dt="2023-03-28T08:09:13.552" v="591" actId="1076"/>
          <ac:picMkLst>
            <pc:docMk/>
            <pc:sldMk cId="3303663220" sldId="273"/>
            <ac:picMk id="23" creationId="{303ECCB2-A6EA-4718-86B8-83A5BE23CD33}"/>
          </ac:picMkLst>
        </pc:picChg>
      </pc:sldChg>
      <pc:sldChg chg="modSp add mod setBg">
        <pc:chgData name="Nguyen Huy" userId="03e08db4-59cf-4cb4-b2d1-70d2dd8489fe" providerId="ADAL" clId="{3020A512-1A29-40BB-B018-CD7AC262DEFD}" dt="2023-03-28T08:08:22.107" v="576" actId="14100"/>
        <pc:sldMkLst>
          <pc:docMk/>
          <pc:sldMk cId="10905153" sldId="274"/>
        </pc:sldMkLst>
        <pc:spChg chg="mod">
          <ac:chgData name="Nguyen Huy" userId="03e08db4-59cf-4cb4-b2d1-70d2dd8489fe" providerId="ADAL" clId="{3020A512-1A29-40BB-B018-CD7AC262DEFD}" dt="2023-03-28T08:08:22.107" v="576" actId="14100"/>
          <ac:spMkLst>
            <pc:docMk/>
            <pc:sldMk cId="10905153" sldId="274"/>
            <ac:spMk id="16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8:22.107" v="576" actId="14100"/>
          <ac:spMkLst>
            <pc:docMk/>
            <pc:sldMk cId="10905153" sldId="274"/>
            <ac:spMk id="17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8:22.107" v="576" actId="14100"/>
          <ac:spMkLst>
            <pc:docMk/>
            <pc:sldMk cId="10905153" sldId="274"/>
            <ac:spMk id="18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8:22.107" v="576" actId="14100"/>
          <ac:spMkLst>
            <pc:docMk/>
            <pc:sldMk cId="10905153" sldId="274"/>
            <ac:spMk id="19" creationId="{00000000-0000-0000-0000-000000000000}"/>
          </ac:spMkLst>
        </pc:spChg>
        <pc:spChg chg="mod">
          <ac:chgData name="Nguyen Huy" userId="03e08db4-59cf-4cb4-b2d1-70d2dd8489fe" providerId="ADAL" clId="{3020A512-1A29-40BB-B018-CD7AC262DEFD}" dt="2023-03-28T08:07:34.536" v="565" actId="1076"/>
          <ac:spMkLst>
            <pc:docMk/>
            <pc:sldMk cId="10905153" sldId="274"/>
            <ac:spMk id="25" creationId="{00000000-0000-0000-0000-000000000000}"/>
          </ac:spMkLst>
        </pc:spChg>
        <pc:picChg chg="mod">
          <ac:chgData name="Nguyen Huy" userId="03e08db4-59cf-4cb4-b2d1-70d2dd8489fe" providerId="ADAL" clId="{3020A512-1A29-40BB-B018-CD7AC262DEFD}" dt="2023-03-28T08:08:15.336" v="573" actId="1076"/>
          <ac:picMkLst>
            <pc:docMk/>
            <pc:sldMk cId="10905153" sldId="274"/>
            <ac:picMk id="23" creationId="{303ECCB2-A6EA-4718-86B8-83A5BE23CD33}"/>
          </ac:picMkLst>
        </pc:picChg>
      </pc:sldChg>
      <pc:sldChg chg="addSp delSp modSp mod modAnim">
        <pc:chgData name="Nguyen Huy" userId="03e08db4-59cf-4cb4-b2d1-70d2dd8489fe" providerId="ADAL" clId="{3020A512-1A29-40BB-B018-CD7AC262DEFD}" dt="2023-03-28T08:04:46.445" v="533"/>
        <pc:sldMkLst>
          <pc:docMk/>
          <pc:sldMk cId="1309629433" sldId="364"/>
        </pc:sldMkLst>
        <pc:spChg chg="mod">
          <ac:chgData name="Nguyen Huy" userId="03e08db4-59cf-4cb4-b2d1-70d2dd8489fe" providerId="ADAL" clId="{3020A512-1A29-40BB-B018-CD7AC262DEFD}" dt="2023-03-28T07:41:40.800" v="33"/>
          <ac:spMkLst>
            <pc:docMk/>
            <pc:sldMk cId="1309629433" sldId="364"/>
            <ac:spMk id="7" creationId="{BD79B2BD-1AB3-788E-611A-DFCCE15684DB}"/>
          </ac:spMkLst>
        </pc:spChg>
        <pc:spChg chg="add mod">
          <ac:chgData name="Nguyen Huy" userId="03e08db4-59cf-4cb4-b2d1-70d2dd8489fe" providerId="ADAL" clId="{3020A512-1A29-40BB-B018-CD7AC262DEFD}" dt="2023-03-28T07:44:00.967" v="93" actId="164"/>
          <ac:spMkLst>
            <pc:docMk/>
            <pc:sldMk cId="1309629433" sldId="364"/>
            <ac:spMk id="8" creationId="{52365066-BA45-18D7-C0F0-E56E9691875E}"/>
          </ac:spMkLst>
        </pc:spChg>
        <pc:spChg chg="mod">
          <ac:chgData name="Nguyen Huy" userId="03e08db4-59cf-4cb4-b2d1-70d2dd8489fe" providerId="ADAL" clId="{3020A512-1A29-40BB-B018-CD7AC262DEFD}" dt="2023-03-28T07:41:40.800" v="33"/>
          <ac:spMkLst>
            <pc:docMk/>
            <pc:sldMk cId="1309629433" sldId="364"/>
            <ac:spMk id="10" creationId="{A30ADE9F-C54A-DD13-FCBE-4F0C400765CD}"/>
          </ac:spMkLst>
        </pc:spChg>
        <pc:spChg chg="add mod">
          <ac:chgData name="Nguyen Huy" userId="03e08db4-59cf-4cb4-b2d1-70d2dd8489fe" providerId="ADAL" clId="{3020A512-1A29-40BB-B018-CD7AC262DEFD}" dt="2023-03-28T07:42:33.005" v="52" actId="14100"/>
          <ac:spMkLst>
            <pc:docMk/>
            <pc:sldMk cId="1309629433" sldId="364"/>
            <ac:spMk id="13" creationId="{743E7CEC-A04C-720F-1BE3-6367E5E58AF9}"/>
          </ac:spMkLst>
        </pc:spChg>
        <pc:grpChg chg="add mod">
          <ac:chgData name="Nguyen Huy" userId="03e08db4-59cf-4cb4-b2d1-70d2dd8489fe" providerId="ADAL" clId="{3020A512-1A29-40BB-B018-CD7AC262DEFD}" dt="2023-03-28T07:44:00.967" v="93" actId="164"/>
          <ac:grpSpMkLst>
            <pc:docMk/>
            <pc:sldMk cId="1309629433" sldId="364"/>
            <ac:grpSpMk id="6" creationId="{66F6FD79-7FCB-EFDF-3F1E-940355313B0F}"/>
          </ac:grpSpMkLst>
        </pc:grpChg>
        <pc:grpChg chg="add mod">
          <ac:chgData name="Nguyen Huy" userId="03e08db4-59cf-4cb4-b2d1-70d2dd8489fe" providerId="ADAL" clId="{3020A512-1A29-40BB-B018-CD7AC262DEFD}" dt="2023-03-28T07:42:23.483" v="47" actId="164"/>
          <ac:grpSpMkLst>
            <pc:docMk/>
            <pc:sldMk cId="1309629433" sldId="364"/>
            <ac:grpSpMk id="9" creationId="{81A0EFCB-5D2E-4A28-C05F-B0527741E1F0}"/>
          </ac:grpSpMkLst>
        </pc:grpChg>
        <pc:grpChg chg="add mod">
          <ac:chgData name="Nguyen Huy" userId="03e08db4-59cf-4cb4-b2d1-70d2dd8489fe" providerId="ADAL" clId="{3020A512-1A29-40BB-B018-CD7AC262DEFD}" dt="2023-03-28T07:43:56.747" v="92" actId="164"/>
          <ac:grpSpMkLst>
            <pc:docMk/>
            <pc:sldMk cId="1309629433" sldId="364"/>
            <ac:grpSpMk id="17" creationId="{5D8F6F66-47A0-ADC7-8E00-75E13F87CA68}"/>
          </ac:grpSpMkLst>
        </pc:grpChg>
        <pc:grpChg chg="add mod">
          <ac:chgData name="Nguyen Huy" userId="03e08db4-59cf-4cb4-b2d1-70d2dd8489fe" providerId="ADAL" clId="{3020A512-1A29-40BB-B018-CD7AC262DEFD}" dt="2023-03-28T07:44:03.842" v="95" actId="1076"/>
          <ac:grpSpMkLst>
            <pc:docMk/>
            <pc:sldMk cId="1309629433" sldId="364"/>
            <ac:grpSpMk id="18" creationId="{D922CF9B-3F24-EF28-0CF7-1E4F7EF09263}"/>
          </ac:grpSpMkLst>
        </pc:grpChg>
        <pc:grpChg chg="add mod">
          <ac:chgData name="Nguyen Huy" userId="03e08db4-59cf-4cb4-b2d1-70d2dd8489fe" providerId="ADAL" clId="{3020A512-1A29-40BB-B018-CD7AC262DEFD}" dt="2023-03-28T07:44:02.180" v="94" actId="1076"/>
          <ac:grpSpMkLst>
            <pc:docMk/>
            <pc:sldMk cId="1309629433" sldId="364"/>
            <ac:grpSpMk id="19" creationId="{7365B5C5-5CA7-B0D0-99D6-3553F4798F76}"/>
          </ac:grpSpMkLst>
        </pc:grpChg>
        <pc:picChg chg="mod">
          <ac:chgData name="Nguyen Huy" userId="03e08db4-59cf-4cb4-b2d1-70d2dd8489fe" providerId="ADAL" clId="{3020A512-1A29-40BB-B018-CD7AC262DEFD}" dt="2023-03-28T07:43:16.635" v="75"/>
          <ac:picMkLst>
            <pc:docMk/>
            <pc:sldMk cId="1309629433" sldId="364"/>
            <ac:picMk id="2" creationId="{7B977749-A223-4BFC-BD4E-F0E55885B44F}"/>
          </ac:picMkLst>
        </pc:picChg>
        <pc:picChg chg="add del mod">
          <ac:chgData name="Nguyen Huy" userId="03e08db4-59cf-4cb4-b2d1-70d2dd8489fe" providerId="ADAL" clId="{3020A512-1A29-40BB-B018-CD7AC262DEFD}" dt="2023-03-28T07:41:43.670" v="34" actId="478"/>
          <ac:picMkLst>
            <pc:docMk/>
            <pc:sldMk cId="1309629433" sldId="364"/>
            <ac:picMk id="3" creationId="{482AEF37-D613-5742-B61B-E959412366F7}"/>
          </ac:picMkLst>
        </pc:picChg>
        <pc:picChg chg="add del mod">
          <ac:chgData name="Nguyen Huy" userId="03e08db4-59cf-4cb4-b2d1-70d2dd8489fe" providerId="ADAL" clId="{3020A512-1A29-40BB-B018-CD7AC262DEFD}" dt="2023-03-28T07:41:44.194" v="35" actId="478"/>
          <ac:picMkLst>
            <pc:docMk/>
            <pc:sldMk cId="1309629433" sldId="364"/>
            <ac:picMk id="4" creationId="{1F2E3E2E-90B4-883B-1A32-9323BB4DDB7E}"/>
          </ac:picMkLst>
        </pc:picChg>
        <pc:picChg chg="add del mod">
          <ac:chgData name="Nguyen Huy" userId="03e08db4-59cf-4cb4-b2d1-70d2dd8489fe" providerId="ADAL" clId="{3020A512-1A29-40BB-B018-CD7AC262DEFD}" dt="2023-03-28T07:41:44.846" v="36" actId="478"/>
          <ac:picMkLst>
            <pc:docMk/>
            <pc:sldMk cId="1309629433" sldId="364"/>
            <ac:picMk id="5" creationId="{3ADE66E9-7889-5DAF-45D7-FE1D20C84E2F}"/>
          </ac:picMkLst>
        </pc:picChg>
        <pc:picChg chg="add mod">
          <ac:chgData name="Nguyen Huy" userId="03e08db4-59cf-4cb4-b2d1-70d2dd8489fe" providerId="ADAL" clId="{3020A512-1A29-40BB-B018-CD7AC262DEFD}" dt="2023-03-28T07:44:00.967" v="93" actId="164"/>
          <ac:picMkLst>
            <pc:docMk/>
            <pc:sldMk cId="1309629433" sldId="364"/>
            <ac:picMk id="11" creationId="{DF1C19EE-F12C-D0F1-3C98-EEF94542EE5D}"/>
          </ac:picMkLst>
        </pc:picChg>
        <pc:picChg chg="add mod">
          <ac:chgData name="Nguyen Huy" userId="03e08db4-59cf-4cb4-b2d1-70d2dd8489fe" providerId="ADAL" clId="{3020A512-1A29-40BB-B018-CD7AC262DEFD}" dt="2023-03-28T07:44:00.967" v="93" actId="164"/>
          <ac:picMkLst>
            <pc:docMk/>
            <pc:sldMk cId="1309629433" sldId="364"/>
            <ac:picMk id="12" creationId="{6C6B76AD-0381-18BF-5CA7-BFB25A8A0031}"/>
          </ac:picMkLst>
        </pc:picChg>
        <pc:picChg chg="add mod">
          <ac:chgData name="Nguyen Huy" userId="03e08db4-59cf-4cb4-b2d1-70d2dd8489fe" providerId="ADAL" clId="{3020A512-1A29-40BB-B018-CD7AC262DEFD}" dt="2023-03-28T07:44:00.967" v="93" actId="164"/>
          <ac:picMkLst>
            <pc:docMk/>
            <pc:sldMk cId="1309629433" sldId="364"/>
            <ac:picMk id="14" creationId="{06070FC4-D823-98CB-C8B1-2A1EF5D06C89}"/>
          </ac:picMkLst>
        </pc:picChg>
        <pc:picChg chg="mod ord">
          <ac:chgData name="Nguyen Huy" userId="03e08db4-59cf-4cb4-b2d1-70d2dd8489fe" providerId="ADAL" clId="{3020A512-1A29-40BB-B018-CD7AC262DEFD}" dt="2023-03-28T07:43:56.747" v="92" actId="164"/>
          <ac:picMkLst>
            <pc:docMk/>
            <pc:sldMk cId="1309629433" sldId="364"/>
            <ac:picMk id="15" creationId="{A9F7334A-D05B-4A20-A154-A384B206B623}"/>
          </ac:picMkLst>
        </pc:picChg>
        <pc:picChg chg="add mod">
          <ac:chgData name="Nguyen Huy" userId="03e08db4-59cf-4cb4-b2d1-70d2dd8489fe" providerId="ADAL" clId="{3020A512-1A29-40BB-B018-CD7AC262DEFD}" dt="2023-03-28T07:44:00.967" v="93" actId="164"/>
          <ac:picMkLst>
            <pc:docMk/>
            <pc:sldMk cId="1309629433" sldId="364"/>
            <ac:picMk id="16" creationId="{D7D45F7F-F26F-E04D-2506-20A22ABEA0DB}"/>
          </ac:picMkLst>
        </pc:picChg>
        <pc:picChg chg="mod">
          <ac:chgData name="Nguyen Huy" userId="03e08db4-59cf-4cb4-b2d1-70d2dd8489fe" providerId="ADAL" clId="{3020A512-1A29-40BB-B018-CD7AC262DEFD}" dt="2023-03-28T07:43:16.897" v="76"/>
          <ac:picMkLst>
            <pc:docMk/>
            <pc:sldMk cId="1309629433" sldId="364"/>
            <ac:picMk id="25" creationId="{B8CBC472-3806-4062-8CA0-726CA0C4826F}"/>
          </ac:picMkLst>
        </pc:picChg>
      </pc:sldChg>
      <pc:sldChg chg="addSp modSp add mod modAnim">
        <pc:chgData name="Nguyen Huy" userId="03e08db4-59cf-4cb4-b2d1-70d2dd8489fe" providerId="ADAL" clId="{3020A512-1A29-40BB-B018-CD7AC262DEFD}" dt="2023-03-28T07:48:29.067" v="146" actId="1076"/>
        <pc:sldMkLst>
          <pc:docMk/>
          <pc:sldMk cId="2294059091" sldId="365"/>
        </pc:sldMkLst>
        <pc:spChg chg="add mod">
          <ac:chgData name="Nguyen Huy" userId="03e08db4-59cf-4cb4-b2d1-70d2dd8489fe" providerId="ADAL" clId="{3020A512-1A29-40BB-B018-CD7AC262DEFD}" dt="2023-03-28T07:48:29.067" v="146" actId="1076"/>
          <ac:spMkLst>
            <pc:docMk/>
            <pc:sldMk cId="2294059091" sldId="365"/>
            <ac:spMk id="6" creationId="{04B603CD-9F30-CA16-01B6-F3207A2DA2C1}"/>
          </ac:spMkLst>
        </pc:spChg>
        <pc:picChg chg="add mod">
          <ac:chgData name="Nguyen Huy" userId="03e08db4-59cf-4cb4-b2d1-70d2dd8489fe" providerId="ADAL" clId="{3020A512-1A29-40BB-B018-CD7AC262DEFD}" dt="2023-03-28T07:47:53.940" v="136" actId="14100"/>
          <ac:picMkLst>
            <pc:docMk/>
            <pc:sldMk cId="2294059091" sldId="365"/>
            <ac:picMk id="2" creationId="{2268B352-6A51-E208-124A-01150E553ED5}"/>
          </ac:picMkLst>
        </pc:picChg>
        <pc:picChg chg="add mod">
          <ac:chgData name="Nguyen Huy" userId="03e08db4-59cf-4cb4-b2d1-70d2dd8489fe" providerId="ADAL" clId="{3020A512-1A29-40BB-B018-CD7AC262DEFD}" dt="2023-03-28T07:48:00.842" v="138" actId="1076"/>
          <ac:picMkLst>
            <pc:docMk/>
            <pc:sldMk cId="2294059091" sldId="365"/>
            <ac:picMk id="3" creationId="{ABABC81C-7A41-A657-07CD-71081E5B322F}"/>
          </ac:picMkLst>
        </pc:picChg>
        <pc:picChg chg="add mod">
          <ac:chgData name="Nguyen Huy" userId="03e08db4-59cf-4cb4-b2d1-70d2dd8489fe" providerId="ADAL" clId="{3020A512-1A29-40BB-B018-CD7AC262DEFD}" dt="2023-03-28T07:47:56.019" v="137" actId="1076"/>
          <ac:picMkLst>
            <pc:docMk/>
            <pc:sldMk cId="2294059091" sldId="365"/>
            <ac:picMk id="4" creationId="{CB671378-5454-241C-0540-0BA8365138FB}"/>
          </ac:picMkLst>
        </pc:picChg>
        <pc:picChg chg="add mod">
          <ac:chgData name="Nguyen Huy" userId="03e08db4-59cf-4cb4-b2d1-70d2dd8489fe" providerId="ADAL" clId="{3020A512-1A29-40BB-B018-CD7AC262DEFD}" dt="2023-03-28T07:48:04.466" v="139" actId="1076"/>
          <ac:picMkLst>
            <pc:docMk/>
            <pc:sldMk cId="2294059091" sldId="365"/>
            <ac:picMk id="5" creationId="{692C9AB3-0340-010B-AEDA-90521786B237}"/>
          </ac:picMkLst>
        </pc:picChg>
      </pc:sldChg>
      <pc:sldChg chg="addSp delSp modSp add mod modTransition delAnim modAnim">
        <pc:chgData name="Nguyen Huy" userId="03e08db4-59cf-4cb4-b2d1-70d2dd8489fe" providerId="ADAL" clId="{3020A512-1A29-40BB-B018-CD7AC262DEFD}" dt="2023-03-28T07:51:07.817" v="279"/>
        <pc:sldMkLst>
          <pc:docMk/>
          <pc:sldMk cId="1900227928" sldId="366"/>
        </pc:sldMkLst>
        <pc:spChg chg="add del mod">
          <ac:chgData name="Nguyen Huy" userId="03e08db4-59cf-4cb4-b2d1-70d2dd8489fe" providerId="ADAL" clId="{3020A512-1A29-40BB-B018-CD7AC262DEFD}" dt="2023-03-28T07:49:46.675" v="166"/>
          <ac:spMkLst>
            <pc:docMk/>
            <pc:sldMk cId="1900227928" sldId="366"/>
            <ac:spMk id="3" creationId="{83CA64F2-697A-1183-CD10-E1F2F4088E89}"/>
          </ac:spMkLst>
        </pc:spChg>
        <pc:spChg chg="add del mod">
          <ac:chgData name="Nguyen Huy" userId="03e08db4-59cf-4cb4-b2d1-70d2dd8489fe" providerId="ADAL" clId="{3020A512-1A29-40BB-B018-CD7AC262DEFD}" dt="2023-03-28T07:50:11.528" v="173" actId="478"/>
          <ac:spMkLst>
            <pc:docMk/>
            <pc:sldMk cId="1900227928" sldId="366"/>
            <ac:spMk id="4" creationId="{013A7DAE-8FAA-9956-157E-73D72BE9548A}"/>
          </ac:spMkLst>
        </pc:spChg>
        <pc:spChg chg="add mod">
          <ac:chgData name="Nguyen Huy" userId="03e08db4-59cf-4cb4-b2d1-70d2dd8489fe" providerId="ADAL" clId="{3020A512-1A29-40BB-B018-CD7AC262DEFD}" dt="2023-03-28T07:50:45.236" v="272" actId="1037"/>
          <ac:spMkLst>
            <pc:docMk/>
            <pc:sldMk cId="1900227928" sldId="366"/>
            <ac:spMk id="5" creationId="{869D4EBD-240C-CFAE-5F50-E386769CE037}"/>
          </ac:spMkLst>
        </pc:spChg>
        <pc:picChg chg="add mod">
          <ac:chgData name="Nguyen Huy" userId="03e08db4-59cf-4cb4-b2d1-70d2dd8489fe" providerId="ADAL" clId="{3020A512-1A29-40BB-B018-CD7AC262DEFD}" dt="2023-03-28T07:49:14.354" v="157" actId="1076"/>
          <ac:picMkLst>
            <pc:docMk/>
            <pc:sldMk cId="1900227928" sldId="366"/>
            <ac:picMk id="2" creationId="{BFF63204-CFED-3901-243E-D9AB444F1191}"/>
          </ac:picMkLst>
        </pc:picChg>
        <pc:picChg chg="add mod">
          <ac:chgData name="Nguyen Huy" userId="03e08db4-59cf-4cb4-b2d1-70d2dd8489fe" providerId="ADAL" clId="{3020A512-1A29-40BB-B018-CD7AC262DEFD}" dt="2023-03-28T07:50:56.985" v="276" actId="1076"/>
          <ac:picMkLst>
            <pc:docMk/>
            <pc:sldMk cId="1900227928" sldId="366"/>
            <ac:picMk id="6" creationId="{902B3819-F85D-9ACE-65DA-C46C731BAED7}"/>
          </ac:picMkLst>
        </pc:picChg>
        <pc:picChg chg="add mod">
          <ac:chgData name="Nguyen Huy" userId="03e08db4-59cf-4cb4-b2d1-70d2dd8489fe" providerId="ADAL" clId="{3020A512-1A29-40BB-B018-CD7AC262DEFD}" dt="2023-03-28T07:50:53.715" v="274" actId="1076"/>
          <ac:picMkLst>
            <pc:docMk/>
            <pc:sldMk cId="1900227928" sldId="366"/>
            <ac:picMk id="7" creationId="{DED73AE8-5761-B7FA-150A-6807D18427B2}"/>
          </ac:picMkLst>
        </pc:picChg>
        <pc:picChg chg="add mod">
          <ac:chgData name="Nguyen Huy" userId="03e08db4-59cf-4cb4-b2d1-70d2dd8489fe" providerId="ADAL" clId="{3020A512-1A29-40BB-B018-CD7AC262DEFD}" dt="2023-03-28T07:50:55.522" v="275" actId="1076"/>
          <ac:picMkLst>
            <pc:docMk/>
            <pc:sldMk cId="1900227928" sldId="366"/>
            <ac:picMk id="8" creationId="{16131045-2F78-3FF8-A93E-5E92FA718BF1}"/>
          </ac:picMkLst>
        </pc:picChg>
      </pc:sldChg>
      <pc:sldChg chg="addSp delSp modSp add mod modAnim">
        <pc:chgData name="Nguyen Huy" userId="03e08db4-59cf-4cb4-b2d1-70d2dd8489fe" providerId="ADAL" clId="{3020A512-1A29-40BB-B018-CD7AC262DEFD}" dt="2023-03-28T08:05:12.421" v="537"/>
        <pc:sldMkLst>
          <pc:docMk/>
          <pc:sldMk cId="4171532443" sldId="367"/>
        </pc:sldMkLst>
        <pc:spChg chg="mod">
          <ac:chgData name="Nguyen Huy" userId="03e08db4-59cf-4cb4-b2d1-70d2dd8489fe" providerId="ADAL" clId="{3020A512-1A29-40BB-B018-CD7AC262DEFD}" dt="2023-03-28T07:55:06.372" v="416" actId="14100"/>
          <ac:spMkLst>
            <pc:docMk/>
            <pc:sldMk cId="4171532443" sldId="367"/>
            <ac:spMk id="9" creationId="{A3267EB3-CA45-4F46-13C3-AF0B66869C3E}"/>
          </ac:spMkLst>
        </pc:spChg>
        <pc:spChg chg="add mod">
          <ac:chgData name="Nguyen Huy" userId="03e08db4-59cf-4cb4-b2d1-70d2dd8489fe" providerId="ADAL" clId="{3020A512-1A29-40BB-B018-CD7AC262DEFD}" dt="2023-03-28T07:55:58.371" v="429" actId="1076"/>
          <ac:spMkLst>
            <pc:docMk/>
            <pc:sldMk cId="4171532443" sldId="367"/>
            <ac:spMk id="10" creationId="{69BFC9CC-1076-28E3-8259-AF50B0647813}"/>
          </ac:spMkLst>
        </pc:spChg>
        <pc:spChg chg="add mod">
          <ac:chgData name="Nguyen Huy" userId="03e08db4-59cf-4cb4-b2d1-70d2dd8489fe" providerId="ADAL" clId="{3020A512-1A29-40BB-B018-CD7AC262DEFD}" dt="2023-03-28T07:55:58.371" v="429" actId="1076"/>
          <ac:spMkLst>
            <pc:docMk/>
            <pc:sldMk cId="4171532443" sldId="367"/>
            <ac:spMk id="11" creationId="{D12CA384-F604-D459-205A-99E90D955F6D}"/>
          </ac:spMkLst>
        </pc:spChg>
        <pc:grpChg chg="add mod">
          <ac:chgData name="Nguyen Huy" userId="03e08db4-59cf-4cb4-b2d1-70d2dd8489fe" providerId="ADAL" clId="{3020A512-1A29-40BB-B018-CD7AC262DEFD}" dt="2023-03-28T07:55:08.243" v="417" actId="164"/>
          <ac:grpSpMkLst>
            <pc:docMk/>
            <pc:sldMk cId="4171532443" sldId="367"/>
            <ac:grpSpMk id="8" creationId="{2A988478-5DB1-2CAA-12B9-D0322C1F56B9}"/>
          </ac:grpSpMkLst>
        </pc:grpChg>
        <pc:grpChg chg="add mod">
          <ac:chgData name="Nguyen Huy" userId="03e08db4-59cf-4cb4-b2d1-70d2dd8489fe" providerId="ADAL" clId="{3020A512-1A29-40BB-B018-CD7AC262DEFD}" dt="2023-03-28T07:56:13.625" v="434" actId="1076"/>
          <ac:grpSpMkLst>
            <pc:docMk/>
            <pc:sldMk cId="4171532443" sldId="367"/>
            <ac:grpSpMk id="13" creationId="{FA4444CB-7EBB-4B7A-A8CA-DA64E09CAC1C}"/>
          </ac:grpSpMkLst>
        </pc:grpChg>
        <pc:picChg chg="add del mod">
          <ac:chgData name="Nguyen Huy" userId="03e08db4-59cf-4cb4-b2d1-70d2dd8489fe" providerId="ADAL" clId="{3020A512-1A29-40BB-B018-CD7AC262DEFD}" dt="2023-03-28T07:51:18.256" v="281"/>
          <ac:picMkLst>
            <pc:docMk/>
            <pc:sldMk cId="4171532443" sldId="367"/>
            <ac:picMk id="2" creationId="{F2BE015E-65A4-A536-066B-C5F7A419D027}"/>
          </ac:picMkLst>
        </pc:picChg>
        <pc:picChg chg="add del mod">
          <ac:chgData name="Nguyen Huy" userId="03e08db4-59cf-4cb4-b2d1-70d2dd8489fe" providerId="ADAL" clId="{3020A512-1A29-40BB-B018-CD7AC262DEFD}" dt="2023-03-28T07:51:18.256" v="281"/>
          <ac:picMkLst>
            <pc:docMk/>
            <pc:sldMk cId="4171532443" sldId="367"/>
            <ac:picMk id="3" creationId="{45F7D89A-1CE8-B494-6A8B-957BA974E285}"/>
          </ac:picMkLst>
        </pc:picChg>
        <pc:picChg chg="add del mod">
          <ac:chgData name="Nguyen Huy" userId="03e08db4-59cf-4cb4-b2d1-70d2dd8489fe" providerId="ADAL" clId="{3020A512-1A29-40BB-B018-CD7AC262DEFD}" dt="2023-03-28T07:51:18.256" v="281"/>
          <ac:picMkLst>
            <pc:docMk/>
            <pc:sldMk cId="4171532443" sldId="367"/>
            <ac:picMk id="4" creationId="{9EE24BC0-3D45-9FED-0DC7-E467C459521B}"/>
          </ac:picMkLst>
        </pc:picChg>
        <pc:picChg chg="add del mod">
          <ac:chgData name="Nguyen Huy" userId="03e08db4-59cf-4cb4-b2d1-70d2dd8489fe" providerId="ADAL" clId="{3020A512-1A29-40BB-B018-CD7AC262DEFD}" dt="2023-03-28T07:51:18.256" v="281"/>
          <ac:picMkLst>
            <pc:docMk/>
            <pc:sldMk cId="4171532443" sldId="367"/>
            <ac:picMk id="5" creationId="{A42C0404-F9FA-F102-67C9-A467343AB7D1}"/>
          </ac:picMkLst>
        </pc:picChg>
        <pc:picChg chg="add del mod">
          <ac:chgData name="Nguyen Huy" userId="03e08db4-59cf-4cb4-b2d1-70d2dd8489fe" providerId="ADAL" clId="{3020A512-1A29-40BB-B018-CD7AC262DEFD}" dt="2023-03-28T07:55:01.763" v="415" actId="478"/>
          <ac:picMkLst>
            <pc:docMk/>
            <pc:sldMk cId="4171532443" sldId="367"/>
            <ac:picMk id="6" creationId="{34C326D6-6576-6660-CC85-E909F965F6CF}"/>
          </ac:picMkLst>
        </pc:picChg>
        <pc:picChg chg="add mod">
          <ac:chgData name="Nguyen Huy" userId="03e08db4-59cf-4cb4-b2d1-70d2dd8489fe" providerId="ADAL" clId="{3020A512-1A29-40BB-B018-CD7AC262DEFD}" dt="2023-03-28T07:55:12.034" v="419" actId="14100"/>
          <ac:picMkLst>
            <pc:docMk/>
            <pc:sldMk cId="4171532443" sldId="367"/>
            <ac:picMk id="7" creationId="{0A63EB27-70D8-6FA6-A90B-9E2935F6A2BC}"/>
          </ac:picMkLst>
        </pc:picChg>
        <pc:picChg chg="add mod">
          <ac:chgData name="Nguyen Huy" userId="03e08db4-59cf-4cb4-b2d1-70d2dd8489fe" providerId="ADAL" clId="{3020A512-1A29-40BB-B018-CD7AC262DEFD}" dt="2023-03-28T07:56:11.225" v="433" actId="1076"/>
          <ac:picMkLst>
            <pc:docMk/>
            <pc:sldMk cId="4171532443" sldId="367"/>
            <ac:picMk id="12" creationId="{7FF4D19A-B80E-6F56-6846-98E7EAD9953A}"/>
          </ac:picMkLst>
        </pc:picChg>
      </pc:sldChg>
      <pc:sldChg chg="addSp modSp add mod modAnim">
        <pc:chgData name="Nguyen Huy" userId="03e08db4-59cf-4cb4-b2d1-70d2dd8489fe" providerId="ADAL" clId="{3020A512-1A29-40BB-B018-CD7AC262DEFD}" dt="2023-03-28T08:05:35.429" v="541"/>
        <pc:sldMkLst>
          <pc:docMk/>
          <pc:sldMk cId="2698559944" sldId="368"/>
        </pc:sldMkLst>
        <pc:spChg chg="mod">
          <ac:chgData name="Nguyen Huy" userId="03e08db4-59cf-4cb4-b2d1-70d2dd8489fe" providerId="ADAL" clId="{3020A512-1A29-40BB-B018-CD7AC262DEFD}" dt="2023-03-28T07:56:26.623" v="435"/>
          <ac:spMkLst>
            <pc:docMk/>
            <pc:sldMk cId="2698559944" sldId="368"/>
            <ac:spMk id="3" creationId="{1C1C1E16-5051-12AA-D860-E0D526CB1862}"/>
          </ac:spMkLst>
        </pc:spChg>
        <pc:spChg chg="mod">
          <ac:chgData name="Nguyen Huy" userId="03e08db4-59cf-4cb4-b2d1-70d2dd8489fe" providerId="ADAL" clId="{3020A512-1A29-40BB-B018-CD7AC262DEFD}" dt="2023-03-28T07:56:26.623" v="435"/>
          <ac:spMkLst>
            <pc:docMk/>
            <pc:sldMk cId="2698559944" sldId="368"/>
            <ac:spMk id="5" creationId="{202C9583-3E60-5EC1-00AB-3E2047BA185E}"/>
          </ac:spMkLst>
        </pc:spChg>
        <pc:spChg chg="add mod">
          <ac:chgData name="Nguyen Huy" userId="03e08db4-59cf-4cb4-b2d1-70d2dd8489fe" providerId="ADAL" clId="{3020A512-1A29-40BB-B018-CD7AC262DEFD}" dt="2023-03-28T08:05:26.804" v="538" actId="164"/>
          <ac:spMkLst>
            <pc:docMk/>
            <pc:sldMk cId="2698559944" sldId="368"/>
            <ac:spMk id="7" creationId="{A473D716-C38D-5877-E9F1-EBCA004F6A96}"/>
          </ac:spMkLst>
        </pc:spChg>
        <pc:spChg chg="mod">
          <ac:chgData name="Nguyen Huy" userId="03e08db4-59cf-4cb4-b2d1-70d2dd8489fe" providerId="ADAL" clId="{3020A512-1A29-40BB-B018-CD7AC262DEFD}" dt="2023-03-28T07:57:44.388" v="468" actId="1076"/>
          <ac:spMkLst>
            <pc:docMk/>
            <pc:sldMk cId="2698559944" sldId="368"/>
            <ac:spMk id="9" creationId="{81246302-1AC7-621B-D507-A963FD522C9E}"/>
          </ac:spMkLst>
        </pc:spChg>
        <pc:spChg chg="add mod">
          <ac:chgData name="Nguyen Huy" userId="03e08db4-59cf-4cb4-b2d1-70d2dd8489fe" providerId="ADAL" clId="{3020A512-1A29-40BB-B018-CD7AC262DEFD}" dt="2023-03-28T07:57:29.564" v="459" actId="164"/>
          <ac:spMkLst>
            <pc:docMk/>
            <pc:sldMk cId="2698559944" sldId="368"/>
            <ac:spMk id="10" creationId="{65C9EA09-515B-6970-DDC7-8D6182CA19C7}"/>
          </ac:spMkLst>
        </pc:spChg>
        <pc:spChg chg="add mod">
          <ac:chgData name="Nguyen Huy" userId="03e08db4-59cf-4cb4-b2d1-70d2dd8489fe" providerId="ADAL" clId="{3020A512-1A29-40BB-B018-CD7AC262DEFD}" dt="2023-03-28T07:57:41.715" v="466" actId="164"/>
          <ac:spMkLst>
            <pc:docMk/>
            <pc:sldMk cId="2698559944" sldId="368"/>
            <ac:spMk id="11" creationId="{588517E7-669B-29ED-DBFF-6B5C343832CC}"/>
          </ac:spMkLst>
        </pc:spChg>
        <pc:grpChg chg="add mod">
          <ac:chgData name="Nguyen Huy" userId="03e08db4-59cf-4cb4-b2d1-70d2dd8489fe" providerId="ADAL" clId="{3020A512-1A29-40BB-B018-CD7AC262DEFD}" dt="2023-03-28T07:57:29.564" v="459" actId="164"/>
          <ac:grpSpMkLst>
            <pc:docMk/>
            <pc:sldMk cId="2698559944" sldId="368"/>
            <ac:grpSpMk id="2" creationId="{3C9F0472-A478-5B05-4528-9B8883C70B6F}"/>
          </ac:grpSpMkLst>
        </pc:grpChg>
        <pc:grpChg chg="add mod">
          <ac:chgData name="Nguyen Huy" userId="03e08db4-59cf-4cb4-b2d1-70d2dd8489fe" providerId="ADAL" clId="{3020A512-1A29-40BB-B018-CD7AC262DEFD}" dt="2023-03-28T08:05:26.804" v="538" actId="164"/>
          <ac:grpSpMkLst>
            <pc:docMk/>
            <pc:sldMk cId="2698559944" sldId="368"/>
            <ac:grpSpMk id="4" creationId="{46AFE3A2-2611-ABF1-D8D8-A9C5F565B367}"/>
          </ac:grpSpMkLst>
        </pc:grpChg>
        <pc:grpChg chg="add mod">
          <ac:chgData name="Nguyen Huy" userId="03e08db4-59cf-4cb4-b2d1-70d2dd8489fe" providerId="ADAL" clId="{3020A512-1A29-40BB-B018-CD7AC262DEFD}" dt="2023-03-28T07:57:41.715" v="466" actId="164"/>
          <ac:grpSpMkLst>
            <pc:docMk/>
            <pc:sldMk cId="2698559944" sldId="368"/>
            <ac:grpSpMk id="8" creationId="{36AF8379-04F6-8B13-618A-CE85291DDB40}"/>
          </ac:grpSpMkLst>
        </pc:grpChg>
        <pc:grpChg chg="add mod">
          <ac:chgData name="Nguyen Huy" userId="03e08db4-59cf-4cb4-b2d1-70d2dd8489fe" providerId="ADAL" clId="{3020A512-1A29-40BB-B018-CD7AC262DEFD}" dt="2023-03-28T07:57:29.564" v="459" actId="164"/>
          <ac:grpSpMkLst>
            <pc:docMk/>
            <pc:sldMk cId="2698559944" sldId="368"/>
            <ac:grpSpMk id="12" creationId="{C8E68E2D-EDAD-B24B-48D8-70611C48CCB1}"/>
          </ac:grpSpMkLst>
        </pc:grpChg>
        <pc:grpChg chg="add mod">
          <ac:chgData name="Nguyen Huy" userId="03e08db4-59cf-4cb4-b2d1-70d2dd8489fe" providerId="ADAL" clId="{3020A512-1A29-40BB-B018-CD7AC262DEFD}" dt="2023-03-28T07:57:47.290" v="469" actId="1076"/>
          <ac:grpSpMkLst>
            <pc:docMk/>
            <pc:sldMk cId="2698559944" sldId="368"/>
            <ac:grpSpMk id="13" creationId="{DBE92657-F59D-FE8F-F412-2F45E3A724D1}"/>
          </ac:grpSpMkLst>
        </pc:grpChg>
        <pc:grpChg chg="add mod">
          <ac:chgData name="Nguyen Huy" userId="03e08db4-59cf-4cb4-b2d1-70d2dd8489fe" providerId="ADAL" clId="{3020A512-1A29-40BB-B018-CD7AC262DEFD}" dt="2023-03-28T08:05:26.804" v="538" actId="164"/>
          <ac:grpSpMkLst>
            <pc:docMk/>
            <pc:sldMk cId="2698559944" sldId="368"/>
            <ac:grpSpMk id="14" creationId="{7C67E319-6A4E-48CA-E4C4-B57D1498F01A}"/>
          </ac:grpSpMkLst>
        </pc:grpChg>
        <pc:picChg chg="add mod">
          <ac:chgData name="Nguyen Huy" userId="03e08db4-59cf-4cb4-b2d1-70d2dd8489fe" providerId="ADAL" clId="{3020A512-1A29-40BB-B018-CD7AC262DEFD}" dt="2023-03-28T07:57:50.793" v="471" actId="1076"/>
          <ac:picMkLst>
            <pc:docMk/>
            <pc:sldMk cId="2698559944" sldId="368"/>
            <ac:picMk id="6" creationId="{B27B88FB-5532-8137-F9B8-93C9E50991F9}"/>
          </ac:picMkLst>
        </pc:picChg>
      </pc:sldChg>
      <pc:sldChg chg="add del">
        <pc:chgData name="Nguyen Huy" userId="03e08db4-59cf-4cb4-b2d1-70d2dd8489fe" providerId="ADAL" clId="{3020A512-1A29-40BB-B018-CD7AC262DEFD}" dt="2023-03-28T07:57:58.918" v="472" actId="47"/>
        <pc:sldMkLst>
          <pc:docMk/>
          <pc:sldMk cId="3810800908" sldId="369"/>
        </pc:sldMkLst>
      </pc:sldChg>
      <pc:sldChg chg="add del">
        <pc:chgData name="Nguyen Huy" userId="03e08db4-59cf-4cb4-b2d1-70d2dd8489fe" providerId="ADAL" clId="{3020A512-1A29-40BB-B018-CD7AC262DEFD}" dt="2023-03-28T07:57:58.918" v="472" actId="47"/>
        <pc:sldMkLst>
          <pc:docMk/>
          <pc:sldMk cId="3051901633" sldId="370"/>
        </pc:sldMkLst>
      </pc:sldChg>
      <pc:sldChg chg="add del">
        <pc:chgData name="Nguyen Huy" userId="03e08db4-59cf-4cb4-b2d1-70d2dd8489fe" providerId="ADAL" clId="{3020A512-1A29-40BB-B018-CD7AC262DEFD}" dt="2023-03-28T07:57:58.918" v="472" actId="47"/>
        <pc:sldMkLst>
          <pc:docMk/>
          <pc:sldMk cId="544835907" sldId="371"/>
        </pc:sldMkLst>
      </pc:sldChg>
      <pc:sldChg chg="modSp add mod">
        <pc:chgData name="Nguyen Huy" userId="03e08db4-59cf-4cb4-b2d1-70d2dd8489fe" providerId="ADAL" clId="{3020A512-1A29-40BB-B018-CD7AC262DEFD}" dt="2023-03-28T07:53:00.698" v="374" actId="14100"/>
        <pc:sldMkLst>
          <pc:docMk/>
          <pc:sldMk cId="2533164467" sldId="372"/>
        </pc:sldMkLst>
        <pc:spChg chg="mod">
          <ac:chgData name="Nguyen Huy" userId="03e08db4-59cf-4cb4-b2d1-70d2dd8489fe" providerId="ADAL" clId="{3020A512-1A29-40BB-B018-CD7AC262DEFD}" dt="2023-03-28T07:52:06.405" v="370" actId="20577"/>
          <ac:spMkLst>
            <pc:docMk/>
            <pc:sldMk cId="2533164467" sldId="372"/>
            <ac:spMk id="5" creationId="{869D4EBD-240C-CFAE-5F50-E386769CE037}"/>
          </ac:spMkLst>
        </pc:spChg>
        <pc:picChg chg="mod">
          <ac:chgData name="Nguyen Huy" userId="03e08db4-59cf-4cb4-b2d1-70d2dd8489fe" providerId="ADAL" clId="{3020A512-1A29-40BB-B018-CD7AC262DEFD}" dt="2023-03-28T07:51:29.315" v="284" actId="1076"/>
          <ac:picMkLst>
            <pc:docMk/>
            <pc:sldMk cId="2533164467" sldId="372"/>
            <ac:picMk id="2" creationId="{BFF63204-CFED-3901-243E-D9AB444F1191}"/>
          </ac:picMkLst>
        </pc:picChg>
        <pc:picChg chg="mod">
          <ac:chgData name="Nguyen Huy" userId="03e08db4-59cf-4cb4-b2d1-70d2dd8489fe" providerId="ADAL" clId="{3020A512-1A29-40BB-B018-CD7AC262DEFD}" dt="2023-03-28T07:53:00.698" v="374" actId="14100"/>
          <ac:picMkLst>
            <pc:docMk/>
            <pc:sldMk cId="2533164467" sldId="372"/>
            <ac:picMk id="6" creationId="{902B3819-F85D-9ACE-65DA-C46C731BAED7}"/>
          </ac:picMkLst>
        </pc:picChg>
      </pc:sldChg>
      <pc:sldChg chg="modSp add mod">
        <pc:chgData name="Nguyen Huy" userId="03e08db4-59cf-4cb4-b2d1-70d2dd8489fe" providerId="ADAL" clId="{3020A512-1A29-40BB-B018-CD7AC262DEFD}" dt="2023-03-28T07:54:06.419" v="404" actId="14100"/>
        <pc:sldMkLst>
          <pc:docMk/>
          <pc:sldMk cId="1245231412" sldId="373"/>
        </pc:sldMkLst>
        <pc:spChg chg="mod">
          <ac:chgData name="Nguyen Huy" userId="03e08db4-59cf-4cb4-b2d1-70d2dd8489fe" providerId="ADAL" clId="{3020A512-1A29-40BB-B018-CD7AC262DEFD}" dt="2023-03-28T07:54:06.419" v="404" actId="14100"/>
          <ac:spMkLst>
            <pc:docMk/>
            <pc:sldMk cId="1245231412" sldId="373"/>
            <ac:spMk id="5" creationId="{869D4EBD-240C-CFAE-5F50-E386769CE037}"/>
          </ac:spMkLst>
        </pc:spChg>
        <pc:picChg chg="mod">
          <ac:chgData name="Nguyen Huy" userId="03e08db4-59cf-4cb4-b2d1-70d2dd8489fe" providerId="ADAL" clId="{3020A512-1A29-40BB-B018-CD7AC262DEFD}" dt="2023-03-28T07:53:16.395" v="378" actId="1076"/>
          <ac:picMkLst>
            <pc:docMk/>
            <pc:sldMk cId="1245231412" sldId="373"/>
            <ac:picMk id="6" creationId="{902B3819-F85D-9ACE-65DA-C46C731BAED7}"/>
          </ac:picMkLst>
        </pc:picChg>
        <pc:picChg chg="mod">
          <ac:chgData name="Nguyen Huy" userId="03e08db4-59cf-4cb4-b2d1-70d2dd8489fe" providerId="ADAL" clId="{3020A512-1A29-40BB-B018-CD7AC262DEFD}" dt="2023-03-28T07:53:26.538" v="392" actId="14100"/>
          <ac:picMkLst>
            <pc:docMk/>
            <pc:sldMk cId="1245231412" sldId="373"/>
            <ac:picMk id="7" creationId="{DED73AE8-5761-B7FA-150A-6807D18427B2}"/>
          </ac:picMkLst>
        </pc:picChg>
      </pc:sldChg>
      <pc:sldChg chg="modSp add mod">
        <pc:chgData name="Nguyen Huy" userId="03e08db4-59cf-4cb4-b2d1-70d2dd8489fe" providerId="ADAL" clId="{3020A512-1A29-40BB-B018-CD7AC262DEFD}" dt="2023-03-28T07:54:21.676" v="413" actId="1037"/>
        <pc:sldMkLst>
          <pc:docMk/>
          <pc:sldMk cId="1494745083" sldId="374"/>
        </pc:sldMkLst>
        <pc:spChg chg="mod">
          <ac:chgData name="Nguyen Huy" userId="03e08db4-59cf-4cb4-b2d1-70d2dd8489fe" providerId="ADAL" clId="{3020A512-1A29-40BB-B018-CD7AC262DEFD}" dt="2023-03-28T07:54:21.676" v="413" actId="1037"/>
          <ac:spMkLst>
            <pc:docMk/>
            <pc:sldMk cId="1494745083" sldId="374"/>
            <ac:spMk id="5" creationId="{869D4EBD-240C-CFAE-5F50-E386769CE037}"/>
          </ac:spMkLst>
        </pc:spChg>
        <pc:picChg chg="mod">
          <ac:chgData name="Nguyen Huy" userId="03e08db4-59cf-4cb4-b2d1-70d2dd8489fe" providerId="ADAL" clId="{3020A512-1A29-40BB-B018-CD7AC262DEFD}" dt="2023-03-28T07:53:36.122" v="396" actId="1076"/>
          <ac:picMkLst>
            <pc:docMk/>
            <pc:sldMk cId="1494745083" sldId="374"/>
            <ac:picMk id="7" creationId="{DED73AE8-5761-B7FA-150A-6807D18427B2}"/>
          </ac:picMkLst>
        </pc:picChg>
        <pc:picChg chg="mod">
          <ac:chgData name="Nguyen Huy" userId="03e08db4-59cf-4cb4-b2d1-70d2dd8489fe" providerId="ADAL" clId="{3020A512-1A29-40BB-B018-CD7AC262DEFD}" dt="2023-03-28T07:53:46.906" v="400" actId="14100"/>
          <ac:picMkLst>
            <pc:docMk/>
            <pc:sldMk cId="1494745083" sldId="374"/>
            <ac:picMk id="8" creationId="{16131045-2F78-3FF8-A93E-5E92FA718BF1}"/>
          </ac:picMkLst>
        </pc:picChg>
      </pc:sldChg>
      <pc:sldChg chg="delSp add del mod">
        <pc:chgData name="Nguyen Huy" userId="03e08db4-59cf-4cb4-b2d1-70d2dd8489fe" providerId="ADAL" clId="{3020A512-1A29-40BB-B018-CD7AC262DEFD}" dt="2023-03-28T08:06:26.852" v="544" actId="47"/>
        <pc:sldMkLst>
          <pc:docMk/>
          <pc:sldMk cId="1081201262" sldId="375"/>
        </pc:sldMkLst>
        <pc:picChg chg="del">
          <ac:chgData name="Nguyen Huy" userId="03e08db4-59cf-4cb4-b2d1-70d2dd8489fe" providerId="ADAL" clId="{3020A512-1A29-40BB-B018-CD7AC262DEFD}" dt="2023-03-28T08:02:09.676" v="492" actId="478"/>
          <ac:picMkLst>
            <pc:docMk/>
            <pc:sldMk cId="1081201262" sldId="375"/>
            <ac:picMk id="3" creationId="{A204E97D-D8D1-FA31-FD08-17FFCC6B9210}"/>
          </ac:picMkLst>
        </pc:picChg>
      </pc:sldChg>
      <pc:sldChg chg="add del">
        <pc:chgData name="Nguyen Huy" userId="03e08db4-59cf-4cb4-b2d1-70d2dd8489fe" providerId="ADAL" clId="{3020A512-1A29-40BB-B018-CD7AC262DEFD}" dt="2023-03-28T08:02:11.030" v="493" actId="47"/>
        <pc:sldMkLst>
          <pc:docMk/>
          <pc:sldMk cId="2168342524" sldId="376"/>
        </pc:sldMkLst>
      </pc:sldChg>
      <pc:sldChg chg="add setBg">
        <pc:chgData name="Nguyen Huy" userId="03e08db4-59cf-4cb4-b2d1-70d2dd8489fe" providerId="ADAL" clId="{3020A512-1A29-40BB-B018-CD7AC262DEFD}" dt="2023-03-28T08:06:50.199" v="547"/>
        <pc:sldMkLst>
          <pc:docMk/>
          <pc:sldMk cId="3742640051" sldId="376"/>
        </pc:sldMkLst>
      </pc:sldChg>
      <pc:sldMasterChg chg="modSldLayout">
        <pc:chgData name="Nguyen Huy" userId="03e08db4-59cf-4cb4-b2d1-70d2dd8489fe" providerId="ADAL" clId="{3020A512-1A29-40BB-B018-CD7AC262DEFD}" dt="2023-03-28T07:41:53.219" v="38" actId="735"/>
        <pc:sldMasterMkLst>
          <pc:docMk/>
          <pc:sldMasterMk cId="27313813" sldId="2147483648"/>
        </pc:sldMasterMkLst>
        <pc:sldLayoutChg chg="modSp">
          <pc:chgData name="Nguyen Huy" userId="03e08db4-59cf-4cb4-b2d1-70d2dd8489fe" providerId="ADAL" clId="{3020A512-1A29-40BB-B018-CD7AC262DEFD}" dt="2023-03-28T07:41:53.219" v="38" actId="735"/>
          <pc:sldLayoutMkLst>
            <pc:docMk/>
            <pc:sldMasterMk cId="27313813" sldId="2147483648"/>
            <pc:sldLayoutMk cId="261570444" sldId="2147483660"/>
          </pc:sldLayoutMkLst>
        </pc:sldLayoutChg>
      </pc:sldMasterChg>
    </pc:docChg>
  </pc:docChgLst>
  <pc:docChgLst>
    <pc:chgData name="Nguyen Huy" userId="03e08db4-59cf-4cb4-b2d1-70d2dd8489fe" providerId="ADAL" clId="{3DFB5CD8-E83C-4237-BB2B-E500CC824269}"/>
    <pc:docChg chg="undo custSel addSld delSld modSld sldOrd modSection">
      <pc:chgData name="Nguyen Huy" userId="03e08db4-59cf-4cb4-b2d1-70d2dd8489fe" providerId="ADAL" clId="{3DFB5CD8-E83C-4237-BB2B-E500CC824269}" dt="2023-03-30T07:22:28.451" v="11" actId="478"/>
      <pc:docMkLst>
        <pc:docMk/>
      </pc:docMkLst>
      <pc:sldChg chg="delSp del mod delAnim">
        <pc:chgData name="Nguyen Huy" userId="03e08db4-59cf-4cb4-b2d1-70d2dd8489fe" providerId="ADAL" clId="{3DFB5CD8-E83C-4237-BB2B-E500CC824269}" dt="2023-03-30T07:21:39.403" v="7" actId="47"/>
        <pc:sldMkLst>
          <pc:docMk/>
          <pc:sldMk cId="3430506704" sldId="264"/>
        </pc:sldMkLst>
        <pc:grpChg chg="del">
          <ac:chgData name="Nguyen Huy" userId="03e08db4-59cf-4cb4-b2d1-70d2dd8489fe" providerId="ADAL" clId="{3DFB5CD8-E83C-4237-BB2B-E500CC824269}" dt="2023-03-30T07:21:32.184" v="4" actId="21"/>
          <ac:grpSpMkLst>
            <pc:docMk/>
            <pc:sldMk cId="3430506704" sldId="264"/>
            <ac:grpSpMk id="13" creationId="{C5745D43-2F32-4504-872C-A382B9EE2662}"/>
          </ac:grpSpMkLst>
        </pc:grpChg>
        <pc:grpChg chg="del">
          <ac:chgData name="Nguyen Huy" userId="03e08db4-59cf-4cb4-b2d1-70d2dd8489fe" providerId="ADAL" clId="{3DFB5CD8-E83C-4237-BB2B-E500CC824269}" dt="2023-03-30T07:21:32.184" v="4" actId="21"/>
          <ac:grpSpMkLst>
            <pc:docMk/>
            <pc:sldMk cId="3430506704" sldId="264"/>
            <ac:grpSpMk id="16" creationId="{548213CD-BA0E-3AB4-8331-C170AE75469A}"/>
          </ac:grpSpMkLst>
        </pc:grpChg>
        <pc:grpChg chg="del">
          <ac:chgData name="Nguyen Huy" userId="03e08db4-59cf-4cb4-b2d1-70d2dd8489fe" providerId="ADAL" clId="{3DFB5CD8-E83C-4237-BB2B-E500CC824269}" dt="2023-03-30T07:21:32.184" v="4" actId="21"/>
          <ac:grpSpMkLst>
            <pc:docMk/>
            <pc:sldMk cId="3430506704" sldId="264"/>
            <ac:grpSpMk id="17" creationId="{82D49DC7-093F-8291-5337-8DF7A3F9C398}"/>
          </ac:grpSpMkLst>
        </pc:grpChg>
      </pc:sldChg>
      <pc:sldChg chg="del">
        <pc:chgData name="Nguyen Huy" userId="03e08db4-59cf-4cb4-b2d1-70d2dd8489fe" providerId="ADAL" clId="{3DFB5CD8-E83C-4237-BB2B-E500CC824269}" dt="2023-03-30T07:21:20.354" v="0" actId="47"/>
        <pc:sldMkLst>
          <pc:docMk/>
          <pc:sldMk cId="77109922" sldId="265"/>
        </pc:sldMkLst>
      </pc:sldChg>
      <pc:sldChg chg="addSp delSp mod addAnim delAnim modAnim">
        <pc:chgData name="Nguyen Huy" userId="03e08db4-59cf-4cb4-b2d1-70d2dd8489fe" providerId="ADAL" clId="{3DFB5CD8-E83C-4237-BB2B-E500CC824269}" dt="2023-03-30T07:22:28.451" v="11" actId="478"/>
        <pc:sldMkLst>
          <pc:docMk/>
          <pc:sldMk cId="3742640051" sldId="376"/>
        </pc:sldMkLst>
        <pc:picChg chg="add del">
          <ac:chgData name="Nguyen Huy" userId="03e08db4-59cf-4cb4-b2d1-70d2dd8489fe" providerId="ADAL" clId="{3DFB5CD8-E83C-4237-BB2B-E500CC824269}" dt="2023-03-30T07:22:28.451" v="11" actId="478"/>
          <ac:picMkLst>
            <pc:docMk/>
            <pc:sldMk cId="3742640051" sldId="376"/>
            <ac:picMk id="2" creationId="{00000000-0000-0000-0000-000000000000}"/>
          </ac:picMkLst>
        </pc:picChg>
      </pc:sldChg>
      <pc:sldChg chg="addSp delSp modSp add mod ord delAnim modAnim">
        <pc:chgData name="Nguyen Huy" userId="03e08db4-59cf-4cb4-b2d1-70d2dd8489fe" providerId="ADAL" clId="{3DFB5CD8-E83C-4237-BB2B-E500CC824269}" dt="2023-03-30T07:21:36.830" v="6"/>
        <pc:sldMkLst>
          <pc:docMk/>
          <pc:sldMk cId="4020318448" sldId="377"/>
        </pc:sldMkLst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5" creationId="{7CEB68C4-05F5-0D16-C0A1-CBD60EB4A2EB}"/>
          </ac:spMkLst>
        </pc:spChg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20" creationId="{A7B2B319-EFFD-5AF2-360C-0FF9F7C05F74}"/>
          </ac:spMkLst>
        </pc:spChg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23" creationId="{96D694EF-F575-B79B-7343-011D7C3F3472}"/>
          </ac:spMkLst>
        </pc:spChg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24" creationId="{3E64E918-7CC5-8FB8-FDAA-4049DA53DCF2}"/>
          </ac:spMkLst>
        </pc:spChg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28" creationId="{16DA2920-D577-6E2C-58AD-CE420D182441}"/>
          </ac:spMkLst>
        </pc:spChg>
        <pc:spChg chg="mod">
          <ac:chgData name="Nguyen Huy" userId="03e08db4-59cf-4cb4-b2d1-70d2dd8489fe" providerId="ADAL" clId="{3DFB5CD8-E83C-4237-BB2B-E500CC824269}" dt="2023-03-30T07:21:36.830" v="6"/>
          <ac:spMkLst>
            <pc:docMk/>
            <pc:sldMk cId="4020318448" sldId="377"/>
            <ac:spMk id="29" creationId="{A4A6DD09-0363-BF84-7328-36BD8BC317D7}"/>
          </ac:spMkLst>
        </pc:spChg>
        <pc:grpChg chg="add 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3" creationId="{29E1517F-98F8-5548-4EB4-54D2C8787F8C}"/>
          </ac:grpSpMkLst>
        </pc:grpChg>
        <pc:grpChg chg="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4" creationId="{618458AA-D4EF-F518-7994-60DE6AED0685}"/>
          </ac:grpSpMkLst>
        </pc:grpChg>
        <pc:grpChg chg="del">
          <ac:chgData name="Nguyen Huy" userId="03e08db4-59cf-4cb4-b2d1-70d2dd8489fe" providerId="ADAL" clId="{3DFB5CD8-E83C-4237-BB2B-E500CC824269}" dt="2023-03-30T07:21:36.384" v="5" actId="478"/>
          <ac:grpSpMkLst>
            <pc:docMk/>
            <pc:sldMk cId="4020318448" sldId="377"/>
            <ac:grpSpMk id="18" creationId="{D922CF9B-3F24-EF28-0CF7-1E4F7EF09263}"/>
          </ac:grpSpMkLst>
        </pc:grpChg>
        <pc:grpChg chg="del">
          <ac:chgData name="Nguyen Huy" userId="03e08db4-59cf-4cb4-b2d1-70d2dd8489fe" providerId="ADAL" clId="{3DFB5CD8-E83C-4237-BB2B-E500CC824269}" dt="2023-03-30T07:21:36.384" v="5" actId="478"/>
          <ac:grpSpMkLst>
            <pc:docMk/>
            <pc:sldMk cId="4020318448" sldId="377"/>
            <ac:grpSpMk id="19" creationId="{7365B5C5-5CA7-B0D0-99D6-3553F4798F76}"/>
          </ac:grpSpMkLst>
        </pc:grpChg>
        <pc:grpChg chg="add 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21" creationId="{D8307F57-DAF9-AE46-B4A2-2EB65EA7A106}"/>
          </ac:grpSpMkLst>
        </pc:grpChg>
        <pc:grpChg chg="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22" creationId="{D32CA24C-7610-74E6-75A1-23E2DFD90957}"/>
          </ac:grpSpMkLst>
        </pc:grpChg>
        <pc:grpChg chg="add 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26" creationId="{5A3299AC-9A9C-57E1-1832-CA599C8D057B}"/>
          </ac:grpSpMkLst>
        </pc:grpChg>
        <pc:grpChg chg="mod">
          <ac:chgData name="Nguyen Huy" userId="03e08db4-59cf-4cb4-b2d1-70d2dd8489fe" providerId="ADAL" clId="{3DFB5CD8-E83C-4237-BB2B-E500CC824269}" dt="2023-03-30T07:21:36.830" v="6"/>
          <ac:grpSpMkLst>
            <pc:docMk/>
            <pc:sldMk cId="4020318448" sldId="377"/>
            <ac:grpSpMk id="27" creationId="{3F330DBA-1D69-E282-F420-7E41707E85FF}"/>
          </ac:grpSpMkLst>
        </pc:grpChg>
        <pc:picChg chg="del">
          <ac:chgData name="Nguyen Huy" userId="03e08db4-59cf-4cb4-b2d1-70d2dd8489fe" providerId="ADAL" clId="{3DFB5CD8-E83C-4237-BB2B-E500CC824269}" dt="2023-03-30T07:21:36.384" v="5" actId="478"/>
          <ac:picMkLst>
            <pc:docMk/>
            <pc:sldMk cId="4020318448" sldId="377"/>
            <ac:picMk id="25" creationId="{B8CBC472-3806-4062-8CA0-726CA0C482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AA36-B961-4873-9F1F-7FB2EA433D5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A9E1-C7AA-49B8-9985-EB7E1078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EEBF-FB57-4900-A457-F77BED7B9F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EEBF-FB57-4900-A457-F77BED7B9F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EEBF-FB57-4900-A457-F77BED7B9F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EEBF-FB57-4900-A457-F77BED7B9F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A6D8-5A54-4F8C-8B12-34E44FAD3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hoat-dong-trai-nghiem-3/1/136/60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g"/><Relationship Id="rId7" Type="http://schemas.openxmlformats.org/officeDocument/2006/relationships/slide" Target="slide1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image" Target="../media/image33.jpeg"/><Relationship Id="rId5" Type="http://schemas.openxmlformats.org/officeDocument/2006/relationships/image" Target="../media/image30.jpg"/><Relationship Id="rId10" Type="http://schemas.openxmlformats.org/officeDocument/2006/relationships/slide" Target="slide15.xml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image" Target="../media/image33.jpeg"/><Relationship Id="rId5" Type="http://schemas.openxmlformats.org/officeDocument/2006/relationships/image" Target="../media/image30.jpg"/><Relationship Id="rId10" Type="http://schemas.openxmlformats.org/officeDocument/2006/relationships/slide" Target="slide16.xml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image" Target="../media/image34.jpeg"/><Relationship Id="rId5" Type="http://schemas.openxmlformats.org/officeDocument/2006/relationships/image" Target="../media/image30.jpg"/><Relationship Id="rId10" Type="http://schemas.openxmlformats.org/officeDocument/2006/relationships/slide" Target="slide17.xml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image" Target="../media/image33.jpeg"/><Relationship Id="rId5" Type="http://schemas.openxmlformats.org/officeDocument/2006/relationships/image" Target="../media/image30.jpg"/><Relationship Id="rId10" Type="http://schemas.openxmlformats.org/officeDocument/2006/relationships/slide" Target="slide16.xml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hoat-dong-trai-nghiem-3/1/136/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hoat-dong-trai-nghiem-3/1/136/6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39FD4B-1880-9DA8-DBD6-8CD7B5FC4EBF}"/>
              </a:ext>
            </a:extLst>
          </p:cNvPr>
          <p:cNvSpPr txBox="1">
            <a:spLocks/>
          </p:cNvSpPr>
          <p:nvPr/>
        </p:nvSpPr>
        <p:spPr>
          <a:xfrm>
            <a:off x="1355833" y="1421312"/>
            <a:ext cx="10152993" cy="2045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6: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yêu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89EA9C-008D-F8C1-D93B-40215D6AA835}"/>
              </a:ext>
            </a:extLst>
          </p:cNvPr>
          <p:cNvSpPr txBox="1">
            <a:spLocks/>
          </p:cNvSpPr>
          <p:nvPr/>
        </p:nvSpPr>
        <p:spPr>
          <a:xfrm>
            <a:off x="1860330" y="39565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220330-4AC0-65D8-0707-6B31E28B2212}"/>
              </a:ext>
            </a:extLst>
          </p:cNvPr>
          <p:cNvSpPr txBox="1">
            <a:spLocks/>
          </p:cNvSpPr>
          <p:nvPr/>
        </p:nvSpPr>
        <p:spPr>
          <a:xfrm>
            <a:off x="9063429" y="214969"/>
            <a:ext cx="2782110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HĐTN 3</a:t>
            </a:r>
          </a:p>
        </p:txBody>
      </p:sp>
    </p:spTree>
    <p:extLst>
      <p:ext uri="{BB962C8B-B14F-4D97-AF65-F5344CB8AC3E}">
        <p14:creationId xmlns:p14="http://schemas.microsoft.com/office/powerpoint/2010/main" val="30110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204E97D-D8D1-FA31-FD08-17FFCC6B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8" y="2244850"/>
            <a:ext cx="10925620" cy="2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F2E24-D014-6EC9-08AA-4998122B0520}"/>
              </a:ext>
            </a:extLst>
          </p:cNvPr>
          <p:cNvGrpSpPr/>
          <p:nvPr/>
        </p:nvGrpSpPr>
        <p:grpSpPr>
          <a:xfrm>
            <a:off x="5291641" y="320814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98210454-4689-A42D-67DD-7B8283795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4F97C-8BDB-D2B3-AE1B-BD7C80542DB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2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01F7244-435D-83E3-32CD-D404C7315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6"/>
          <a:stretch/>
        </p:blipFill>
        <p:spPr>
          <a:xfrm>
            <a:off x="-342900" y="1598613"/>
            <a:ext cx="1200761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Ong nhỏ và mật hoa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BẮT ĐẦU</a:t>
            </a:r>
            <a:endParaRPr lang="en-US" sz="2000" b="1" dirty="0">
              <a:solidFill>
                <a:schemeClr val="bg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5B7FD0-7072-4414-A1E1-6E34837369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5" y="5709574"/>
            <a:ext cx="6055895" cy="4616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D. </a:t>
            </a:r>
            <a:r>
              <a:rPr lang="vi-VN" sz="2400" dirty="0">
                <a:latin typeface="+mj-lt"/>
              </a:rPr>
              <a:t>Do con người xây dựng hoàn toàn.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6019800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B. </a:t>
            </a:r>
            <a:r>
              <a:rPr lang="vi-VN" sz="2400" dirty="0">
                <a:latin typeface="+mj-lt"/>
              </a:rPr>
              <a:t>Đẹp, hùng vĩ, tráng lệ.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81175"/>
            <a:ext cx="6019799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C. </a:t>
            </a:r>
            <a:r>
              <a:rPr lang="vi-VN" sz="2400" dirty="0">
                <a:latin typeface="+mj-lt"/>
              </a:rPr>
              <a:t>Có giá trị lịch sử, văn hóa và kinh tế.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6019800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A. </a:t>
            </a:r>
            <a:r>
              <a:rPr lang="pt-BR" sz="2400" dirty="0">
                <a:latin typeface="+mj-lt"/>
              </a:rPr>
              <a:t>Do thiên nhiên tạo ra.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42201" y="266700"/>
            <a:ext cx="520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Câu hỏi 1: Cảnh quan thiên nhiên là cảnh quan không có đặc điểm nào sau đây?</a:t>
            </a:r>
            <a:endParaRPr lang="en-US" sz="4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2BB406-50E7-4B55-A57B-D42367626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13" y="45811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2772E-17 2.22222E-6 L 0.00456 1.066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5645956"/>
            <a:ext cx="5634550" cy="4001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vi-VN" sz="2000" dirty="0"/>
              <a:t>Hang Sơn </a:t>
            </a:r>
            <a:r>
              <a:rPr lang="vi-VN" sz="2000" dirty="0" err="1"/>
              <a:t>Đoòng</a:t>
            </a:r>
            <a:r>
              <a:rPr lang="vi-VN" sz="2000" dirty="0"/>
              <a:t>, Quảng Bình.</a:t>
            </a:r>
            <a:endParaRPr lang="en-US" sz="2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5634550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vi-VN" sz="2000" dirty="0"/>
              <a:t>Vách đá </a:t>
            </a:r>
            <a:r>
              <a:rPr lang="vi-VN" sz="2000" dirty="0" err="1"/>
              <a:t>Moher</a:t>
            </a:r>
            <a:r>
              <a:rPr lang="vi-VN" sz="2000" dirty="0"/>
              <a:t>, Ireland.</a:t>
            </a:r>
            <a:endParaRPr lang="en-US" sz="2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49366"/>
            <a:ext cx="5634550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vi-VN" sz="2000" dirty="0"/>
              <a:t>Ruộng bậc thang </a:t>
            </a:r>
            <a:r>
              <a:rPr lang="vi-VN" sz="2000" dirty="0" err="1"/>
              <a:t>Tegalalang</a:t>
            </a:r>
            <a:r>
              <a:rPr lang="vi-VN" sz="2000" dirty="0"/>
              <a:t>, Indonesia. </a:t>
            </a:r>
            <a:endParaRPr lang="en-US" sz="2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5634550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pt-BR" sz="2000" dirty="0"/>
              <a:t>Rừng Mây Monteverde, Costa Rica.</a:t>
            </a:r>
            <a:endParaRPr lang="en-US" sz="2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46465" y="339714"/>
            <a:ext cx="511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Câu hỏi 2: Đâu là một cảnh quan thiên nhiên của Việt Nam?</a:t>
            </a:r>
            <a:endParaRPr lang="en-US" sz="4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2BB406-50E7-4B55-A57B-D42367626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70" y="4549366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2772E-17 2.22222E-6 L 0.00456 1.066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6905289" cy="4001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A. </a:t>
            </a:r>
            <a:r>
              <a:rPr lang="vi-VN" sz="2000" dirty="0">
                <a:latin typeface="+mj-lt"/>
              </a:rPr>
              <a:t>Biển chết, </a:t>
            </a:r>
            <a:r>
              <a:rPr lang="vi-VN" sz="2000" dirty="0" err="1">
                <a:latin typeface="+mj-lt"/>
              </a:rPr>
              <a:t>Isarel</a:t>
            </a:r>
            <a:r>
              <a:rPr lang="vi-VN" sz="2000" dirty="0">
                <a:latin typeface="+mj-lt"/>
              </a:rPr>
              <a:t>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6905286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B. </a:t>
            </a:r>
            <a:r>
              <a:rPr lang="vi-VN" sz="2000" dirty="0">
                <a:latin typeface="+mj-lt"/>
              </a:rPr>
              <a:t>Đồi cát Mũi Né, Bình Thuận.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42196"/>
            <a:ext cx="6905290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C. </a:t>
            </a:r>
            <a:r>
              <a:rPr lang="vi-VN" sz="2000" dirty="0">
                <a:latin typeface="+mj-lt"/>
              </a:rPr>
              <a:t>Thác Bản Giốc, Cao Bằng.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5576577"/>
            <a:ext cx="6905290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D. </a:t>
            </a:r>
            <a:r>
              <a:rPr lang="vi-VN" sz="2000" dirty="0">
                <a:latin typeface="+mj-lt"/>
              </a:rPr>
              <a:t>Vườn quốc gia Phong Nha - Kẻ Bàng, Quảng Bình.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243225" y="354223"/>
            <a:ext cx="531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Câu hỏi 3: Đâu không là một cảnh quan thiên nhiên của Việt Nam?</a:t>
            </a:r>
            <a:endParaRPr lang="en-US" sz="4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68" y="29022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5997B1-1714-4ED1-9087-70955DE512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F9F4A6CC-2F7B-40A3-B105-4B925678DA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14" y="5165328"/>
            <a:ext cx="1175300" cy="1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482 1.024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5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5" y="4603751"/>
            <a:ext cx="3969660" cy="4616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+mj-lt"/>
                <a:cs typeface="Times New Roman" pitchFamily="18" charset="0"/>
              </a:rPr>
              <a:t>C. </a:t>
            </a:r>
            <a:r>
              <a:rPr lang="vi-VN" sz="2400" dirty="0">
                <a:latin typeface="+mj-lt"/>
              </a:rPr>
              <a:t>Cảnh đẹp </a:t>
            </a:r>
            <a:r>
              <a:rPr lang="vi-VN" sz="2400">
                <a:latin typeface="+mj-lt"/>
              </a:rPr>
              <a:t>quê hư</a:t>
            </a:r>
            <a:r>
              <a:rPr lang="en-US" sz="2400">
                <a:latin typeface="+mj-lt"/>
              </a:rPr>
              <a:t>ơ</a:t>
            </a:r>
            <a:r>
              <a:rPr lang="vi-VN" sz="2400">
                <a:latin typeface="+mj-lt"/>
              </a:rPr>
              <a:t>ng</a:t>
            </a:r>
            <a:r>
              <a:rPr lang="en-US" sz="2400" dirty="0">
                <a:latin typeface="+mj-lt"/>
              </a:rPr>
              <a:t>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3969658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+mj-lt"/>
                <a:cs typeface="Times New Roman" pitchFamily="18" charset="0"/>
              </a:rPr>
              <a:t>B. </a:t>
            </a:r>
            <a:r>
              <a:rPr lang="vi-VN" sz="2400" dirty="0">
                <a:latin typeface="+mj-lt"/>
              </a:rPr>
              <a:t>Bác Hồ.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2308405"/>
            <a:ext cx="3969658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+mj-lt"/>
                <a:cs typeface="Times New Roman" pitchFamily="18" charset="0"/>
              </a:rPr>
              <a:t>A. </a:t>
            </a:r>
            <a:r>
              <a:rPr lang="vi-VN" sz="2400" dirty="0">
                <a:latin typeface="+mj-lt"/>
              </a:rPr>
              <a:t>Con người.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4" y="5605824"/>
            <a:ext cx="3969660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+mj-lt"/>
                <a:cs typeface="Times New Roman" pitchFamily="18" charset="0"/>
              </a:rPr>
              <a:t>D. </a:t>
            </a:r>
            <a:r>
              <a:rPr lang="vi-VN" sz="2400" dirty="0">
                <a:latin typeface="+mj-lt"/>
              </a:rPr>
              <a:t>Di tích lịch sử.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270199" y="286865"/>
            <a:ext cx="5273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Câu hỏi 4: Câu ca dao "Đầm sen, bãi sậy, rừng trám/Kinh dài xé đất, cây xanh rợp trời" ca ngợi vẻ đẹp của</a:t>
            </a:r>
            <a:endParaRPr lang="en-US" sz="36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8E9635-A8AC-4538-91B8-14D1EA3D11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A26CC379-35B4-43A2-9C82-4CD30F251F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1081 1.006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F2E24-D014-6EC9-08AA-4998122B0520}"/>
              </a:ext>
            </a:extLst>
          </p:cNvPr>
          <p:cNvGrpSpPr/>
          <p:nvPr/>
        </p:nvGrpSpPr>
        <p:grpSpPr>
          <a:xfrm>
            <a:off x="5291641" y="320814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98210454-4689-A42D-67DD-7B8283795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4F97C-8BDB-D2B3-AE1B-BD7C80542DB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1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3163E92-9234-ECB7-0E1D-DA4F13803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7768" y="5207000"/>
            <a:ext cx="1632989" cy="1651000"/>
          </a:xfrm>
          <a:prstGeom prst="rect">
            <a:avLst/>
          </a:prstGeom>
        </p:spPr>
      </p:pic>
      <p:sp>
        <p:nvSpPr>
          <p:cNvPr id="5" name="Google Shape;1574;p33">
            <a:extLst>
              <a:ext uri="{FF2B5EF4-FFF2-40B4-BE49-F238E27FC236}">
                <a16:creationId xmlns:a16="http://schemas.microsoft.com/office/drawing/2014/main" id="{085246D9-7420-599F-D4AC-6D88D58E7946}"/>
              </a:ext>
            </a:extLst>
          </p:cNvPr>
          <p:cNvSpPr txBox="1">
            <a:spLocks noGrp="1"/>
          </p:cNvSpPr>
          <p:nvPr/>
        </p:nvSpPr>
        <p:spPr>
          <a:xfrm>
            <a:off x="449068" y="1238292"/>
            <a:ext cx="6129060" cy="116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44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1" indent="0" algn="ctr">
              <a:lnSpc>
                <a:spcPct val="150000"/>
              </a:lnSpc>
            </a:pP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1.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Nhận</a:t>
            </a: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diện</a:t>
            </a: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cảnh</a:t>
            </a: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đẹp</a:t>
            </a: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quê</a:t>
            </a:r>
            <a:r>
              <a:rPr lang="en-US" altLang="vi-VN" sz="2600" b="1" dirty="0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vi-VN" sz="2600" b="1" dirty="0" err="1">
                <a:solidFill>
                  <a:srgbClr val="010101"/>
                </a:solidFill>
                <a:latin typeface="+mj-lt"/>
                <a:cs typeface="Arial" panose="020B0604020202020204" pitchFamily="34" charset="0"/>
                <a:sym typeface="+mn-ea"/>
              </a:rPr>
              <a:t>hương</a:t>
            </a:r>
            <a:endParaRPr lang="en-US" sz="26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7EB58-ADB2-AFFE-EE86-13B8AC4CFBCC}"/>
              </a:ext>
            </a:extLst>
          </p:cNvPr>
          <p:cNvGrpSpPr/>
          <p:nvPr/>
        </p:nvGrpSpPr>
        <p:grpSpPr>
          <a:xfrm>
            <a:off x="1984694" y="2182406"/>
            <a:ext cx="8035609" cy="3659594"/>
            <a:chOff x="1590994" y="2284006"/>
            <a:chExt cx="8035609" cy="3659594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FBC6895E-C8CA-5556-5B2A-2657DA2DCA2C}"/>
                </a:ext>
              </a:extLst>
            </p:cNvPr>
            <p:cNvGrpSpPr/>
            <p:nvPr/>
          </p:nvGrpSpPr>
          <p:grpSpPr>
            <a:xfrm rot="-5400000">
              <a:off x="3779002" y="95998"/>
              <a:ext cx="3659594" cy="8035609"/>
              <a:chOff x="0" y="0"/>
              <a:chExt cx="3255989" cy="7221741"/>
            </a:xfrm>
            <a:solidFill>
              <a:schemeClr val="bg2"/>
            </a:solidFill>
          </p:grpSpPr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FCB6080D-C5C3-24A3-842B-285135D8AEC5}"/>
                  </a:ext>
                </a:extLst>
              </p:cNvPr>
              <p:cNvSpPr/>
              <p:nvPr/>
            </p:nvSpPr>
            <p:spPr>
              <a:xfrm>
                <a:off x="-9098" y="-6509"/>
                <a:ext cx="3270320" cy="7253794"/>
              </a:xfrm>
              <a:custGeom>
                <a:avLst/>
                <a:gdLst/>
                <a:ahLst/>
                <a:cxnLst/>
                <a:rect l="l" t="t" r="r" b="b"/>
                <a:pathLst>
                  <a:path w="3270320" h="7253794">
                    <a:moveTo>
                      <a:pt x="63030" y="6660241"/>
                    </a:moveTo>
                    <a:cubicBezTo>
                      <a:pt x="63030" y="6660241"/>
                      <a:pt x="0" y="6413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77247" y="6965"/>
                    </a:cubicBezTo>
                    <a:lnTo>
                      <a:pt x="2377248" y="6965"/>
                    </a:lnTo>
                    <a:cubicBezTo>
                      <a:pt x="2593995" y="16819"/>
                      <a:pt x="2798310" y="36481"/>
                      <a:pt x="2932498" y="101690"/>
                    </a:cubicBezTo>
                    <a:cubicBezTo>
                      <a:pt x="3188544" y="226120"/>
                      <a:pt x="3270319" y="459160"/>
                      <a:pt x="3264832" y="704684"/>
                    </a:cubicBezTo>
                    <a:cubicBezTo>
                      <a:pt x="3264832" y="704684"/>
                      <a:pt x="3221544" y="1013073"/>
                      <a:pt x="3228977" y="1248607"/>
                    </a:cubicBezTo>
                    <a:cubicBezTo>
                      <a:pt x="3236100" y="6402042"/>
                      <a:pt x="3243257" y="6597645"/>
                      <a:pt x="3243257" y="6597645"/>
                    </a:cubicBezTo>
                    <a:cubicBezTo>
                      <a:pt x="3226575" y="6813377"/>
                      <a:pt x="3111931" y="7023989"/>
                      <a:pt x="2915062" y="7135613"/>
                    </a:cubicBezTo>
                    <a:cubicBezTo>
                      <a:pt x="2764711" y="7220862"/>
                      <a:pt x="2566680" y="7235960"/>
                      <a:pt x="2032054" y="7225218"/>
                    </a:cubicBezTo>
                    <a:lnTo>
                      <a:pt x="2032034" y="7225218"/>
                    </a:lnTo>
                    <a:cubicBezTo>
                      <a:pt x="645952" y="7219942"/>
                      <a:pt x="384604" y="7253795"/>
                      <a:pt x="254278" y="7144637"/>
                    </a:cubicBezTo>
                    <a:cubicBezTo>
                      <a:pt x="145767" y="7053752"/>
                      <a:pt x="81795" y="6860440"/>
                      <a:pt x="63030" y="66602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A44AD5-DF3B-A62D-1F62-70E6F89E562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31302" y="2493528"/>
              <a:ext cx="7176171" cy="3244892"/>
            </a:xfrm>
            <a:prstGeom prst="round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07EB58-ADB2-AFFE-EE86-13B8AC4CFBCC}"/>
              </a:ext>
            </a:extLst>
          </p:cNvPr>
          <p:cNvGrpSpPr/>
          <p:nvPr/>
        </p:nvGrpSpPr>
        <p:grpSpPr>
          <a:xfrm>
            <a:off x="1941832" y="2182406"/>
            <a:ext cx="8035609" cy="3659594"/>
            <a:chOff x="1590994" y="2284006"/>
            <a:chExt cx="8035609" cy="3659594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FBC6895E-C8CA-5556-5B2A-2657DA2DCA2C}"/>
                </a:ext>
              </a:extLst>
            </p:cNvPr>
            <p:cNvGrpSpPr/>
            <p:nvPr/>
          </p:nvGrpSpPr>
          <p:grpSpPr>
            <a:xfrm rot="-5400000">
              <a:off x="3779002" y="95998"/>
              <a:ext cx="3659594" cy="8035609"/>
              <a:chOff x="0" y="0"/>
              <a:chExt cx="3255989" cy="7221741"/>
            </a:xfrm>
            <a:solidFill>
              <a:schemeClr val="bg2"/>
            </a:solidFill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CB6080D-C5C3-24A3-842B-285135D8AEC5}"/>
                  </a:ext>
                </a:extLst>
              </p:cNvPr>
              <p:cNvSpPr/>
              <p:nvPr/>
            </p:nvSpPr>
            <p:spPr>
              <a:xfrm>
                <a:off x="-9098" y="-6509"/>
                <a:ext cx="3270320" cy="7253794"/>
              </a:xfrm>
              <a:custGeom>
                <a:avLst/>
                <a:gdLst/>
                <a:ahLst/>
                <a:cxnLst/>
                <a:rect l="l" t="t" r="r" b="b"/>
                <a:pathLst>
                  <a:path w="3270320" h="7253794">
                    <a:moveTo>
                      <a:pt x="63030" y="6660241"/>
                    </a:moveTo>
                    <a:cubicBezTo>
                      <a:pt x="63030" y="6660241"/>
                      <a:pt x="0" y="6413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77247" y="6965"/>
                    </a:cubicBezTo>
                    <a:lnTo>
                      <a:pt x="2377248" y="6965"/>
                    </a:lnTo>
                    <a:cubicBezTo>
                      <a:pt x="2593995" y="16819"/>
                      <a:pt x="2798310" y="36481"/>
                      <a:pt x="2932498" y="101690"/>
                    </a:cubicBezTo>
                    <a:cubicBezTo>
                      <a:pt x="3188544" y="226120"/>
                      <a:pt x="3270319" y="459160"/>
                      <a:pt x="3264832" y="704684"/>
                    </a:cubicBezTo>
                    <a:cubicBezTo>
                      <a:pt x="3264832" y="704684"/>
                      <a:pt x="3221544" y="1013073"/>
                      <a:pt x="3228977" y="1248607"/>
                    </a:cubicBezTo>
                    <a:cubicBezTo>
                      <a:pt x="3236100" y="6402042"/>
                      <a:pt x="3243257" y="6597645"/>
                      <a:pt x="3243257" y="6597645"/>
                    </a:cubicBezTo>
                    <a:cubicBezTo>
                      <a:pt x="3226575" y="6813377"/>
                      <a:pt x="3111931" y="7023989"/>
                      <a:pt x="2915062" y="7135613"/>
                    </a:cubicBezTo>
                    <a:cubicBezTo>
                      <a:pt x="2764711" y="7220862"/>
                      <a:pt x="2566680" y="7235960"/>
                      <a:pt x="2032054" y="7225218"/>
                    </a:cubicBezTo>
                    <a:lnTo>
                      <a:pt x="2032034" y="7225218"/>
                    </a:lnTo>
                    <a:cubicBezTo>
                      <a:pt x="645952" y="7219942"/>
                      <a:pt x="384604" y="7253795"/>
                      <a:pt x="254278" y="7144637"/>
                    </a:cubicBezTo>
                    <a:cubicBezTo>
                      <a:pt x="145767" y="7053752"/>
                      <a:pt x="81795" y="6860440"/>
                      <a:pt x="63030" y="66602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A44AD5-DF3B-A62D-1F62-70E6F89E562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31302" y="2493528"/>
              <a:ext cx="7176171" cy="3244892"/>
            </a:xfrm>
            <a:prstGeom prst="round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61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F63204-CFED-3901-243E-D9AB444F1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5" y="1803510"/>
            <a:ext cx="7569199" cy="4257474"/>
          </a:xfrm>
          <a:prstGeom prst="rect">
            <a:avLst/>
          </a:prstGeom>
        </p:spPr>
      </p:pic>
      <p:sp>
        <p:nvSpPr>
          <p:cNvPr id="5" name="Text Box 318">
            <a:extLst>
              <a:ext uri="{FF2B5EF4-FFF2-40B4-BE49-F238E27FC236}">
                <a16:creationId xmlns:a16="http://schemas.microsoft.com/office/drawing/2014/main" id="{869D4EBD-240C-CFAE-5F50-E386769CE037}"/>
              </a:ext>
            </a:extLst>
          </p:cNvPr>
          <p:cNvSpPr txBox="1"/>
          <p:nvPr/>
        </p:nvSpPr>
        <p:spPr>
          <a:xfrm>
            <a:off x="8654717" y="2030023"/>
            <a:ext cx="3406657" cy="1121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2400" b="1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1: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Vịnh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Long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Quảng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Ninh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</a:t>
            </a:r>
            <a:endParaRPr lang="en-US" sz="2400" b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02B3819-F85D-9ACE-65DA-C46C731B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072" y="2590946"/>
            <a:ext cx="3157841" cy="177634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ED73AE8-5761-B7FA-150A-6807D1842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648" y="5455372"/>
            <a:ext cx="3189930" cy="178006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6131045-2F78-3FF8-A93E-5E92FA718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>
            <a:fillRect/>
          </a:stretch>
        </p:blipFill>
        <p:spPr>
          <a:xfrm>
            <a:off x="6586911" y="7542212"/>
            <a:ext cx="3161219" cy="17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8">
            <a:extLst>
              <a:ext uri="{FF2B5EF4-FFF2-40B4-BE49-F238E27FC236}">
                <a16:creationId xmlns:a16="http://schemas.microsoft.com/office/drawing/2014/main" id="{869D4EBD-240C-CFAE-5F50-E386769CE037}"/>
              </a:ext>
            </a:extLst>
          </p:cNvPr>
          <p:cNvSpPr txBox="1"/>
          <p:nvPr/>
        </p:nvSpPr>
        <p:spPr>
          <a:xfrm>
            <a:off x="8654717" y="2030023"/>
            <a:ext cx="3406657" cy="1121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2400" b="1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Huế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Huế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</a:t>
            </a:r>
            <a:endParaRPr lang="en-US" sz="2400" b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02B3819-F85D-9ACE-65DA-C46C731BA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1827484"/>
            <a:ext cx="7547051" cy="419390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6131045-2F78-3FF8-A93E-5E92FA71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>
            <a:fillRect/>
          </a:stretch>
        </p:blipFill>
        <p:spPr>
          <a:xfrm>
            <a:off x="6586911" y="7542212"/>
            <a:ext cx="3161219" cy="17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4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F63204-CFED-3901-243E-D9AB444F1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8949" y="1381193"/>
            <a:ext cx="2947453" cy="1657864"/>
          </a:xfrm>
          <a:prstGeom prst="rect">
            <a:avLst/>
          </a:prstGeom>
        </p:spPr>
      </p:pic>
      <p:sp>
        <p:nvSpPr>
          <p:cNvPr id="5" name="Text Box 318">
            <a:extLst>
              <a:ext uri="{FF2B5EF4-FFF2-40B4-BE49-F238E27FC236}">
                <a16:creationId xmlns:a16="http://schemas.microsoft.com/office/drawing/2014/main" id="{869D4EBD-240C-CFAE-5F50-E386769CE037}"/>
              </a:ext>
            </a:extLst>
          </p:cNvPr>
          <p:cNvSpPr txBox="1"/>
          <p:nvPr/>
        </p:nvSpPr>
        <p:spPr>
          <a:xfrm>
            <a:off x="8654717" y="2030023"/>
            <a:ext cx="3161219" cy="1685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2400" b="1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3: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quốc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gia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Phong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Nha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–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Kẻ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Bàng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Quảng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Bình)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02B3819-F85D-9ACE-65DA-C46C731B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356" y="2780760"/>
            <a:ext cx="2333052" cy="129647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ED73AE8-5761-B7FA-150A-6807D1842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815213"/>
            <a:ext cx="7524750" cy="419900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6131045-2F78-3FF8-A93E-5E92FA718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>
            <a:fillRect/>
          </a:stretch>
        </p:blipFill>
        <p:spPr>
          <a:xfrm>
            <a:off x="6586911" y="7542212"/>
            <a:ext cx="3161219" cy="17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1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F63204-CFED-3901-243E-D9AB444F1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8949" y="1381193"/>
            <a:ext cx="2947453" cy="1657864"/>
          </a:xfrm>
          <a:prstGeom prst="rect">
            <a:avLst/>
          </a:prstGeom>
        </p:spPr>
      </p:pic>
      <p:sp>
        <p:nvSpPr>
          <p:cNvPr id="5" name="Text Box 318">
            <a:extLst>
              <a:ext uri="{FF2B5EF4-FFF2-40B4-BE49-F238E27FC236}">
                <a16:creationId xmlns:a16="http://schemas.microsoft.com/office/drawing/2014/main" id="{869D4EBD-240C-CFAE-5F50-E386769CE037}"/>
              </a:ext>
            </a:extLst>
          </p:cNvPr>
          <p:cNvSpPr txBox="1"/>
          <p:nvPr/>
        </p:nvSpPr>
        <p:spPr>
          <a:xfrm>
            <a:off x="8591217" y="2030023"/>
            <a:ext cx="3537283" cy="1121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2400" b="1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4: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Bến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Rồng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(TP. </a:t>
            </a:r>
            <a:r>
              <a:rPr lang="en-US" sz="2400" b="0" dirty="0" err="1">
                <a:latin typeface="+mj-lt"/>
                <a:cs typeface="Arial" panose="020B0604020202020204" pitchFamily="34" charset="0"/>
              </a:rPr>
              <a:t>Hồ</a:t>
            </a:r>
            <a:r>
              <a:rPr lang="en-US" sz="2400" b="0" dirty="0">
                <a:latin typeface="+mj-lt"/>
                <a:cs typeface="Arial" panose="020B0604020202020204" pitchFamily="34" charset="0"/>
              </a:rPr>
              <a:t> Chí Minh)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02B3819-F85D-9ACE-65DA-C46C731B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356" y="2780760"/>
            <a:ext cx="2333052" cy="129647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ED73AE8-5761-B7FA-150A-6807D1842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8015" y="7542212"/>
            <a:ext cx="2947453" cy="164475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6131045-2F78-3FF8-A93E-5E92FA718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>
            <a:fillRect/>
          </a:stretch>
        </p:blipFill>
        <p:spPr>
          <a:xfrm>
            <a:off x="1019175" y="1808163"/>
            <a:ext cx="7524750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0A63EB27-70D8-6FA6-A90B-9E2935F6A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6687" y="5645773"/>
            <a:ext cx="1163964" cy="1176934"/>
          </a:xfrm>
          <a:prstGeom prst="rect">
            <a:avLst/>
          </a:prstGeom>
        </p:spPr>
      </p:pic>
      <p:sp>
        <p:nvSpPr>
          <p:cNvPr id="10" name="Google Shape;1573;p33">
            <a:extLst>
              <a:ext uri="{FF2B5EF4-FFF2-40B4-BE49-F238E27FC236}">
                <a16:creationId xmlns:a16="http://schemas.microsoft.com/office/drawing/2014/main" id="{69BFC9CC-1076-28E3-8259-AF50B0647813}"/>
              </a:ext>
            </a:extLst>
          </p:cNvPr>
          <p:cNvSpPr/>
          <p:nvPr/>
        </p:nvSpPr>
        <p:spPr>
          <a:xfrm>
            <a:off x="2942878" y="1522413"/>
            <a:ext cx="6306244" cy="210504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AEA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574;p33">
            <a:extLst>
              <a:ext uri="{FF2B5EF4-FFF2-40B4-BE49-F238E27FC236}">
                <a16:creationId xmlns:a16="http://schemas.microsoft.com/office/drawing/2014/main" id="{D12CA384-F604-D459-205A-99E90D955F6D}"/>
              </a:ext>
            </a:extLst>
          </p:cNvPr>
          <p:cNvSpPr txBox="1">
            <a:spLocks noGrp="1"/>
          </p:cNvSpPr>
          <p:nvPr/>
        </p:nvSpPr>
        <p:spPr>
          <a:xfrm>
            <a:off x="3281777" y="2025916"/>
            <a:ext cx="5967345" cy="8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44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1" indent="0"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Xây dựng kế hoạch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giới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thiệu cảnh đẹp quê hương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444CB-7EBB-4B7A-A8CA-DA64E09CAC1C}"/>
              </a:ext>
            </a:extLst>
          </p:cNvPr>
          <p:cNvGrpSpPr/>
          <p:nvPr/>
        </p:nvGrpSpPr>
        <p:grpSpPr>
          <a:xfrm>
            <a:off x="3281777" y="3957567"/>
            <a:ext cx="5279890" cy="2756039"/>
            <a:chOff x="5604193" y="7162799"/>
            <a:chExt cx="3939857" cy="2095818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A988478-5DB1-2CAA-12B9-D0322C1F56B9}"/>
                </a:ext>
              </a:extLst>
            </p:cNvPr>
            <p:cNvGrpSpPr/>
            <p:nvPr/>
          </p:nvGrpSpPr>
          <p:grpSpPr>
            <a:xfrm rot="-5400000">
              <a:off x="6526213" y="6240779"/>
              <a:ext cx="2095818" cy="3939857"/>
              <a:chOff x="0" y="0"/>
              <a:chExt cx="3255989" cy="7221741"/>
            </a:xfrm>
            <a:solidFill>
              <a:schemeClr val="bg2"/>
            </a:solidFill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3267EB3-CA45-4F46-13C3-AF0B66869C3E}"/>
                  </a:ext>
                </a:extLst>
              </p:cNvPr>
              <p:cNvSpPr/>
              <p:nvPr/>
            </p:nvSpPr>
            <p:spPr>
              <a:xfrm>
                <a:off x="-9098" y="-6509"/>
                <a:ext cx="3270320" cy="7253794"/>
              </a:xfrm>
              <a:custGeom>
                <a:avLst/>
                <a:gdLst/>
                <a:ahLst/>
                <a:cxnLst/>
                <a:rect l="l" t="t" r="r" b="b"/>
                <a:pathLst>
                  <a:path w="3270320" h="7253794">
                    <a:moveTo>
                      <a:pt x="63030" y="6660241"/>
                    </a:moveTo>
                    <a:cubicBezTo>
                      <a:pt x="63030" y="6660241"/>
                      <a:pt x="0" y="6413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77247" y="6965"/>
                    </a:cubicBezTo>
                    <a:lnTo>
                      <a:pt x="2377248" y="6965"/>
                    </a:lnTo>
                    <a:cubicBezTo>
                      <a:pt x="2593995" y="16819"/>
                      <a:pt x="2798310" y="36481"/>
                      <a:pt x="2932498" y="101690"/>
                    </a:cubicBezTo>
                    <a:cubicBezTo>
                      <a:pt x="3188544" y="226120"/>
                      <a:pt x="3270319" y="459160"/>
                      <a:pt x="3264832" y="704684"/>
                    </a:cubicBezTo>
                    <a:cubicBezTo>
                      <a:pt x="3264832" y="704684"/>
                      <a:pt x="3221544" y="1013073"/>
                      <a:pt x="3228977" y="1248607"/>
                    </a:cubicBezTo>
                    <a:cubicBezTo>
                      <a:pt x="3236100" y="6402042"/>
                      <a:pt x="3243257" y="6597645"/>
                      <a:pt x="3243257" y="6597645"/>
                    </a:cubicBezTo>
                    <a:cubicBezTo>
                      <a:pt x="3226575" y="6813377"/>
                      <a:pt x="3111931" y="7023989"/>
                      <a:pt x="2915062" y="7135613"/>
                    </a:cubicBezTo>
                    <a:cubicBezTo>
                      <a:pt x="2764711" y="7220862"/>
                      <a:pt x="2566680" y="7235960"/>
                      <a:pt x="2032054" y="7225218"/>
                    </a:cubicBezTo>
                    <a:lnTo>
                      <a:pt x="2032034" y="7225218"/>
                    </a:lnTo>
                    <a:cubicBezTo>
                      <a:pt x="645952" y="7219942"/>
                      <a:pt x="384604" y="7253795"/>
                      <a:pt x="254278" y="7144637"/>
                    </a:cubicBezTo>
                    <a:cubicBezTo>
                      <a:pt x="145767" y="7053752"/>
                      <a:pt x="81795" y="6860440"/>
                      <a:pt x="63030" y="66602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F4D19A-B80E-6F56-6846-98E7EAD9953A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9659" y="7232146"/>
              <a:ext cx="3161904" cy="184066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15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F2E24-D014-6EC9-08AA-4998122B0520}"/>
              </a:ext>
            </a:extLst>
          </p:cNvPr>
          <p:cNvGrpSpPr/>
          <p:nvPr/>
        </p:nvGrpSpPr>
        <p:grpSpPr>
          <a:xfrm>
            <a:off x="5291641" y="320814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98210454-4689-A42D-67DD-7B8283795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4F97C-8BDB-D2B3-AE1B-BD7C80542DB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ẫu HĐTN 3 (1).potx" id="{8F17C469-3FC4-4ED4-BDE0-03ED01E445B5}" vid="{B53DFCDC-7B09-48D9-AF25-AE21147D3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Mẫu HĐTN 3</Template>
  <TotalTime>146</TotalTime>
  <Words>384</Words>
  <Application>Microsoft Office PowerPoint</Application>
  <PresentationFormat>Widescreen</PresentationFormat>
  <Paragraphs>43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Londrina Solid</vt:lpstr>
      <vt:lpstr>Times New Roman</vt:lpstr>
      <vt:lpstr>utm avo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25</cp:revision>
  <dcterms:created xsi:type="dcterms:W3CDTF">2023-03-28T03:35:09Z</dcterms:created>
  <dcterms:modified xsi:type="dcterms:W3CDTF">2024-05-22T12:14:33Z</dcterms:modified>
</cp:coreProperties>
</file>