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sldIdLst>
    <p:sldId id="256" r:id="rId2"/>
    <p:sldId id="257" r:id="rId3"/>
    <p:sldId id="262" r:id="rId4"/>
    <p:sldId id="260" r:id="rId5"/>
    <p:sldId id="268" r:id="rId6"/>
    <p:sldId id="266" r:id="rId7"/>
    <p:sldId id="264" r:id="rId8"/>
    <p:sldId id="319" r:id="rId9"/>
    <p:sldId id="270" r:id="rId10"/>
    <p:sldId id="258" r:id="rId11"/>
    <p:sldId id="282" r:id="rId12"/>
    <p:sldId id="320" r:id="rId13"/>
    <p:sldId id="285" r:id="rId14"/>
    <p:sldId id="298" r:id="rId15"/>
    <p:sldId id="304" r:id="rId16"/>
  </p:sldIdLst>
  <p:sldSz cx="9144000" cy="5143500" type="screen16x9"/>
  <p:notesSz cx="6858000" cy="9144000"/>
  <p:embeddedFontLst>
    <p:embeddedFont>
      <p:font typeface="ABeeZee" panose="020B0604020202020204" charset="0"/>
      <p:regular r:id="rId18"/>
      <p:italic r:id="rId19"/>
    </p:embeddedFont>
    <p:embeddedFont>
      <p:font typeface="Barriecito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Roboto Condensed Light" panose="02000000000000000000" pitchFamily="2" charset="0"/>
      <p:regular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E2BFB1-8CEA-4612-8418-60214DA46288}">
  <a:tblStyle styleId="{FEE2BFB1-8CEA-4612-8418-60214DA46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fd3b32a08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fd3b32a08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fd3b32a089_1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fd3b32a089_1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fd3b32a089_1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fd3b32a089_1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fd3b32a089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fd3b32a089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fd3b32a089_1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fd3b32a089_1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fd3b32a089_1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fd3b32a089_1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fd3b32a08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fd3b32a08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fd3b32a089_1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fd3b32a089_1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fd3b32a08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fd3b32a08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d3b32a089_1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d3b32a089_1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fd3b32a089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fd3b32a089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fd3b32a0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fd3b32a08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fd3b32a08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fd3b32a08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96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fd3b32a089_1_2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fd3b32a089_1_2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1" name="Google Shape;11;p2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1" name="Google Shape;51;p2"/>
          <p:cNvSpPr/>
          <p:nvPr/>
        </p:nvSpPr>
        <p:spPr>
          <a:xfrm>
            <a:off x="1395675" y="690088"/>
            <a:ext cx="6352500" cy="376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676750" y="1383825"/>
            <a:ext cx="5790600" cy="17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1967425" y="3752925"/>
            <a:ext cx="5209200" cy="2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20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781" name="Google Shape;781;p20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782" name="Google Shape;782;p20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20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20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20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20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20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20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20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20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20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20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20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0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0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96" name="Google Shape;796;p20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97" name="Google Shape;797;p20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0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0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0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0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20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20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20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20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20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20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20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20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0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20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20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20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0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20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20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20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0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0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0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0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22" name="Google Shape;822;p20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0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subTitle" idx="1"/>
          </p:nvPr>
        </p:nvSpPr>
        <p:spPr>
          <a:xfrm>
            <a:off x="714315" y="3046875"/>
            <a:ext cx="2353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title" idx="2"/>
          </p:nvPr>
        </p:nvSpPr>
        <p:spPr>
          <a:xfrm>
            <a:off x="714300" y="2607075"/>
            <a:ext cx="23538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6" name="Google Shape;826;p20"/>
          <p:cNvSpPr txBox="1">
            <a:spLocks noGrp="1"/>
          </p:cNvSpPr>
          <p:nvPr>
            <p:ph type="subTitle" idx="3"/>
          </p:nvPr>
        </p:nvSpPr>
        <p:spPr>
          <a:xfrm>
            <a:off x="3395116" y="3046875"/>
            <a:ext cx="2353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0"/>
          <p:cNvSpPr txBox="1">
            <a:spLocks noGrp="1"/>
          </p:cNvSpPr>
          <p:nvPr>
            <p:ph type="title" idx="4"/>
          </p:nvPr>
        </p:nvSpPr>
        <p:spPr>
          <a:xfrm>
            <a:off x="3395102" y="2607075"/>
            <a:ext cx="23538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8" name="Google Shape;828;p20"/>
          <p:cNvSpPr txBox="1">
            <a:spLocks noGrp="1"/>
          </p:cNvSpPr>
          <p:nvPr>
            <p:ph type="subTitle" idx="5"/>
          </p:nvPr>
        </p:nvSpPr>
        <p:spPr>
          <a:xfrm>
            <a:off x="6075893" y="3046875"/>
            <a:ext cx="2353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0"/>
          <p:cNvSpPr txBox="1">
            <a:spLocks noGrp="1"/>
          </p:cNvSpPr>
          <p:nvPr>
            <p:ph type="title" idx="6"/>
          </p:nvPr>
        </p:nvSpPr>
        <p:spPr>
          <a:xfrm>
            <a:off x="6075878" y="2607075"/>
            <a:ext cx="23538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24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982" name="Google Shape;982;p2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983" name="Google Shape;983;p2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2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2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7" name="Google Shape;997;p2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998" name="Google Shape;998;p2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2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2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7" name="Google Shape;1017;p2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Google Shape;1018;p2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9" name="Google Shape;1019;p2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0" name="Google Shape;1020;p2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1" name="Google Shape;1021;p2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2" name="Google Shape;1022;p2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23" name="Google Shape;1023;p24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1"/>
          </p:nvPr>
        </p:nvSpPr>
        <p:spPr>
          <a:xfrm>
            <a:off x="1689600" y="1616175"/>
            <a:ext cx="57648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title"/>
          </p:nvPr>
        </p:nvSpPr>
        <p:spPr>
          <a:xfrm>
            <a:off x="2455650" y="3059325"/>
            <a:ext cx="4232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26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075" name="Google Shape;1075;p2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76" name="Google Shape;1076;p2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2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2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2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2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2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2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2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2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2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2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2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2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90" name="Google Shape;1090;p2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091" name="Google Shape;1091;p2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2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2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16" name="Google Shape;1116;p26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27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119" name="Google Shape;1119;p2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120" name="Google Shape;1120;p2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2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2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4" name="Google Shape;1134;p2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35" name="Google Shape;1135;p2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6" name="Google Shape;1136;p2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1" name="Google Shape;1151;p2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2" name="Google Shape;1152;p2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60" name="Google Shape;1160;p27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1" name="Google Shape;116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">
            <a:off x="7652584" y="162073"/>
            <a:ext cx="178574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71074">
            <a:off x="7017013" y="3966347"/>
            <a:ext cx="2072350" cy="160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30" y="479222"/>
            <a:ext cx="1323915" cy="10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3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57" name="Google Shape;57;p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" name="Google Shape;71;p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2" name="Google Shape;72;p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7" name="Google Shape;97;p3"/>
          <p:cNvSpPr/>
          <p:nvPr/>
        </p:nvSpPr>
        <p:spPr>
          <a:xfrm>
            <a:off x="1395675" y="690088"/>
            <a:ext cx="6352500" cy="3763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2236175" y="2124175"/>
            <a:ext cx="467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057325" y="3384175"/>
            <a:ext cx="5029200" cy="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4079975" y="636325"/>
            <a:ext cx="98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3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03" name="Google Shape;103;p4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04" name="Google Shape;104;p4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8" name="Google Shape;118;p4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119" name="Google Shape;119;p4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4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4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" name="Google Shape;144;p4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subTitle" idx="1"/>
          </p:nvPr>
        </p:nvSpPr>
        <p:spPr>
          <a:xfrm>
            <a:off x="714300" y="1095775"/>
            <a:ext cx="7715400" cy="3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6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198" name="Google Shape;198;p6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199" name="Google Shape;199;p6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6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6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6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6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6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6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6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6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6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6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6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6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6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3" name="Google Shape;213;p6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214" name="Google Shape;214;p6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9" name="Google Shape;239;p6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9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334" name="Google Shape;334;p9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335" name="Google Shape;335;p9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9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9" name="Google Shape;349;p9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50" name="Google Shape;350;p9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9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9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75" name="Google Shape;375;p9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2834550" y="1449127"/>
            <a:ext cx="3474900" cy="6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394000" y="2211600"/>
            <a:ext cx="4356000" cy="1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11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382" name="Google Shape;382;p11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383" name="Google Shape;383;p11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1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1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1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1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1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11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11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1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1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1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1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1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1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" name="Google Shape;397;p11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398" name="Google Shape;398;p11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1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1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11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2" name="Google Shape;402;p11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1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1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5" name="Google Shape;405;p11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1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1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1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1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1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1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1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1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1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1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23" name="Google Shape;423;p11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457087"/>
            <a:ext cx="6213900" cy="11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25" name="Google Shape;425;p11"/>
          <p:cNvSpPr txBox="1">
            <a:spLocks noGrp="1"/>
          </p:cNvSpPr>
          <p:nvPr>
            <p:ph type="subTitle" idx="1"/>
          </p:nvPr>
        </p:nvSpPr>
        <p:spPr>
          <a:xfrm>
            <a:off x="2058600" y="3206255"/>
            <a:ext cx="5026800" cy="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7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3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429" name="Google Shape;429;p13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430" name="Google Shape;430;p13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3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4" name="Google Shape;444;p13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445" name="Google Shape;445;p13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13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13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13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13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3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3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3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3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3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3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3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3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3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3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3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3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0" name="Google Shape;470;p13"/>
          <p:cNvSpPr/>
          <p:nvPr/>
        </p:nvSpPr>
        <p:spPr>
          <a:xfrm>
            <a:off x="1395675" y="889650"/>
            <a:ext cx="6352500" cy="3364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chemeClr val="dk1">
                <a:alpha val="4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/>
          </p:nvPr>
        </p:nvSpPr>
        <p:spPr>
          <a:xfrm>
            <a:off x="2948400" y="1279681"/>
            <a:ext cx="32472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1"/>
          </p:nvPr>
        </p:nvSpPr>
        <p:spPr>
          <a:xfrm>
            <a:off x="2665200" y="2809506"/>
            <a:ext cx="38136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7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614" name="Google Shape;614;p17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615" name="Google Shape;615;p17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7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7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7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7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7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7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7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7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7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7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7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7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7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9" name="Google Shape;629;p17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630" name="Google Shape;630;p17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7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7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7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7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7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7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7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7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7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7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7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7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17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17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7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7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7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7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7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7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7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7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7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7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5" name="Google Shape;655;p17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7"/>
          <p:cNvSpPr txBox="1">
            <a:spLocks noGrp="1"/>
          </p:cNvSpPr>
          <p:nvPr>
            <p:ph type="title"/>
          </p:nvPr>
        </p:nvSpPr>
        <p:spPr>
          <a:xfrm>
            <a:off x="2024125" y="1421225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7" name="Google Shape;657;p17"/>
          <p:cNvSpPr txBox="1">
            <a:spLocks noGrp="1"/>
          </p:cNvSpPr>
          <p:nvPr>
            <p:ph type="title" idx="2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7"/>
          <p:cNvSpPr txBox="1">
            <a:spLocks noGrp="1"/>
          </p:cNvSpPr>
          <p:nvPr>
            <p:ph type="title" idx="3" hasCustomPrompt="1"/>
          </p:nvPr>
        </p:nvSpPr>
        <p:spPr>
          <a:xfrm>
            <a:off x="1237050" y="178873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9" name="Google Shape;659;p17"/>
          <p:cNvSpPr txBox="1">
            <a:spLocks noGrp="1"/>
          </p:cNvSpPr>
          <p:nvPr>
            <p:ph type="subTitle" idx="1"/>
          </p:nvPr>
        </p:nvSpPr>
        <p:spPr>
          <a:xfrm>
            <a:off x="2024125" y="1850847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7"/>
          <p:cNvSpPr txBox="1">
            <a:spLocks noGrp="1"/>
          </p:cNvSpPr>
          <p:nvPr>
            <p:ph type="title" idx="4" hasCustomPrompt="1"/>
          </p:nvPr>
        </p:nvSpPr>
        <p:spPr>
          <a:xfrm>
            <a:off x="4752875" y="178873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1" name="Google Shape;661;p17"/>
          <p:cNvSpPr txBox="1">
            <a:spLocks noGrp="1"/>
          </p:cNvSpPr>
          <p:nvPr>
            <p:ph type="subTitle" idx="5"/>
          </p:nvPr>
        </p:nvSpPr>
        <p:spPr>
          <a:xfrm>
            <a:off x="5539950" y="1850850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7"/>
          <p:cNvSpPr txBox="1">
            <a:spLocks noGrp="1"/>
          </p:cNvSpPr>
          <p:nvPr>
            <p:ph type="title" idx="6"/>
          </p:nvPr>
        </p:nvSpPr>
        <p:spPr>
          <a:xfrm>
            <a:off x="5539950" y="1421229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3" name="Google Shape;663;p17"/>
          <p:cNvSpPr txBox="1">
            <a:spLocks noGrp="1"/>
          </p:cNvSpPr>
          <p:nvPr>
            <p:ph type="title" idx="7" hasCustomPrompt="1"/>
          </p:nvPr>
        </p:nvSpPr>
        <p:spPr>
          <a:xfrm>
            <a:off x="1237050" y="346788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4" name="Google Shape;664;p17"/>
          <p:cNvSpPr txBox="1">
            <a:spLocks noGrp="1"/>
          </p:cNvSpPr>
          <p:nvPr>
            <p:ph type="subTitle" idx="8"/>
          </p:nvPr>
        </p:nvSpPr>
        <p:spPr>
          <a:xfrm>
            <a:off x="2024125" y="3530000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7"/>
          <p:cNvSpPr txBox="1">
            <a:spLocks noGrp="1"/>
          </p:cNvSpPr>
          <p:nvPr>
            <p:ph type="title" idx="9"/>
          </p:nvPr>
        </p:nvSpPr>
        <p:spPr>
          <a:xfrm>
            <a:off x="2024125" y="3100378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6" name="Google Shape;666;p17"/>
          <p:cNvSpPr txBox="1">
            <a:spLocks noGrp="1"/>
          </p:cNvSpPr>
          <p:nvPr>
            <p:ph type="title" idx="13" hasCustomPrompt="1"/>
          </p:nvPr>
        </p:nvSpPr>
        <p:spPr>
          <a:xfrm>
            <a:off x="4752875" y="3467888"/>
            <a:ext cx="694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7" name="Google Shape;667;p17"/>
          <p:cNvSpPr txBox="1">
            <a:spLocks noGrp="1"/>
          </p:cNvSpPr>
          <p:nvPr>
            <p:ph type="subTitle" idx="14"/>
          </p:nvPr>
        </p:nvSpPr>
        <p:spPr>
          <a:xfrm>
            <a:off x="5539950" y="3530000"/>
            <a:ext cx="23670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 idx="15"/>
          </p:nvPr>
        </p:nvSpPr>
        <p:spPr>
          <a:xfrm>
            <a:off x="5539950" y="3100379"/>
            <a:ext cx="23670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9"/>
          <p:cNvGrpSpPr/>
          <p:nvPr/>
        </p:nvGrpSpPr>
        <p:grpSpPr>
          <a:xfrm>
            <a:off x="-150" y="5500"/>
            <a:ext cx="9144000" cy="5143500"/>
            <a:chOff x="-150" y="5500"/>
            <a:chExt cx="9144000" cy="5143500"/>
          </a:xfrm>
        </p:grpSpPr>
        <p:grpSp>
          <p:nvGrpSpPr>
            <p:cNvPr id="728" name="Google Shape;728;p19"/>
            <p:cNvGrpSpPr/>
            <p:nvPr/>
          </p:nvGrpSpPr>
          <p:grpSpPr>
            <a:xfrm>
              <a:off x="-150" y="257175"/>
              <a:ext cx="9144000" cy="4629150"/>
              <a:chOff x="-150" y="364425"/>
              <a:chExt cx="9144000" cy="4629150"/>
            </a:xfrm>
          </p:grpSpPr>
          <p:cxnSp>
            <p:nvCxnSpPr>
              <p:cNvPr id="729" name="Google Shape;729;p19"/>
              <p:cNvCxnSpPr/>
              <p:nvPr/>
            </p:nvCxnSpPr>
            <p:spPr>
              <a:xfrm rot="10800000">
                <a:off x="-150" y="3644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9"/>
              <p:cNvCxnSpPr/>
              <p:nvPr/>
            </p:nvCxnSpPr>
            <p:spPr>
              <a:xfrm rot="10800000">
                <a:off x="-150" y="7205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9"/>
              <p:cNvCxnSpPr/>
              <p:nvPr/>
            </p:nvCxnSpPr>
            <p:spPr>
              <a:xfrm rot="10800000">
                <a:off x="-150" y="1076602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9"/>
              <p:cNvCxnSpPr/>
              <p:nvPr/>
            </p:nvCxnSpPr>
            <p:spPr>
              <a:xfrm rot="10800000">
                <a:off x="-150" y="143269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9"/>
              <p:cNvCxnSpPr/>
              <p:nvPr/>
            </p:nvCxnSpPr>
            <p:spPr>
              <a:xfrm rot="10800000">
                <a:off x="-150" y="1788779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9"/>
              <p:cNvCxnSpPr/>
              <p:nvPr/>
            </p:nvCxnSpPr>
            <p:spPr>
              <a:xfrm rot="10800000">
                <a:off x="-150" y="214486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9"/>
              <p:cNvCxnSpPr/>
              <p:nvPr/>
            </p:nvCxnSpPr>
            <p:spPr>
              <a:xfrm rot="10800000">
                <a:off x="-150" y="2500956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9"/>
              <p:cNvCxnSpPr/>
              <p:nvPr/>
            </p:nvCxnSpPr>
            <p:spPr>
              <a:xfrm rot="10800000">
                <a:off x="-150" y="2857044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9"/>
              <p:cNvCxnSpPr/>
              <p:nvPr/>
            </p:nvCxnSpPr>
            <p:spPr>
              <a:xfrm rot="10800000">
                <a:off x="-150" y="321313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9"/>
              <p:cNvCxnSpPr/>
              <p:nvPr/>
            </p:nvCxnSpPr>
            <p:spPr>
              <a:xfrm rot="10800000">
                <a:off x="-150" y="3569221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9"/>
              <p:cNvCxnSpPr/>
              <p:nvPr/>
            </p:nvCxnSpPr>
            <p:spPr>
              <a:xfrm rot="10800000">
                <a:off x="-150" y="392531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9"/>
              <p:cNvCxnSpPr/>
              <p:nvPr/>
            </p:nvCxnSpPr>
            <p:spPr>
              <a:xfrm rot="10800000">
                <a:off x="-150" y="428139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9"/>
              <p:cNvCxnSpPr/>
              <p:nvPr/>
            </p:nvCxnSpPr>
            <p:spPr>
              <a:xfrm rot="10800000">
                <a:off x="-150" y="4637487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9"/>
              <p:cNvCxnSpPr/>
              <p:nvPr/>
            </p:nvCxnSpPr>
            <p:spPr>
              <a:xfrm rot="10800000">
                <a:off x="-150" y="4993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3" name="Google Shape;743;p19"/>
            <p:cNvGrpSpPr/>
            <p:nvPr/>
          </p:nvGrpSpPr>
          <p:grpSpPr>
            <a:xfrm>
              <a:off x="268900" y="5500"/>
              <a:ext cx="8606200" cy="5143500"/>
              <a:chOff x="277375" y="5500"/>
              <a:chExt cx="8606200" cy="5143500"/>
            </a:xfrm>
          </p:grpSpPr>
          <p:cxnSp>
            <p:nvCxnSpPr>
              <p:cNvPr id="744" name="Google Shape;744;p19"/>
              <p:cNvCxnSpPr/>
              <p:nvPr/>
            </p:nvCxnSpPr>
            <p:spPr>
              <a:xfrm>
                <a:off x="2773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9"/>
              <p:cNvCxnSpPr/>
              <p:nvPr/>
            </p:nvCxnSpPr>
            <p:spPr>
              <a:xfrm>
                <a:off x="6359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9"/>
              <p:cNvCxnSpPr/>
              <p:nvPr/>
            </p:nvCxnSpPr>
            <p:spPr>
              <a:xfrm>
                <a:off x="9945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9"/>
              <p:cNvCxnSpPr/>
              <p:nvPr/>
            </p:nvCxnSpPr>
            <p:spPr>
              <a:xfrm>
                <a:off x="13531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9"/>
              <p:cNvCxnSpPr/>
              <p:nvPr/>
            </p:nvCxnSpPr>
            <p:spPr>
              <a:xfrm>
                <a:off x="17117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9"/>
              <p:cNvCxnSpPr/>
              <p:nvPr/>
            </p:nvCxnSpPr>
            <p:spPr>
              <a:xfrm>
                <a:off x="20703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9"/>
              <p:cNvCxnSpPr/>
              <p:nvPr/>
            </p:nvCxnSpPr>
            <p:spPr>
              <a:xfrm>
                <a:off x="24289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9"/>
              <p:cNvCxnSpPr/>
              <p:nvPr/>
            </p:nvCxnSpPr>
            <p:spPr>
              <a:xfrm>
                <a:off x="27875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9"/>
              <p:cNvCxnSpPr/>
              <p:nvPr/>
            </p:nvCxnSpPr>
            <p:spPr>
              <a:xfrm>
                <a:off x="31461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9"/>
              <p:cNvCxnSpPr/>
              <p:nvPr/>
            </p:nvCxnSpPr>
            <p:spPr>
              <a:xfrm>
                <a:off x="35047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9"/>
              <p:cNvCxnSpPr/>
              <p:nvPr/>
            </p:nvCxnSpPr>
            <p:spPr>
              <a:xfrm>
                <a:off x="38632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9"/>
              <p:cNvCxnSpPr/>
              <p:nvPr/>
            </p:nvCxnSpPr>
            <p:spPr>
              <a:xfrm>
                <a:off x="42218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9"/>
              <p:cNvCxnSpPr/>
              <p:nvPr/>
            </p:nvCxnSpPr>
            <p:spPr>
              <a:xfrm>
                <a:off x="45804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9"/>
              <p:cNvCxnSpPr/>
              <p:nvPr/>
            </p:nvCxnSpPr>
            <p:spPr>
              <a:xfrm>
                <a:off x="493906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9"/>
              <p:cNvCxnSpPr/>
              <p:nvPr/>
            </p:nvCxnSpPr>
            <p:spPr>
              <a:xfrm>
                <a:off x="529765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9"/>
              <p:cNvCxnSpPr/>
              <p:nvPr/>
            </p:nvCxnSpPr>
            <p:spPr>
              <a:xfrm>
                <a:off x="565625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9"/>
              <p:cNvCxnSpPr/>
              <p:nvPr/>
            </p:nvCxnSpPr>
            <p:spPr>
              <a:xfrm>
                <a:off x="601484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9"/>
              <p:cNvCxnSpPr/>
              <p:nvPr/>
            </p:nvCxnSpPr>
            <p:spPr>
              <a:xfrm>
                <a:off x="637343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9"/>
              <p:cNvCxnSpPr/>
              <p:nvPr/>
            </p:nvCxnSpPr>
            <p:spPr>
              <a:xfrm>
                <a:off x="673202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9"/>
              <p:cNvCxnSpPr/>
              <p:nvPr/>
            </p:nvCxnSpPr>
            <p:spPr>
              <a:xfrm>
                <a:off x="7090617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9"/>
              <p:cNvCxnSpPr/>
              <p:nvPr/>
            </p:nvCxnSpPr>
            <p:spPr>
              <a:xfrm>
                <a:off x="7449208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9"/>
              <p:cNvCxnSpPr/>
              <p:nvPr/>
            </p:nvCxnSpPr>
            <p:spPr>
              <a:xfrm>
                <a:off x="7807800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9"/>
              <p:cNvCxnSpPr/>
              <p:nvPr/>
            </p:nvCxnSpPr>
            <p:spPr>
              <a:xfrm>
                <a:off x="8166392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9"/>
              <p:cNvCxnSpPr/>
              <p:nvPr/>
            </p:nvCxnSpPr>
            <p:spPr>
              <a:xfrm>
                <a:off x="8524983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9"/>
              <p:cNvCxnSpPr/>
              <p:nvPr/>
            </p:nvCxnSpPr>
            <p:spPr>
              <a:xfrm>
                <a:off x="8883575" y="550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69" name="Google Shape;769;p19"/>
          <p:cNvSpPr/>
          <p:nvPr/>
        </p:nvSpPr>
        <p:spPr>
          <a:xfrm>
            <a:off x="399000" y="373350"/>
            <a:ext cx="8346000" cy="4396800"/>
          </a:xfrm>
          <a:prstGeom prst="roundRect">
            <a:avLst>
              <a:gd name="adj" fmla="val 6649"/>
            </a:avLst>
          </a:prstGeom>
          <a:solidFill>
            <a:schemeClr val="accent5"/>
          </a:solidFill>
          <a:ln>
            <a:noFill/>
          </a:ln>
          <a:effectLst>
            <a:outerShdw blurRad="185738" dist="76200" dir="4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title"/>
          </p:nvPr>
        </p:nvSpPr>
        <p:spPr>
          <a:xfrm>
            <a:off x="714300" y="41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9"/>
          <p:cNvSpPr txBox="1">
            <a:spLocks noGrp="1"/>
          </p:cNvSpPr>
          <p:nvPr>
            <p:ph type="subTitle" idx="1"/>
          </p:nvPr>
        </p:nvSpPr>
        <p:spPr>
          <a:xfrm>
            <a:off x="714315" y="19134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9"/>
          <p:cNvSpPr txBox="1">
            <a:spLocks noGrp="1"/>
          </p:cNvSpPr>
          <p:nvPr>
            <p:ph type="title" idx="2"/>
          </p:nvPr>
        </p:nvSpPr>
        <p:spPr>
          <a:xfrm>
            <a:off x="714300" y="14736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3" name="Google Shape;773;p19"/>
          <p:cNvSpPr txBox="1">
            <a:spLocks noGrp="1"/>
          </p:cNvSpPr>
          <p:nvPr>
            <p:ph type="subTitle" idx="3"/>
          </p:nvPr>
        </p:nvSpPr>
        <p:spPr>
          <a:xfrm>
            <a:off x="714315" y="35517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9"/>
          <p:cNvSpPr txBox="1">
            <a:spLocks noGrp="1"/>
          </p:cNvSpPr>
          <p:nvPr>
            <p:ph type="title" idx="4"/>
          </p:nvPr>
        </p:nvSpPr>
        <p:spPr>
          <a:xfrm>
            <a:off x="714300" y="31119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5" name="Google Shape;775;p19"/>
          <p:cNvSpPr txBox="1">
            <a:spLocks noGrp="1"/>
          </p:cNvSpPr>
          <p:nvPr>
            <p:ph type="subTitle" idx="5"/>
          </p:nvPr>
        </p:nvSpPr>
        <p:spPr>
          <a:xfrm>
            <a:off x="6011140" y="19134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9"/>
          <p:cNvSpPr txBox="1">
            <a:spLocks noGrp="1"/>
          </p:cNvSpPr>
          <p:nvPr>
            <p:ph type="title" idx="6"/>
          </p:nvPr>
        </p:nvSpPr>
        <p:spPr>
          <a:xfrm>
            <a:off x="6011125" y="14736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19"/>
          <p:cNvSpPr txBox="1">
            <a:spLocks noGrp="1"/>
          </p:cNvSpPr>
          <p:nvPr>
            <p:ph type="subTitle" idx="7"/>
          </p:nvPr>
        </p:nvSpPr>
        <p:spPr>
          <a:xfrm>
            <a:off x="6011140" y="3551700"/>
            <a:ext cx="24186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9"/>
          <p:cNvSpPr txBox="1">
            <a:spLocks noGrp="1"/>
          </p:cNvSpPr>
          <p:nvPr>
            <p:ph type="title" idx="8"/>
          </p:nvPr>
        </p:nvSpPr>
        <p:spPr>
          <a:xfrm>
            <a:off x="6011125" y="3111900"/>
            <a:ext cx="2418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 b="1">
                <a:solidFill>
                  <a:schemeClr val="accent6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arriecito"/>
              <a:buNone/>
              <a:defRPr sz="32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riecito"/>
              <a:buNone/>
              <a:defRPr sz="3200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Char char="●"/>
              <a:defRPr sz="1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9" r:id="rId7"/>
    <p:sldLayoutId id="2147483663" r:id="rId8"/>
    <p:sldLayoutId id="2147483665" r:id="rId9"/>
    <p:sldLayoutId id="2147483666" r:id="rId10"/>
    <p:sldLayoutId id="2147483670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5.png"/><Relationship Id="rId7" Type="http://schemas.openxmlformats.org/officeDocument/2006/relationships/image" Target="../media/image63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png"/><Relationship Id="rId7" Type="http://schemas.openxmlformats.org/officeDocument/2006/relationships/image" Target="../media/image7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56.png"/><Relationship Id="rId10" Type="http://schemas.openxmlformats.org/officeDocument/2006/relationships/image" Target="../media/image67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9.sv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1.png"/><Relationship Id="rId21" Type="http://schemas.openxmlformats.org/officeDocument/2006/relationships/image" Target="../media/image41.pn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24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8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6.png"/><Relationship Id="rId3" Type="http://schemas.openxmlformats.org/officeDocument/2006/relationships/image" Target="../media/image7.png"/><Relationship Id="rId21" Type="http://schemas.openxmlformats.org/officeDocument/2006/relationships/image" Target="../media/image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10" Type="http://schemas.openxmlformats.org/officeDocument/2006/relationships/image" Target="../media/image9.svg"/><Relationship Id="rId4" Type="http://schemas.openxmlformats.org/officeDocument/2006/relationships/image" Target="../media/image59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1"/>
          <p:cNvSpPr/>
          <p:nvPr/>
        </p:nvSpPr>
        <p:spPr>
          <a:xfrm>
            <a:off x="1888550" y="3664425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176" name="Google Shape;1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99999" flipH="1">
            <a:off x="-121062" y="2886491"/>
            <a:ext cx="2176875" cy="2789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991887" flipH="1">
            <a:off x="160763" y="2066893"/>
            <a:ext cx="1014975" cy="100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">
            <a:off x="511437" y="-3"/>
            <a:ext cx="2072350" cy="160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1"/>
          <p:cNvSpPr/>
          <p:nvPr/>
        </p:nvSpPr>
        <p:spPr>
          <a:xfrm>
            <a:off x="7016013" y="339304"/>
            <a:ext cx="1413600" cy="776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1"/>
          <p:cNvSpPr txBox="1"/>
          <p:nvPr/>
        </p:nvSpPr>
        <p:spPr>
          <a:xfrm>
            <a:off x="7016025" y="549600"/>
            <a:ext cx="1413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/>
                </a:solidFill>
                <a:latin typeface="+mj-lt"/>
                <a:ea typeface="Barriecito"/>
                <a:cs typeface="Barriecito"/>
                <a:sym typeface="Barriecito"/>
              </a:rPr>
              <a:t>3rd Grade</a:t>
            </a:r>
            <a:endParaRPr sz="2000" dirty="0">
              <a:solidFill>
                <a:schemeClr val="accent5"/>
              </a:solidFill>
              <a:latin typeface="+mj-lt"/>
              <a:ea typeface="Barriecito"/>
              <a:cs typeface="Barriecito"/>
              <a:sym typeface="Barriecito"/>
            </a:endParaRPr>
          </a:p>
        </p:txBody>
      </p:sp>
      <p:pic>
        <p:nvPicPr>
          <p:cNvPr id="1181" name="Google Shape;118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00001">
            <a:off x="4934459" y="35173"/>
            <a:ext cx="178574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1"/>
          <p:cNvPicPr preferRelativeResize="0"/>
          <p:nvPr/>
        </p:nvPicPr>
        <p:blipFill rotWithShape="1">
          <a:blip r:embed="rId7">
            <a:alphaModFix/>
          </a:blip>
          <a:srcRect l="12572"/>
          <a:stretch/>
        </p:blipFill>
        <p:spPr>
          <a:xfrm>
            <a:off x="7513953" y="1455302"/>
            <a:ext cx="15729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7790200" y="4028835"/>
            <a:ext cx="847725" cy="11512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êu đề 1">
            <a:extLst>
              <a:ext uri="{FF2B5EF4-FFF2-40B4-BE49-F238E27FC236}">
                <a16:creationId xmlns:a16="http://schemas.microsoft.com/office/drawing/2014/main" id="{B4507E05-51E5-6E1D-1C01-0D28F87E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61" y="1475664"/>
            <a:ext cx="6419877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49EE2381-7D51-B05E-A07D-B26717A82C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2009" y="1280541"/>
            <a:ext cx="692370" cy="390245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5969769F-93AF-1812-59B6-E610301352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5302588" y="4465473"/>
            <a:ext cx="692370" cy="390245"/>
          </a:xfrm>
          <a:prstGeom prst="rect">
            <a:avLst/>
          </a:prstGeom>
        </p:spPr>
      </p:pic>
      <p:pic>
        <p:nvPicPr>
          <p:cNvPr id="20" name="Picture 13">
            <a:extLst>
              <a:ext uri="{FF2B5EF4-FFF2-40B4-BE49-F238E27FC236}">
                <a16:creationId xmlns:a16="http://schemas.microsoft.com/office/drawing/2014/main" id="{426ACCCC-B295-90D4-D3EA-E3DFC2791F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3559513" y="751651"/>
            <a:ext cx="692370" cy="390245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C3104079-3D1A-E357-879F-A9F34C5048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2166493" y="4417584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50" y="3306775"/>
            <a:ext cx="2176209" cy="1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7440" y="3432464"/>
            <a:ext cx="983779" cy="97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1558110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">
            <a:off x="511437" y="-3"/>
            <a:ext cx="2072350" cy="16084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41363DF-CADE-6F1C-5BD3-18A0876E066F}"/>
                  </a:ext>
                </a:extLst>
              </p:cNvPr>
              <p:cNvSpPr txBox="1"/>
              <p:nvPr/>
            </p:nvSpPr>
            <p:spPr>
              <a:xfrm>
                <a:off x="2064545" y="2123272"/>
                <a:ext cx="5300662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bánh ở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đĩa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	</a:t>
                </a: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5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bánh.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41363DF-CADE-6F1C-5BD3-18A0876E0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45" y="2123272"/>
                <a:ext cx="5300662" cy="1685846"/>
              </a:xfrm>
              <a:prstGeom prst="rect">
                <a:avLst/>
              </a:prstGeom>
              <a:blipFill>
                <a:blip r:embed="rId7"/>
                <a:stretch>
                  <a:fillRect l="-18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DDB2950-2F4E-5876-B46D-6ECEC973881D}"/>
              </a:ext>
            </a:extLst>
          </p:cNvPr>
          <p:cNvSpPr txBox="1"/>
          <p:nvPr/>
        </p:nvSpPr>
        <p:spPr>
          <a:xfrm>
            <a:off x="3604022" y="1158366"/>
            <a:ext cx="168949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</p:txBody>
      </p:sp>
      <p:pic>
        <p:nvPicPr>
          <p:cNvPr id="18" name="Google Shape;1568;p57">
            <a:extLst>
              <a:ext uri="{FF2B5EF4-FFF2-40B4-BE49-F238E27FC236}">
                <a16:creationId xmlns:a16="http://schemas.microsoft.com/office/drawing/2014/main" id="{0E0D03F4-FE61-5172-8FCD-753392AB123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4877724" y="131115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66;p57">
            <a:extLst>
              <a:ext uri="{FF2B5EF4-FFF2-40B4-BE49-F238E27FC236}">
                <a16:creationId xmlns:a16="http://schemas.microsoft.com/office/drawing/2014/main" id="{70206212-192E-929B-F017-46175CF35E8B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570576">
            <a:off x="4607413" y="3866129"/>
            <a:ext cx="1934907" cy="13895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897;p70">
            <a:extLst>
              <a:ext uri="{FF2B5EF4-FFF2-40B4-BE49-F238E27FC236}">
                <a16:creationId xmlns:a16="http://schemas.microsoft.com/office/drawing/2014/main" id="{8C93A2DC-1669-09C5-5A7F-2DE1BA1016E6}"/>
              </a:ext>
            </a:extLst>
          </p:cNvPr>
          <p:cNvGrpSpPr/>
          <p:nvPr/>
        </p:nvGrpSpPr>
        <p:grpSpPr>
          <a:xfrm>
            <a:off x="8396719" y="2206626"/>
            <a:ext cx="477505" cy="476900"/>
            <a:chOff x="6902013" y="3339275"/>
            <a:chExt cx="493800" cy="493175"/>
          </a:xfrm>
        </p:grpSpPr>
        <p:sp>
          <p:nvSpPr>
            <p:cNvPr id="21" name="Google Shape;1898;p70">
              <a:extLst>
                <a:ext uri="{FF2B5EF4-FFF2-40B4-BE49-F238E27FC236}">
                  <a16:creationId xmlns:a16="http://schemas.microsoft.com/office/drawing/2014/main" id="{0FD71690-2D28-30A6-C17E-91D5F698176F}"/>
                </a:ext>
              </a:extLst>
            </p:cNvPr>
            <p:cNvSpPr/>
            <p:nvPr/>
          </p:nvSpPr>
          <p:spPr>
            <a:xfrm>
              <a:off x="7176038" y="3390775"/>
              <a:ext cx="177800" cy="166400"/>
            </a:xfrm>
            <a:custGeom>
              <a:avLst/>
              <a:gdLst/>
              <a:ahLst/>
              <a:cxnLst/>
              <a:rect l="l" t="t" r="r" b="b"/>
              <a:pathLst>
                <a:path w="7112" h="6656" extrusionOk="0">
                  <a:moveTo>
                    <a:pt x="3981" y="1"/>
                  </a:moveTo>
                  <a:cubicBezTo>
                    <a:pt x="3150" y="1"/>
                    <a:pt x="2318" y="369"/>
                    <a:pt x="1729" y="1027"/>
                  </a:cubicBezTo>
                  <a:lnTo>
                    <a:pt x="1" y="2360"/>
                  </a:lnTo>
                  <a:lnTo>
                    <a:pt x="26" y="5125"/>
                  </a:lnTo>
                  <a:cubicBezTo>
                    <a:pt x="740" y="5396"/>
                    <a:pt x="1283" y="5962"/>
                    <a:pt x="1604" y="6651"/>
                  </a:cubicBezTo>
                  <a:lnTo>
                    <a:pt x="1604" y="6651"/>
                  </a:lnTo>
                  <a:lnTo>
                    <a:pt x="4050" y="6211"/>
                  </a:lnTo>
                  <a:lnTo>
                    <a:pt x="5679" y="4977"/>
                  </a:lnTo>
                  <a:cubicBezTo>
                    <a:pt x="7013" y="3915"/>
                    <a:pt x="7111" y="1915"/>
                    <a:pt x="5852" y="755"/>
                  </a:cubicBezTo>
                  <a:cubicBezTo>
                    <a:pt x="5313" y="238"/>
                    <a:pt x="4647" y="1"/>
                    <a:pt x="3981" y="1"/>
                  </a:cubicBezTo>
                  <a:close/>
                  <a:moveTo>
                    <a:pt x="1604" y="6651"/>
                  </a:moveTo>
                  <a:lnTo>
                    <a:pt x="1581" y="6656"/>
                  </a:lnTo>
                  <a:lnTo>
                    <a:pt x="1606" y="6656"/>
                  </a:lnTo>
                  <a:cubicBezTo>
                    <a:pt x="1605" y="6654"/>
                    <a:pt x="1604" y="6653"/>
                    <a:pt x="1604" y="665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99;p70">
              <a:extLst>
                <a:ext uri="{FF2B5EF4-FFF2-40B4-BE49-F238E27FC236}">
                  <a16:creationId xmlns:a16="http://schemas.microsoft.com/office/drawing/2014/main" id="{F20AEF24-9686-581E-E5A2-A68C7F90962A}"/>
                </a:ext>
              </a:extLst>
            </p:cNvPr>
            <p:cNvSpPr/>
            <p:nvPr/>
          </p:nvSpPr>
          <p:spPr>
            <a:xfrm>
              <a:off x="7177288" y="3612700"/>
              <a:ext cx="178400" cy="168125"/>
            </a:xfrm>
            <a:custGeom>
              <a:avLst/>
              <a:gdLst/>
              <a:ahLst/>
              <a:cxnLst/>
              <a:rect l="l" t="t" r="r" b="b"/>
              <a:pathLst>
                <a:path w="7136" h="6725" extrusionOk="0">
                  <a:moveTo>
                    <a:pt x="1556" y="1"/>
                  </a:moveTo>
                  <a:cubicBezTo>
                    <a:pt x="1259" y="717"/>
                    <a:pt x="692" y="1284"/>
                    <a:pt x="0" y="1605"/>
                  </a:cubicBezTo>
                  <a:lnTo>
                    <a:pt x="173" y="3457"/>
                  </a:lnTo>
                  <a:lnTo>
                    <a:pt x="1654" y="5630"/>
                  </a:lnTo>
                  <a:cubicBezTo>
                    <a:pt x="2303" y="6408"/>
                    <a:pt x="3064" y="6724"/>
                    <a:pt x="3795" y="6724"/>
                  </a:cubicBezTo>
                  <a:cubicBezTo>
                    <a:pt x="4595" y="6724"/>
                    <a:pt x="5359" y="6345"/>
                    <a:pt x="5901" y="5778"/>
                  </a:cubicBezTo>
                  <a:cubicBezTo>
                    <a:pt x="6889" y="4741"/>
                    <a:pt x="7135" y="3013"/>
                    <a:pt x="5605" y="1679"/>
                  </a:cubicBezTo>
                  <a:lnTo>
                    <a:pt x="3876" y="39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0;p70">
              <a:extLst>
                <a:ext uri="{FF2B5EF4-FFF2-40B4-BE49-F238E27FC236}">
                  <a16:creationId xmlns:a16="http://schemas.microsoft.com/office/drawing/2014/main" id="{D20CFFC5-0F5C-1543-F29A-C43CA00B1A19}"/>
                </a:ext>
              </a:extLst>
            </p:cNvPr>
            <p:cNvSpPr/>
            <p:nvPr/>
          </p:nvSpPr>
          <p:spPr>
            <a:xfrm>
              <a:off x="7215563" y="3515025"/>
              <a:ext cx="180250" cy="139925"/>
            </a:xfrm>
            <a:custGeom>
              <a:avLst/>
              <a:gdLst/>
              <a:ahLst/>
              <a:cxnLst/>
              <a:rect l="l" t="t" r="r" b="b"/>
              <a:pathLst>
                <a:path w="7210" h="5597" extrusionOk="0">
                  <a:moveTo>
                    <a:pt x="4264" y="1"/>
                  </a:moveTo>
                  <a:cubicBezTo>
                    <a:pt x="4201" y="1"/>
                    <a:pt x="4137" y="3"/>
                    <a:pt x="4074" y="7"/>
                  </a:cubicBezTo>
                  <a:lnTo>
                    <a:pt x="0" y="1686"/>
                  </a:lnTo>
                  <a:cubicBezTo>
                    <a:pt x="296" y="2402"/>
                    <a:pt x="321" y="3192"/>
                    <a:pt x="25" y="3908"/>
                  </a:cubicBezTo>
                  <a:lnTo>
                    <a:pt x="4074" y="5586"/>
                  </a:lnTo>
                  <a:cubicBezTo>
                    <a:pt x="4159" y="5593"/>
                    <a:pt x="4244" y="5596"/>
                    <a:pt x="4329" y="5596"/>
                  </a:cubicBezTo>
                  <a:cubicBezTo>
                    <a:pt x="5857" y="5596"/>
                    <a:pt x="7209" y="4547"/>
                    <a:pt x="7209" y="2722"/>
                  </a:cubicBezTo>
                  <a:cubicBezTo>
                    <a:pt x="7186" y="1134"/>
                    <a:pt x="5796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1;p70">
              <a:extLst>
                <a:ext uri="{FF2B5EF4-FFF2-40B4-BE49-F238E27FC236}">
                  <a16:creationId xmlns:a16="http://schemas.microsoft.com/office/drawing/2014/main" id="{2411F830-CF9F-B72A-449C-73F015E45261}"/>
                </a:ext>
              </a:extLst>
            </p:cNvPr>
            <p:cNvSpPr/>
            <p:nvPr/>
          </p:nvSpPr>
          <p:spPr>
            <a:xfrm>
              <a:off x="6943363" y="3390550"/>
              <a:ext cx="183325" cy="166625"/>
            </a:xfrm>
            <a:custGeom>
              <a:avLst/>
              <a:gdLst/>
              <a:ahLst/>
              <a:cxnLst/>
              <a:rect l="l" t="t" r="r" b="b"/>
              <a:pathLst>
                <a:path w="7333" h="6665" extrusionOk="0">
                  <a:moveTo>
                    <a:pt x="3251" y="0"/>
                  </a:moveTo>
                  <a:cubicBezTo>
                    <a:pt x="2544" y="0"/>
                    <a:pt x="1834" y="261"/>
                    <a:pt x="1284" y="789"/>
                  </a:cubicBezTo>
                  <a:cubicBezTo>
                    <a:pt x="0" y="2097"/>
                    <a:pt x="222" y="3899"/>
                    <a:pt x="1482" y="4986"/>
                  </a:cubicBezTo>
                  <a:lnTo>
                    <a:pt x="3580" y="6418"/>
                  </a:lnTo>
                  <a:lnTo>
                    <a:pt x="5580" y="6665"/>
                  </a:lnTo>
                  <a:cubicBezTo>
                    <a:pt x="5851" y="5973"/>
                    <a:pt x="6419" y="5405"/>
                    <a:pt x="7111" y="5134"/>
                  </a:cubicBezTo>
                  <a:lnTo>
                    <a:pt x="7135" y="5134"/>
                  </a:lnTo>
                  <a:lnTo>
                    <a:pt x="7333" y="2838"/>
                  </a:lnTo>
                  <a:lnTo>
                    <a:pt x="5432" y="1036"/>
                  </a:lnTo>
                  <a:cubicBezTo>
                    <a:pt x="4876" y="348"/>
                    <a:pt x="4066" y="0"/>
                    <a:pt x="3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02;p70">
              <a:extLst>
                <a:ext uri="{FF2B5EF4-FFF2-40B4-BE49-F238E27FC236}">
                  <a16:creationId xmlns:a16="http://schemas.microsoft.com/office/drawing/2014/main" id="{D6280A4A-E9B9-5580-50CC-A5BFC6847336}"/>
                </a:ext>
              </a:extLst>
            </p:cNvPr>
            <p:cNvSpPr/>
            <p:nvPr/>
          </p:nvSpPr>
          <p:spPr>
            <a:xfrm>
              <a:off x="6946438" y="3612075"/>
              <a:ext cx="174700" cy="168000"/>
            </a:xfrm>
            <a:custGeom>
              <a:avLst/>
              <a:gdLst/>
              <a:ahLst/>
              <a:cxnLst/>
              <a:rect l="l" t="t" r="r" b="b"/>
              <a:pathLst>
                <a:path w="6988" h="6720" extrusionOk="0">
                  <a:moveTo>
                    <a:pt x="5432" y="1"/>
                  </a:moveTo>
                  <a:lnTo>
                    <a:pt x="3309" y="322"/>
                  </a:lnTo>
                  <a:lnTo>
                    <a:pt x="1359" y="1704"/>
                  </a:lnTo>
                  <a:cubicBezTo>
                    <a:pt x="124" y="2766"/>
                    <a:pt x="1" y="4667"/>
                    <a:pt x="1136" y="5852"/>
                  </a:cubicBezTo>
                  <a:cubicBezTo>
                    <a:pt x="1683" y="6434"/>
                    <a:pt x="2411" y="6719"/>
                    <a:pt x="3136" y="6719"/>
                  </a:cubicBezTo>
                  <a:cubicBezTo>
                    <a:pt x="3950" y="6719"/>
                    <a:pt x="4760" y="6360"/>
                    <a:pt x="5309" y="5655"/>
                  </a:cubicBezTo>
                  <a:lnTo>
                    <a:pt x="6716" y="3679"/>
                  </a:lnTo>
                  <a:lnTo>
                    <a:pt x="6988" y="1606"/>
                  </a:lnTo>
                  <a:cubicBezTo>
                    <a:pt x="6272" y="1309"/>
                    <a:pt x="5728" y="742"/>
                    <a:pt x="5432" y="26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3;p70">
              <a:extLst>
                <a:ext uri="{FF2B5EF4-FFF2-40B4-BE49-F238E27FC236}">
                  <a16:creationId xmlns:a16="http://schemas.microsoft.com/office/drawing/2014/main" id="{811EE002-6087-EE2E-5742-119DBC8AB14C}"/>
                </a:ext>
              </a:extLst>
            </p:cNvPr>
            <p:cNvSpPr/>
            <p:nvPr/>
          </p:nvSpPr>
          <p:spPr>
            <a:xfrm>
              <a:off x="6902013" y="3514875"/>
              <a:ext cx="180850" cy="140150"/>
            </a:xfrm>
            <a:custGeom>
              <a:avLst/>
              <a:gdLst/>
              <a:ahLst/>
              <a:cxnLst/>
              <a:rect l="l" t="t" r="r" b="b"/>
              <a:pathLst>
                <a:path w="7234" h="5606" extrusionOk="0">
                  <a:moveTo>
                    <a:pt x="2872" y="1"/>
                  </a:moveTo>
                  <a:cubicBezTo>
                    <a:pt x="1334" y="1"/>
                    <a:pt x="70" y="1212"/>
                    <a:pt x="0" y="2778"/>
                  </a:cubicBezTo>
                  <a:cubicBezTo>
                    <a:pt x="0" y="4477"/>
                    <a:pt x="1294" y="5605"/>
                    <a:pt x="2849" y="5605"/>
                  </a:cubicBezTo>
                  <a:cubicBezTo>
                    <a:pt x="2943" y="5605"/>
                    <a:pt x="3039" y="5601"/>
                    <a:pt x="3136" y="5592"/>
                  </a:cubicBezTo>
                  <a:lnTo>
                    <a:pt x="7209" y="3914"/>
                  </a:lnTo>
                  <a:cubicBezTo>
                    <a:pt x="7061" y="3568"/>
                    <a:pt x="6987" y="3198"/>
                    <a:pt x="6987" y="2852"/>
                  </a:cubicBezTo>
                  <a:lnTo>
                    <a:pt x="6987" y="2827"/>
                  </a:lnTo>
                  <a:cubicBezTo>
                    <a:pt x="6987" y="2432"/>
                    <a:pt x="7061" y="2062"/>
                    <a:pt x="7234" y="1692"/>
                  </a:cubicBezTo>
                  <a:lnTo>
                    <a:pt x="3136" y="13"/>
                  </a:lnTo>
                  <a:cubicBezTo>
                    <a:pt x="3047" y="5"/>
                    <a:pt x="2959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4;p70">
              <a:extLst>
                <a:ext uri="{FF2B5EF4-FFF2-40B4-BE49-F238E27FC236}">
                  <a16:creationId xmlns:a16="http://schemas.microsoft.com/office/drawing/2014/main" id="{B82C52C0-C4F0-1860-90E2-EAEA650CC4AB}"/>
                </a:ext>
              </a:extLst>
            </p:cNvPr>
            <p:cNvSpPr/>
            <p:nvPr/>
          </p:nvSpPr>
          <p:spPr>
            <a:xfrm>
              <a:off x="7074813" y="3339275"/>
              <a:ext cx="146925" cy="180250"/>
            </a:xfrm>
            <a:custGeom>
              <a:avLst/>
              <a:gdLst/>
              <a:ahLst/>
              <a:cxnLst/>
              <a:rect l="l" t="t" r="r" b="b"/>
              <a:pathLst>
                <a:path w="5877" h="7210" extrusionOk="0">
                  <a:moveTo>
                    <a:pt x="2988" y="0"/>
                  </a:moveTo>
                  <a:cubicBezTo>
                    <a:pt x="1532" y="0"/>
                    <a:pt x="1" y="1037"/>
                    <a:pt x="198" y="3111"/>
                  </a:cubicBezTo>
                  <a:lnTo>
                    <a:pt x="1877" y="7210"/>
                  </a:lnTo>
                  <a:cubicBezTo>
                    <a:pt x="2209" y="7077"/>
                    <a:pt x="2542" y="6984"/>
                    <a:pt x="2874" y="6984"/>
                  </a:cubicBezTo>
                  <a:cubicBezTo>
                    <a:pt x="2912" y="6984"/>
                    <a:pt x="2950" y="6985"/>
                    <a:pt x="2988" y="6987"/>
                  </a:cubicBezTo>
                  <a:lnTo>
                    <a:pt x="2964" y="6963"/>
                  </a:lnTo>
                  <a:cubicBezTo>
                    <a:pt x="3334" y="6963"/>
                    <a:pt x="3704" y="7037"/>
                    <a:pt x="4050" y="7185"/>
                  </a:cubicBezTo>
                  <a:lnTo>
                    <a:pt x="5753" y="3087"/>
                  </a:lnTo>
                  <a:cubicBezTo>
                    <a:pt x="5877" y="1037"/>
                    <a:pt x="4420" y="0"/>
                    <a:pt x="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5;p70">
              <a:extLst>
                <a:ext uri="{FF2B5EF4-FFF2-40B4-BE49-F238E27FC236}">
                  <a16:creationId xmlns:a16="http://schemas.microsoft.com/office/drawing/2014/main" id="{6CF56AB7-9D18-823A-0B72-62D1BBFA8095}"/>
                </a:ext>
              </a:extLst>
            </p:cNvPr>
            <p:cNvSpPr/>
            <p:nvPr/>
          </p:nvSpPr>
          <p:spPr>
            <a:xfrm>
              <a:off x="7074813" y="3652200"/>
              <a:ext cx="146325" cy="180250"/>
            </a:xfrm>
            <a:custGeom>
              <a:avLst/>
              <a:gdLst/>
              <a:ahLst/>
              <a:cxnLst/>
              <a:rect l="l" t="t" r="r" b="b"/>
              <a:pathLst>
                <a:path w="5853" h="7210" extrusionOk="0">
                  <a:moveTo>
                    <a:pt x="1853" y="1"/>
                  </a:moveTo>
                  <a:lnTo>
                    <a:pt x="174" y="4025"/>
                  </a:lnTo>
                  <a:cubicBezTo>
                    <a:pt x="1" y="6074"/>
                    <a:pt x="1482" y="7210"/>
                    <a:pt x="2964" y="7210"/>
                  </a:cubicBezTo>
                  <a:cubicBezTo>
                    <a:pt x="4420" y="7210"/>
                    <a:pt x="5852" y="6099"/>
                    <a:pt x="5729" y="4050"/>
                  </a:cubicBezTo>
                  <a:lnTo>
                    <a:pt x="4099" y="25"/>
                  </a:lnTo>
                  <a:cubicBezTo>
                    <a:pt x="3729" y="149"/>
                    <a:pt x="3359" y="223"/>
                    <a:pt x="2988" y="223"/>
                  </a:cubicBezTo>
                  <a:lnTo>
                    <a:pt x="2964" y="223"/>
                  </a:lnTo>
                  <a:cubicBezTo>
                    <a:pt x="2593" y="223"/>
                    <a:pt x="2198" y="149"/>
                    <a:pt x="1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6;p70">
              <a:extLst>
                <a:ext uri="{FF2B5EF4-FFF2-40B4-BE49-F238E27FC236}">
                  <a16:creationId xmlns:a16="http://schemas.microsoft.com/office/drawing/2014/main" id="{7BD820E4-F9D4-3C92-AB71-8613FF789EFC}"/>
                </a:ext>
              </a:extLst>
            </p:cNvPr>
            <p:cNvSpPr/>
            <p:nvPr/>
          </p:nvSpPr>
          <p:spPr>
            <a:xfrm>
              <a:off x="7149513" y="333927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0" y="0"/>
                  </a:moveTo>
                  <a:lnTo>
                    <a:pt x="0" y="6987"/>
                  </a:lnTo>
                  <a:cubicBezTo>
                    <a:pt x="371" y="6987"/>
                    <a:pt x="741" y="7061"/>
                    <a:pt x="1087" y="7185"/>
                  </a:cubicBezTo>
                  <a:lnTo>
                    <a:pt x="2765" y="3087"/>
                  </a:lnTo>
                  <a:cubicBezTo>
                    <a:pt x="2889" y="1037"/>
                    <a:pt x="143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7;p70">
              <a:extLst>
                <a:ext uri="{FF2B5EF4-FFF2-40B4-BE49-F238E27FC236}">
                  <a16:creationId xmlns:a16="http://schemas.microsoft.com/office/drawing/2014/main" id="{CD4B3A22-DC22-DDFF-ED48-939D1E4FF9D6}"/>
                </a:ext>
              </a:extLst>
            </p:cNvPr>
            <p:cNvSpPr/>
            <p:nvPr/>
          </p:nvSpPr>
          <p:spPr>
            <a:xfrm>
              <a:off x="7149513" y="365282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1111" y="0"/>
                  </a:moveTo>
                  <a:cubicBezTo>
                    <a:pt x="741" y="124"/>
                    <a:pt x="371" y="198"/>
                    <a:pt x="0" y="198"/>
                  </a:cubicBezTo>
                  <a:lnTo>
                    <a:pt x="0" y="7185"/>
                  </a:lnTo>
                  <a:cubicBezTo>
                    <a:pt x="1457" y="7185"/>
                    <a:pt x="2889" y="6074"/>
                    <a:pt x="2765" y="4025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08;p70">
              <a:extLst>
                <a:ext uri="{FF2B5EF4-FFF2-40B4-BE49-F238E27FC236}">
                  <a16:creationId xmlns:a16="http://schemas.microsoft.com/office/drawing/2014/main" id="{4F52D960-1CC4-889F-533B-FF431C69B2B4}"/>
                </a:ext>
              </a:extLst>
            </p:cNvPr>
            <p:cNvSpPr/>
            <p:nvPr/>
          </p:nvSpPr>
          <p:spPr>
            <a:xfrm>
              <a:off x="7018663" y="3455300"/>
              <a:ext cx="304300" cy="260700"/>
            </a:xfrm>
            <a:custGeom>
              <a:avLst/>
              <a:gdLst/>
              <a:ahLst/>
              <a:cxnLst/>
              <a:rect l="l" t="t" r="r" b="b"/>
              <a:pathLst>
                <a:path w="12172" h="10428" extrusionOk="0">
                  <a:moveTo>
                    <a:pt x="5210" y="1"/>
                  </a:moveTo>
                  <a:cubicBezTo>
                    <a:pt x="2346" y="1"/>
                    <a:pt x="0" y="2346"/>
                    <a:pt x="0" y="5210"/>
                  </a:cubicBezTo>
                  <a:cubicBezTo>
                    <a:pt x="0" y="8350"/>
                    <a:pt x="2575" y="10427"/>
                    <a:pt x="5258" y="10427"/>
                  </a:cubicBezTo>
                  <a:cubicBezTo>
                    <a:pt x="6542" y="10427"/>
                    <a:pt x="7850" y="9952"/>
                    <a:pt x="8913" y="8889"/>
                  </a:cubicBezTo>
                  <a:cubicBezTo>
                    <a:pt x="12172" y="5630"/>
                    <a:pt x="9851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09;p70">
              <a:extLst>
                <a:ext uri="{FF2B5EF4-FFF2-40B4-BE49-F238E27FC236}">
                  <a16:creationId xmlns:a16="http://schemas.microsoft.com/office/drawing/2014/main" id="{DCE47762-39F2-7AC3-F2D7-D760D89A4622}"/>
                </a:ext>
              </a:extLst>
            </p:cNvPr>
            <p:cNvSpPr/>
            <p:nvPr/>
          </p:nvSpPr>
          <p:spPr>
            <a:xfrm>
              <a:off x="7148888" y="3455300"/>
              <a:ext cx="130250" cy="260500"/>
            </a:xfrm>
            <a:custGeom>
              <a:avLst/>
              <a:gdLst/>
              <a:ahLst/>
              <a:cxnLst/>
              <a:rect l="l" t="t" r="r" b="b"/>
              <a:pathLst>
                <a:path w="5210" h="10420" extrusionOk="0">
                  <a:moveTo>
                    <a:pt x="1" y="1"/>
                  </a:moveTo>
                  <a:lnTo>
                    <a:pt x="1" y="10420"/>
                  </a:lnTo>
                  <a:cubicBezTo>
                    <a:pt x="2889" y="10420"/>
                    <a:pt x="5210" y="8099"/>
                    <a:pt x="5210" y="5210"/>
                  </a:cubicBezTo>
                  <a:cubicBezTo>
                    <a:pt x="5210" y="2346"/>
                    <a:pt x="2889" y="1"/>
                    <a:pt x="1" y="1"/>
                  </a:cubicBez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0;p70">
              <a:extLst>
                <a:ext uri="{FF2B5EF4-FFF2-40B4-BE49-F238E27FC236}">
                  <a16:creationId xmlns:a16="http://schemas.microsoft.com/office/drawing/2014/main" id="{FCFD5D80-6BFE-8115-5544-D25C3FEA8194}"/>
                </a:ext>
              </a:extLst>
            </p:cNvPr>
            <p:cNvSpPr/>
            <p:nvPr/>
          </p:nvSpPr>
          <p:spPr>
            <a:xfrm>
              <a:off x="7070513" y="3565175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54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1;p70">
              <a:extLst>
                <a:ext uri="{FF2B5EF4-FFF2-40B4-BE49-F238E27FC236}">
                  <a16:creationId xmlns:a16="http://schemas.microsoft.com/office/drawing/2014/main" id="{83D6211D-9E1E-7913-D71E-73B6839DE950}"/>
                </a:ext>
              </a:extLst>
            </p:cNvPr>
            <p:cNvSpPr/>
            <p:nvPr/>
          </p:nvSpPr>
          <p:spPr>
            <a:xfrm>
              <a:off x="7186538" y="35651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2;p70">
              <a:extLst>
                <a:ext uri="{FF2B5EF4-FFF2-40B4-BE49-F238E27FC236}">
                  <a16:creationId xmlns:a16="http://schemas.microsoft.com/office/drawing/2014/main" id="{432E51D7-5D9B-5755-8EE5-DF6960E15384}"/>
                </a:ext>
              </a:extLst>
            </p:cNvPr>
            <p:cNvSpPr/>
            <p:nvPr/>
          </p:nvSpPr>
          <p:spPr>
            <a:xfrm>
              <a:off x="7157538" y="3507150"/>
              <a:ext cx="40750" cy="40775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13;p70">
              <a:extLst>
                <a:ext uri="{FF2B5EF4-FFF2-40B4-BE49-F238E27FC236}">
                  <a16:creationId xmlns:a16="http://schemas.microsoft.com/office/drawing/2014/main" id="{432D73D3-E14E-3F00-B3CD-A89661D674A0}"/>
                </a:ext>
              </a:extLst>
            </p:cNvPr>
            <p:cNvSpPr/>
            <p:nvPr/>
          </p:nvSpPr>
          <p:spPr>
            <a:xfrm>
              <a:off x="7099513" y="3507150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55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14;p70">
              <a:extLst>
                <a:ext uri="{FF2B5EF4-FFF2-40B4-BE49-F238E27FC236}">
                  <a16:creationId xmlns:a16="http://schemas.microsoft.com/office/drawing/2014/main" id="{D95DF2A7-7E60-7683-EEFD-FF2116D2C617}"/>
                </a:ext>
              </a:extLst>
            </p:cNvPr>
            <p:cNvSpPr/>
            <p:nvPr/>
          </p:nvSpPr>
          <p:spPr>
            <a:xfrm>
              <a:off x="7099513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1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5;p70">
              <a:extLst>
                <a:ext uri="{FF2B5EF4-FFF2-40B4-BE49-F238E27FC236}">
                  <a16:creationId xmlns:a16="http://schemas.microsoft.com/office/drawing/2014/main" id="{3EA56133-48C0-DB7A-6E0C-1D3964012C41}"/>
                </a:ext>
              </a:extLst>
            </p:cNvPr>
            <p:cNvSpPr/>
            <p:nvPr/>
          </p:nvSpPr>
          <p:spPr>
            <a:xfrm>
              <a:off x="7157538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6;p70">
              <a:extLst>
                <a:ext uri="{FF2B5EF4-FFF2-40B4-BE49-F238E27FC236}">
                  <a16:creationId xmlns:a16="http://schemas.microsoft.com/office/drawing/2014/main" id="{38698303-13AA-D4A2-8276-006E302BEC51}"/>
                </a:ext>
              </a:extLst>
            </p:cNvPr>
            <p:cNvSpPr/>
            <p:nvPr/>
          </p:nvSpPr>
          <p:spPr>
            <a:xfrm>
              <a:off x="7128513" y="35651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16" y="1"/>
                  </a:moveTo>
                  <a:lnTo>
                    <a:pt x="1" y="815"/>
                  </a:lnTo>
                  <a:lnTo>
                    <a:pt x="816" y="1630"/>
                  </a:lnTo>
                  <a:lnTo>
                    <a:pt x="1630" y="81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7;p70">
              <a:extLst>
                <a:ext uri="{FF2B5EF4-FFF2-40B4-BE49-F238E27FC236}">
                  <a16:creationId xmlns:a16="http://schemas.microsoft.com/office/drawing/2014/main" id="{4538C4DC-8E7B-5B29-622B-DDFCC33119B0}"/>
                </a:ext>
              </a:extLst>
            </p:cNvPr>
            <p:cNvSpPr/>
            <p:nvPr/>
          </p:nvSpPr>
          <p:spPr>
            <a:xfrm>
              <a:off x="7148888" y="3565175"/>
              <a:ext cx="21025" cy="40750"/>
            </a:xfrm>
            <a:custGeom>
              <a:avLst/>
              <a:gdLst/>
              <a:ahLst/>
              <a:cxnLst/>
              <a:rect l="l" t="t" r="r" b="b"/>
              <a:pathLst>
                <a:path w="841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840" y="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2961;p91">
            <a:extLst>
              <a:ext uri="{FF2B5EF4-FFF2-40B4-BE49-F238E27FC236}">
                <a16:creationId xmlns:a16="http://schemas.microsoft.com/office/drawing/2014/main" id="{925AD4E5-162C-5AE0-B84E-15A521659CA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3804" y="161617"/>
            <a:ext cx="1771668" cy="17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3">
            <a:extLst>
              <a:ext uri="{FF2B5EF4-FFF2-40B4-BE49-F238E27FC236}">
                <a16:creationId xmlns:a16="http://schemas.microsoft.com/office/drawing/2014/main" id="{83EFC150-AF4E-7C61-B480-FAA29CD442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2665345" y="963243"/>
            <a:ext cx="692370" cy="390245"/>
          </a:xfrm>
          <a:prstGeom prst="rect">
            <a:avLst/>
          </a:prstGeom>
        </p:spPr>
      </p:pic>
      <p:pic>
        <p:nvPicPr>
          <p:cNvPr id="43" name="Picture 13">
            <a:extLst>
              <a:ext uri="{FF2B5EF4-FFF2-40B4-BE49-F238E27FC236}">
                <a16:creationId xmlns:a16="http://schemas.microsoft.com/office/drawing/2014/main" id="{06421AD6-3690-F5E5-BCAF-12935E5829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2833424" y="4033771"/>
            <a:ext cx="692370" cy="390245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0EEC22A9-0708-5B8E-6A17-2E845AA5E0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6474774" y="1801165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FC6D9C84-7E97-A835-75BD-D9AA83E6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0" y="1540544"/>
            <a:ext cx="7662770" cy="3459627"/>
          </a:xfrm>
          <a:prstGeom prst="rect">
            <a:avLst/>
          </a:prstGeom>
        </p:spPr>
      </p:pic>
      <p:sp>
        <p:nvSpPr>
          <p:cNvPr id="1536" name="Google Shape;1536;p57"/>
          <p:cNvSpPr/>
          <p:nvPr/>
        </p:nvSpPr>
        <p:spPr>
          <a:xfrm rot="-5400000">
            <a:off x="8367848" y="4379628"/>
            <a:ext cx="885825" cy="641917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537" name="Google Shape;1537;p57"/>
          <p:cNvGrpSpPr/>
          <p:nvPr/>
        </p:nvGrpSpPr>
        <p:grpSpPr>
          <a:xfrm>
            <a:off x="34641" y="0"/>
            <a:ext cx="560590" cy="560562"/>
            <a:chOff x="5429913" y="1311100"/>
            <a:chExt cx="493825" cy="493800"/>
          </a:xfrm>
        </p:grpSpPr>
        <p:sp>
          <p:nvSpPr>
            <p:cNvPr id="1538" name="Google Shape;1538;p57"/>
            <p:cNvSpPr/>
            <p:nvPr/>
          </p:nvSpPr>
          <p:spPr>
            <a:xfrm>
              <a:off x="5854563" y="1645000"/>
              <a:ext cx="53725" cy="67925"/>
            </a:xfrm>
            <a:custGeom>
              <a:avLst/>
              <a:gdLst/>
              <a:ahLst/>
              <a:cxnLst/>
              <a:rect l="l" t="t" r="r" b="b"/>
              <a:pathLst>
                <a:path w="2149" h="2717" extrusionOk="0">
                  <a:moveTo>
                    <a:pt x="988" y="1"/>
                  </a:moveTo>
                  <a:lnTo>
                    <a:pt x="988" y="914"/>
                  </a:lnTo>
                  <a:lnTo>
                    <a:pt x="1" y="1902"/>
                  </a:lnTo>
                  <a:lnTo>
                    <a:pt x="816" y="2716"/>
                  </a:lnTo>
                  <a:lnTo>
                    <a:pt x="2149" y="1383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5429913" y="1311100"/>
              <a:ext cx="493825" cy="493800"/>
            </a:xfrm>
            <a:custGeom>
              <a:avLst/>
              <a:gdLst/>
              <a:ahLst/>
              <a:cxnLst/>
              <a:rect l="l" t="t" r="r" b="b"/>
              <a:pathLst>
                <a:path w="19753" h="19752" extrusionOk="0">
                  <a:moveTo>
                    <a:pt x="6840" y="0"/>
                  </a:moveTo>
                  <a:lnTo>
                    <a:pt x="4519" y="1160"/>
                  </a:lnTo>
                  <a:lnTo>
                    <a:pt x="2939" y="1160"/>
                  </a:lnTo>
                  <a:lnTo>
                    <a:pt x="2939" y="2543"/>
                  </a:lnTo>
                  <a:lnTo>
                    <a:pt x="569" y="3703"/>
                  </a:lnTo>
                  <a:lnTo>
                    <a:pt x="569" y="5481"/>
                  </a:lnTo>
                  <a:lnTo>
                    <a:pt x="1482" y="6394"/>
                  </a:lnTo>
                  <a:lnTo>
                    <a:pt x="1" y="7728"/>
                  </a:lnTo>
                  <a:lnTo>
                    <a:pt x="2939" y="9085"/>
                  </a:lnTo>
                  <a:lnTo>
                    <a:pt x="2939" y="10468"/>
                  </a:lnTo>
                  <a:lnTo>
                    <a:pt x="4914" y="10468"/>
                  </a:lnTo>
                  <a:lnTo>
                    <a:pt x="6050" y="9308"/>
                  </a:lnTo>
                  <a:lnTo>
                    <a:pt x="6395" y="9308"/>
                  </a:lnTo>
                  <a:lnTo>
                    <a:pt x="6395" y="10468"/>
                  </a:lnTo>
                  <a:lnTo>
                    <a:pt x="7778" y="10468"/>
                  </a:lnTo>
                  <a:lnTo>
                    <a:pt x="8716" y="12320"/>
                  </a:lnTo>
                  <a:lnTo>
                    <a:pt x="8716" y="13110"/>
                  </a:lnTo>
                  <a:lnTo>
                    <a:pt x="7309" y="14517"/>
                  </a:lnTo>
                  <a:lnTo>
                    <a:pt x="8716" y="15900"/>
                  </a:lnTo>
                  <a:lnTo>
                    <a:pt x="8716" y="17060"/>
                  </a:lnTo>
                  <a:lnTo>
                    <a:pt x="9876" y="18220"/>
                  </a:lnTo>
                  <a:lnTo>
                    <a:pt x="9876" y="19751"/>
                  </a:lnTo>
                  <a:lnTo>
                    <a:pt x="11852" y="19751"/>
                  </a:lnTo>
                  <a:lnTo>
                    <a:pt x="13012" y="18566"/>
                  </a:lnTo>
                  <a:lnTo>
                    <a:pt x="14493" y="18566"/>
                  </a:lnTo>
                  <a:lnTo>
                    <a:pt x="14493" y="17060"/>
                  </a:lnTo>
                  <a:lnTo>
                    <a:pt x="15654" y="15900"/>
                  </a:lnTo>
                  <a:lnTo>
                    <a:pt x="15654" y="14739"/>
                  </a:lnTo>
                  <a:lnTo>
                    <a:pt x="16938" y="13455"/>
                  </a:lnTo>
                  <a:lnTo>
                    <a:pt x="15777" y="11135"/>
                  </a:lnTo>
                  <a:lnTo>
                    <a:pt x="16468" y="10468"/>
                  </a:lnTo>
                  <a:lnTo>
                    <a:pt x="17999" y="10468"/>
                  </a:lnTo>
                  <a:lnTo>
                    <a:pt x="19752" y="6987"/>
                  </a:lnTo>
                  <a:lnTo>
                    <a:pt x="16468" y="6987"/>
                  </a:lnTo>
                  <a:lnTo>
                    <a:pt x="15654" y="6172"/>
                  </a:lnTo>
                  <a:lnTo>
                    <a:pt x="15654" y="3802"/>
                  </a:lnTo>
                  <a:lnTo>
                    <a:pt x="14172" y="2321"/>
                  </a:lnTo>
                  <a:lnTo>
                    <a:pt x="13111" y="2321"/>
                  </a:lnTo>
                  <a:lnTo>
                    <a:pt x="12543" y="1160"/>
                  </a:lnTo>
                  <a:lnTo>
                    <a:pt x="10667" y="1160"/>
                  </a:lnTo>
                  <a:lnTo>
                    <a:pt x="10197" y="2123"/>
                  </a:lnTo>
                  <a:lnTo>
                    <a:pt x="9876" y="1950"/>
                  </a:lnTo>
                  <a:lnTo>
                    <a:pt x="8716" y="1383"/>
                  </a:lnTo>
                  <a:lnTo>
                    <a:pt x="87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5676813" y="1340100"/>
              <a:ext cx="246925" cy="464800"/>
            </a:xfrm>
            <a:custGeom>
              <a:avLst/>
              <a:gdLst/>
              <a:ahLst/>
              <a:cxnLst/>
              <a:rect l="l" t="t" r="r" b="b"/>
              <a:pathLst>
                <a:path w="9877" h="18592" extrusionOk="0">
                  <a:moveTo>
                    <a:pt x="791" y="0"/>
                  </a:moveTo>
                  <a:lnTo>
                    <a:pt x="321" y="963"/>
                  </a:lnTo>
                  <a:lnTo>
                    <a:pt x="0" y="790"/>
                  </a:lnTo>
                  <a:lnTo>
                    <a:pt x="0" y="17060"/>
                  </a:lnTo>
                  <a:lnTo>
                    <a:pt x="0" y="18591"/>
                  </a:lnTo>
                  <a:lnTo>
                    <a:pt x="1976" y="18591"/>
                  </a:lnTo>
                  <a:lnTo>
                    <a:pt x="3136" y="17406"/>
                  </a:lnTo>
                  <a:lnTo>
                    <a:pt x="4617" y="17406"/>
                  </a:lnTo>
                  <a:lnTo>
                    <a:pt x="4617" y="15900"/>
                  </a:lnTo>
                  <a:lnTo>
                    <a:pt x="5778" y="14740"/>
                  </a:lnTo>
                  <a:lnTo>
                    <a:pt x="5778" y="13579"/>
                  </a:lnTo>
                  <a:lnTo>
                    <a:pt x="7062" y="12295"/>
                  </a:lnTo>
                  <a:lnTo>
                    <a:pt x="5901" y="9975"/>
                  </a:lnTo>
                  <a:lnTo>
                    <a:pt x="6592" y="9308"/>
                  </a:lnTo>
                  <a:lnTo>
                    <a:pt x="8123" y="9308"/>
                  </a:lnTo>
                  <a:lnTo>
                    <a:pt x="9876" y="5827"/>
                  </a:lnTo>
                  <a:lnTo>
                    <a:pt x="6592" y="5827"/>
                  </a:lnTo>
                  <a:lnTo>
                    <a:pt x="5778" y="5012"/>
                  </a:lnTo>
                  <a:lnTo>
                    <a:pt x="5778" y="2642"/>
                  </a:lnTo>
                  <a:lnTo>
                    <a:pt x="4296" y="1161"/>
                  </a:lnTo>
                  <a:lnTo>
                    <a:pt x="3235" y="1161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1" name="Google Shape;1541;p57"/>
          <p:cNvGrpSpPr/>
          <p:nvPr/>
        </p:nvGrpSpPr>
        <p:grpSpPr>
          <a:xfrm>
            <a:off x="2691669" y="4569320"/>
            <a:ext cx="444942" cy="560562"/>
            <a:chOff x="6216888" y="1311100"/>
            <a:chExt cx="391950" cy="493800"/>
          </a:xfrm>
        </p:grpSpPr>
        <p:sp>
          <p:nvSpPr>
            <p:cNvPr id="1542" name="Google Shape;1542;p57"/>
            <p:cNvSpPr/>
            <p:nvPr/>
          </p:nvSpPr>
          <p:spPr>
            <a:xfrm>
              <a:off x="6390938" y="1586975"/>
              <a:ext cx="29025" cy="203725"/>
            </a:xfrm>
            <a:custGeom>
              <a:avLst/>
              <a:gdLst/>
              <a:ahLst/>
              <a:cxnLst/>
              <a:rect l="l" t="t" r="r" b="b"/>
              <a:pathLst>
                <a:path w="1161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161" y="8148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05138" y="1586975"/>
              <a:ext cx="14825" cy="203725"/>
            </a:xfrm>
            <a:custGeom>
              <a:avLst/>
              <a:gdLst/>
              <a:ahLst/>
              <a:cxnLst/>
              <a:rect l="l" t="t" r="r" b="b"/>
              <a:pathLst>
                <a:path w="593" h="8149" extrusionOk="0">
                  <a:moveTo>
                    <a:pt x="0" y="1"/>
                  </a:moveTo>
                  <a:lnTo>
                    <a:pt x="0" y="8148"/>
                  </a:lnTo>
                  <a:lnTo>
                    <a:pt x="593" y="814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390938" y="1311100"/>
              <a:ext cx="29025" cy="208025"/>
            </a:xfrm>
            <a:custGeom>
              <a:avLst/>
              <a:gdLst/>
              <a:ahLst/>
              <a:cxnLst/>
              <a:rect l="l" t="t" r="r" b="b"/>
              <a:pathLst>
                <a:path w="1161" h="8321" extrusionOk="0">
                  <a:moveTo>
                    <a:pt x="1" y="0"/>
                  </a:moveTo>
                  <a:lnTo>
                    <a:pt x="1" y="8320"/>
                  </a:lnTo>
                  <a:lnTo>
                    <a:pt x="1161" y="8320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05138" y="1311100"/>
              <a:ext cx="14825" cy="208025"/>
            </a:xfrm>
            <a:custGeom>
              <a:avLst/>
              <a:gdLst/>
              <a:ahLst/>
              <a:cxnLst/>
              <a:rect l="l" t="t" r="r" b="b"/>
              <a:pathLst>
                <a:path w="593" h="8321" extrusionOk="0">
                  <a:moveTo>
                    <a:pt x="0" y="0"/>
                  </a:moveTo>
                  <a:lnTo>
                    <a:pt x="0" y="8320"/>
                  </a:lnTo>
                  <a:lnTo>
                    <a:pt x="593" y="832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275513" y="1717825"/>
              <a:ext cx="86450" cy="72875"/>
            </a:xfrm>
            <a:custGeom>
              <a:avLst/>
              <a:gdLst/>
              <a:ahLst/>
              <a:cxnLst/>
              <a:rect l="l" t="t" r="r" b="b"/>
              <a:pathLst>
                <a:path w="3458" h="2915" extrusionOk="0">
                  <a:moveTo>
                    <a:pt x="1" y="1"/>
                  </a:moveTo>
                  <a:lnTo>
                    <a:pt x="1" y="1161"/>
                  </a:lnTo>
                  <a:lnTo>
                    <a:pt x="569" y="1161"/>
                  </a:lnTo>
                  <a:cubicBezTo>
                    <a:pt x="1531" y="1186"/>
                    <a:pt x="2297" y="1951"/>
                    <a:pt x="2297" y="2914"/>
                  </a:cubicBezTo>
                  <a:lnTo>
                    <a:pt x="3457" y="2914"/>
                  </a:lnTo>
                  <a:cubicBezTo>
                    <a:pt x="3457" y="1309"/>
                    <a:pt x="2173" y="1"/>
                    <a:pt x="569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48338" y="1717825"/>
              <a:ext cx="87675" cy="72875"/>
            </a:xfrm>
            <a:custGeom>
              <a:avLst/>
              <a:gdLst/>
              <a:ahLst/>
              <a:cxnLst/>
              <a:rect l="l" t="t" r="r" b="b"/>
              <a:pathLst>
                <a:path w="3507" h="2915" extrusionOk="0">
                  <a:moveTo>
                    <a:pt x="2914" y="1"/>
                  </a:moveTo>
                  <a:cubicBezTo>
                    <a:pt x="1309" y="1"/>
                    <a:pt x="1" y="1309"/>
                    <a:pt x="1" y="2914"/>
                  </a:cubicBezTo>
                  <a:lnTo>
                    <a:pt x="1186" y="2914"/>
                  </a:lnTo>
                  <a:cubicBezTo>
                    <a:pt x="1186" y="1951"/>
                    <a:pt x="1951" y="1161"/>
                    <a:pt x="2914" y="1161"/>
                  </a:cubicBezTo>
                  <a:lnTo>
                    <a:pt x="3506" y="1161"/>
                  </a:lnTo>
                  <a:lnTo>
                    <a:pt x="3506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256388" y="1660425"/>
              <a:ext cx="298150" cy="130275"/>
            </a:xfrm>
            <a:custGeom>
              <a:avLst/>
              <a:gdLst/>
              <a:ahLst/>
              <a:cxnLst/>
              <a:rect l="l" t="t" r="r" b="b"/>
              <a:pathLst>
                <a:path w="11926" h="5211" extrusionOk="0">
                  <a:moveTo>
                    <a:pt x="0" y="1"/>
                  </a:moveTo>
                  <a:lnTo>
                    <a:pt x="1580" y="1062"/>
                  </a:lnTo>
                  <a:cubicBezTo>
                    <a:pt x="2519" y="1680"/>
                    <a:pt x="3087" y="2717"/>
                    <a:pt x="3062" y="3828"/>
                  </a:cubicBezTo>
                  <a:lnTo>
                    <a:pt x="3062" y="5210"/>
                  </a:lnTo>
                  <a:lnTo>
                    <a:pt x="8864" y="5210"/>
                  </a:lnTo>
                  <a:lnTo>
                    <a:pt x="8864" y="3828"/>
                  </a:lnTo>
                  <a:cubicBezTo>
                    <a:pt x="8864" y="2717"/>
                    <a:pt x="9407" y="1680"/>
                    <a:pt x="10345" y="1062"/>
                  </a:cubicBezTo>
                  <a:lnTo>
                    <a:pt x="11925" y="1"/>
                  </a:lnTo>
                  <a:lnTo>
                    <a:pt x="9999" y="1"/>
                  </a:lnTo>
                  <a:cubicBezTo>
                    <a:pt x="7792" y="1"/>
                    <a:pt x="5975" y="1779"/>
                    <a:pt x="5975" y="4005"/>
                  </a:cubicBezTo>
                  <a:lnTo>
                    <a:pt x="5975" y="4005"/>
                  </a:lnTo>
                  <a:cubicBezTo>
                    <a:pt x="5951" y="1779"/>
                    <a:pt x="4133" y="1"/>
                    <a:pt x="1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05763" y="1660425"/>
              <a:ext cx="148775" cy="130275"/>
            </a:xfrm>
            <a:custGeom>
              <a:avLst/>
              <a:gdLst/>
              <a:ahLst/>
              <a:cxnLst/>
              <a:rect l="l" t="t" r="r" b="b"/>
              <a:pathLst>
                <a:path w="5951" h="5211" extrusionOk="0">
                  <a:moveTo>
                    <a:pt x="4049" y="1"/>
                  </a:moveTo>
                  <a:cubicBezTo>
                    <a:pt x="1802" y="1"/>
                    <a:pt x="0" y="1803"/>
                    <a:pt x="0" y="4050"/>
                  </a:cubicBezTo>
                  <a:lnTo>
                    <a:pt x="0" y="5210"/>
                  </a:lnTo>
                  <a:lnTo>
                    <a:pt x="2864" y="5210"/>
                  </a:lnTo>
                  <a:lnTo>
                    <a:pt x="2864" y="3828"/>
                  </a:lnTo>
                  <a:cubicBezTo>
                    <a:pt x="2864" y="2717"/>
                    <a:pt x="3432" y="1680"/>
                    <a:pt x="4345" y="1062"/>
                  </a:cubicBezTo>
                  <a:lnTo>
                    <a:pt x="5950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248363" y="1483900"/>
              <a:ext cx="360475" cy="154950"/>
            </a:xfrm>
            <a:custGeom>
              <a:avLst/>
              <a:gdLst/>
              <a:ahLst/>
              <a:cxnLst/>
              <a:rect l="l" t="t" r="r" b="b"/>
              <a:pathLst>
                <a:path w="14419" h="6198" extrusionOk="0">
                  <a:moveTo>
                    <a:pt x="692" y="1"/>
                  </a:moveTo>
                  <a:lnTo>
                    <a:pt x="0" y="4568"/>
                  </a:lnTo>
                  <a:lnTo>
                    <a:pt x="6271" y="5506"/>
                  </a:lnTo>
                  <a:lnTo>
                    <a:pt x="11086" y="6198"/>
                  </a:lnTo>
                  <a:lnTo>
                    <a:pt x="14419" y="4371"/>
                  </a:lnTo>
                  <a:lnTo>
                    <a:pt x="11752" y="1630"/>
                  </a:lnTo>
                  <a:lnTo>
                    <a:pt x="6271" y="816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05138" y="1504275"/>
              <a:ext cx="203700" cy="134575"/>
            </a:xfrm>
            <a:custGeom>
              <a:avLst/>
              <a:gdLst/>
              <a:ahLst/>
              <a:cxnLst/>
              <a:rect l="l" t="t" r="r" b="b"/>
              <a:pathLst>
                <a:path w="8148" h="5383" extrusionOk="0">
                  <a:moveTo>
                    <a:pt x="0" y="1"/>
                  </a:moveTo>
                  <a:lnTo>
                    <a:pt x="0" y="4691"/>
                  </a:lnTo>
                  <a:lnTo>
                    <a:pt x="4815" y="5383"/>
                  </a:lnTo>
                  <a:lnTo>
                    <a:pt x="8148" y="3556"/>
                  </a:lnTo>
                  <a:lnTo>
                    <a:pt x="5481" y="8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216888" y="1775850"/>
              <a:ext cx="376525" cy="29050"/>
            </a:xfrm>
            <a:custGeom>
              <a:avLst/>
              <a:gdLst/>
              <a:ahLst/>
              <a:cxnLst/>
              <a:rect l="l" t="t" r="r" b="b"/>
              <a:pathLst>
                <a:path w="1506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15061" y="1161"/>
                  </a:lnTo>
                  <a:lnTo>
                    <a:pt x="150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5138" y="1775850"/>
              <a:ext cx="188275" cy="29050"/>
            </a:xfrm>
            <a:custGeom>
              <a:avLst/>
              <a:gdLst/>
              <a:ahLst/>
              <a:cxnLst/>
              <a:rect l="l" t="t" r="r" b="b"/>
              <a:pathLst>
                <a:path w="753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7531" y="1161"/>
                  </a:lnTo>
                  <a:lnTo>
                    <a:pt x="75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236638" y="1341325"/>
              <a:ext cx="298750" cy="115450"/>
            </a:xfrm>
            <a:custGeom>
              <a:avLst/>
              <a:gdLst/>
              <a:ahLst/>
              <a:cxnLst/>
              <a:rect l="l" t="t" r="r" b="b"/>
              <a:pathLst>
                <a:path w="11950" h="4618" extrusionOk="0">
                  <a:moveTo>
                    <a:pt x="3086" y="1"/>
                  </a:moveTo>
                  <a:lnTo>
                    <a:pt x="0" y="2297"/>
                  </a:lnTo>
                  <a:lnTo>
                    <a:pt x="3086" y="4618"/>
                  </a:lnTo>
                  <a:lnTo>
                    <a:pt x="11950" y="4618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05138" y="1341325"/>
              <a:ext cx="130250" cy="115450"/>
            </a:xfrm>
            <a:custGeom>
              <a:avLst/>
              <a:gdLst/>
              <a:ahLst/>
              <a:cxnLst/>
              <a:rect l="l" t="t" r="r" b="b"/>
              <a:pathLst>
                <a:path w="5210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5210" y="4618"/>
                  </a:lnTo>
                  <a:lnTo>
                    <a:pt x="5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57"/>
          <p:cNvGrpSpPr/>
          <p:nvPr/>
        </p:nvGrpSpPr>
        <p:grpSpPr>
          <a:xfrm>
            <a:off x="8523174" y="4385758"/>
            <a:ext cx="493301" cy="561243"/>
            <a:chOff x="6932863" y="1311100"/>
            <a:chExt cx="434550" cy="494400"/>
          </a:xfrm>
        </p:grpSpPr>
        <p:sp>
          <p:nvSpPr>
            <p:cNvPr id="1557" name="Google Shape;1557;p57"/>
            <p:cNvSpPr/>
            <p:nvPr/>
          </p:nvSpPr>
          <p:spPr>
            <a:xfrm>
              <a:off x="7022988" y="1311100"/>
              <a:ext cx="344425" cy="408600"/>
            </a:xfrm>
            <a:custGeom>
              <a:avLst/>
              <a:gdLst/>
              <a:ahLst/>
              <a:cxnLst/>
              <a:rect l="l" t="t" r="r" b="b"/>
              <a:pathLst>
                <a:path w="13777" h="16344" extrusionOk="0">
                  <a:moveTo>
                    <a:pt x="12196" y="0"/>
                  </a:moveTo>
                  <a:lnTo>
                    <a:pt x="9110" y="3358"/>
                  </a:lnTo>
                  <a:lnTo>
                    <a:pt x="9604" y="4691"/>
                  </a:lnTo>
                  <a:lnTo>
                    <a:pt x="8320" y="4197"/>
                  </a:lnTo>
                  <a:lnTo>
                    <a:pt x="7530" y="5037"/>
                  </a:lnTo>
                  <a:lnTo>
                    <a:pt x="7975" y="6320"/>
                  </a:lnTo>
                  <a:lnTo>
                    <a:pt x="6740" y="5876"/>
                  </a:lnTo>
                  <a:lnTo>
                    <a:pt x="5950" y="6740"/>
                  </a:lnTo>
                  <a:lnTo>
                    <a:pt x="6345" y="7950"/>
                  </a:lnTo>
                  <a:lnTo>
                    <a:pt x="5160" y="7579"/>
                  </a:lnTo>
                  <a:lnTo>
                    <a:pt x="0" y="13134"/>
                  </a:lnTo>
                  <a:lnTo>
                    <a:pt x="1605" y="14739"/>
                  </a:lnTo>
                  <a:lnTo>
                    <a:pt x="3210" y="16344"/>
                  </a:lnTo>
                  <a:lnTo>
                    <a:pt x="11456" y="8715"/>
                  </a:lnTo>
                  <a:cubicBezTo>
                    <a:pt x="13036" y="7234"/>
                    <a:pt x="13777" y="5061"/>
                    <a:pt x="13431" y="2938"/>
                  </a:cubicBezTo>
                  <a:lnTo>
                    <a:pt x="13431" y="2913"/>
                  </a:lnTo>
                  <a:cubicBezTo>
                    <a:pt x="13283" y="2123"/>
                    <a:pt x="13011" y="1358"/>
                    <a:pt x="12616" y="667"/>
                  </a:cubicBezTo>
                  <a:lnTo>
                    <a:pt x="121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7063088" y="1383925"/>
              <a:ext cx="304325" cy="335775"/>
            </a:xfrm>
            <a:custGeom>
              <a:avLst/>
              <a:gdLst/>
              <a:ahLst/>
              <a:cxnLst/>
              <a:rect l="l" t="t" r="r" b="b"/>
              <a:pathLst>
                <a:path w="12173" h="13431" extrusionOk="0">
                  <a:moveTo>
                    <a:pt x="11827" y="0"/>
                  </a:moveTo>
                  <a:lnTo>
                    <a:pt x="1" y="11826"/>
                  </a:lnTo>
                  <a:lnTo>
                    <a:pt x="1606" y="13431"/>
                  </a:lnTo>
                  <a:lnTo>
                    <a:pt x="9852" y="5802"/>
                  </a:lnTo>
                  <a:cubicBezTo>
                    <a:pt x="11432" y="4321"/>
                    <a:pt x="12173" y="2148"/>
                    <a:pt x="11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932863" y="1638825"/>
              <a:ext cx="171625" cy="166675"/>
            </a:xfrm>
            <a:custGeom>
              <a:avLst/>
              <a:gdLst/>
              <a:ahLst/>
              <a:cxnLst/>
              <a:rect l="l" t="t" r="r" b="b"/>
              <a:pathLst>
                <a:path w="6865" h="6667" extrusionOk="0">
                  <a:moveTo>
                    <a:pt x="4370" y="1"/>
                  </a:moveTo>
                  <a:lnTo>
                    <a:pt x="692" y="3679"/>
                  </a:lnTo>
                  <a:cubicBezTo>
                    <a:pt x="0" y="4371"/>
                    <a:pt x="0" y="5457"/>
                    <a:pt x="692" y="6148"/>
                  </a:cubicBezTo>
                  <a:cubicBezTo>
                    <a:pt x="1037" y="6494"/>
                    <a:pt x="1488" y="6667"/>
                    <a:pt x="1935" y="6667"/>
                  </a:cubicBezTo>
                  <a:cubicBezTo>
                    <a:pt x="2383" y="6667"/>
                    <a:pt x="2827" y="6494"/>
                    <a:pt x="3161" y="6148"/>
                  </a:cubicBezTo>
                  <a:lnTo>
                    <a:pt x="6864" y="2470"/>
                  </a:lnTo>
                  <a:lnTo>
                    <a:pt x="5605" y="1235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950138" y="1669075"/>
              <a:ext cx="153725" cy="135825"/>
            </a:xfrm>
            <a:custGeom>
              <a:avLst/>
              <a:gdLst/>
              <a:ahLst/>
              <a:cxnLst/>
              <a:rect l="l" t="t" r="r" b="b"/>
              <a:pathLst>
                <a:path w="6149" h="5433" extrusionOk="0">
                  <a:moveTo>
                    <a:pt x="4914" y="1"/>
                  </a:moveTo>
                  <a:lnTo>
                    <a:pt x="1" y="4914"/>
                  </a:lnTo>
                  <a:cubicBezTo>
                    <a:pt x="346" y="5259"/>
                    <a:pt x="797" y="5432"/>
                    <a:pt x="1244" y="5432"/>
                  </a:cubicBezTo>
                  <a:cubicBezTo>
                    <a:pt x="1692" y="5432"/>
                    <a:pt x="2136" y="5259"/>
                    <a:pt x="2470" y="4914"/>
                  </a:cubicBezTo>
                  <a:lnTo>
                    <a:pt x="6148" y="1235"/>
                  </a:lnTo>
                  <a:lnTo>
                    <a:pt x="4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7191488" y="1437000"/>
              <a:ext cx="56175" cy="57425"/>
            </a:xfrm>
            <a:custGeom>
              <a:avLst/>
              <a:gdLst/>
              <a:ahLst/>
              <a:cxnLst/>
              <a:rect l="l" t="t" r="r" b="b"/>
              <a:pathLst>
                <a:path w="2247" h="2297" extrusionOk="0">
                  <a:moveTo>
                    <a:pt x="790" y="1"/>
                  </a:moveTo>
                  <a:lnTo>
                    <a:pt x="0" y="865"/>
                  </a:lnTo>
                  <a:lnTo>
                    <a:pt x="1432" y="2297"/>
                  </a:lnTo>
                  <a:lnTo>
                    <a:pt x="2247" y="148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7230988" y="1395025"/>
              <a:ext cx="58050" cy="58675"/>
            </a:xfrm>
            <a:custGeom>
              <a:avLst/>
              <a:gdLst/>
              <a:ahLst/>
              <a:cxnLst/>
              <a:rect l="l" t="t" r="r" b="b"/>
              <a:pathLst>
                <a:path w="2322" h="2347" extrusionOk="0">
                  <a:moveTo>
                    <a:pt x="790" y="1"/>
                  </a:moveTo>
                  <a:lnTo>
                    <a:pt x="0" y="840"/>
                  </a:lnTo>
                  <a:lnTo>
                    <a:pt x="1506" y="2346"/>
                  </a:lnTo>
                  <a:lnTo>
                    <a:pt x="2321" y="1531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7151988" y="1479600"/>
              <a:ext cx="54950" cy="56175"/>
            </a:xfrm>
            <a:custGeom>
              <a:avLst/>
              <a:gdLst/>
              <a:ahLst/>
              <a:cxnLst/>
              <a:rect l="l" t="t" r="r" b="b"/>
              <a:pathLst>
                <a:path w="2198" h="2247" extrusionOk="0">
                  <a:moveTo>
                    <a:pt x="790" y="0"/>
                  </a:moveTo>
                  <a:lnTo>
                    <a:pt x="0" y="839"/>
                  </a:lnTo>
                  <a:lnTo>
                    <a:pt x="1383" y="2247"/>
                  </a:lnTo>
                  <a:lnTo>
                    <a:pt x="2197" y="1432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981013" y="1595000"/>
              <a:ext cx="170375" cy="166675"/>
            </a:xfrm>
            <a:custGeom>
              <a:avLst/>
              <a:gdLst/>
              <a:ahLst/>
              <a:cxnLst/>
              <a:rect l="l" t="t" r="r" b="b"/>
              <a:pathLst>
                <a:path w="6815" h="6667" extrusionOk="0">
                  <a:moveTo>
                    <a:pt x="1639" y="1"/>
                  </a:moveTo>
                  <a:cubicBezTo>
                    <a:pt x="1191" y="1"/>
                    <a:pt x="741" y="174"/>
                    <a:pt x="395" y="519"/>
                  </a:cubicBezTo>
                  <a:lnTo>
                    <a:pt x="0" y="939"/>
                  </a:lnTo>
                  <a:lnTo>
                    <a:pt x="2864" y="3803"/>
                  </a:lnTo>
                  <a:lnTo>
                    <a:pt x="5728" y="6667"/>
                  </a:lnTo>
                  <a:lnTo>
                    <a:pt x="6123" y="6247"/>
                  </a:lnTo>
                  <a:cubicBezTo>
                    <a:pt x="6814" y="5581"/>
                    <a:pt x="6814" y="4470"/>
                    <a:pt x="6123" y="3778"/>
                  </a:cubicBezTo>
                  <a:lnTo>
                    <a:pt x="6123" y="3778"/>
                  </a:lnTo>
                  <a:lnTo>
                    <a:pt x="6148" y="3803"/>
                  </a:lnTo>
                  <a:lnTo>
                    <a:pt x="4494" y="2149"/>
                  </a:lnTo>
                  <a:lnTo>
                    <a:pt x="2864" y="519"/>
                  </a:lnTo>
                  <a:cubicBezTo>
                    <a:pt x="2531" y="174"/>
                    <a:pt x="2086" y="1"/>
                    <a:pt x="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7052613" y="1648700"/>
              <a:ext cx="98775" cy="112375"/>
            </a:xfrm>
            <a:custGeom>
              <a:avLst/>
              <a:gdLst/>
              <a:ahLst/>
              <a:cxnLst/>
              <a:rect l="l" t="t" r="r" b="b"/>
              <a:pathLst>
                <a:path w="3951" h="4495" extrusionOk="0">
                  <a:moveTo>
                    <a:pt x="1630" y="1"/>
                  </a:moveTo>
                  <a:lnTo>
                    <a:pt x="0" y="1630"/>
                  </a:lnTo>
                  <a:lnTo>
                    <a:pt x="2864" y="4494"/>
                  </a:lnTo>
                  <a:lnTo>
                    <a:pt x="3284" y="4099"/>
                  </a:lnTo>
                  <a:cubicBezTo>
                    <a:pt x="3950" y="3433"/>
                    <a:pt x="3950" y="2322"/>
                    <a:pt x="3284" y="1630"/>
                  </a:cubicBezTo>
                  <a:lnTo>
                    <a:pt x="16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6" name="Google Shape;156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70576">
            <a:off x="16122" y="4221646"/>
            <a:ext cx="1375377" cy="11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57"/>
          <p:cNvPicPr preferRelativeResize="0"/>
          <p:nvPr/>
        </p:nvPicPr>
        <p:blipFill rotWithShape="1">
          <a:blip r:embed="rId5">
            <a:alphaModFix/>
          </a:blip>
          <a:srcRect l="12572"/>
          <a:stretch/>
        </p:blipFill>
        <p:spPr>
          <a:xfrm>
            <a:off x="7983375" y="-64875"/>
            <a:ext cx="15729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064745">
            <a:off x="-153273" y="1616499"/>
            <a:ext cx="907790" cy="117255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31AA364-5C45-0A69-C8B1-59202DCC8891}"/>
              </a:ext>
            </a:extLst>
          </p:cNvPr>
          <p:cNvSpPr txBox="1"/>
          <p:nvPr/>
        </p:nvSpPr>
        <p:spPr>
          <a:xfrm>
            <a:off x="540526" y="391562"/>
            <a:ext cx="794927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toán</a:t>
            </a:r>
            <a:r>
              <a:rPr lang="en-US" sz="2000" b="1" dirty="0"/>
              <a:t>: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15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người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mấy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?</a:t>
            </a:r>
          </a:p>
        </p:txBody>
      </p:sp>
      <p:pic>
        <p:nvPicPr>
          <p:cNvPr id="61" name="Picture 13">
            <a:extLst>
              <a:ext uri="{FF2B5EF4-FFF2-40B4-BE49-F238E27FC236}">
                <a16:creationId xmlns:a16="http://schemas.microsoft.com/office/drawing/2014/main" id="{1C45D078-72C5-9315-CC35-E5A5400A3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249046" y="3440817"/>
            <a:ext cx="692370" cy="390245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0527E022-587C-FDD8-C433-BEE34DF39B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2559185" y="1530390"/>
            <a:ext cx="692370" cy="390245"/>
          </a:xfrm>
          <a:prstGeom prst="rect">
            <a:avLst/>
          </a:prstGeom>
        </p:spPr>
      </p:pic>
      <p:pic>
        <p:nvPicPr>
          <p:cNvPr id="63" name="Picture 13">
            <a:extLst>
              <a:ext uri="{FF2B5EF4-FFF2-40B4-BE49-F238E27FC236}">
                <a16:creationId xmlns:a16="http://schemas.microsoft.com/office/drawing/2014/main" id="{FA3AE9F0-1F32-71CD-D944-34F5E11D15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8392152" y="3319910"/>
            <a:ext cx="692370" cy="390245"/>
          </a:xfrm>
          <a:prstGeom prst="rect">
            <a:avLst/>
          </a:prstGeom>
        </p:spPr>
      </p:pic>
      <p:pic>
        <p:nvPicPr>
          <p:cNvPr id="64" name="Picture 13">
            <a:extLst>
              <a:ext uri="{FF2B5EF4-FFF2-40B4-BE49-F238E27FC236}">
                <a16:creationId xmlns:a16="http://schemas.microsoft.com/office/drawing/2014/main" id="{4D34055B-353D-0F8F-B228-536EF0620D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3204987" y="137650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ng bóng Ý nghĩ: Hình đám mây 8">
            <a:extLst>
              <a:ext uri="{FF2B5EF4-FFF2-40B4-BE49-F238E27FC236}">
                <a16:creationId xmlns:a16="http://schemas.microsoft.com/office/drawing/2014/main" id="{1A83660E-E65A-1480-DCE8-BC6028CC8EF6}"/>
              </a:ext>
            </a:extLst>
          </p:cNvPr>
          <p:cNvSpPr/>
          <p:nvPr/>
        </p:nvSpPr>
        <p:spPr>
          <a:xfrm>
            <a:off x="0" y="3588259"/>
            <a:ext cx="4307681" cy="13287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ta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10" name="Bong bóng Ý nghĩ: Hình đám mây 9">
            <a:extLst>
              <a:ext uri="{FF2B5EF4-FFF2-40B4-BE49-F238E27FC236}">
                <a16:creationId xmlns:a16="http://schemas.microsoft.com/office/drawing/2014/main" id="{FC284932-4F69-0919-4346-1ACC028878AF}"/>
              </a:ext>
            </a:extLst>
          </p:cNvPr>
          <p:cNvSpPr/>
          <p:nvPr/>
        </p:nvSpPr>
        <p:spPr>
          <a:xfrm>
            <a:off x="-392906" y="0"/>
            <a:ext cx="5286375" cy="119300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ta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D5B8D1-2623-9298-4A2B-3EBD75B3BD1A}"/>
              </a:ext>
            </a:extLst>
          </p:cNvPr>
          <p:cNvSpPr txBox="1"/>
          <p:nvPr/>
        </p:nvSpPr>
        <p:spPr>
          <a:xfrm>
            <a:off x="4086225" y="890872"/>
            <a:ext cx="475059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Đoàn tham quan có 15 người chia thành 1 số nhóm,  mỗi nhóm có 5 người.</a:t>
            </a:r>
            <a:endParaRPr lang="en-US" sz="2000" dirty="0">
              <a:latin typeface="+mj-lt"/>
            </a:endParaRPr>
          </a:p>
        </p:txBody>
      </p:sp>
      <p:sp>
        <p:nvSpPr>
          <p:cNvPr id="14" name="Mũi tên: Phải 13">
            <a:extLst>
              <a:ext uri="{FF2B5EF4-FFF2-40B4-BE49-F238E27FC236}">
                <a16:creationId xmlns:a16="http://schemas.microsoft.com/office/drawing/2014/main" id="{891E068A-19D1-5FCA-F8E6-15A752678824}"/>
              </a:ext>
            </a:extLst>
          </p:cNvPr>
          <p:cNvSpPr/>
          <p:nvPr/>
        </p:nvSpPr>
        <p:spPr>
          <a:xfrm>
            <a:off x="3207544" y="1262347"/>
            <a:ext cx="807244" cy="29289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DDC137F5-F035-ED52-16FE-4FAD55180824}"/>
              </a:ext>
            </a:extLst>
          </p:cNvPr>
          <p:cNvSpPr/>
          <p:nvPr/>
        </p:nvSpPr>
        <p:spPr>
          <a:xfrm flipH="1">
            <a:off x="4972049" y="1943875"/>
            <a:ext cx="3764756" cy="1593057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toán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FEBE998-1E7F-8B33-5377-3D3337110371}"/>
              </a:ext>
            </a:extLst>
          </p:cNvPr>
          <p:cNvSpPr txBox="1"/>
          <p:nvPr/>
        </p:nvSpPr>
        <p:spPr>
          <a:xfrm>
            <a:off x="407195" y="2261073"/>
            <a:ext cx="343078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Đoàn tham quan đó đã được chia thành mấy nhóm?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Mũi tên: Phải 19">
            <a:extLst>
              <a:ext uri="{FF2B5EF4-FFF2-40B4-BE49-F238E27FC236}">
                <a16:creationId xmlns:a16="http://schemas.microsoft.com/office/drawing/2014/main" id="{6DF83ABF-85EC-9BC0-FED3-1F16367D747B}"/>
              </a:ext>
            </a:extLst>
          </p:cNvPr>
          <p:cNvSpPr/>
          <p:nvPr/>
        </p:nvSpPr>
        <p:spPr>
          <a:xfrm flipH="1">
            <a:off x="3988000" y="2593956"/>
            <a:ext cx="807244" cy="29289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D5530E3-CB54-B9B9-2E9F-D27E5BD4E5C2}"/>
              </a:ext>
            </a:extLst>
          </p:cNvPr>
          <p:cNvSpPr txBox="1"/>
          <p:nvPr/>
        </p:nvSpPr>
        <p:spPr>
          <a:xfrm>
            <a:off x="5413178" y="4247050"/>
            <a:ext cx="365224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 thực hiện phép tính chia.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Mũi tên: Phải 23">
            <a:extLst>
              <a:ext uri="{FF2B5EF4-FFF2-40B4-BE49-F238E27FC236}">
                <a16:creationId xmlns:a16="http://schemas.microsoft.com/office/drawing/2014/main" id="{A16BF235-1103-550F-68EC-734FBC5FB41D}"/>
              </a:ext>
            </a:extLst>
          </p:cNvPr>
          <p:cNvSpPr/>
          <p:nvPr/>
        </p:nvSpPr>
        <p:spPr>
          <a:xfrm>
            <a:off x="4286252" y="4334888"/>
            <a:ext cx="978408" cy="409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93F30D99-838B-E36A-0C15-F7360202B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1831306" y="1534980"/>
            <a:ext cx="645067" cy="363583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0AB33759-BF96-893A-E781-2CFAAAA80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096066" y="3559551"/>
            <a:ext cx="634224" cy="357472"/>
          </a:xfrm>
          <a:prstGeom prst="rect">
            <a:avLst/>
          </a:prstGeom>
        </p:spPr>
      </p:pic>
      <p:pic>
        <p:nvPicPr>
          <p:cNvPr id="27" name="Google Shape;1569;p57">
            <a:extLst>
              <a:ext uri="{FF2B5EF4-FFF2-40B4-BE49-F238E27FC236}">
                <a16:creationId xmlns:a16="http://schemas.microsoft.com/office/drawing/2014/main" id="{4032D142-0DCE-50BE-3FB0-F5C39085C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064745">
            <a:off x="124639" y="1306269"/>
            <a:ext cx="907790" cy="117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607;p60">
            <a:extLst>
              <a:ext uri="{FF2B5EF4-FFF2-40B4-BE49-F238E27FC236}">
                <a16:creationId xmlns:a16="http://schemas.microsoft.com/office/drawing/2014/main" id="{F66E860E-D6AE-E6EB-E12D-8C2578ACAB8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99999">
            <a:off x="7606205" y="-92387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52;p73">
            <a:extLst>
              <a:ext uri="{FF2B5EF4-FFF2-40B4-BE49-F238E27FC236}">
                <a16:creationId xmlns:a16="http://schemas.microsoft.com/office/drawing/2014/main" id="{AFC06918-06ED-BDC3-7191-181CB3D57D4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719880">
            <a:off x="7890111" y="2803627"/>
            <a:ext cx="1407642" cy="152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69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 animBg="1"/>
      <p:bldP spid="15" grpId="0" animBg="1"/>
      <p:bldP spid="18" grpId="0"/>
      <p:bldP spid="20" grpId="0" animBg="1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60"/>
          <p:cNvSpPr/>
          <p:nvPr/>
        </p:nvSpPr>
        <p:spPr>
          <a:xfrm>
            <a:off x="2009664" y="4549339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603" name="Google Shape;160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6141">
            <a:off x="7271964" y="3442601"/>
            <a:ext cx="1694574" cy="13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66" y="134625"/>
            <a:ext cx="1407641" cy="15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7701" y="134625"/>
            <a:ext cx="2416225" cy="256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991887" flipH="1">
            <a:off x="2894438" y="142843"/>
            <a:ext cx="1014975" cy="100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699999">
            <a:off x="573523" y="2320317"/>
            <a:ext cx="847725" cy="1151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E86E62D-8C2B-3385-621D-E64D6C90685F}"/>
                  </a:ext>
                </a:extLst>
              </p:cNvPr>
              <p:cNvSpPr txBox="1"/>
              <p:nvPr/>
            </p:nvSpPr>
            <p:spPr>
              <a:xfrm>
                <a:off x="1567501" y="2002819"/>
                <a:ext cx="6040593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Đoàn tham quan đã chia thành số nhóm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(nhóm)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</a:rPr>
                  <a:t>		Đáp số: 3 nhóm.</a:t>
                </a:r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2E86E62D-8C2B-3385-621D-E64D6C906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01" y="2002819"/>
                <a:ext cx="6040593" cy="1891030"/>
              </a:xfrm>
              <a:prstGeom prst="rect">
                <a:avLst/>
              </a:prstGeom>
              <a:blipFill>
                <a:blip r:embed="rId8"/>
                <a:stretch>
                  <a:fillRect l="-1514" r="-1312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3D22227-CFF3-8B1F-C945-DB35A3516BD2}"/>
              </a:ext>
            </a:extLst>
          </p:cNvPr>
          <p:cNvSpPr txBox="1"/>
          <p:nvPr/>
        </p:nvSpPr>
        <p:spPr>
          <a:xfrm>
            <a:off x="3604022" y="1158366"/>
            <a:ext cx="168949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r>
              <a:rPr lang="en-US" sz="2800" b="1" u="sng" dirty="0"/>
              <a:t>:</a:t>
            </a:r>
          </a:p>
        </p:txBody>
      </p:sp>
      <p:pic>
        <p:nvPicPr>
          <p:cNvPr id="19" name="Google Shape;1482;p53">
            <a:extLst>
              <a:ext uri="{FF2B5EF4-FFF2-40B4-BE49-F238E27FC236}">
                <a16:creationId xmlns:a16="http://schemas.microsoft.com/office/drawing/2014/main" id="{3E6CF8A9-91CF-84D3-567C-789101B67E2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855" y="3216742"/>
            <a:ext cx="1581050" cy="18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968;p91">
            <a:extLst>
              <a:ext uri="{FF2B5EF4-FFF2-40B4-BE49-F238E27FC236}">
                <a16:creationId xmlns:a16="http://schemas.microsoft.com/office/drawing/2014/main" id="{B96175AB-5518-9150-5FBC-607CED8D69A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71750" y="3170359"/>
            <a:ext cx="916568" cy="77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C47D0F89-F752-0CFA-1170-AA1B488C67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5628580" y="1083713"/>
            <a:ext cx="692370" cy="390245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B3467C0F-4F3E-5BFC-4B45-88C0CB67EA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142713" y="1429277"/>
            <a:ext cx="692370" cy="390245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8BE1FFA2-88DC-8E74-DED8-442EA3101B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5402740" y="4320510"/>
            <a:ext cx="692370" cy="390245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EAF6B884-0CE4-DA16-C152-39A9327289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2445253" y="1305387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2" name="Google Shape;2002;p73"/>
          <p:cNvCxnSpPr>
            <a:cxnSpLocks/>
          </p:cNvCxnSpPr>
          <p:nvPr/>
        </p:nvCxnSpPr>
        <p:spPr>
          <a:xfrm flipH="1">
            <a:off x="7133653" y="2154056"/>
            <a:ext cx="3300" cy="72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0" name="Google Shape;1990;p73"/>
          <p:cNvCxnSpPr>
            <a:endCxn id="1989" idx="0"/>
          </p:cNvCxnSpPr>
          <p:nvPr/>
        </p:nvCxnSpPr>
        <p:spPr>
          <a:xfrm flipH="1">
            <a:off x="4622037" y="2054085"/>
            <a:ext cx="3300" cy="72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4" name="Google Shape;1984;p73"/>
          <p:cNvCxnSpPr>
            <a:cxnSpLocks/>
          </p:cNvCxnSpPr>
          <p:nvPr/>
        </p:nvCxnSpPr>
        <p:spPr>
          <a:xfrm flipH="1">
            <a:off x="2027457" y="2083292"/>
            <a:ext cx="3300" cy="723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0" name="Google Shape;1970;p73"/>
          <p:cNvSpPr/>
          <p:nvPr/>
        </p:nvSpPr>
        <p:spPr>
          <a:xfrm rot="-5400000">
            <a:off x="1642436" y="1627483"/>
            <a:ext cx="800536" cy="607181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971" name="Google Shape;1971;p73"/>
          <p:cNvGrpSpPr/>
          <p:nvPr/>
        </p:nvGrpSpPr>
        <p:grpSpPr>
          <a:xfrm>
            <a:off x="1795804" y="1648535"/>
            <a:ext cx="493800" cy="405550"/>
            <a:chOff x="3957238" y="4058950"/>
            <a:chExt cx="493800" cy="405550"/>
          </a:xfrm>
        </p:grpSpPr>
        <p:sp>
          <p:nvSpPr>
            <p:cNvPr id="1972" name="Google Shape;1972;p73"/>
            <p:cNvSpPr/>
            <p:nvPr/>
          </p:nvSpPr>
          <p:spPr>
            <a:xfrm>
              <a:off x="3957238" y="4058950"/>
              <a:ext cx="145050" cy="231475"/>
            </a:xfrm>
            <a:custGeom>
              <a:avLst/>
              <a:gdLst/>
              <a:ahLst/>
              <a:cxnLst/>
              <a:rect l="l" t="t" r="r" b="b"/>
              <a:pathLst>
                <a:path w="5802" h="9259" extrusionOk="0">
                  <a:moveTo>
                    <a:pt x="2889" y="1"/>
                  </a:moveTo>
                  <a:cubicBezTo>
                    <a:pt x="1284" y="1"/>
                    <a:pt x="0" y="2025"/>
                    <a:pt x="0" y="4642"/>
                  </a:cubicBezTo>
                  <a:cubicBezTo>
                    <a:pt x="0" y="7234"/>
                    <a:pt x="1284" y="9259"/>
                    <a:pt x="2889" y="9259"/>
                  </a:cubicBezTo>
                  <a:cubicBezTo>
                    <a:pt x="4518" y="9259"/>
                    <a:pt x="5802" y="7234"/>
                    <a:pt x="5802" y="4642"/>
                  </a:cubicBezTo>
                  <a:cubicBezTo>
                    <a:pt x="5802" y="2050"/>
                    <a:pt x="4518" y="1"/>
                    <a:pt x="2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3"/>
            <p:cNvSpPr/>
            <p:nvPr/>
          </p:nvSpPr>
          <p:spPr>
            <a:xfrm>
              <a:off x="3957238" y="4348425"/>
              <a:ext cx="29025" cy="116075"/>
            </a:xfrm>
            <a:custGeom>
              <a:avLst/>
              <a:gdLst/>
              <a:ahLst/>
              <a:cxnLst/>
              <a:rect l="l" t="t" r="r" b="b"/>
              <a:pathLst>
                <a:path w="1161" h="4643" extrusionOk="0">
                  <a:moveTo>
                    <a:pt x="0" y="1"/>
                  </a:moveTo>
                  <a:lnTo>
                    <a:pt x="0" y="4642"/>
                  </a:lnTo>
                  <a:lnTo>
                    <a:pt x="1160" y="4050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3"/>
            <p:cNvSpPr/>
            <p:nvPr/>
          </p:nvSpPr>
          <p:spPr>
            <a:xfrm>
              <a:off x="4015238" y="4175000"/>
              <a:ext cx="29050" cy="245675"/>
            </a:xfrm>
            <a:custGeom>
              <a:avLst/>
              <a:gdLst/>
              <a:ahLst/>
              <a:cxnLst/>
              <a:rect l="l" t="t" r="r" b="b"/>
              <a:pathLst>
                <a:path w="1162" h="9827" extrusionOk="0">
                  <a:moveTo>
                    <a:pt x="1" y="0"/>
                  </a:moveTo>
                  <a:lnTo>
                    <a:pt x="1" y="9826"/>
                  </a:lnTo>
                  <a:lnTo>
                    <a:pt x="1161" y="9826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3"/>
            <p:cNvSpPr/>
            <p:nvPr/>
          </p:nvSpPr>
          <p:spPr>
            <a:xfrm>
              <a:off x="4306563" y="4058950"/>
              <a:ext cx="144475" cy="231475"/>
            </a:xfrm>
            <a:custGeom>
              <a:avLst/>
              <a:gdLst/>
              <a:ahLst/>
              <a:cxnLst/>
              <a:rect l="l" t="t" r="r" b="b"/>
              <a:pathLst>
                <a:path w="5779" h="9259" extrusionOk="0">
                  <a:moveTo>
                    <a:pt x="2890" y="1"/>
                  </a:moveTo>
                  <a:cubicBezTo>
                    <a:pt x="1260" y="1"/>
                    <a:pt x="1" y="2025"/>
                    <a:pt x="1" y="4642"/>
                  </a:cubicBezTo>
                  <a:cubicBezTo>
                    <a:pt x="1" y="7234"/>
                    <a:pt x="1260" y="9259"/>
                    <a:pt x="2890" y="9259"/>
                  </a:cubicBezTo>
                  <a:cubicBezTo>
                    <a:pt x="4519" y="9259"/>
                    <a:pt x="5778" y="7234"/>
                    <a:pt x="5778" y="4642"/>
                  </a:cubicBezTo>
                  <a:cubicBezTo>
                    <a:pt x="5778" y="2050"/>
                    <a:pt x="4519" y="1"/>
                    <a:pt x="2890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3"/>
            <p:cNvSpPr/>
            <p:nvPr/>
          </p:nvSpPr>
          <p:spPr>
            <a:xfrm>
              <a:off x="4421988" y="4348425"/>
              <a:ext cx="29050" cy="116075"/>
            </a:xfrm>
            <a:custGeom>
              <a:avLst/>
              <a:gdLst/>
              <a:ahLst/>
              <a:cxnLst/>
              <a:rect l="l" t="t" r="r" b="b"/>
              <a:pathLst>
                <a:path w="1162" h="4643" extrusionOk="0">
                  <a:moveTo>
                    <a:pt x="1" y="1"/>
                  </a:moveTo>
                  <a:lnTo>
                    <a:pt x="1" y="4050"/>
                  </a:lnTo>
                  <a:lnTo>
                    <a:pt x="1161" y="4642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3"/>
            <p:cNvSpPr/>
            <p:nvPr/>
          </p:nvSpPr>
          <p:spPr>
            <a:xfrm>
              <a:off x="4364588" y="4175000"/>
              <a:ext cx="29050" cy="238250"/>
            </a:xfrm>
            <a:custGeom>
              <a:avLst/>
              <a:gdLst/>
              <a:ahLst/>
              <a:cxnLst/>
              <a:rect l="l" t="t" r="r" b="b"/>
              <a:pathLst>
                <a:path w="1162" h="9530" extrusionOk="0">
                  <a:moveTo>
                    <a:pt x="1" y="0"/>
                  </a:moveTo>
                  <a:lnTo>
                    <a:pt x="1" y="9530"/>
                  </a:lnTo>
                  <a:lnTo>
                    <a:pt x="1161" y="9530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3"/>
            <p:cNvSpPr/>
            <p:nvPr/>
          </p:nvSpPr>
          <p:spPr>
            <a:xfrm>
              <a:off x="4189913" y="4116975"/>
              <a:ext cx="29050" cy="101250"/>
            </a:xfrm>
            <a:custGeom>
              <a:avLst/>
              <a:gdLst/>
              <a:ahLst/>
              <a:cxnLst/>
              <a:rect l="l" t="t" r="r" b="b"/>
              <a:pathLst>
                <a:path w="1162" h="4050" extrusionOk="0">
                  <a:moveTo>
                    <a:pt x="1" y="0"/>
                  </a:moveTo>
                  <a:lnTo>
                    <a:pt x="1" y="4049"/>
                  </a:lnTo>
                  <a:lnTo>
                    <a:pt x="1161" y="4049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3"/>
            <p:cNvSpPr/>
            <p:nvPr/>
          </p:nvSpPr>
          <p:spPr>
            <a:xfrm>
              <a:off x="4204113" y="4116975"/>
              <a:ext cx="14850" cy="101250"/>
            </a:xfrm>
            <a:custGeom>
              <a:avLst/>
              <a:gdLst/>
              <a:ahLst/>
              <a:cxnLst/>
              <a:rect l="l" t="t" r="r" b="b"/>
              <a:pathLst>
                <a:path w="594" h="4050" extrusionOk="0">
                  <a:moveTo>
                    <a:pt x="1" y="0"/>
                  </a:moveTo>
                  <a:lnTo>
                    <a:pt x="1" y="4049"/>
                  </a:lnTo>
                  <a:lnTo>
                    <a:pt x="593" y="404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3"/>
            <p:cNvSpPr/>
            <p:nvPr/>
          </p:nvSpPr>
          <p:spPr>
            <a:xfrm>
              <a:off x="3957238" y="4167575"/>
              <a:ext cx="493800" cy="296925"/>
            </a:xfrm>
            <a:custGeom>
              <a:avLst/>
              <a:gdLst/>
              <a:ahLst/>
              <a:cxnLst/>
              <a:rect l="l" t="t" r="r" b="b"/>
              <a:pathLst>
                <a:path w="19752" h="11877" extrusionOk="0">
                  <a:moveTo>
                    <a:pt x="9876" y="1"/>
                  </a:moveTo>
                  <a:lnTo>
                    <a:pt x="0" y="11876"/>
                  </a:lnTo>
                  <a:lnTo>
                    <a:pt x="9876" y="11876"/>
                  </a:lnTo>
                  <a:lnTo>
                    <a:pt x="12196" y="10370"/>
                  </a:lnTo>
                  <a:lnTo>
                    <a:pt x="15752" y="11876"/>
                  </a:lnTo>
                  <a:lnTo>
                    <a:pt x="19751" y="11876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3"/>
            <p:cNvSpPr/>
            <p:nvPr/>
          </p:nvSpPr>
          <p:spPr>
            <a:xfrm>
              <a:off x="4204113" y="4167575"/>
              <a:ext cx="246925" cy="296925"/>
            </a:xfrm>
            <a:custGeom>
              <a:avLst/>
              <a:gdLst/>
              <a:ahLst/>
              <a:cxnLst/>
              <a:rect l="l" t="t" r="r" b="b"/>
              <a:pathLst>
                <a:path w="9877" h="11877" extrusionOk="0">
                  <a:moveTo>
                    <a:pt x="1" y="1"/>
                  </a:moveTo>
                  <a:lnTo>
                    <a:pt x="1" y="11876"/>
                  </a:lnTo>
                  <a:lnTo>
                    <a:pt x="2321" y="10370"/>
                  </a:lnTo>
                  <a:lnTo>
                    <a:pt x="5877" y="11876"/>
                  </a:lnTo>
                  <a:lnTo>
                    <a:pt x="9876" y="118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3"/>
            <p:cNvSpPr/>
            <p:nvPr/>
          </p:nvSpPr>
          <p:spPr>
            <a:xfrm>
              <a:off x="4204113" y="4281775"/>
              <a:ext cx="146925" cy="182725"/>
            </a:xfrm>
            <a:custGeom>
              <a:avLst/>
              <a:gdLst/>
              <a:ahLst/>
              <a:cxnLst/>
              <a:rect l="l" t="t" r="r" b="b"/>
              <a:pathLst>
                <a:path w="5877" h="7309" extrusionOk="0">
                  <a:moveTo>
                    <a:pt x="1" y="0"/>
                  </a:moveTo>
                  <a:lnTo>
                    <a:pt x="1" y="7308"/>
                  </a:lnTo>
                  <a:lnTo>
                    <a:pt x="5877" y="73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3" name="Google Shape;1983;p73"/>
          <p:cNvSpPr/>
          <p:nvPr/>
        </p:nvSpPr>
        <p:spPr>
          <a:xfrm>
            <a:off x="1937007" y="2777985"/>
            <a:ext cx="180900" cy="1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73"/>
          <p:cNvSpPr/>
          <p:nvPr/>
        </p:nvSpPr>
        <p:spPr>
          <a:xfrm rot="-5400000">
            <a:off x="4221769" y="1647578"/>
            <a:ext cx="800536" cy="607181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989" name="Google Shape;1989;p73"/>
          <p:cNvSpPr/>
          <p:nvPr/>
        </p:nvSpPr>
        <p:spPr>
          <a:xfrm>
            <a:off x="4531587" y="2777985"/>
            <a:ext cx="180900" cy="1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73"/>
          <p:cNvSpPr/>
          <p:nvPr/>
        </p:nvSpPr>
        <p:spPr>
          <a:xfrm rot="-5400000">
            <a:off x="6715253" y="1627483"/>
            <a:ext cx="800536" cy="607181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2001" name="Google Shape;2001;p73"/>
          <p:cNvSpPr/>
          <p:nvPr/>
        </p:nvSpPr>
        <p:spPr>
          <a:xfrm>
            <a:off x="7043472" y="2777985"/>
            <a:ext cx="180900" cy="1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2" name="Google Shape;2022;p73"/>
          <p:cNvGrpSpPr/>
          <p:nvPr/>
        </p:nvGrpSpPr>
        <p:grpSpPr>
          <a:xfrm>
            <a:off x="6909241" y="1648332"/>
            <a:ext cx="493800" cy="493800"/>
            <a:chOff x="6166263" y="4014500"/>
            <a:chExt cx="493800" cy="493800"/>
          </a:xfrm>
        </p:grpSpPr>
        <p:sp>
          <p:nvSpPr>
            <p:cNvPr id="2023" name="Google Shape;2023;p73"/>
            <p:cNvSpPr/>
            <p:nvPr/>
          </p:nvSpPr>
          <p:spPr>
            <a:xfrm>
              <a:off x="6166263" y="4406450"/>
              <a:ext cx="493800" cy="73475"/>
            </a:xfrm>
            <a:custGeom>
              <a:avLst/>
              <a:gdLst/>
              <a:ahLst/>
              <a:cxnLst/>
              <a:rect l="l" t="t" r="r" b="b"/>
              <a:pathLst>
                <a:path w="19752" h="2939" extrusionOk="0">
                  <a:moveTo>
                    <a:pt x="5235" y="0"/>
                  </a:moveTo>
                  <a:lnTo>
                    <a:pt x="4074" y="568"/>
                  </a:lnTo>
                  <a:lnTo>
                    <a:pt x="1" y="568"/>
                  </a:lnTo>
                  <a:lnTo>
                    <a:pt x="1" y="2938"/>
                  </a:lnTo>
                  <a:lnTo>
                    <a:pt x="19752" y="2938"/>
                  </a:lnTo>
                  <a:lnTo>
                    <a:pt x="19752" y="568"/>
                  </a:lnTo>
                  <a:lnTo>
                    <a:pt x="8716" y="568"/>
                  </a:lnTo>
                  <a:lnTo>
                    <a:pt x="7852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3"/>
            <p:cNvSpPr/>
            <p:nvPr/>
          </p:nvSpPr>
          <p:spPr>
            <a:xfrm>
              <a:off x="6456363" y="4420650"/>
              <a:ext cx="203700" cy="58650"/>
            </a:xfrm>
            <a:custGeom>
              <a:avLst/>
              <a:gdLst/>
              <a:ahLst/>
              <a:cxnLst/>
              <a:rect l="l" t="t" r="r" b="b"/>
              <a:pathLst>
                <a:path w="8148" h="2346" extrusionOk="0">
                  <a:moveTo>
                    <a:pt x="1" y="0"/>
                  </a:moveTo>
                  <a:lnTo>
                    <a:pt x="1" y="2346"/>
                  </a:lnTo>
                  <a:lnTo>
                    <a:pt x="8148" y="2346"/>
                  </a:lnTo>
                  <a:lnTo>
                    <a:pt x="8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3"/>
            <p:cNvSpPr/>
            <p:nvPr/>
          </p:nvSpPr>
          <p:spPr>
            <a:xfrm>
              <a:off x="6398338" y="4014500"/>
              <a:ext cx="43250" cy="58050"/>
            </a:xfrm>
            <a:custGeom>
              <a:avLst/>
              <a:gdLst/>
              <a:ahLst/>
              <a:cxnLst/>
              <a:rect l="l" t="t" r="r" b="b"/>
              <a:pathLst>
                <a:path w="1730" h="2322" extrusionOk="0">
                  <a:moveTo>
                    <a:pt x="1" y="1"/>
                  </a:moveTo>
                  <a:lnTo>
                    <a:pt x="1" y="593"/>
                  </a:lnTo>
                  <a:cubicBezTo>
                    <a:pt x="1" y="1556"/>
                    <a:pt x="791" y="2322"/>
                    <a:pt x="1729" y="2322"/>
                  </a:cubicBezTo>
                  <a:lnTo>
                    <a:pt x="1729" y="1161"/>
                  </a:lnTo>
                  <a:cubicBezTo>
                    <a:pt x="1408" y="1161"/>
                    <a:pt x="1161" y="914"/>
                    <a:pt x="1161" y="593"/>
                  </a:cubicBezTo>
                  <a:lnTo>
                    <a:pt x="1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3"/>
            <p:cNvSpPr/>
            <p:nvPr/>
          </p:nvSpPr>
          <p:spPr>
            <a:xfrm>
              <a:off x="6499563" y="4144750"/>
              <a:ext cx="101875" cy="72225"/>
            </a:xfrm>
            <a:custGeom>
              <a:avLst/>
              <a:gdLst/>
              <a:ahLst/>
              <a:cxnLst/>
              <a:rect l="l" t="t" r="r" b="b"/>
              <a:pathLst>
                <a:path w="4075" h="2889" extrusionOk="0">
                  <a:moveTo>
                    <a:pt x="1" y="0"/>
                  </a:moveTo>
                  <a:lnTo>
                    <a:pt x="1" y="2889"/>
                  </a:lnTo>
                  <a:lnTo>
                    <a:pt x="1186" y="2889"/>
                  </a:lnTo>
                  <a:cubicBezTo>
                    <a:pt x="2766" y="2889"/>
                    <a:pt x="4075" y="1605"/>
                    <a:pt x="4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3"/>
            <p:cNvSpPr/>
            <p:nvPr/>
          </p:nvSpPr>
          <p:spPr>
            <a:xfrm>
              <a:off x="6500188" y="4043525"/>
              <a:ext cx="130250" cy="116050"/>
            </a:xfrm>
            <a:custGeom>
              <a:avLst/>
              <a:gdLst/>
              <a:ahLst/>
              <a:cxnLst/>
              <a:rect l="l" t="t" r="r" b="b"/>
              <a:pathLst>
                <a:path w="5210" h="4642" extrusionOk="0">
                  <a:moveTo>
                    <a:pt x="568" y="0"/>
                  </a:moveTo>
                  <a:lnTo>
                    <a:pt x="1" y="1161"/>
                  </a:lnTo>
                  <a:lnTo>
                    <a:pt x="1" y="4642"/>
                  </a:lnTo>
                  <a:lnTo>
                    <a:pt x="5210" y="4642"/>
                  </a:lnTo>
                  <a:lnTo>
                    <a:pt x="5210" y="4049"/>
                  </a:lnTo>
                  <a:cubicBezTo>
                    <a:pt x="5210" y="1827"/>
                    <a:pt x="3383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3"/>
            <p:cNvSpPr/>
            <p:nvPr/>
          </p:nvSpPr>
          <p:spPr>
            <a:xfrm>
              <a:off x="6282938" y="4043525"/>
              <a:ext cx="231475" cy="377150"/>
            </a:xfrm>
            <a:custGeom>
              <a:avLst/>
              <a:gdLst/>
              <a:ahLst/>
              <a:cxnLst/>
              <a:rect l="l" t="t" r="r" b="b"/>
              <a:pathLst>
                <a:path w="9259" h="15086" extrusionOk="0">
                  <a:moveTo>
                    <a:pt x="5209" y="0"/>
                  </a:moveTo>
                  <a:cubicBezTo>
                    <a:pt x="2345" y="0"/>
                    <a:pt x="0" y="2346"/>
                    <a:pt x="0" y="5210"/>
                  </a:cubicBezTo>
                  <a:lnTo>
                    <a:pt x="0" y="8098"/>
                  </a:lnTo>
                  <a:lnTo>
                    <a:pt x="1160" y="9259"/>
                  </a:lnTo>
                  <a:lnTo>
                    <a:pt x="1160" y="13925"/>
                  </a:lnTo>
                  <a:lnTo>
                    <a:pt x="0" y="15085"/>
                  </a:lnTo>
                  <a:lnTo>
                    <a:pt x="4049" y="15085"/>
                  </a:lnTo>
                  <a:cubicBezTo>
                    <a:pt x="5086" y="15085"/>
                    <a:pt x="6098" y="14789"/>
                    <a:pt x="6938" y="14196"/>
                  </a:cubicBezTo>
                  <a:cubicBezTo>
                    <a:pt x="8394" y="13234"/>
                    <a:pt x="9258" y="11579"/>
                    <a:pt x="9258" y="9851"/>
                  </a:cubicBezTo>
                  <a:lnTo>
                    <a:pt x="92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3"/>
            <p:cNvSpPr/>
            <p:nvPr/>
          </p:nvSpPr>
          <p:spPr>
            <a:xfrm>
              <a:off x="6456363" y="4043525"/>
              <a:ext cx="58050" cy="354925"/>
            </a:xfrm>
            <a:custGeom>
              <a:avLst/>
              <a:gdLst/>
              <a:ahLst/>
              <a:cxnLst/>
              <a:rect l="l" t="t" r="r" b="b"/>
              <a:pathLst>
                <a:path w="2322" h="14197" extrusionOk="0">
                  <a:moveTo>
                    <a:pt x="1" y="0"/>
                  </a:moveTo>
                  <a:lnTo>
                    <a:pt x="1" y="14196"/>
                  </a:lnTo>
                  <a:cubicBezTo>
                    <a:pt x="1457" y="13209"/>
                    <a:pt x="2321" y="11579"/>
                    <a:pt x="2321" y="9826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3"/>
            <p:cNvSpPr/>
            <p:nvPr/>
          </p:nvSpPr>
          <p:spPr>
            <a:xfrm>
              <a:off x="6282938" y="4391625"/>
              <a:ext cx="58025" cy="116675"/>
            </a:xfrm>
            <a:custGeom>
              <a:avLst/>
              <a:gdLst/>
              <a:ahLst/>
              <a:cxnLst/>
              <a:rect l="l" t="t" r="r" b="b"/>
              <a:pathLst>
                <a:path w="2321" h="4667" extrusionOk="0">
                  <a:moveTo>
                    <a:pt x="2321" y="1"/>
                  </a:moveTo>
                  <a:lnTo>
                    <a:pt x="0" y="1161"/>
                  </a:lnTo>
                  <a:lnTo>
                    <a:pt x="0" y="4667"/>
                  </a:lnTo>
                  <a:lnTo>
                    <a:pt x="593" y="4667"/>
                  </a:lnTo>
                  <a:cubicBezTo>
                    <a:pt x="1531" y="4667"/>
                    <a:pt x="2321" y="3902"/>
                    <a:pt x="2321" y="2939"/>
                  </a:cubicBezTo>
                  <a:lnTo>
                    <a:pt x="2321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3"/>
            <p:cNvSpPr/>
            <p:nvPr/>
          </p:nvSpPr>
          <p:spPr>
            <a:xfrm>
              <a:off x="6282938" y="4245975"/>
              <a:ext cx="72225" cy="146300"/>
            </a:xfrm>
            <a:custGeom>
              <a:avLst/>
              <a:gdLst/>
              <a:ahLst/>
              <a:cxnLst/>
              <a:rect l="l" t="t" r="r" b="b"/>
              <a:pathLst>
                <a:path w="2889" h="5852" extrusionOk="0">
                  <a:moveTo>
                    <a:pt x="2889" y="0"/>
                  </a:moveTo>
                  <a:lnTo>
                    <a:pt x="0" y="1161"/>
                  </a:lnTo>
                  <a:lnTo>
                    <a:pt x="0" y="5827"/>
                  </a:lnTo>
                  <a:lnTo>
                    <a:pt x="1728" y="5827"/>
                  </a:lnTo>
                  <a:lnTo>
                    <a:pt x="1728" y="5851"/>
                  </a:lnTo>
                  <a:cubicBezTo>
                    <a:pt x="2370" y="5851"/>
                    <a:pt x="2889" y="5333"/>
                    <a:pt x="2889" y="4691"/>
                  </a:cubicBezTo>
                  <a:lnTo>
                    <a:pt x="2889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3"/>
            <p:cNvSpPr/>
            <p:nvPr/>
          </p:nvSpPr>
          <p:spPr>
            <a:xfrm>
              <a:off x="6282938" y="4159550"/>
              <a:ext cx="116050" cy="115450"/>
            </a:xfrm>
            <a:custGeom>
              <a:avLst/>
              <a:gdLst/>
              <a:ahLst/>
              <a:cxnLst/>
              <a:rect l="l" t="t" r="r" b="b"/>
              <a:pathLst>
                <a:path w="4642" h="4618" extrusionOk="0">
                  <a:moveTo>
                    <a:pt x="3456" y="1"/>
                  </a:moveTo>
                  <a:lnTo>
                    <a:pt x="3456" y="569"/>
                  </a:lnTo>
                  <a:cubicBezTo>
                    <a:pt x="3456" y="2173"/>
                    <a:pt x="2173" y="3457"/>
                    <a:pt x="568" y="3457"/>
                  </a:cubicBezTo>
                  <a:lnTo>
                    <a:pt x="0" y="3457"/>
                  </a:lnTo>
                  <a:lnTo>
                    <a:pt x="0" y="4618"/>
                  </a:lnTo>
                  <a:lnTo>
                    <a:pt x="593" y="4618"/>
                  </a:lnTo>
                  <a:cubicBezTo>
                    <a:pt x="2815" y="4618"/>
                    <a:pt x="4617" y="2815"/>
                    <a:pt x="4642" y="569"/>
                  </a:cubicBezTo>
                  <a:lnTo>
                    <a:pt x="4642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3"/>
            <p:cNvSpPr/>
            <p:nvPr/>
          </p:nvSpPr>
          <p:spPr>
            <a:xfrm>
              <a:off x="6224913" y="4173750"/>
              <a:ext cx="173450" cy="246925"/>
            </a:xfrm>
            <a:custGeom>
              <a:avLst/>
              <a:gdLst/>
              <a:ahLst/>
              <a:cxnLst/>
              <a:rect l="l" t="t" r="r" b="b"/>
              <a:pathLst>
                <a:path w="6938" h="9877" extrusionOk="0">
                  <a:moveTo>
                    <a:pt x="6296" y="1"/>
                  </a:moveTo>
                  <a:cubicBezTo>
                    <a:pt x="6148" y="1112"/>
                    <a:pt x="5531" y="2099"/>
                    <a:pt x="4617" y="2741"/>
                  </a:cubicBezTo>
                  <a:lnTo>
                    <a:pt x="4617" y="5259"/>
                  </a:lnTo>
                  <a:cubicBezTo>
                    <a:pt x="4617" y="6519"/>
                    <a:pt x="3580" y="7555"/>
                    <a:pt x="2296" y="7555"/>
                  </a:cubicBezTo>
                  <a:lnTo>
                    <a:pt x="0" y="7555"/>
                  </a:lnTo>
                  <a:lnTo>
                    <a:pt x="0" y="8148"/>
                  </a:lnTo>
                  <a:cubicBezTo>
                    <a:pt x="0" y="9111"/>
                    <a:pt x="766" y="9876"/>
                    <a:pt x="1728" y="9876"/>
                  </a:cubicBezTo>
                  <a:lnTo>
                    <a:pt x="2296" y="9876"/>
                  </a:lnTo>
                  <a:cubicBezTo>
                    <a:pt x="4864" y="9876"/>
                    <a:pt x="6938" y="7802"/>
                    <a:pt x="6938" y="5259"/>
                  </a:cubicBezTo>
                  <a:lnTo>
                    <a:pt x="6938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3"/>
            <p:cNvSpPr/>
            <p:nvPr/>
          </p:nvSpPr>
          <p:spPr>
            <a:xfrm>
              <a:off x="6435988" y="40953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6" y="0"/>
                  </a:moveTo>
                  <a:lnTo>
                    <a:pt x="1" y="840"/>
                  </a:lnTo>
                  <a:lnTo>
                    <a:pt x="816" y="1654"/>
                  </a:lnTo>
                  <a:lnTo>
                    <a:pt x="1630" y="84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3"/>
            <p:cNvSpPr/>
            <p:nvPr/>
          </p:nvSpPr>
          <p:spPr>
            <a:xfrm>
              <a:off x="6456363" y="4095375"/>
              <a:ext cx="20400" cy="41375"/>
            </a:xfrm>
            <a:custGeom>
              <a:avLst/>
              <a:gdLst/>
              <a:ahLst/>
              <a:cxnLst/>
              <a:rect l="l" t="t" r="r" b="b"/>
              <a:pathLst>
                <a:path w="816" h="1655" extrusionOk="0">
                  <a:moveTo>
                    <a:pt x="1" y="0"/>
                  </a:moveTo>
                  <a:lnTo>
                    <a:pt x="1" y="1654"/>
                  </a:lnTo>
                  <a:lnTo>
                    <a:pt x="815" y="8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6" name="Google Shape;2036;p73"/>
          <p:cNvGrpSpPr/>
          <p:nvPr/>
        </p:nvGrpSpPr>
        <p:grpSpPr>
          <a:xfrm>
            <a:off x="4406739" y="1714354"/>
            <a:ext cx="493800" cy="375900"/>
            <a:chOff x="6902013" y="4073775"/>
            <a:chExt cx="493800" cy="375900"/>
          </a:xfrm>
        </p:grpSpPr>
        <p:sp>
          <p:nvSpPr>
            <p:cNvPr id="2037" name="Google Shape;2037;p73"/>
            <p:cNvSpPr/>
            <p:nvPr/>
          </p:nvSpPr>
          <p:spPr>
            <a:xfrm>
              <a:off x="6961263" y="4073775"/>
              <a:ext cx="434550" cy="317875"/>
            </a:xfrm>
            <a:custGeom>
              <a:avLst/>
              <a:gdLst/>
              <a:ahLst/>
              <a:cxnLst/>
              <a:rect l="l" t="t" r="r" b="b"/>
              <a:pathLst>
                <a:path w="17382" h="12715" extrusionOk="0">
                  <a:moveTo>
                    <a:pt x="0" y="0"/>
                  </a:moveTo>
                  <a:lnTo>
                    <a:pt x="0" y="12715"/>
                  </a:lnTo>
                  <a:lnTo>
                    <a:pt x="17381" y="12715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3"/>
            <p:cNvSpPr/>
            <p:nvPr/>
          </p:nvSpPr>
          <p:spPr>
            <a:xfrm>
              <a:off x="7062488" y="4073775"/>
              <a:ext cx="333325" cy="317875"/>
            </a:xfrm>
            <a:custGeom>
              <a:avLst/>
              <a:gdLst/>
              <a:ahLst/>
              <a:cxnLst/>
              <a:rect l="l" t="t" r="r" b="b"/>
              <a:pathLst>
                <a:path w="13333" h="12715" extrusionOk="0">
                  <a:moveTo>
                    <a:pt x="0" y="0"/>
                  </a:moveTo>
                  <a:lnTo>
                    <a:pt x="0" y="12715"/>
                  </a:lnTo>
                  <a:lnTo>
                    <a:pt x="13332" y="12715"/>
                  </a:lnTo>
                  <a:lnTo>
                    <a:pt x="13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3"/>
            <p:cNvSpPr/>
            <p:nvPr/>
          </p:nvSpPr>
          <p:spPr>
            <a:xfrm>
              <a:off x="6902013" y="4131175"/>
              <a:ext cx="435150" cy="318500"/>
            </a:xfrm>
            <a:custGeom>
              <a:avLst/>
              <a:gdLst/>
              <a:ahLst/>
              <a:cxnLst/>
              <a:rect l="l" t="t" r="r" b="b"/>
              <a:pathLst>
                <a:path w="17406" h="12740" extrusionOk="0">
                  <a:moveTo>
                    <a:pt x="0" y="0"/>
                  </a:moveTo>
                  <a:lnTo>
                    <a:pt x="0" y="12740"/>
                  </a:lnTo>
                  <a:lnTo>
                    <a:pt x="17406" y="12740"/>
                  </a:lnTo>
                  <a:lnTo>
                    <a:pt x="17406" y="4642"/>
                  </a:lnTo>
                  <a:lnTo>
                    <a:pt x="127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3"/>
            <p:cNvSpPr/>
            <p:nvPr/>
          </p:nvSpPr>
          <p:spPr>
            <a:xfrm>
              <a:off x="7062488" y="4131175"/>
              <a:ext cx="274675" cy="318500"/>
            </a:xfrm>
            <a:custGeom>
              <a:avLst/>
              <a:gdLst/>
              <a:ahLst/>
              <a:cxnLst/>
              <a:rect l="l" t="t" r="r" b="b"/>
              <a:pathLst>
                <a:path w="10987" h="12740" extrusionOk="0">
                  <a:moveTo>
                    <a:pt x="0" y="0"/>
                  </a:moveTo>
                  <a:lnTo>
                    <a:pt x="0" y="12740"/>
                  </a:lnTo>
                  <a:lnTo>
                    <a:pt x="10987" y="12740"/>
                  </a:lnTo>
                  <a:lnTo>
                    <a:pt x="10987" y="4642"/>
                  </a:lnTo>
                  <a:lnTo>
                    <a:pt x="6370" y="0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3"/>
            <p:cNvSpPr/>
            <p:nvPr/>
          </p:nvSpPr>
          <p:spPr>
            <a:xfrm>
              <a:off x="7192713" y="4362625"/>
              <a:ext cx="86425" cy="29025"/>
            </a:xfrm>
            <a:custGeom>
              <a:avLst/>
              <a:gdLst/>
              <a:ahLst/>
              <a:cxnLst/>
              <a:rect l="l" t="t" r="r" b="b"/>
              <a:pathLst>
                <a:path w="3457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3457" y="1161"/>
                  </a:lnTo>
                  <a:lnTo>
                    <a:pt x="3457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3"/>
            <p:cNvSpPr/>
            <p:nvPr/>
          </p:nvSpPr>
          <p:spPr>
            <a:xfrm>
              <a:off x="7221713" y="4305225"/>
              <a:ext cx="57425" cy="28425"/>
            </a:xfrm>
            <a:custGeom>
              <a:avLst/>
              <a:gdLst/>
              <a:ahLst/>
              <a:cxnLst/>
              <a:rect l="l" t="t" r="r" b="b"/>
              <a:pathLst>
                <a:path w="2297" h="1137" extrusionOk="0">
                  <a:moveTo>
                    <a:pt x="1" y="0"/>
                  </a:moveTo>
                  <a:lnTo>
                    <a:pt x="1" y="1136"/>
                  </a:lnTo>
                  <a:lnTo>
                    <a:pt x="2297" y="1136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3"/>
            <p:cNvSpPr/>
            <p:nvPr/>
          </p:nvSpPr>
          <p:spPr>
            <a:xfrm>
              <a:off x="7221713" y="4131175"/>
              <a:ext cx="115450" cy="116050"/>
            </a:xfrm>
            <a:custGeom>
              <a:avLst/>
              <a:gdLst/>
              <a:ahLst/>
              <a:cxnLst/>
              <a:rect l="l" t="t" r="r" b="b"/>
              <a:pathLst>
                <a:path w="4618" h="4642" extrusionOk="0">
                  <a:moveTo>
                    <a:pt x="1" y="0"/>
                  </a:moveTo>
                  <a:lnTo>
                    <a:pt x="1" y="4642"/>
                  </a:lnTo>
                  <a:lnTo>
                    <a:pt x="4618" y="4642"/>
                  </a:lnTo>
                  <a:lnTo>
                    <a:pt x="4618" y="382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3"/>
            <p:cNvSpPr/>
            <p:nvPr/>
          </p:nvSpPr>
          <p:spPr>
            <a:xfrm>
              <a:off x="6959413" y="4189125"/>
              <a:ext cx="175300" cy="116125"/>
            </a:xfrm>
            <a:custGeom>
              <a:avLst/>
              <a:gdLst/>
              <a:ahLst/>
              <a:cxnLst/>
              <a:rect l="l" t="t" r="r" b="b"/>
              <a:pathLst>
                <a:path w="7012" h="4645" extrusionOk="0">
                  <a:moveTo>
                    <a:pt x="1715" y="1"/>
                  </a:moveTo>
                  <a:cubicBezTo>
                    <a:pt x="767" y="1"/>
                    <a:pt x="0" y="773"/>
                    <a:pt x="0" y="1731"/>
                  </a:cubicBezTo>
                  <a:cubicBezTo>
                    <a:pt x="0" y="2704"/>
                    <a:pt x="790" y="3485"/>
                    <a:pt x="1757" y="3485"/>
                  </a:cubicBezTo>
                  <a:cubicBezTo>
                    <a:pt x="1772" y="3485"/>
                    <a:pt x="1787" y="3484"/>
                    <a:pt x="1802" y="3484"/>
                  </a:cubicBezTo>
                  <a:lnTo>
                    <a:pt x="2395" y="3484"/>
                  </a:lnTo>
                  <a:cubicBezTo>
                    <a:pt x="2592" y="3484"/>
                    <a:pt x="2765" y="3607"/>
                    <a:pt x="2889" y="3756"/>
                  </a:cubicBezTo>
                  <a:cubicBezTo>
                    <a:pt x="3210" y="4151"/>
                    <a:pt x="3629" y="4422"/>
                    <a:pt x="4123" y="4546"/>
                  </a:cubicBezTo>
                  <a:cubicBezTo>
                    <a:pt x="4321" y="4595"/>
                    <a:pt x="4494" y="4644"/>
                    <a:pt x="4691" y="4644"/>
                  </a:cubicBezTo>
                  <a:cubicBezTo>
                    <a:pt x="5975" y="4644"/>
                    <a:pt x="7012" y="3607"/>
                    <a:pt x="7012" y="2324"/>
                  </a:cubicBezTo>
                  <a:cubicBezTo>
                    <a:pt x="7012" y="1040"/>
                    <a:pt x="5975" y="3"/>
                    <a:pt x="4691" y="3"/>
                  </a:cubicBezTo>
                  <a:lnTo>
                    <a:pt x="1802" y="3"/>
                  </a:lnTo>
                  <a:cubicBezTo>
                    <a:pt x="1773" y="1"/>
                    <a:pt x="1744" y="1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3"/>
            <p:cNvSpPr/>
            <p:nvPr/>
          </p:nvSpPr>
          <p:spPr>
            <a:xfrm>
              <a:off x="7062488" y="4189800"/>
              <a:ext cx="72225" cy="115450"/>
            </a:xfrm>
            <a:custGeom>
              <a:avLst/>
              <a:gdLst/>
              <a:ahLst/>
              <a:cxnLst/>
              <a:rect l="l" t="t" r="r" b="b"/>
              <a:pathLst>
                <a:path w="2889" h="4618" extrusionOk="0">
                  <a:moveTo>
                    <a:pt x="0" y="1"/>
                  </a:moveTo>
                  <a:lnTo>
                    <a:pt x="0" y="4543"/>
                  </a:lnTo>
                  <a:cubicBezTo>
                    <a:pt x="173" y="4593"/>
                    <a:pt x="371" y="4617"/>
                    <a:pt x="568" y="4617"/>
                  </a:cubicBezTo>
                  <a:cubicBezTo>
                    <a:pt x="1852" y="4617"/>
                    <a:pt x="2889" y="3580"/>
                    <a:pt x="2889" y="2297"/>
                  </a:cubicBezTo>
                  <a:cubicBezTo>
                    <a:pt x="2889" y="1013"/>
                    <a:pt x="1852" y="1"/>
                    <a:pt x="568" y="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3"/>
            <p:cNvSpPr/>
            <p:nvPr/>
          </p:nvSpPr>
          <p:spPr>
            <a:xfrm>
              <a:off x="6961263" y="4189175"/>
              <a:ext cx="231475" cy="208650"/>
            </a:xfrm>
            <a:custGeom>
              <a:avLst/>
              <a:gdLst/>
              <a:ahLst/>
              <a:cxnLst/>
              <a:rect l="l" t="t" r="r" b="b"/>
              <a:pathLst>
                <a:path w="9259" h="8346" extrusionOk="0">
                  <a:moveTo>
                    <a:pt x="8098" y="1"/>
                  </a:moveTo>
                  <a:lnTo>
                    <a:pt x="8098" y="3803"/>
                  </a:lnTo>
                  <a:lnTo>
                    <a:pt x="6123" y="5803"/>
                  </a:lnTo>
                  <a:lnTo>
                    <a:pt x="2296" y="5803"/>
                  </a:lnTo>
                  <a:lnTo>
                    <a:pt x="2296" y="4642"/>
                  </a:lnTo>
                  <a:lnTo>
                    <a:pt x="1161" y="4642"/>
                  </a:lnTo>
                  <a:lnTo>
                    <a:pt x="1161" y="5803"/>
                  </a:lnTo>
                  <a:lnTo>
                    <a:pt x="0" y="5803"/>
                  </a:lnTo>
                  <a:lnTo>
                    <a:pt x="0" y="6938"/>
                  </a:lnTo>
                  <a:lnTo>
                    <a:pt x="3457" y="6938"/>
                  </a:lnTo>
                  <a:lnTo>
                    <a:pt x="3457" y="8099"/>
                  </a:lnTo>
                  <a:lnTo>
                    <a:pt x="4617" y="8099"/>
                  </a:lnTo>
                  <a:lnTo>
                    <a:pt x="4617" y="6938"/>
                  </a:lnTo>
                  <a:lnTo>
                    <a:pt x="6123" y="6938"/>
                  </a:lnTo>
                  <a:lnTo>
                    <a:pt x="7506" y="8346"/>
                  </a:lnTo>
                  <a:lnTo>
                    <a:pt x="8345" y="7531"/>
                  </a:lnTo>
                  <a:lnTo>
                    <a:pt x="7185" y="6371"/>
                  </a:lnTo>
                  <a:lnTo>
                    <a:pt x="9259" y="4297"/>
                  </a:lnTo>
                  <a:lnTo>
                    <a:pt x="9259" y="1"/>
                  </a:lnTo>
                  <a:close/>
                </a:path>
              </a:pathLst>
            </a:custGeom>
            <a:solidFill>
              <a:srgbClr val="FD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3"/>
            <p:cNvSpPr/>
            <p:nvPr/>
          </p:nvSpPr>
          <p:spPr>
            <a:xfrm>
              <a:off x="7062488" y="4189175"/>
              <a:ext cx="130250" cy="208650"/>
            </a:xfrm>
            <a:custGeom>
              <a:avLst/>
              <a:gdLst/>
              <a:ahLst/>
              <a:cxnLst/>
              <a:rect l="l" t="t" r="r" b="b"/>
              <a:pathLst>
                <a:path w="5210" h="8346" extrusionOk="0">
                  <a:moveTo>
                    <a:pt x="4049" y="1"/>
                  </a:moveTo>
                  <a:lnTo>
                    <a:pt x="4049" y="3803"/>
                  </a:lnTo>
                  <a:lnTo>
                    <a:pt x="2074" y="5803"/>
                  </a:lnTo>
                  <a:lnTo>
                    <a:pt x="0" y="5803"/>
                  </a:lnTo>
                  <a:lnTo>
                    <a:pt x="0" y="8099"/>
                  </a:lnTo>
                  <a:lnTo>
                    <a:pt x="568" y="8099"/>
                  </a:lnTo>
                  <a:lnTo>
                    <a:pt x="568" y="6938"/>
                  </a:lnTo>
                  <a:lnTo>
                    <a:pt x="2074" y="6938"/>
                  </a:lnTo>
                  <a:lnTo>
                    <a:pt x="3457" y="8346"/>
                  </a:lnTo>
                  <a:lnTo>
                    <a:pt x="4296" y="7531"/>
                  </a:lnTo>
                  <a:lnTo>
                    <a:pt x="3136" y="6371"/>
                  </a:lnTo>
                  <a:lnTo>
                    <a:pt x="5210" y="4297"/>
                  </a:lnTo>
                  <a:lnTo>
                    <a:pt x="5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048" name="Google Shape;2048;p73"/>
          <p:cNvCxnSpPr>
            <a:stCxn id="1983" idx="6"/>
            <a:endCxn id="1989" idx="2"/>
          </p:cNvCxnSpPr>
          <p:nvPr/>
        </p:nvCxnSpPr>
        <p:spPr>
          <a:xfrm>
            <a:off x="2117907" y="2868435"/>
            <a:ext cx="24136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49" name="Google Shape;2049;p73"/>
          <p:cNvCxnSpPr>
            <a:cxnSpLocks/>
            <a:stCxn id="1989" idx="6"/>
          </p:cNvCxnSpPr>
          <p:nvPr/>
        </p:nvCxnSpPr>
        <p:spPr>
          <a:xfrm>
            <a:off x="4712487" y="2868435"/>
            <a:ext cx="1852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50" name="Google Shape;2050;p73"/>
          <p:cNvCxnSpPr>
            <a:cxnSpLocks/>
          </p:cNvCxnSpPr>
          <p:nvPr/>
        </p:nvCxnSpPr>
        <p:spPr>
          <a:xfrm>
            <a:off x="6497362" y="2868435"/>
            <a:ext cx="62495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051" name="Google Shape;205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6141">
            <a:off x="-71811" y="-314524"/>
            <a:ext cx="1694574" cy="13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19880">
            <a:off x="7725879" y="-77074"/>
            <a:ext cx="1407642" cy="152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BF1F4E48-983E-13FB-6B7E-5A4B094BBF70}"/>
              </a:ext>
            </a:extLst>
          </p:cNvPr>
          <p:cNvSpPr txBox="1"/>
          <p:nvPr/>
        </p:nvSpPr>
        <p:spPr>
          <a:xfrm>
            <a:off x="2010825" y="631027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97" name="Hộp Văn bản 96">
            <a:extLst>
              <a:ext uri="{FF2B5EF4-FFF2-40B4-BE49-F238E27FC236}">
                <a16:creationId xmlns:a16="http://schemas.microsoft.com/office/drawing/2014/main" id="{5A7B34AB-F206-4A6A-9B2C-64EB8A0B266F}"/>
              </a:ext>
            </a:extLst>
          </p:cNvPr>
          <p:cNvSpPr txBox="1"/>
          <p:nvPr/>
        </p:nvSpPr>
        <p:spPr>
          <a:xfrm>
            <a:off x="920972" y="3080441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Hộp Văn bản 97">
            <a:extLst>
              <a:ext uri="{FF2B5EF4-FFF2-40B4-BE49-F238E27FC236}">
                <a16:creationId xmlns:a16="http://schemas.microsoft.com/office/drawing/2014/main" id="{4BA8E94E-0825-AB85-90DE-E656CD74DDA3}"/>
              </a:ext>
            </a:extLst>
          </p:cNvPr>
          <p:cNvSpPr txBox="1"/>
          <p:nvPr/>
        </p:nvSpPr>
        <p:spPr>
          <a:xfrm>
            <a:off x="3479037" y="3079813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9FE992CA-3D2B-30B6-1AD0-BA5E91FF7E2A}"/>
              </a:ext>
            </a:extLst>
          </p:cNvPr>
          <p:cNvSpPr txBox="1"/>
          <p:nvPr/>
        </p:nvSpPr>
        <p:spPr>
          <a:xfrm>
            <a:off x="5796659" y="3076730"/>
            <a:ext cx="302326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3</a:t>
            </a:r>
          </a:p>
        </p:txBody>
      </p:sp>
      <p:pic>
        <p:nvPicPr>
          <p:cNvPr id="100" name="Picture 13">
            <a:extLst>
              <a:ext uri="{FF2B5EF4-FFF2-40B4-BE49-F238E27FC236}">
                <a16:creationId xmlns:a16="http://schemas.microsoft.com/office/drawing/2014/main" id="{85C4B93B-30EF-06E7-C765-F58717A351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77259" y="2190768"/>
            <a:ext cx="692370" cy="390245"/>
          </a:xfrm>
          <a:prstGeom prst="rect">
            <a:avLst/>
          </a:prstGeom>
        </p:spPr>
      </p:pic>
      <p:pic>
        <p:nvPicPr>
          <p:cNvPr id="101" name="Picture 13">
            <a:extLst>
              <a:ext uri="{FF2B5EF4-FFF2-40B4-BE49-F238E27FC236}">
                <a16:creationId xmlns:a16="http://schemas.microsoft.com/office/drawing/2014/main" id="{9C1F3908-6FBC-F760-467B-41FA5BFCD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2774634" y="4433252"/>
            <a:ext cx="692370" cy="390245"/>
          </a:xfrm>
          <a:prstGeom prst="rect">
            <a:avLst/>
          </a:prstGeom>
        </p:spPr>
      </p:pic>
      <p:pic>
        <p:nvPicPr>
          <p:cNvPr id="102" name="Picture 13">
            <a:extLst>
              <a:ext uri="{FF2B5EF4-FFF2-40B4-BE49-F238E27FC236}">
                <a16:creationId xmlns:a16="http://schemas.microsoft.com/office/drawing/2014/main" id="{54240FEE-403E-39F1-AFD4-D8750FA03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7758100" y="1958934"/>
            <a:ext cx="692370" cy="390245"/>
          </a:xfrm>
          <a:prstGeom prst="rect">
            <a:avLst/>
          </a:prstGeom>
        </p:spPr>
      </p:pic>
      <p:pic>
        <p:nvPicPr>
          <p:cNvPr id="103" name="Picture 13">
            <a:extLst>
              <a:ext uri="{FF2B5EF4-FFF2-40B4-BE49-F238E27FC236}">
                <a16:creationId xmlns:a16="http://schemas.microsoft.com/office/drawing/2014/main" id="{C0C6BA14-EBCF-7203-BA5F-7BB799AD9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05722">
            <a:off x="5227917" y="131682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6" name="Google Shape;213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12192">
            <a:off x="-106725" y="-96158"/>
            <a:ext cx="2118300" cy="210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1">
            <a:off x="929164" y="3822096"/>
            <a:ext cx="1785740" cy="13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991887" flipH="1">
            <a:off x="3034313" y="184318"/>
            <a:ext cx="1014975" cy="100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52975">
            <a:off x="6283588" y="-62828"/>
            <a:ext cx="2072350" cy="160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649" y="2278218"/>
            <a:ext cx="1057039" cy="11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91568" y="1646322"/>
            <a:ext cx="1323915" cy="10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4711EE3-A3CB-C752-E029-8FE6768D9893}"/>
              </a:ext>
            </a:extLst>
          </p:cNvPr>
          <p:cNvSpPr txBox="1"/>
          <p:nvPr/>
        </p:nvSpPr>
        <p:spPr>
          <a:xfrm>
            <a:off x="1342103" y="1599949"/>
            <a:ext cx="6459793" cy="2121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CẢM ƠN CÁC EM ĐÃ LẮNG NGHE BÀI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GIẢNG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1A9F69D-3F48-E0E1-4D6B-85365F05973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01579" y="3375462"/>
            <a:ext cx="2455609" cy="176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Google Shape;1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93" y="-66378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211" y="2184927"/>
            <a:ext cx="983779" cy="9785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E349D04-9230-C3E2-DCF1-05551ADCE00A}"/>
              </a:ext>
            </a:extLst>
          </p:cNvPr>
          <p:cNvSpPr txBox="1"/>
          <p:nvPr/>
        </p:nvSpPr>
        <p:spPr>
          <a:xfrm>
            <a:off x="2331139" y="885825"/>
            <a:ext cx="4238661" cy="1184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F682D2D5-695D-4F49-286C-91577E51CAD4}"/>
              </a:ext>
            </a:extLst>
          </p:cNvPr>
          <p:cNvSpPr/>
          <p:nvPr/>
        </p:nvSpPr>
        <p:spPr>
          <a:xfrm>
            <a:off x="1050087" y="2393156"/>
            <a:ext cx="2978988" cy="172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Bảng</a:t>
            </a:r>
            <a:r>
              <a:rPr lang="en-US" sz="2800" dirty="0"/>
              <a:t> chia 2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70C2C393-975D-E41B-FF42-4E34B32D65FF}"/>
              </a:ext>
            </a:extLst>
          </p:cNvPr>
          <p:cNvSpPr/>
          <p:nvPr/>
        </p:nvSpPr>
        <p:spPr>
          <a:xfrm>
            <a:off x="4952956" y="2393156"/>
            <a:ext cx="2978988" cy="172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Bảng</a:t>
            </a:r>
            <a:r>
              <a:rPr lang="en-US" sz="2800" dirty="0"/>
              <a:t> chia 5</a:t>
            </a:r>
          </a:p>
        </p:txBody>
      </p:sp>
      <p:pic>
        <p:nvPicPr>
          <p:cNvPr id="13" name="Google Shape;1222;p35">
            <a:extLst>
              <a:ext uri="{FF2B5EF4-FFF2-40B4-BE49-F238E27FC236}">
                <a16:creationId xmlns:a16="http://schemas.microsoft.com/office/drawing/2014/main" id="{D6164511-8EB8-7629-3B40-B9B37D1C543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89837">
            <a:off x="3808951" y="3939044"/>
            <a:ext cx="944847" cy="12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71;p39">
            <a:extLst>
              <a:ext uri="{FF2B5EF4-FFF2-40B4-BE49-F238E27FC236}">
                <a16:creationId xmlns:a16="http://schemas.microsoft.com/office/drawing/2014/main" id="{7D4DB389-DC09-D1CD-C90F-66707C58857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34031">
            <a:off x="345871" y="1257500"/>
            <a:ext cx="847725" cy="1151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897;p70">
            <a:extLst>
              <a:ext uri="{FF2B5EF4-FFF2-40B4-BE49-F238E27FC236}">
                <a16:creationId xmlns:a16="http://schemas.microsoft.com/office/drawing/2014/main" id="{89163FA5-FB39-F4AF-4B0E-72C99E943341}"/>
              </a:ext>
            </a:extLst>
          </p:cNvPr>
          <p:cNvGrpSpPr/>
          <p:nvPr/>
        </p:nvGrpSpPr>
        <p:grpSpPr>
          <a:xfrm>
            <a:off x="4952956" y="68263"/>
            <a:ext cx="477505" cy="476900"/>
            <a:chOff x="6902013" y="3339275"/>
            <a:chExt cx="493800" cy="493175"/>
          </a:xfrm>
        </p:grpSpPr>
        <p:sp>
          <p:nvSpPr>
            <p:cNvPr id="16" name="Google Shape;1898;p70">
              <a:extLst>
                <a:ext uri="{FF2B5EF4-FFF2-40B4-BE49-F238E27FC236}">
                  <a16:creationId xmlns:a16="http://schemas.microsoft.com/office/drawing/2014/main" id="{6AC7DDE7-831A-81DB-571B-8D31F16A7535}"/>
                </a:ext>
              </a:extLst>
            </p:cNvPr>
            <p:cNvSpPr/>
            <p:nvPr/>
          </p:nvSpPr>
          <p:spPr>
            <a:xfrm>
              <a:off x="7176038" y="3390775"/>
              <a:ext cx="177800" cy="166400"/>
            </a:xfrm>
            <a:custGeom>
              <a:avLst/>
              <a:gdLst/>
              <a:ahLst/>
              <a:cxnLst/>
              <a:rect l="l" t="t" r="r" b="b"/>
              <a:pathLst>
                <a:path w="7112" h="6656" extrusionOk="0">
                  <a:moveTo>
                    <a:pt x="3981" y="1"/>
                  </a:moveTo>
                  <a:cubicBezTo>
                    <a:pt x="3150" y="1"/>
                    <a:pt x="2318" y="369"/>
                    <a:pt x="1729" y="1027"/>
                  </a:cubicBezTo>
                  <a:lnTo>
                    <a:pt x="1" y="2360"/>
                  </a:lnTo>
                  <a:lnTo>
                    <a:pt x="26" y="5125"/>
                  </a:lnTo>
                  <a:cubicBezTo>
                    <a:pt x="740" y="5396"/>
                    <a:pt x="1283" y="5962"/>
                    <a:pt x="1604" y="6651"/>
                  </a:cubicBezTo>
                  <a:lnTo>
                    <a:pt x="1604" y="6651"/>
                  </a:lnTo>
                  <a:lnTo>
                    <a:pt x="4050" y="6211"/>
                  </a:lnTo>
                  <a:lnTo>
                    <a:pt x="5679" y="4977"/>
                  </a:lnTo>
                  <a:cubicBezTo>
                    <a:pt x="7013" y="3915"/>
                    <a:pt x="7111" y="1915"/>
                    <a:pt x="5852" y="755"/>
                  </a:cubicBezTo>
                  <a:cubicBezTo>
                    <a:pt x="5313" y="238"/>
                    <a:pt x="4647" y="1"/>
                    <a:pt x="3981" y="1"/>
                  </a:cubicBezTo>
                  <a:close/>
                  <a:moveTo>
                    <a:pt x="1604" y="6651"/>
                  </a:moveTo>
                  <a:lnTo>
                    <a:pt x="1581" y="6656"/>
                  </a:lnTo>
                  <a:lnTo>
                    <a:pt x="1606" y="6656"/>
                  </a:lnTo>
                  <a:cubicBezTo>
                    <a:pt x="1605" y="6654"/>
                    <a:pt x="1604" y="6653"/>
                    <a:pt x="1604" y="665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99;p70">
              <a:extLst>
                <a:ext uri="{FF2B5EF4-FFF2-40B4-BE49-F238E27FC236}">
                  <a16:creationId xmlns:a16="http://schemas.microsoft.com/office/drawing/2014/main" id="{DE3293EF-2C17-AA87-4012-46C4BF87B473}"/>
                </a:ext>
              </a:extLst>
            </p:cNvPr>
            <p:cNvSpPr/>
            <p:nvPr/>
          </p:nvSpPr>
          <p:spPr>
            <a:xfrm>
              <a:off x="7177288" y="3612700"/>
              <a:ext cx="178400" cy="168125"/>
            </a:xfrm>
            <a:custGeom>
              <a:avLst/>
              <a:gdLst/>
              <a:ahLst/>
              <a:cxnLst/>
              <a:rect l="l" t="t" r="r" b="b"/>
              <a:pathLst>
                <a:path w="7136" h="6725" extrusionOk="0">
                  <a:moveTo>
                    <a:pt x="1556" y="1"/>
                  </a:moveTo>
                  <a:cubicBezTo>
                    <a:pt x="1259" y="717"/>
                    <a:pt x="692" y="1284"/>
                    <a:pt x="0" y="1605"/>
                  </a:cubicBezTo>
                  <a:lnTo>
                    <a:pt x="173" y="3457"/>
                  </a:lnTo>
                  <a:lnTo>
                    <a:pt x="1654" y="5630"/>
                  </a:lnTo>
                  <a:cubicBezTo>
                    <a:pt x="2303" y="6408"/>
                    <a:pt x="3064" y="6724"/>
                    <a:pt x="3795" y="6724"/>
                  </a:cubicBezTo>
                  <a:cubicBezTo>
                    <a:pt x="4595" y="6724"/>
                    <a:pt x="5359" y="6345"/>
                    <a:pt x="5901" y="5778"/>
                  </a:cubicBezTo>
                  <a:cubicBezTo>
                    <a:pt x="6889" y="4741"/>
                    <a:pt x="7135" y="3013"/>
                    <a:pt x="5605" y="1679"/>
                  </a:cubicBezTo>
                  <a:lnTo>
                    <a:pt x="3876" y="39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0;p70">
              <a:extLst>
                <a:ext uri="{FF2B5EF4-FFF2-40B4-BE49-F238E27FC236}">
                  <a16:creationId xmlns:a16="http://schemas.microsoft.com/office/drawing/2014/main" id="{A723A8B5-0AA5-6CFF-0C29-6D41B2D57250}"/>
                </a:ext>
              </a:extLst>
            </p:cNvPr>
            <p:cNvSpPr/>
            <p:nvPr/>
          </p:nvSpPr>
          <p:spPr>
            <a:xfrm>
              <a:off x="7215563" y="3515025"/>
              <a:ext cx="180250" cy="139925"/>
            </a:xfrm>
            <a:custGeom>
              <a:avLst/>
              <a:gdLst/>
              <a:ahLst/>
              <a:cxnLst/>
              <a:rect l="l" t="t" r="r" b="b"/>
              <a:pathLst>
                <a:path w="7210" h="5597" extrusionOk="0">
                  <a:moveTo>
                    <a:pt x="4264" y="1"/>
                  </a:moveTo>
                  <a:cubicBezTo>
                    <a:pt x="4201" y="1"/>
                    <a:pt x="4137" y="3"/>
                    <a:pt x="4074" y="7"/>
                  </a:cubicBezTo>
                  <a:lnTo>
                    <a:pt x="0" y="1686"/>
                  </a:lnTo>
                  <a:cubicBezTo>
                    <a:pt x="296" y="2402"/>
                    <a:pt x="321" y="3192"/>
                    <a:pt x="25" y="3908"/>
                  </a:cubicBezTo>
                  <a:lnTo>
                    <a:pt x="4074" y="5586"/>
                  </a:lnTo>
                  <a:cubicBezTo>
                    <a:pt x="4159" y="5593"/>
                    <a:pt x="4244" y="5596"/>
                    <a:pt x="4329" y="5596"/>
                  </a:cubicBezTo>
                  <a:cubicBezTo>
                    <a:pt x="5857" y="5596"/>
                    <a:pt x="7209" y="4547"/>
                    <a:pt x="7209" y="2722"/>
                  </a:cubicBezTo>
                  <a:cubicBezTo>
                    <a:pt x="7186" y="1134"/>
                    <a:pt x="5796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01;p70">
              <a:extLst>
                <a:ext uri="{FF2B5EF4-FFF2-40B4-BE49-F238E27FC236}">
                  <a16:creationId xmlns:a16="http://schemas.microsoft.com/office/drawing/2014/main" id="{49E8F6C5-DE80-4058-31F9-FC31A175328E}"/>
                </a:ext>
              </a:extLst>
            </p:cNvPr>
            <p:cNvSpPr/>
            <p:nvPr/>
          </p:nvSpPr>
          <p:spPr>
            <a:xfrm>
              <a:off x="6943363" y="3390550"/>
              <a:ext cx="183325" cy="166625"/>
            </a:xfrm>
            <a:custGeom>
              <a:avLst/>
              <a:gdLst/>
              <a:ahLst/>
              <a:cxnLst/>
              <a:rect l="l" t="t" r="r" b="b"/>
              <a:pathLst>
                <a:path w="7333" h="6665" extrusionOk="0">
                  <a:moveTo>
                    <a:pt x="3251" y="0"/>
                  </a:moveTo>
                  <a:cubicBezTo>
                    <a:pt x="2544" y="0"/>
                    <a:pt x="1834" y="261"/>
                    <a:pt x="1284" y="789"/>
                  </a:cubicBezTo>
                  <a:cubicBezTo>
                    <a:pt x="0" y="2097"/>
                    <a:pt x="222" y="3899"/>
                    <a:pt x="1482" y="4986"/>
                  </a:cubicBezTo>
                  <a:lnTo>
                    <a:pt x="3580" y="6418"/>
                  </a:lnTo>
                  <a:lnTo>
                    <a:pt x="5580" y="6665"/>
                  </a:lnTo>
                  <a:cubicBezTo>
                    <a:pt x="5851" y="5973"/>
                    <a:pt x="6419" y="5405"/>
                    <a:pt x="7111" y="5134"/>
                  </a:cubicBezTo>
                  <a:lnTo>
                    <a:pt x="7135" y="5134"/>
                  </a:lnTo>
                  <a:lnTo>
                    <a:pt x="7333" y="2838"/>
                  </a:lnTo>
                  <a:lnTo>
                    <a:pt x="5432" y="1036"/>
                  </a:lnTo>
                  <a:cubicBezTo>
                    <a:pt x="4876" y="348"/>
                    <a:pt x="4066" y="0"/>
                    <a:pt x="3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02;p70">
              <a:extLst>
                <a:ext uri="{FF2B5EF4-FFF2-40B4-BE49-F238E27FC236}">
                  <a16:creationId xmlns:a16="http://schemas.microsoft.com/office/drawing/2014/main" id="{B454DFEB-C154-322F-9F39-C85A3B3AA58F}"/>
                </a:ext>
              </a:extLst>
            </p:cNvPr>
            <p:cNvSpPr/>
            <p:nvPr/>
          </p:nvSpPr>
          <p:spPr>
            <a:xfrm>
              <a:off x="6946438" y="3612075"/>
              <a:ext cx="174700" cy="168000"/>
            </a:xfrm>
            <a:custGeom>
              <a:avLst/>
              <a:gdLst/>
              <a:ahLst/>
              <a:cxnLst/>
              <a:rect l="l" t="t" r="r" b="b"/>
              <a:pathLst>
                <a:path w="6988" h="6720" extrusionOk="0">
                  <a:moveTo>
                    <a:pt x="5432" y="1"/>
                  </a:moveTo>
                  <a:lnTo>
                    <a:pt x="3309" y="322"/>
                  </a:lnTo>
                  <a:lnTo>
                    <a:pt x="1359" y="1704"/>
                  </a:lnTo>
                  <a:cubicBezTo>
                    <a:pt x="124" y="2766"/>
                    <a:pt x="1" y="4667"/>
                    <a:pt x="1136" y="5852"/>
                  </a:cubicBezTo>
                  <a:cubicBezTo>
                    <a:pt x="1683" y="6434"/>
                    <a:pt x="2411" y="6719"/>
                    <a:pt x="3136" y="6719"/>
                  </a:cubicBezTo>
                  <a:cubicBezTo>
                    <a:pt x="3950" y="6719"/>
                    <a:pt x="4760" y="6360"/>
                    <a:pt x="5309" y="5655"/>
                  </a:cubicBezTo>
                  <a:lnTo>
                    <a:pt x="6716" y="3679"/>
                  </a:lnTo>
                  <a:lnTo>
                    <a:pt x="6988" y="1606"/>
                  </a:lnTo>
                  <a:cubicBezTo>
                    <a:pt x="6272" y="1309"/>
                    <a:pt x="5728" y="742"/>
                    <a:pt x="5432" y="26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03;p70">
              <a:extLst>
                <a:ext uri="{FF2B5EF4-FFF2-40B4-BE49-F238E27FC236}">
                  <a16:creationId xmlns:a16="http://schemas.microsoft.com/office/drawing/2014/main" id="{CD2BDA0E-68FA-79D0-B699-59009657F999}"/>
                </a:ext>
              </a:extLst>
            </p:cNvPr>
            <p:cNvSpPr/>
            <p:nvPr/>
          </p:nvSpPr>
          <p:spPr>
            <a:xfrm>
              <a:off x="6902013" y="3514875"/>
              <a:ext cx="180850" cy="140150"/>
            </a:xfrm>
            <a:custGeom>
              <a:avLst/>
              <a:gdLst/>
              <a:ahLst/>
              <a:cxnLst/>
              <a:rect l="l" t="t" r="r" b="b"/>
              <a:pathLst>
                <a:path w="7234" h="5606" extrusionOk="0">
                  <a:moveTo>
                    <a:pt x="2872" y="1"/>
                  </a:moveTo>
                  <a:cubicBezTo>
                    <a:pt x="1334" y="1"/>
                    <a:pt x="70" y="1212"/>
                    <a:pt x="0" y="2778"/>
                  </a:cubicBezTo>
                  <a:cubicBezTo>
                    <a:pt x="0" y="4477"/>
                    <a:pt x="1294" y="5605"/>
                    <a:pt x="2849" y="5605"/>
                  </a:cubicBezTo>
                  <a:cubicBezTo>
                    <a:pt x="2943" y="5605"/>
                    <a:pt x="3039" y="5601"/>
                    <a:pt x="3136" y="5592"/>
                  </a:cubicBezTo>
                  <a:lnTo>
                    <a:pt x="7209" y="3914"/>
                  </a:lnTo>
                  <a:cubicBezTo>
                    <a:pt x="7061" y="3568"/>
                    <a:pt x="6987" y="3198"/>
                    <a:pt x="6987" y="2852"/>
                  </a:cubicBezTo>
                  <a:lnTo>
                    <a:pt x="6987" y="2827"/>
                  </a:lnTo>
                  <a:cubicBezTo>
                    <a:pt x="6987" y="2432"/>
                    <a:pt x="7061" y="2062"/>
                    <a:pt x="7234" y="1692"/>
                  </a:cubicBezTo>
                  <a:lnTo>
                    <a:pt x="3136" y="13"/>
                  </a:lnTo>
                  <a:cubicBezTo>
                    <a:pt x="3047" y="5"/>
                    <a:pt x="2959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4;p70">
              <a:extLst>
                <a:ext uri="{FF2B5EF4-FFF2-40B4-BE49-F238E27FC236}">
                  <a16:creationId xmlns:a16="http://schemas.microsoft.com/office/drawing/2014/main" id="{C6C3B095-F0D0-8A94-806D-12FF496D68A7}"/>
                </a:ext>
              </a:extLst>
            </p:cNvPr>
            <p:cNvSpPr/>
            <p:nvPr/>
          </p:nvSpPr>
          <p:spPr>
            <a:xfrm>
              <a:off x="7074813" y="3339275"/>
              <a:ext cx="146925" cy="180250"/>
            </a:xfrm>
            <a:custGeom>
              <a:avLst/>
              <a:gdLst/>
              <a:ahLst/>
              <a:cxnLst/>
              <a:rect l="l" t="t" r="r" b="b"/>
              <a:pathLst>
                <a:path w="5877" h="7210" extrusionOk="0">
                  <a:moveTo>
                    <a:pt x="2988" y="0"/>
                  </a:moveTo>
                  <a:cubicBezTo>
                    <a:pt x="1532" y="0"/>
                    <a:pt x="1" y="1037"/>
                    <a:pt x="198" y="3111"/>
                  </a:cubicBezTo>
                  <a:lnTo>
                    <a:pt x="1877" y="7210"/>
                  </a:lnTo>
                  <a:cubicBezTo>
                    <a:pt x="2209" y="7077"/>
                    <a:pt x="2542" y="6984"/>
                    <a:pt x="2874" y="6984"/>
                  </a:cubicBezTo>
                  <a:cubicBezTo>
                    <a:pt x="2912" y="6984"/>
                    <a:pt x="2950" y="6985"/>
                    <a:pt x="2988" y="6987"/>
                  </a:cubicBezTo>
                  <a:lnTo>
                    <a:pt x="2964" y="6963"/>
                  </a:lnTo>
                  <a:cubicBezTo>
                    <a:pt x="3334" y="6963"/>
                    <a:pt x="3704" y="7037"/>
                    <a:pt x="4050" y="7185"/>
                  </a:cubicBezTo>
                  <a:lnTo>
                    <a:pt x="5753" y="3087"/>
                  </a:lnTo>
                  <a:cubicBezTo>
                    <a:pt x="5877" y="1037"/>
                    <a:pt x="4420" y="0"/>
                    <a:pt x="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5;p70">
              <a:extLst>
                <a:ext uri="{FF2B5EF4-FFF2-40B4-BE49-F238E27FC236}">
                  <a16:creationId xmlns:a16="http://schemas.microsoft.com/office/drawing/2014/main" id="{90735417-C70B-A239-F5E1-0750CC273B13}"/>
                </a:ext>
              </a:extLst>
            </p:cNvPr>
            <p:cNvSpPr/>
            <p:nvPr/>
          </p:nvSpPr>
          <p:spPr>
            <a:xfrm>
              <a:off x="7074813" y="3652200"/>
              <a:ext cx="146325" cy="180250"/>
            </a:xfrm>
            <a:custGeom>
              <a:avLst/>
              <a:gdLst/>
              <a:ahLst/>
              <a:cxnLst/>
              <a:rect l="l" t="t" r="r" b="b"/>
              <a:pathLst>
                <a:path w="5853" h="7210" extrusionOk="0">
                  <a:moveTo>
                    <a:pt x="1853" y="1"/>
                  </a:moveTo>
                  <a:lnTo>
                    <a:pt x="174" y="4025"/>
                  </a:lnTo>
                  <a:cubicBezTo>
                    <a:pt x="1" y="6074"/>
                    <a:pt x="1482" y="7210"/>
                    <a:pt x="2964" y="7210"/>
                  </a:cubicBezTo>
                  <a:cubicBezTo>
                    <a:pt x="4420" y="7210"/>
                    <a:pt x="5852" y="6099"/>
                    <a:pt x="5729" y="4050"/>
                  </a:cubicBezTo>
                  <a:lnTo>
                    <a:pt x="4099" y="25"/>
                  </a:lnTo>
                  <a:cubicBezTo>
                    <a:pt x="3729" y="149"/>
                    <a:pt x="3359" y="223"/>
                    <a:pt x="2988" y="223"/>
                  </a:cubicBezTo>
                  <a:lnTo>
                    <a:pt x="2964" y="223"/>
                  </a:lnTo>
                  <a:cubicBezTo>
                    <a:pt x="2593" y="223"/>
                    <a:pt x="2198" y="149"/>
                    <a:pt x="1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6;p70">
              <a:extLst>
                <a:ext uri="{FF2B5EF4-FFF2-40B4-BE49-F238E27FC236}">
                  <a16:creationId xmlns:a16="http://schemas.microsoft.com/office/drawing/2014/main" id="{55A2253D-E3AC-F9D9-27B0-CAEF13809A62}"/>
                </a:ext>
              </a:extLst>
            </p:cNvPr>
            <p:cNvSpPr/>
            <p:nvPr/>
          </p:nvSpPr>
          <p:spPr>
            <a:xfrm>
              <a:off x="7149513" y="333927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0" y="0"/>
                  </a:moveTo>
                  <a:lnTo>
                    <a:pt x="0" y="6987"/>
                  </a:lnTo>
                  <a:cubicBezTo>
                    <a:pt x="371" y="6987"/>
                    <a:pt x="741" y="7061"/>
                    <a:pt x="1087" y="7185"/>
                  </a:cubicBezTo>
                  <a:lnTo>
                    <a:pt x="2765" y="3087"/>
                  </a:lnTo>
                  <a:cubicBezTo>
                    <a:pt x="2889" y="1037"/>
                    <a:pt x="143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07;p70">
              <a:extLst>
                <a:ext uri="{FF2B5EF4-FFF2-40B4-BE49-F238E27FC236}">
                  <a16:creationId xmlns:a16="http://schemas.microsoft.com/office/drawing/2014/main" id="{E9542589-949E-CDEC-76EC-C1EB5774798C}"/>
                </a:ext>
              </a:extLst>
            </p:cNvPr>
            <p:cNvSpPr/>
            <p:nvPr/>
          </p:nvSpPr>
          <p:spPr>
            <a:xfrm>
              <a:off x="7149513" y="365282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1111" y="0"/>
                  </a:moveTo>
                  <a:cubicBezTo>
                    <a:pt x="741" y="124"/>
                    <a:pt x="371" y="198"/>
                    <a:pt x="0" y="198"/>
                  </a:cubicBezTo>
                  <a:lnTo>
                    <a:pt x="0" y="7185"/>
                  </a:lnTo>
                  <a:cubicBezTo>
                    <a:pt x="1457" y="7185"/>
                    <a:pt x="2889" y="6074"/>
                    <a:pt x="2765" y="4025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8;p70">
              <a:extLst>
                <a:ext uri="{FF2B5EF4-FFF2-40B4-BE49-F238E27FC236}">
                  <a16:creationId xmlns:a16="http://schemas.microsoft.com/office/drawing/2014/main" id="{EA306775-C658-0A24-50B5-FF8AC38A565C}"/>
                </a:ext>
              </a:extLst>
            </p:cNvPr>
            <p:cNvSpPr/>
            <p:nvPr/>
          </p:nvSpPr>
          <p:spPr>
            <a:xfrm>
              <a:off x="7018663" y="3455300"/>
              <a:ext cx="304300" cy="260700"/>
            </a:xfrm>
            <a:custGeom>
              <a:avLst/>
              <a:gdLst/>
              <a:ahLst/>
              <a:cxnLst/>
              <a:rect l="l" t="t" r="r" b="b"/>
              <a:pathLst>
                <a:path w="12172" h="10428" extrusionOk="0">
                  <a:moveTo>
                    <a:pt x="5210" y="1"/>
                  </a:moveTo>
                  <a:cubicBezTo>
                    <a:pt x="2346" y="1"/>
                    <a:pt x="0" y="2346"/>
                    <a:pt x="0" y="5210"/>
                  </a:cubicBezTo>
                  <a:cubicBezTo>
                    <a:pt x="0" y="8350"/>
                    <a:pt x="2575" y="10427"/>
                    <a:pt x="5258" y="10427"/>
                  </a:cubicBezTo>
                  <a:cubicBezTo>
                    <a:pt x="6542" y="10427"/>
                    <a:pt x="7850" y="9952"/>
                    <a:pt x="8913" y="8889"/>
                  </a:cubicBezTo>
                  <a:cubicBezTo>
                    <a:pt x="12172" y="5630"/>
                    <a:pt x="9851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9;p70">
              <a:extLst>
                <a:ext uri="{FF2B5EF4-FFF2-40B4-BE49-F238E27FC236}">
                  <a16:creationId xmlns:a16="http://schemas.microsoft.com/office/drawing/2014/main" id="{0426FCA4-C460-0B23-5686-3E9C3B09F565}"/>
                </a:ext>
              </a:extLst>
            </p:cNvPr>
            <p:cNvSpPr/>
            <p:nvPr/>
          </p:nvSpPr>
          <p:spPr>
            <a:xfrm>
              <a:off x="7148888" y="3455300"/>
              <a:ext cx="130250" cy="260500"/>
            </a:xfrm>
            <a:custGeom>
              <a:avLst/>
              <a:gdLst/>
              <a:ahLst/>
              <a:cxnLst/>
              <a:rect l="l" t="t" r="r" b="b"/>
              <a:pathLst>
                <a:path w="5210" h="10420" extrusionOk="0">
                  <a:moveTo>
                    <a:pt x="1" y="1"/>
                  </a:moveTo>
                  <a:lnTo>
                    <a:pt x="1" y="10420"/>
                  </a:lnTo>
                  <a:cubicBezTo>
                    <a:pt x="2889" y="10420"/>
                    <a:pt x="5210" y="8099"/>
                    <a:pt x="5210" y="5210"/>
                  </a:cubicBezTo>
                  <a:cubicBezTo>
                    <a:pt x="5210" y="2346"/>
                    <a:pt x="2889" y="1"/>
                    <a:pt x="1" y="1"/>
                  </a:cubicBez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10;p70">
              <a:extLst>
                <a:ext uri="{FF2B5EF4-FFF2-40B4-BE49-F238E27FC236}">
                  <a16:creationId xmlns:a16="http://schemas.microsoft.com/office/drawing/2014/main" id="{0170F42D-6218-526A-124C-990719AC0772}"/>
                </a:ext>
              </a:extLst>
            </p:cNvPr>
            <p:cNvSpPr/>
            <p:nvPr/>
          </p:nvSpPr>
          <p:spPr>
            <a:xfrm>
              <a:off x="7070513" y="3565175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54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1;p70">
              <a:extLst>
                <a:ext uri="{FF2B5EF4-FFF2-40B4-BE49-F238E27FC236}">
                  <a16:creationId xmlns:a16="http://schemas.microsoft.com/office/drawing/2014/main" id="{D6A65A19-A906-974F-004F-F0BC9385DC16}"/>
                </a:ext>
              </a:extLst>
            </p:cNvPr>
            <p:cNvSpPr/>
            <p:nvPr/>
          </p:nvSpPr>
          <p:spPr>
            <a:xfrm>
              <a:off x="7186538" y="35651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2;p70">
              <a:extLst>
                <a:ext uri="{FF2B5EF4-FFF2-40B4-BE49-F238E27FC236}">
                  <a16:creationId xmlns:a16="http://schemas.microsoft.com/office/drawing/2014/main" id="{5B00707E-5807-077A-657B-2836FE669B4C}"/>
                </a:ext>
              </a:extLst>
            </p:cNvPr>
            <p:cNvSpPr/>
            <p:nvPr/>
          </p:nvSpPr>
          <p:spPr>
            <a:xfrm>
              <a:off x="7157538" y="3507150"/>
              <a:ext cx="40750" cy="40775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13;p70">
              <a:extLst>
                <a:ext uri="{FF2B5EF4-FFF2-40B4-BE49-F238E27FC236}">
                  <a16:creationId xmlns:a16="http://schemas.microsoft.com/office/drawing/2014/main" id="{E8225FF4-984D-0EB9-BF79-7FC91DEDF00A}"/>
                </a:ext>
              </a:extLst>
            </p:cNvPr>
            <p:cNvSpPr/>
            <p:nvPr/>
          </p:nvSpPr>
          <p:spPr>
            <a:xfrm>
              <a:off x="7099513" y="3507150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55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14;p70">
              <a:extLst>
                <a:ext uri="{FF2B5EF4-FFF2-40B4-BE49-F238E27FC236}">
                  <a16:creationId xmlns:a16="http://schemas.microsoft.com/office/drawing/2014/main" id="{EB7D8407-AF0E-1763-B64A-1F6495535F8F}"/>
                </a:ext>
              </a:extLst>
            </p:cNvPr>
            <p:cNvSpPr/>
            <p:nvPr/>
          </p:nvSpPr>
          <p:spPr>
            <a:xfrm>
              <a:off x="7099513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1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5;p70">
              <a:extLst>
                <a:ext uri="{FF2B5EF4-FFF2-40B4-BE49-F238E27FC236}">
                  <a16:creationId xmlns:a16="http://schemas.microsoft.com/office/drawing/2014/main" id="{381AA1F6-4210-AC5E-6276-4FA2155C8DFA}"/>
                </a:ext>
              </a:extLst>
            </p:cNvPr>
            <p:cNvSpPr/>
            <p:nvPr/>
          </p:nvSpPr>
          <p:spPr>
            <a:xfrm>
              <a:off x="7157538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6;p70">
              <a:extLst>
                <a:ext uri="{FF2B5EF4-FFF2-40B4-BE49-F238E27FC236}">
                  <a16:creationId xmlns:a16="http://schemas.microsoft.com/office/drawing/2014/main" id="{57883DD0-D656-9C93-4F5B-CA066A0D20AD}"/>
                </a:ext>
              </a:extLst>
            </p:cNvPr>
            <p:cNvSpPr/>
            <p:nvPr/>
          </p:nvSpPr>
          <p:spPr>
            <a:xfrm>
              <a:off x="7128513" y="35651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16" y="1"/>
                  </a:moveTo>
                  <a:lnTo>
                    <a:pt x="1" y="815"/>
                  </a:lnTo>
                  <a:lnTo>
                    <a:pt x="816" y="1630"/>
                  </a:lnTo>
                  <a:lnTo>
                    <a:pt x="1630" y="81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7;p70">
              <a:extLst>
                <a:ext uri="{FF2B5EF4-FFF2-40B4-BE49-F238E27FC236}">
                  <a16:creationId xmlns:a16="http://schemas.microsoft.com/office/drawing/2014/main" id="{D596C101-9716-2C97-2086-C656005984B7}"/>
                </a:ext>
              </a:extLst>
            </p:cNvPr>
            <p:cNvSpPr/>
            <p:nvPr/>
          </p:nvSpPr>
          <p:spPr>
            <a:xfrm>
              <a:off x="7148888" y="3565175"/>
              <a:ext cx="21025" cy="40750"/>
            </a:xfrm>
            <a:custGeom>
              <a:avLst/>
              <a:gdLst/>
              <a:ahLst/>
              <a:cxnLst/>
              <a:rect l="l" t="t" r="r" b="b"/>
              <a:pathLst>
                <a:path w="841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840" y="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13">
            <a:extLst>
              <a:ext uri="{FF2B5EF4-FFF2-40B4-BE49-F238E27FC236}">
                <a16:creationId xmlns:a16="http://schemas.microsoft.com/office/drawing/2014/main" id="{CEE07359-51E8-621D-9DAC-112C6DD05D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602235" y="4118864"/>
            <a:ext cx="692370" cy="390245"/>
          </a:xfrm>
          <a:prstGeom prst="rect">
            <a:avLst/>
          </a:prstGeom>
        </p:spPr>
      </p:pic>
      <p:pic>
        <p:nvPicPr>
          <p:cNvPr id="37" name="Picture 13">
            <a:extLst>
              <a:ext uri="{FF2B5EF4-FFF2-40B4-BE49-F238E27FC236}">
                <a16:creationId xmlns:a16="http://schemas.microsoft.com/office/drawing/2014/main" id="{417D74B5-91B2-DA1B-2362-8850893676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2564442" y="355349"/>
            <a:ext cx="692370" cy="390245"/>
          </a:xfrm>
          <a:prstGeom prst="rect">
            <a:avLst/>
          </a:prstGeom>
        </p:spPr>
      </p:pic>
      <p:pic>
        <p:nvPicPr>
          <p:cNvPr id="38" name="Picture 13">
            <a:extLst>
              <a:ext uri="{FF2B5EF4-FFF2-40B4-BE49-F238E27FC236}">
                <a16:creationId xmlns:a16="http://schemas.microsoft.com/office/drawing/2014/main" id="{EEFF26F0-1D9C-1B03-A496-7F234CDA37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94278" flipH="1">
            <a:off x="7537524" y="4286441"/>
            <a:ext cx="692370" cy="390245"/>
          </a:xfrm>
          <a:prstGeom prst="rect">
            <a:avLst/>
          </a:prstGeom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81639DAC-21B0-B9D3-3616-4D869E52C9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94278" flipH="1">
            <a:off x="7681456" y="1526898"/>
            <a:ext cx="692370" cy="390245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E1677138-5CA0-36A4-079F-8EEF473EB9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05722">
            <a:off x="4088605" y="2521310"/>
            <a:ext cx="466639" cy="263015"/>
          </a:xfrm>
          <a:prstGeom prst="rect">
            <a:avLst/>
          </a:prstGeom>
        </p:spPr>
      </p:pic>
      <p:pic>
        <p:nvPicPr>
          <p:cNvPr id="41" name="Google Shape;1373;p43">
            <a:extLst>
              <a:ext uri="{FF2B5EF4-FFF2-40B4-BE49-F238E27FC236}">
                <a16:creationId xmlns:a16="http://schemas.microsoft.com/office/drawing/2014/main" id="{ED3B2F76-B3D1-0219-8D63-EB290F44EA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99996">
            <a:off x="6786154" y="-93890"/>
            <a:ext cx="1834995" cy="163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37"/>
          <p:cNvSpPr/>
          <p:nvPr/>
        </p:nvSpPr>
        <p:spPr>
          <a:xfrm>
            <a:off x="1981419" y="4568574"/>
            <a:ext cx="5367558" cy="435916"/>
          </a:xfrm>
          <a:custGeom>
            <a:avLst/>
            <a:gdLst/>
            <a:ahLst/>
            <a:cxnLst/>
            <a:rect l="l" t="t" r="r" b="b"/>
            <a:pathLst>
              <a:path w="127118" h="16166" extrusionOk="0">
                <a:moveTo>
                  <a:pt x="0" y="0"/>
                </a:moveTo>
                <a:lnTo>
                  <a:pt x="127118" y="0"/>
                </a:lnTo>
                <a:lnTo>
                  <a:pt x="123077" y="8450"/>
                </a:lnTo>
                <a:lnTo>
                  <a:pt x="126383" y="16166"/>
                </a:lnTo>
                <a:lnTo>
                  <a:pt x="368" y="16166"/>
                </a:lnTo>
                <a:lnTo>
                  <a:pt x="4409" y="845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sp>
        <p:nvSpPr>
          <p:cNvPr id="1247" name="Google Shape;1247;p37"/>
          <p:cNvSpPr/>
          <p:nvPr/>
        </p:nvSpPr>
        <p:spPr>
          <a:xfrm rot="-5400000">
            <a:off x="3923180" y="159968"/>
            <a:ext cx="1297518" cy="984187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pic>
        <p:nvPicPr>
          <p:cNvPr id="1249" name="Google Shape;1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52731" flipH="1">
            <a:off x="693397" y="-901703"/>
            <a:ext cx="2176874" cy="278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37"/>
          <p:cNvPicPr preferRelativeResize="0"/>
          <p:nvPr/>
        </p:nvPicPr>
        <p:blipFill rotWithShape="1">
          <a:blip r:embed="rId4">
            <a:alphaModFix/>
          </a:blip>
          <a:srcRect l="12572"/>
          <a:stretch/>
        </p:blipFill>
        <p:spPr>
          <a:xfrm>
            <a:off x="7256100" y="943975"/>
            <a:ext cx="15729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9343" y="3936985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600" y="3321524"/>
            <a:ext cx="1581050" cy="18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089837">
            <a:off x="5827840" y="33362"/>
            <a:ext cx="944847" cy="12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91567">
            <a:off x="141176" y="1683609"/>
            <a:ext cx="847725" cy="115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870220F-4550-9FD0-5DAC-BDF3801C44CD}"/>
              </a:ext>
            </a:extLst>
          </p:cNvPr>
          <p:cNvSpPr txBox="1"/>
          <p:nvPr/>
        </p:nvSpPr>
        <p:spPr>
          <a:xfrm>
            <a:off x="1478537" y="1420896"/>
            <a:ext cx="614470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ÔN TẬP VỀ PHÉP CHIA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BẢNG CHIA 2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BẢNG CHIA 5</a:t>
            </a: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3B9A0159-65D3-BC35-4756-9861CBA96C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1491350" y="3032472"/>
            <a:ext cx="692370" cy="390245"/>
          </a:xfrm>
          <a:prstGeom prst="rect">
            <a:avLst/>
          </a:prstGeom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E3A07608-8A62-CE8C-DC11-EAAD286965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94278" flipH="1">
            <a:off x="6714044" y="3658234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AD3392EE-9EFB-ADC8-ECED-08CFFB29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327969"/>
            <a:ext cx="8220075" cy="1914525"/>
          </a:xfrm>
          <a:prstGeom prst="rect">
            <a:avLst/>
          </a:prstGeom>
        </p:spPr>
      </p:pic>
      <p:pic>
        <p:nvPicPr>
          <p:cNvPr id="1222" name="Google Shape;122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89837">
            <a:off x="7605015" y="3853318"/>
            <a:ext cx="944847" cy="123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2349" y="541719"/>
            <a:ext cx="1466444" cy="149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273462">
            <a:off x="297389" y="3255931"/>
            <a:ext cx="1036108" cy="160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id="{3701CB5E-B703-3845-05DA-ADE3EC0E0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0307" y="435579"/>
            <a:ext cx="650272" cy="650272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E051940-3392-D536-B1E7-6862C4FC9B50}"/>
              </a:ext>
            </a:extLst>
          </p:cNvPr>
          <p:cNvSpPr txBox="1"/>
          <p:nvPr/>
        </p:nvSpPr>
        <p:spPr>
          <a:xfrm>
            <a:off x="1140579" y="435579"/>
            <a:ext cx="738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C8225CFA-E72C-F57C-5B84-136C68B27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900" y="3717412"/>
            <a:ext cx="2952750" cy="695325"/>
          </a:xfrm>
          <a:prstGeom prst="rect">
            <a:avLst/>
          </a:prstGeom>
        </p:spPr>
      </p:pic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1B9AFFD4-56D6-4996-ECF1-C4129D5E2781}"/>
              </a:ext>
            </a:extLst>
          </p:cNvPr>
          <p:cNvSpPr/>
          <p:nvPr/>
        </p:nvSpPr>
        <p:spPr>
          <a:xfrm>
            <a:off x="3009900" y="3722344"/>
            <a:ext cx="628650" cy="618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AB22CF45-8E01-ECA3-E017-D395F31B981B}"/>
              </a:ext>
            </a:extLst>
          </p:cNvPr>
          <p:cNvSpPr/>
          <p:nvPr/>
        </p:nvSpPr>
        <p:spPr>
          <a:xfrm>
            <a:off x="4363925" y="3731730"/>
            <a:ext cx="628650" cy="618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23295485-5075-EBAB-357A-40A1749171C9}"/>
              </a:ext>
            </a:extLst>
          </p:cNvPr>
          <p:cNvSpPr/>
          <p:nvPr/>
        </p:nvSpPr>
        <p:spPr>
          <a:xfrm>
            <a:off x="5334000" y="3731730"/>
            <a:ext cx="628650" cy="618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48B786F5-4407-5C95-3665-CD9DC338F2CC}"/>
                  </a:ext>
                </a:extLst>
              </p:cNvPr>
              <p:cNvSpPr/>
              <p:nvPr/>
            </p:nvSpPr>
            <p:spPr>
              <a:xfrm>
                <a:off x="3704210" y="3767780"/>
                <a:ext cx="628650" cy="5827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48B786F5-4407-5C95-3665-CD9DC338F2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10" y="3767780"/>
                <a:ext cx="628650" cy="58279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13">
            <a:extLst>
              <a:ext uri="{FF2B5EF4-FFF2-40B4-BE49-F238E27FC236}">
                <a16:creationId xmlns:a16="http://schemas.microsoft.com/office/drawing/2014/main" id="{D82CCA41-9637-5816-497E-897970A958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170722" y="1495938"/>
            <a:ext cx="582481" cy="328308"/>
          </a:xfrm>
          <a:prstGeom prst="rect">
            <a:avLst/>
          </a:prstGeom>
        </p:spPr>
      </p:pic>
      <p:pic>
        <p:nvPicPr>
          <p:cNvPr id="57" name="Picture 13">
            <a:extLst>
              <a:ext uri="{FF2B5EF4-FFF2-40B4-BE49-F238E27FC236}">
                <a16:creationId xmlns:a16="http://schemas.microsoft.com/office/drawing/2014/main" id="{733D03BA-C2A2-F8E8-08A1-6CDB80FC54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1574467" y="3846029"/>
            <a:ext cx="692370" cy="390245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EF8E2054-71FD-91AB-F39B-D166D82703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8422282" y="3296095"/>
            <a:ext cx="519510" cy="330192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F66CFFEB-39EA-490C-757D-8D87CBFA9B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3867774" y="1228371"/>
            <a:ext cx="541672" cy="305306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47DE7CC1-93B8-74FB-38B6-C4A7442E90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6778515" y="4074700"/>
            <a:ext cx="692370" cy="390245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176996F8-91D3-2B4A-91B7-FF9EF6414C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05722">
            <a:off x="6905170" y="100589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3" grpId="0" animBg="1"/>
      <p:bldP spid="5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C9EA9EB-49B8-77AF-6E26-04BF915B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8" y="382362"/>
            <a:ext cx="8101012" cy="3108465"/>
          </a:xfrm>
          <a:prstGeom prst="rect">
            <a:avLst/>
          </a:prstGeom>
        </p:spPr>
      </p:pic>
      <p:pic>
        <p:nvPicPr>
          <p:cNvPr id="1372" name="Google Shape;137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22986">
            <a:off x="74780" y="-214399"/>
            <a:ext cx="1407642" cy="152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9996">
            <a:off x="7694853" y="-193876"/>
            <a:ext cx="1834995" cy="163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F3BC78-A14A-F3EA-FA70-6114983AC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262" y="3755232"/>
            <a:ext cx="3533775" cy="819150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3F36D32-C22A-E402-A959-6B47DD72245E}"/>
              </a:ext>
            </a:extLst>
          </p:cNvPr>
          <p:cNvSpPr/>
          <p:nvPr/>
        </p:nvSpPr>
        <p:spPr>
          <a:xfrm>
            <a:off x="2930033" y="3825785"/>
            <a:ext cx="703733" cy="653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1F71C90-5FAE-8BC2-3BA5-3C8A2C6B5A35}"/>
              </a:ext>
            </a:extLst>
          </p:cNvPr>
          <p:cNvSpPr/>
          <p:nvPr/>
        </p:nvSpPr>
        <p:spPr>
          <a:xfrm>
            <a:off x="4509938" y="3825785"/>
            <a:ext cx="703733" cy="653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6A68E13-DB1B-83C1-1D80-1B0CBDB79507}"/>
              </a:ext>
            </a:extLst>
          </p:cNvPr>
          <p:cNvSpPr/>
          <p:nvPr/>
        </p:nvSpPr>
        <p:spPr>
          <a:xfrm>
            <a:off x="5646973" y="3838855"/>
            <a:ext cx="652461" cy="640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ình Bầu dục 22">
                <a:extLst>
                  <a:ext uri="{FF2B5EF4-FFF2-40B4-BE49-F238E27FC236}">
                    <a16:creationId xmlns:a16="http://schemas.microsoft.com/office/drawing/2014/main" id="{EFF9CFDA-90DC-2C40-AC6A-1D2B0DAF6DF4}"/>
                  </a:ext>
                </a:extLst>
              </p:cNvPr>
              <p:cNvSpPr/>
              <p:nvPr/>
            </p:nvSpPr>
            <p:spPr>
              <a:xfrm>
                <a:off x="3745621" y="3850968"/>
                <a:ext cx="652462" cy="6281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Hình Bầu dục 22">
                <a:extLst>
                  <a:ext uri="{FF2B5EF4-FFF2-40B4-BE49-F238E27FC236}">
                    <a16:creationId xmlns:a16="http://schemas.microsoft.com/office/drawing/2014/main" id="{EFF9CFDA-90DC-2C40-AC6A-1D2B0DAF6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621" y="3850968"/>
                <a:ext cx="652462" cy="62816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3">
            <a:extLst>
              <a:ext uri="{FF2B5EF4-FFF2-40B4-BE49-F238E27FC236}">
                <a16:creationId xmlns:a16="http://schemas.microsoft.com/office/drawing/2014/main" id="{EA2D3B44-08FF-2D51-49B7-6AE668EA10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1030436" y="4207629"/>
            <a:ext cx="692370" cy="390245"/>
          </a:xfrm>
          <a:prstGeom prst="rect">
            <a:avLst/>
          </a:prstGeom>
        </p:spPr>
      </p:pic>
      <p:pic>
        <p:nvPicPr>
          <p:cNvPr id="25" name="Picture 13">
            <a:extLst>
              <a:ext uri="{FF2B5EF4-FFF2-40B4-BE49-F238E27FC236}">
                <a16:creationId xmlns:a16="http://schemas.microsoft.com/office/drawing/2014/main" id="{466FD519-8D50-2F0E-64BB-1032B4D98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323993" y="1741472"/>
            <a:ext cx="692370" cy="390245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293DEC29-F5DC-7178-BB7A-42D9FFD523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7164446" y="4141708"/>
            <a:ext cx="692370" cy="390245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240C56C9-C65D-7094-97E2-8F13D1A4D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5722">
            <a:off x="7231401" y="1816037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0300628-7523-C8C9-17EA-33D64DF7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86" y="781512"/>
            <a:ext cx="7410329" cy="2707103"/>
          </a:xfrm>
          <a:prstGeom prst="rect">
            <a:avLst/>
          </a:prstGeom>
        </p:spPr>
      </p:pic>
      <p:sp>
        <p:nvSpPr>
          <p:cNvPr id="1292" name="Google Shape;1292;p41"/>
          <p:cNvSpPr/>
          <p:nvPr/>
        </p:nvSpPr>
        <p:spPr>
          <a:xfrm rot="-5400000">
            <a:off x="8445724" y="4455032"/>
            <a:ext cx="769811" cy="531042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1309" name="Google Shape;1309;p41"/>
          <p:cNvGrpSpPr/>
          <p:nvPr/>
        </p:nvGrpSpPr>
        <p:grpSpPr>
          <a:xfrm>
            <a:off x="8429700" y="2682355"/>
            <a:ext cx="568440" cy="465542"/>
            <a:chOff x="1011838" y="1355525"/>
            <a:chExt cx="494425" cy="404925"/>
          </a:xfrm>
        </p:grpSpPr>
        <p:sp>
          <p:nvSpPr>
            <p:cNvPr id="1310" name="Google Shape;1310;p41"/>
            <p:cNvSpPr/>
            <p:nvPr/>
          </p:nvSpPr>
          <p:spPr>
            <a:xfrm>
              <a:off x="1187113" y="1355525"/>
              <a:ext cx="131500" cy="115450"/>
            </a:xfrm>
            <a:custGeom>
              <a:avLst/>
              <a:gdLst/>
              <a:ahLst/>
              <a:cxnLst/>
              <a:rect l="l" t="t" r="r" b="b"/>
              <a:pathLst>
                <a:path w="5260" h="4618" extrusionOk="0">
                  <a:moveTo>
                    <a:pt x="2593" y="1"/>
                  </a:moveTo>
                  <a:lnTo>
                    <a:pt x="1" y="4050"/>
                  </a:lnTo>
                  <a:lnTo>
                    <a:pt x="2025" y="4617"/>
                  </a:lnTo>
                  <a:lnTo>
                    <a:pt x="3482" y="4050"/>
                  </a:lnTo>
                  <a:lnTo>
                    <a:pt x="5260" y="1828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1374763" y="1355525"/>
              <a:ext cx="131500" cy="115450"/>
            </a:xfrm>
            <a:custGeom>
              <a:avLst/>
              <a:gdLst/>
              <a:ahLst/>
              <a:cxnLst/>
              <a:rect l="l" t="t" r="r" b="b"/>
              <a:pathLst>
                <a:path w="5260" h="4618" extrusionOk="0">
                  <a:moveTo>
                    <a:pt x="593" y="1"/>
                  </a:moveTo>
                  <a:lnTo>
                    <a:pt x="0" y="2000"/>
                  </a:lnTo>
                  <a:lnTo>
                    <a:pt x="1753" y="4050"/>
                  </a:lnTo>
                  <a:lnTo>
                    <a:pt x="3087" y="4617"/>
                  </a:lnTo>
                  <a:lnTo>
                    <a:pt x="5259" y="4050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1274163" y="1355525"/>
              <a:ext cx="144450" cy="115450"/>
            </a:xfrm>
            <a:custGeom>
              <a:avLst/>
              <a:gdLst/>
              <a:ahLst/>
              <a:cxnLst/>
              <a:rect l="l" t="t" r="r" b="b"/>
              <a:pathLst>
                <a:path w="5778" h="4618" extrusionOk="0">
                  <a:moveTo>
                    <a:pt x="1136" y="1"/>
                  </a:moveTo>
                  <a:lnTo>
                    <a:pt x="0" y="4050"/>
                  </a:lnTo>
                  <a:lnTo>
                    <a:pt x="1457" y="4617"/>
                  </a:lnTo>
                  <a:lnTo>
                    <a:pt x="4691" y="4617"/>
                  </a:lnTo>
                  <a:lnTo>
                    <a:pt x="5777" y="4050"/>
                  </a:lnTo>
                  <a:lnTo>
                    <a:pt x="4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346363" y="1355525"/>
              <a:ext cx="72250" cy="115450"/>
            </a:xfrm>
            <a:custGeom>
              <a:avLst/>
              <a:gdLst/>
              <a:ahLst/>
              <a:cxnLst/>
              <a:rect l="l" t="t" r="r" b="b"/>
              <a:pathLst>
                <a:path w="2890" h="4618" extrusionOk="0">
                  <a:moveTo>
                    <a:pt x="1" y="1"/>
                  </a:moveTo>
                  <a:lnTo>
                    <a:pt x="1" y="4617"/>
                  </a:lnTo>
                  <a:lnTo>
                    <a:pt x="1803" y="4617"/>
                  </a:lnTo>
                  <a:lnTo>
                    <a:pt x="2889" y="4050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187113" y="1456750"/>
              <a:ext cx="159275" cy="165450"/>
            </a:xfrm>
            <a:custGeom>
              <a:avLst/>
              <a:gdLst/>
              <a:ahLst/>
              <a:cxnLst/>
              <a:rect l="l" t="t" r="r" b="b"/>
              <a:pathLst>
                <a:path w="6371" h="6618" extrusionOk="0">
                  <a:moveTo>
                    <a:pt x="1" y="1"/>
                  </a:moveTo>
                  <a:lnTo>
                    <a:pt x="6371" y="6617"/>
                  </a:lnTo>
                  <a:lnTo>
                    <a:pt x="6371" y="6617"/>
                  </a:lnTo>
                  <a:lnTo>
                    <a:pt x="5704" y="2445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rgbClr val="A3B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6363" y="1456750"/>
              <a:ext cx="159900" cy="165450"/>
            </a:xfrm>
            <a:custGeom>
              <a:avLst/>
              <a:gdLst/>
              <a:ahLst/>
              <a:cxnLst/>
              <a:rect l="l" t="t" r="r" b="b"/>
              <a:pathLst>
                <a:path w="6396" h="6618" extrusionOk="0">
                  <a:moveTo>
                    <a:pt x="2889" y="1"/>
                  </a:moveTo>
                  <a:lnTo>
                    <a:pt x="643" y="2445"/>
                  </a:lnTo>
                  <a:lnTo>
                    <a:pt x="1" y="6617"/>
                  </a:lnTo>
                  <a:lnTo>
                    <a:pt x="6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1274163" y="1456750"/>
              <a:ext cx="144450" cy="165450"/>
            </a:xfrm>
            <a:custGeom>
              <a:avLst/>
              <a:gdLst/>
              <a:ahLst/>
              <a:cxnLst/>
              <a:rect l="l" t="t" r="r" b="b"/>
              <a:pathLst>
                <a:path w="5778" h="6618" extrusionOk="0">
                  <a:moveTo>
                    <a:pt x="0" y="1"/>
                  </a:moveTo>
                  <a:lnTo>
                    <a:pt x="2889" y="6617"/>
                  </a:lnTo>
                  <a:lnTo>
                    <a:pt x="57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1346363" y="1456750"/>
              <a:ext cx="72250" cy="165450"/>
            </a:xfrm>
            <a:custGeom>
              <a:avLst/>
              <a:gdLst/>
              <a:ahLst/>
              <a:cxnLst/>
              <a:rect l="l" t="t" r="r" b="b"/>
              <a:pathLst>
                <a:path w="2890" h="6618" extrusionOk="0">
                  <a:moveTo>
                    <a:pt x="1" y="1"/>
                  </a:moveTo>
                  <a:lnTo>
                    <a:pt x="1" y="6617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rgbClr val="A3B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1360563" y="1587600"/>
              <a:ext cx="145700" cy="154950"/>
            </a:xfrm>
            <a:custGeom>
              <a:avLst/>
              <a:gdLst/>
              <a:ahLst/>
              <a:cxnLst/>
              <a:rect l="l" t="t" r="r" b="b"/>
              <a:pathLst>
                <a:path w="5828" h="6198" extrusionOk="0">
                  <a:moveTo>
                    <a:pt x="2889" y="1"/>
                  </a:moveTo>
                  <a:lnTo>
                    <a:pt x="2346" y="1556"/>
                  </a:lnTo>
                  <a:cubicBezTo>
                    <a:pt x="2124" y="2173"/>
                    <a:pt x="1926" y="2420"/>
                    <a:pt x="1581" y="2568"/>
                  </a:cubicBezTo>
                  <a:lnTo>
                    <a:pt x="1" y="3210"/>
                  </a:lnTo>
                  <a:lnTo>
                    <a:pt x="1482" y="3704"/>
                  </a:lnTo>
                  <a:cubicBezTo>
                    <a:pt x="1778" y="3803"/>
                    <a:pt x="2198" y="4420"/>
                    <a:pt x="2371" y="4840"/>
                  </a:cubicBezTo>
                  <a:lnTo>
                    <a:pt x="2988" y="6197"/>
                  </a:lnTo>
                  <a:lnTo>
                    <a:pt x="3457" y="4766"/>
                  </a:lnTo>
                  <a:cubicBezTo>
                    <a:pt x="3679" y="4099"/>
                    <a:pt x="3877" y="3827"/>
                    <a:pt x="4272" y="3679"/>
                  </a:cubicBezTo>
                  <a:lnTo>
                    <a:pt x="5827" y="3185"/>
                  </a:lnTo>
                  <a:lnTo>
                    <a:pt x="4222" y="2568"/>
                  </a:lnTo>
                  <a:cubicBezTo>
                    <a:pt x="3827" y="2420"/>
                    <a:pt x="3655" y="2124"/>
                    <a:pt x="3432" y="1507"/>
                  </a:cubicBez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1"/>
            <p:cNvSpPr/>
            <p:nvPr/>
          </p:nvSpPr>
          <p:spPr>
            <a:xfrm>
              <a:off x="1011838" y="1356150"/>
              <a:ext cx="145675" cy="154950"/>
            </a:xfrm>
            <a:custGeom>
              <a:avLst/>
              <a:gdLst/>
              <a:ahLst/>
              <a:cxnLst/>
              <a:rect l="l" t="t" r="r" b="b"/>
              <a:pathLst>
                <a:path w="5827" h="6198" extrusionOk="0">
                  <a:moveTo>
                    <a:pt x="2938" y="0"/>
                  </a:moveTo>
                  <a:lnTo>
                    <a:pt x="2395" y="1556"/>
                  </a:lnTo>
                  <a:cubicBezTo>
                    <a:pt x="2173" y="2173"/>
                    <a:pt x="1975" y="2420"/>
                    <a:pt x="1630" y="2568"/>
                  </a:cubicBezTo>
                  <a:lnTo>
                    <a:pt x="0" y="3210"/>
                  </a:lnTo>
                  <a:lnTo>
                    <a:pt x="1556" y="3704"/>
                  </a:lnTo>
                  <a:cubicBezTo>
                    <a:pt x="1827" y="3802"/>
                    <a:pt x="2247" y="4420"/>
                    <a:pt x="2445" y="4839"/>
                  </a:cubicBezTo>
                  <a:lnTo>
                    <a:pt x="3062" y="6197"/>
                  </a:lnTo>
                  <a:lnTo>
                    <a:pt x="3531" y="4790"/>
                  </a:lnTo>
                  <a:cubicBezTo>
                    <a:pt x="3753" y="4099"/>
                    <a:pt x="3951" y="3827"/>
                    <a:pt x="4346" y="3704"/>
                  </a:cubicBezTo>
                  <a:lnTo>
                    <a:pt x="5827" y="3185"/>
                  </a:lnTo>
                  <a:lnTo>
                    <a:pt x="4272" y="2568"/>
                  </a:lnTo>
                  <a:cubicBezTo>
                    <a:pt x="3876" y="2420"/>
                    <a:pt x="3704" y="2124"/>
                    <a:pt x="3506" y="1506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1"/>
            <p:cNvSpPr/>
            <p:nvPr/>
          </p:nvSpPr>
          <p:spPr>
            <a:xfrm>
              <a:off x="1012463" y="1645000"/>
              <a:ext cx="132725" cy="115450"/>
            </a:xfrm>
            <a:custGeom>
              <a:avLst/>
              <a:gdLst/>
              <a:ahLst/>
              <a:cxnLst/>
              <a:rect l="l" t="t" r="r" b="b"/>
              <a:pathLst>
                <a:path w="5309" h="4618" extrusionOk="0">
                  <a:moveTo>
                    <a:pt x="2074" y="1"/>
                  </a:moveTo>
                  <a:lnTo>
                    <a:pt x="0" y="568"/>
                  </a:lnTo>
                  <a:lnTo>
                    <a:pt x="2617" y="4617"/>
                  </a:lnTo>
                  <a:lnTo>
                    <a:pt x="4666" y="4617"/>
                  </a:lnTo>
                  <a:lnTo>
                    <a:pt x="5308" y="2790"/>
                  </a:lnTo>
                  <a:lnTo>
                    <a:pt x="3506" y="568"/>
                  </a:lnTo>
                  <a:lnTo>
                    <a:pt x="20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1201313" y="1645000"/>
              <a:ext cx="130275" cy="115450"/>
            </a:xfrm>
            <a:custGeom>
              <a:avLst/>
              <a:gdLst/>
              <a:ahLst/>
              <a:cxnLst/>
              <a:rect l="l" t="t" r="r" b="b"/>
              <a:pathLst>
                <a:path w="5211" h="4618" extrusionOk="0">
                  <a:moveTo>
                    <a:pt x="3087" y="1"/>
                  </a:moveTo>
                  <a:lnTo>
                    <a:pt x="1754" y="568"/>
                  </a:lnTo>
                  <a:lnTo>
                    <a:pt x="1" y="2618"/>
                  </a:lnTo>
                  <a:lnTo>
                    <a:pt x="593" y="4617"/>
                  </a:lnTo>
                  <a:lnTo>
                    <a:pt x="2643" y="4617"/>
                  </a:lnTo>
                  <a:lnTo>
                    <a:pt x="5210" y="568"/>
                  </a:lnTo>
                  <a:lnTo>
                    <a:pt x="30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1100088" y="1645000"/>
              <a:ext cx="145075" cy="115450"/>
            </a:xfrm>
            <a:custGeom>
              <a:avLst/>
              <a:gdLst/>
              <a:ahLst/>
              <a:cxnLst/>
              <a:rect l="l" t="t" r="r" b="b"/>
              <a:pathLst>
                <a:path w="5803" h="4618" extrusionOk="0">
                  <a:moveTo>
                    <a:pt x="1482" y="1"/>
                  </a:moveTo>
                  <a:lnTo>
                    <a:pt x="1" y="568"/>
                  </a:lnTo>
                  <a:lnTo>
                    <a:pt x="1161" y="4617"/>
                  </a:lnTo>
                  <a:lnTo>
                    <a:pt x="4642" y="4617"/>
                  </a:lnTo>
                  <a:lnTo>
                    <a:pt x="5803" y="568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1172313" y="1645000"/>
              <a:ext cx="72850" cy="115450"/>
            </a:xfrm>
            <a:custGeom>
              <a:avLst/>
              <a:gdLst/>
              <a:ahLst/>
              <a:cxnLst/>
              <a:rect l="l" t="t" r="r" b="b"/>
              <a:pathLst>
                <a:path w="2914" h="4618" extrusionOk="0">
                  <a:moveTo>
                    <a:pt x="0" y="1"/>
                  </a:moveTo>
                  <a:lnTo>
                    <a:pt x="0" y="4617"/>
                  </a:lnTo>
                  <a:lnTo>
                    <a:pt x="1753" y="4617"/>
                  </a:lnTo>
                  <a:lnTo>
                    <a:pt x="2914" y="568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1012463" y="1494400"/>
              <a:ext cx="159875" cy="164825"/>
            </a:xfrm>
            <a:custGeom>
              <a:avLst/>
              <a:gdLst/>
              <a:ahLst/>
              <a:cxnLst/>
              <a:rect l="l" t="t" r="r" b="b"/>
              <a:pathLst>
                <a:path w="6395" h="6593" extrusionOk="0">
                  <a:moveTo>
                    <a:pt x="6394" y="1"/>
                  </a:moveTo>
                  <a:lnTo>
                    <a:pt x="0" y="6592"/>
                  </a:lnTo>
                  <a:lnTo>
                    <a:pt x="3506" y="6592"/>
                  </a:lnTo>
                  <a:lnTo>
                    <a:pt x="5753" y="4148"/>
                  </a:lnTo>
                  <a:lnTo>
                    <a:pt x="6394" y="1"/>
                  </a:lnTo>
                  <a:close/>
                </a:path>
              </a:pathLst>
            </a:custGeom>
            <a:solidFill>
              <a:srgbClr val="A3B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1172313" y="1494400"/>
              <a:ext cx="159275" cy="164825"/>
            </a:xfrm>
            <a:custGeom>
              <a:avLst/>
              <a:gdLst/>
              <a:ahLst/>
              <a:cxnLst/>
              <a:rect l="l" t="t" r="r" b="b"/>
              <a:pathLst>
                <a:path w="6371" h="6593" extrusionOk="0">
                  <a:moveTo>
                    <a:pt x="0" y="1"/>
                  </a:moveTo>
                  <a:lnTo>
                    <a:pt x="667" y="4148"/>
                  </a:lnTo>
                  <a:lnTo>
                    <a:pt x="2914" y="6592"/>
                  </a:lnTo>
                  <a:lnTo>
                    <a:pt x="6370" y="65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1100088" y="1494400"/>
              <a:ext cx="145075" cy="164825"/>
            </a:xfrm>
            <a:custGeom>
              <a:avLst/>
              <a:gdLst/>
              <a:ahLst/>
              <a:cxnLst/>
              <a:rect l="l" t="t" r="r" b="b"/>
              <a:pathLst>
                <a:path w="5803" h="6593" extrusionOk="0">
                  <a:moveTo>
                    <a:pt x="2889" y="1"/>
                  </a:moveTo>
                  <a:lnTo>
                    <a:pt x="1" y="6592"/>
                  </a:lnTo>
                  <a:lnTo>
                    <a:pt x="5803" y="659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1172313" y="1494400"/>
              <a:ext cx="72850" cy="164825"/>
            </a:xfrm>
            <a:custGeom>
              <a:avLst/>
              <a:gdLst/>
              <a:ahLst/>
              <a:cxnLst/>
              <a:rect l="l" t="t" r="r" b="b"/>
              <a:pathLst>
                <a:path w="2914" h="6593" extrusionOk="0">
                  <a:moveTo>
                    <a:pt x="0" y="1"/>
                  </a:moveTo>
                  <a:lnTo>
                    <a:pt x="0" y="6592"/>
                  </a:lnTo>
                  <a:lnTo>
                    <a:pt x="2914" y="65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B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41"/>
          <p:cNvGrpSpPr/>
          <p:nvPr/>
        </p:nvGrpSpPr>
        <p:grpSpPr>
          <a:xfrm>
            <a:off x="-56893" y="4571136"/>
            <a:ext cx="520900" cy="567722"/>
            <a:chOff x="3241863" y="1311100"/>
            <a:chExt cx="453075" cy="493800"/>
          </a:xfrm>
        </p:grpSpPr>
        <p:sp>
          <p:nvSpPr>
            <p:cNvPr id="1335" name="Google Shape;1335;p41"/>
            <p:cNvSpPr/>
            <p:nvPr/>
          </p:nvSpPr>
          <p:spPr>
            <a:xfrm>
              <a:off x="3299263" y="1413550"/>
              <a:ext cx="260500" cy="203075"/>
            </a:xfrm>
            <a:custGeom>
              <a:avLst/>
              <a:gdLst/>
              <a:ahLst/>
              <a:cxnLst/>
              <a:rect l="l" t="t" r="r" b="b"/>
              <a:pathLst>
                <a:path w="10420" h="8123" extrusionOk="0">
                  <a:moveTo>
                    <a:pt x="1" y="0"/>
                  </a:moveTo>
                  <a:lnTo>
                    <a:pt x="1" y="8123"/>
                  </a:lnTo>
                  <a:lnTo>
                    <a:pt x="10419" y="8123"/>
                  </a:lnTo>
                  <a:lnTo>
                    <a:pt x="10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3429488" y="1413550"/>
              <a:ext cx="130275" cy="203075"/>
            </a:xfrm>
            <a:custGeom>
              <a:avLst/>
              <a:gdLst/>
              <a:ahLst/>
              <a:cxnLst/>
              <a:rect l="l" t="t" r="r" b="b"/>
              <a:pathLst>
                <a:path w="5211" h="8123" extrusionOk="0">
                  <a:moveTo>
                    <a:pt x="1" y="0"/>
                  </a:moveTo>
                  <a:lnTo>
                    <a:pt x="1" y="8123"/>
                  </a:lnTo>
                  <a:lnTo>
                    <a:pt x="5210" y="8123"/>
                  </a:lnTo>
                  <a:lnTo>
                    <a:pt x="5210" y="0"/>
                  </a:lnTo>
                  <a:close/>
                </a:path>
              </a:pathLst>
            </a:custGeom>
            <a:solidFill>
              <a:srgbClr val="CD8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3357288" y="1486375"/>
              <a:ext cx="144450" cy="130250"/>
            </a:xfrm>
            <a:custGeom>
              <a:avLst/>
              <a:gdLst/>
              <a:ahLst/>
              <a:cxnLst/>
              <a:rect l="l" t="t" r="r" b="b"/>
              <a:pathLst>
                <a:path w="5778" h="5210" extrusionOk="0">
                  <a:moveTo>
                    <a:pt x="0" y="1"/>
                  </a:moveTo>
                  <a:lnTo>
                    <a:pt x="0" y="5210"/>
                  </a:lnTo>
                  <a:lnTo>
                    <a:pt x="5778" y="5210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3429488" y="1486375"/>
              <a:ext cx="72250" cy="130250"/>
            </a:xfrm>
            <a:custGeom>
              <a:avLst/>
              <a:gdLst/>
              <a:ahLst/>
              <a:cxnLst/>
              <a:rect l="l" t="t" r="r" b="b"/>
              <a:pathLst>
                <a:path w="2890" h="5210" extrusionOk="0">
                  <a:moveTo>
                    <a:pt x="1" y="1"/>
                  </a:moveTo>
                  <a:lnTo>
                    <a:pt x="1" y="5210"/>
                  </a:lnTo>
                  <a:lnTo>
                    <a:pt x="2890" y="5210"/>
                  </a:lnTo>
                  <a:lnTo>
                    <a:pt x="2890" y="1"/>
                  </a:ln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3530713" y="1616600"/>
              <a:ext cx="29050" cy="174100"/>
            </a:xfrm>
            <a:custGeom>
              <a:avLst/>
              <a:gdLst/>
              <a:ahLst/>
              <a:cxnLst/>
              <a:rect l="l" t="t" r="r" b="b"/>
              <a:pathLst>
                <a:path w="1162" h="6964" extrusionOk="0">
                  <a:moveTo>
                    <a:pt x="1" y="1"/>
                  </a:moveTo>
                  <a:lnTo>
                    <a:pt x="1" y="6963"/>
                  </a:lnTo>
                  <a:lnTo>
                    <a:pt x="1161" y="6963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3415313" y="1717825"/>
              <a:ext cx="86425" cy="72875"/>
            </a:xfrm>
            <a:custGeom>
              <a:avLst/>
              <a:gdLst/>
              <a:ahLst/>
              <a:cxnLst/>
              <a:rect l="l" t="t" r="r" b="b"/>
              <a:pathLst>
                <a:path w="3457" h="2915" extrusionOk="0">
                  <a:moveTo>
                    <a:pt x="0" y="1"/>
                  </a:moveTo>
                  <a:lnTo>
                    <a:pt x="0" y="1161"/>
                  </a:lnTo>
                  <a:lnTo>
                    <a:pt x="568" y="1161"/>
                  </a:lnTo>
                  <a:cubicBezTo>
                    <a:pt x="1531" y="1161"/>
                    <a:pt x="2321" y="1951"/>
                    <a:pt x="2321" y="2914"/>
                  </a:cubicBezTo>
                  <a:lnTo>
                    <a:pt x="3457" y="2914"/>
                  </a:lnTo>
                  <a:cubicBezTo>
                    <a:pt x="3457" y="1309"/>
                    <a:pt x="2173" y="1"/>
                    <a:pt x="568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3588738" y="1717825"/>
              <a:ext cx="87050" cy="72875"/>
            </a:xfrm>
            <a:custGeom>
              <a:avLst/>
              <a:gdLst/>
              <a:ahLst/>
              <a:cxnLst/>
              <a:rect l="l" t="t" r="r" b="b"/>
              <a:pathLst>
                <a:path w="3482" h="2915" extrusionOk="0">
                  <a:moveTo>
                    <a:pt x="2889" y="1"/>
                  </a:moveTo>
                  <a:cubicBezTo>
                    <a:pt x="1309" y="1"/>
                    <a:pt x="1" y="1309"/>
                    <a:pt x="1" y="2914"/>
                  </a:cubicBezTo>
                  <a:lnTo>
                    <a:pt x="1161" y="2914"/>
                  </a:lnTo>
                  <a:cubicBezTo>
                    <a:pt x="1161" y="1951"/>
                    <a:pt x="1926" y="1161"/>
                    <a:pt x="2889" y="1161"/>
                  </a:cubicBezTo>
                  <a:lnTo>
                    <a:pt x="3482" y="1161"/>
                  </a:lnTo>
                  <a:lnTo>
                    <a:pt x="3482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3396788" y="1660425"/>
              <a:ext cx="298150" cy="130275"/>
            </a:xfrm>
            <a:custGeom>
              <a:avLst/>
              <a:gdLst/>
              <a:ahLst/>
              <a:cxnLst/>
              <a:rect l="l" t="t" r="r" b="b"/>
              <a:pathLst>
                <a:path w="11926" h="5211" extrusionOk="0">
                  <a:moveTo>
                    <a:pt x="0" y="1"/>
                  </a:moveTo>
                  <a:lnTo>
                    <a:pt x="1581" y="1062"/>
                  </a:lnTo>
                  <a:cubicBezTo>
                    <a:pt x="2494" y="1680"/>
                    <a:pt x="3062" y="2717"/>
                    <a:pt x="3062" y="3828"/>
                  </a:cubicBezTo>
                  <a:lnTo>
                    <a:pt x="3062" y="5210"/>
                  </a:lnTo>
                  <a:lnTo>
                    <a:pt x="8839" y="5210"/>
                  </a:lnTo>
                  <a:lnTo>
                    <a:pt x="8839" y="3828"/>
                  </a:lnTo>
                  <a:cubicBezTo>
                    <a:pt x="8839" y="2717"/>
                    <a:pt x="9407" y="1680"/>
                    <a:pt x="10320" y="1062"/>
                  </a:cubicBezTo>
                  <a:lnTo>
                    <a:pt x="11925" y="1"/>
                  </a:lnTo>
                  <a:lnTo>
                    <a:pt x="9999" y="1"/>
                  </a:lnTo>
                  <a:cubicBezTo>
                    <a:pt x="7753" y="1"/>
                    <a:pt x="5950" y="1803"/>
                    <a:pt x="5950" y="4050"/>
                  </a:cubicBezTo>
                  <a:cubicBezTo>
                    <a:pt x="5950" y="1803"/>
                    <a:pt x="4124" y="1"/>
                    <a:pt x="1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3545538" y="1660425"/>
              <a:ext cx="148775" cy="130275"/>
            </a:xfrm>
            <a:custGeom>
              <a:avLst/>
              <a:gdLst/>
              <a:ahLst/>
              <a:cxnLst/>
              <a:rect l="l" t="t" r="r" b="b"/>
              <a:pathLst>
                <a:path w="5951" h="5211" extrusionOk="0">
                  <a:moveTo>
                    <a:pt x="4049" y="1"/>
                  </a:moveTo>
                  <a:cubicBezTo>
                    <a:pt x="1803" y="1"/>
                    <a:pt x="0" y="1803"/>
                    <a:pt x="0" y="4050"/>
                  </a:cubicBezTo>
                  <a:lnTo>
                    <a:pt x="0" y="5210"/>
                  </a:lnTo>
                  <a:lnTo>
                    <a:pt x="2889" y="5210"/>
                  </a:lnTo>
                  <a:lnTo>
                    <a:pt x="2889" y="3828"/>
                  </a:lnTo>
                  <a:cubicBezTo>
                    <a:pt x="2889" y="2717"/>
                    <a:pt x="3432" y="1680"/>
                    <a:pt x="4370" y="1062"/>
                  </a:cubicBezTo>
                  <a:lnTo>
                    <a:pt x="5951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3415313" y="1775850"/>
              <a:ext cx="260475" cy="29050"/>
            </a:xfrm>
            <a:custGeom>
              <a:avLst/>
              <a:gdLst/>
              <a:ahLst/>
              <a:cxnLst/>
              <a:rect l="l" t="t" r="r" b="b"/>
              <a:pathLst>
                <a:path w="10419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10419" y="1161"/>
                  </a:lnTo>
                  <a:lnTo>
                    <a:pt x="10419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3242488" y="1311100"/>
              <a:ext cx="374050" cy="116675"/>
            </a:xfrm>
            <a:custGeom>
              <a:avLst/>
              <a:gdLst/>
              <a:ahLst/>
              <a:cxnLst/>
              <a:rect l="l" t="t" r="r" b="b"/>
              <a:pathLst>
                <a:path w="14962" h="4667" extrusionOk="0">
                  <a:moveTo>
                    <a:pt x="7481" y="0"/>
                  </a:moveTo>
                  <a:lnTo>
                    <a:pt x="0" y="4666"/>
                  </a:lnTo>
                  <a:lnTo>
                    <a:pt x="14962" y="4666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3429488" y="1311100"/>
              <a:ext cx="187050" cy="116675"/>
            </a:xfrm>
            <a:custGeom>
              <a:avLst/>
              <a:gdLst/>
              <a:ahLst/>
              <a:cxnLst/>
              <a:rect l="l" t="t" r="r" b="b"/>
              <a:pathLst>
                <a:path w="7482" h="4667" extrusionOk="0">
                  <a:moveTo>
                    <a:pt x="1" y="0"/>
                  </a:moveTo>
                  <a:lnTo>
                    <a:pt x="1" y="4666"/>
                  </a:lnTo>
                  <a:lnTo>
                    <a:pt x="7482" y="4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3241863" y="1544400"/>
              <a:ext cx="375925" cy="260500"/>
            </a:xfrm>
            <a:custGeom>
              <a:avLst/>
              <a:gdLst/>
              <a:ahLst/>
              <a:cxnLst/>
              <a:rect l="l" t="t" r="r" b="b"/>
              <a:pathLst>
                <a:path w="15037" h="10420" extrusionOk="0">
                  <a:moveTo>
                    <a:pt x="2297" y="1161"/>
                  </a:moveTo>
                  <a:lnTo>
                    <a:pt x="2297" y="2321"/>
                  </a:lnTo>
                  <a:lnTo>
                    <a:pt x="1136" y="2321"/>
                  </a:lnTo>
                  <a:lnTo>
                    <a:pt x="1136" y="1161"/>
                  </a:lnTo>
                  <a:close/>
                  <a:moveTo>
                    <a:pt x="4617" y="1161"/>
                  </a:moveTo>
                  <a:lnTo>
                    <a:pt x="4617" y="2321"/>
                  </a:lnTo>
                  <a:lnTo>
                    <a:pt x="3457" y="2321"/>
                  </a:lnTo>
                  <a:lnTo>
                    <a:pt x="3457" y="1161"/>
                  </a:lnTo>
                  <a:close/>
                  <a:moveTo>
                    <a:pt x="6938" y="1161"/>
                  </a:moveTo>
                  <a:lnTo>
                    <a:pt x="6938" y="2321"/>
                  </a:lnTo>
                  <a:lnTo>
                    <a:pt x="5778" y="2321"/>
                  </a:lnTo>
                  <a:lnTo>
                    <a:pt x="5778" y="1161"/>
                  </a:lnTo>
                  <a:close/>
                  <a:moveTo>
                    <a:pt x="9259" y="1161"/>
                  </a:moveTo>
                  <a:lnTo>
                    <a:pt x="9259" y="2321"/>
                  </a:lnTo>
                  <a:lnTo>
                    <a:pt x="8098" y="2321"/>
                  </a:lnTo>
                  <a:lnTo>
                    <a:pt x="8098" y="1161"/>
                  </a:lnTo>
                  <a:close/>
                  <a:moveTo>
                    <a:pt x="11555" y="1161"/>
                  </a:moveTo>
                  <a:lnTo>
                    <a:pt x="11555" y="2321"/>
                  </a:lnTo>
                  <a:lnTo>
                    <a:pt x="10395" y="2321"/>
                  </a:lnTo>
                  <a:lnTo>
                    <a:pt x="10395" y="1161"/>
                  </a:lnTo>
                  <a:close/>
                  <a:moveTo>
                    <a:pt x="13876" y="1161"/>
                  </a:moveTo>
                  <a:lnTo>
                    <a:pt x="13876" y="2321"/>
                  </a:lnTo>
                  <a:lnTo>
                    <a:pt x="12715" y="2321"/>
                  </a:lnTo>
                  <a:lnTo>
                    <a:pt x="12715" y="1161"/>
                  </a:lnTo>
                  <a:close/>
                  <a:moveTo>
                    <a:pt x="2297" y="3481"/>
                  </a:moveTo>
                  <a:lnTo>
                    <a:pt x="2297" y="4642"/>
                  </a:lnTo>
                  <a:lnTo>
                    <a:pt x="1136" y="4642"/>
                  </a:lnTo>
                  <a:lnTo>
                    <a:pt x="1136" y="3481"/>
                  </a:lnTo>
                  <a:close/>
                  <a:moveTo>
                    <a:pt x="2297" y="5802"/>
                  </a:moveTo>
                  <a:lnTo>
                    <a:pt x="2297" y="6938"/>
                  </a:lnTo>
                  <a:lnTo>
                    <a:pt x="1136" y="6938"/>
                  </a:lnTo>
                  <a:lnTo>
                    <a:pt x="1136" y="5802"/>
                  </a:lnTo>
                  <a:close/>
                  <a:moveTo>
                    <a:pt x="1" y="0"/>
                  </a:moveTo>
                  <a:lnTo>
                    <a:pt x="1" y="10419"/>
                  </a:lnTo>
                  <a:lnTo>
                    <a:pt x="1136" y="10419"/>
                  </a:lnTo>
                  <a:lnTo>
                    <a:pt x="1136" y="8098"/>
                  </a:lnTo>
                  <a:lnTo>
                    <a:pt x="2297" y="8098"/>
                  </a:lnTo>
                  <a:lnTo>
                    <a:pt x="2297" y="10419"/>
                  </a:lnTo>
                  <a:lnTo>
                    <a:pt x="3457" y="10419"/>
                  </a:lnTo>
                  <a:lnTo>
                    <a:pt x="3457" y="3481"/>
                  </a:lnTo>
                  <a:lnTo>
                    <a:pt x="15036" y="3481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3429488" y="1544400"/>
              <a:ext cx="188300" cy="87050"/>
            </a:xfrm>
            <a:custGeom>
              <a:avLst/>
              <a:gdLst/>
              <a:ahLst/>
              <a:cxnLst/>
              <a:rect l="l" t="t" r="r" b="b"/>
              <a:pathLst>
                <a:path w="7532" h="3482" extrusionOk="0">
                  <a:moveTo>
                    <a:pt x="1754" y="1161"/>
                  </a:moveTo>
                  <a:lnTo>
                    <a:pt x="1754" y="2321"/>
                  </a:lnTo>
                  <a:lnTo>
                    <a:pt x="593" y="2321"/>
                  </a:lnTo>
                  <a:lnTo>
                    <a:pt x="593" y="1161"/>
                  </a:lnTo>
                  <a:close/>
                  <a:moveTo>
                    <a:pt x="4050" y="1161"/>
                  </a:moveTo>
                  <a:lnTo>
                    <a:pt x="4050" y="2321"/>
                  </a:lnTo>
                  <a:lnTo>
                    <a:pt x="2890" y="2321"/>
                  </a:lnTo>
                  <a:lnTo>
                    <a:pt x="2890" y="1161"/>
                  </a:lnTo>
                  <a:close/>
                  <a:moveTo>
                    <a:pt x="6371" y="1161"/>
                  </a:moveTo>
                  <a:lnTo>
                    <a:pt x="6371" y="2321"/>
                  </a:lnTo>
                  <a:lnTo>
                    <a:pt x="5210" y="2321"/>
                  </a:lnTo>
                  <a:lnTo>
                    <a:pt x="5210" y="1161"/>
                  </a:lnTo>
                  <a:close/>
                  <a:moveTo>
                    <a:pt x="1" y="0"/>
                  </a:moveTo>
                  <a:lnTo>
                    <a:pt x="1" y="3481"/>
                  </a:lnTo>
                  <a:lnTo>
                    <a:pt x="7531" y="3481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49" name="Google Shape;134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60011">
            <a:off x="7328599" y="-448550"/>
            <a:ext cx="1922629" cy="19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34031">
            <a:off x="40145" y="863073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4">
            <a:extLst>
              <a:ext uri="{FF2B5EF4-FFF2-40B4-BE49-F238E27FC236}">
                <a16:creationId xmlns:a16="http://schemas.microsoft.com/office/drawing/2014/main" id="{D7C31977-74AA-8931-C8D8-63DC94441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3028" y="371717"/>
            <a:ext cx="807002" cy="807002"/>
          </a:xfrm>
          <a:prstGeom prst="rect">
            <a:avLst/>
          </a:prstGeom>
        </p:spPr>
      </p:pic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DAA62F22-EB69-A2D7-B7A0-1C08A5968273}"/>
              </a:ext>
            </a:extLst>
          </p:cNvPr>
          <p:cNvSpPr txBox="1"/>
          <p:nvPr/>
        </p:nvSpPr>
        <p:spPr>
          <a:xfrm>
            <a:off x="1140579" y="435579"/>
            <a:ext cx="738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077131-C8E3-7BBC-1E27-5E6D1137E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818" y="3770600"/>
            <a:ext cx="2420307" cy="725248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50AA0E61-82A8-602A-EE58-C80E8724BA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566" y="3754853"/>
            <a:ext cx="2487080" cy="769811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id="{F023D2EC-DA3E-DD95-8896-8F0255F003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2326" y="3754853"/>
            <a:ext cx="2444856" cy="756742"/>
          </a:xfrm>
          <a:prstGeom prst="rect">
            <a:avLst/>
          </a:prstGeom>
        </p:spPr>
      </p:pic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7FE3791-2271-0EB6-B1F1-C20ECE5AD334}"/>
              </a:ext>
            </a:extLst>
          </p:cNvPr>
          <p:cNvSpPr/>
          <p:nvPr/>
        </p:nvSpPr>
        <p:spPr>
          <a:xfrm>
            <a:off x="604166" y="3876861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99" name="Hình chữ nhật: Góc Tròn 98">
            <a:extLst>
              <a:ext uri="{FF2B5EF4-FFF2-40B4-BE49-F238E27FC236}">
                <a16:creationId xmlns:a16="http://schemas.microsoft.com/office/drawing/2014/main" id="{06F1D839-8D67-97B5-311D-E0BC051B14B5}"/>
              </a:ext>
            </a:extLst>
          </p:cNvPr>
          <p:cNvSpPr/>
          <p:nvPr/>
        </p:nvSpPr>
        <p:spPr>
          <a:xfrm>
            <a:off x="1441074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100" name="Hình chữ nhật: Góc Tròn 99">
            <a:extLst>
              <a:ext uri="{FF2B5EF4-FFF2-40B4-BE49-F238E27FC236}">
                <a16:creationId xmlns:a16="http://schemas.microsoft.com/office/drawing/2014/main" id="{59C78CF3-E107-45C9-E093-BFC5F277BF0D}"/>
              </a:ext>
            </a:extLst>
          </p:cNvPr>
          <p:cNvSpPr/>
          <p:nvPr/>
        </p:nvSpPr>
        <p:spPr>
          <a:xfrm>
            <a:off x="2335330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10</a:t>
            </a:r>
          </a:p>
        </p:txBody>
      </p:sp>
      <p:sp>
        <p:nvSpPr>
          <p:cNvPr id="101" name="Hình chữ nhật: Góc Tròn 100">
            <a:extLst>
              <a:ext uri="{FF2B5EF4-FFF2-40B4-BE49-F238E27FC236}">
                <a16:creationId xmlns:a16="http://schemas.microsoft.com/office/drawing/2014/main" id="{95DFED8F-24CB-F0B0-76B6-9988F46C94C8}"/>
              </a:ext>
            </a:extLst>
          </p:cNvPr>
          <p:cNvSpPr/>
          <p:nvPr/>
        </p:nvSpPr>
        <p:spPr>
          <a:xfrm>
            <a:off x="3478335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10</a:t>
            </a:r>
          </a:p>
        </p:txBody>
      </p:sp>
      <p:sp>
        <p:nvSpPr>
          <p:cNvPr id="102" name="Hình chữ nhật: Góc Tròn 101">
            <a:extLst>
              <a:ext uri="{FF2B5EF4-FFF2-40B4-BE49-F238E27FC236}">
                <a16:creationId xmlns:a16="http://schemas.microsoft.com/office/drawing/2014/main" id="{23776ECF-37F5-EF44-215F-74F1DFD59551}"/>
              </a:ext>
            </a:extLst>
          </p:cNvPr>
          <p:cNvSpPr/>
          <p:nvPr/>
        </p:nvSpPr>
        <p:spPr>
          <a:xfrm>
            <a:off x="4329225" y="3856481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03" name="Hình chữ nhật: Góc Tròn 102">
            <a:extLst>
              <a:ext uri="{FF2B5EF4-FFF2-40B4-BE49-F238E27FC236}">
                <a16:creationId xmlns:a16="http://schemas.microsoft.com/office/drawing/2014/main" id="{A5F670C0-0A91-289B-1D1F-786691A55BF3}"/>
              </a:ext>
            </a:extLst>
          </p:cNvPr>
          <p:cNvSpPr/>
          <p:nvPr/>
        </p:nvSpPr>
        <p:spPr>
          <a:xfrm>
            <a:off x="5180115" y="3856481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104" name="Hình chữ nhật: Góc Tròn 103">
            <a:extLst>
              <a:ext uri="{FF2B5EF4-FFF2-40B4-BE49-F238E27FC236}">
                <a16:creationId xmlns:a16="http://schemas.microsoft.com/office/drawing/2014/main" id="{7B51BFB7-A70B-EF73-3A72-0077DFB53523}"/>
              </a:ext>
            </a:extLst>
          </p:cNvPr>
          <p:cNvSpPr/>
          <p:nvPr/>
        </p:nvSpPr>
        <p:spPr>
          <a:xfrm>
            <a:off x="6223608" y="3849779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10</a:t>
            </a:r>
          </a:p>
        </p:txBody>
      </p:sp>
      <p:sp>
        <p:nvSpPr>
          <p:cNvPr id="105" name="Hình chữ nhật: Góc Tròn 104">
            <a:extLst>
              <a:ext uri="{FF2B5EF4-FFF2-40B4-BE49-F238E27FC236}">
                <a16:creationId xmlns:a16="http://schemas.microsoft.com/office/drawing/2014/main" id="{ADA09C26-7DBB-8B68-7446-BD03F37350F0}"/>
              </a:ext>
            </a:extLst>
          </p:cNvPr>
          <p:cNvSpPr/>
          <p:nvPr/>
        </p:nvSpPr>
        <p:spPr>
          <a:xfrm>
            <a:off x="7072296" y="3857016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106" name="Hình chữ nhật: Góc Tròn 105">
            <a:extLst>
              <a:ext uri="{FF2B5EF4-FFF2-40B4-BE49-F238E27FC236}">
                <a16:creationId xmlns:a16="http://schemas.microsoft.com/office/drawing/2014/main" id="{42193A6C-9CC1-F5D1-7546-51D6C3A15F2E}"/>
              </a:ext>
            </a:extLst>
          </p:cNvPr>
          <p:cNvSpPr/>
          <p:nvPr/>
        </p:nvSpPr>
        <p:spPr>
          <a:xfrm>
            <a:off x="7912955" y="3870327"/>
            <a:ext cx="593761" cy="525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pic>
        <p:nvPicPr>
          <p:cNvPr id="107" name="Picture 13">
            <a:extLst>
              <a:ext uri="{FF2B5EF4-FFF2-40B4-BE49-F238E27FC236}">
                <a16:creationId xmlns:a16="http://schemas.microsoft.com/office/drawing/2014/main" id="{0DB6DF5B-4132-AC3D-0EF5-348904C435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5722">
            <a:off x="200633" y="3274194"/>
            <a:ext cx="692370" cy="390245"/>
          </a:xfrm>
          <a:prstGeom prst="rect">
            <a:avLst/>
          </a:prstGeom>
        </p:spPr>
      </p:pic>
      <p:pic>
        <p:nvPicPr>
          <p:cNvPr id="108" name="Picture 13">
            <a:extLst>
              <a:ext uri="{FF2B5EF4-FFF2-40B4-BE49-F238E27FC236}">
                <a16:creationId xmlns:a16="http://schemas.microsoft.com/office/drawing/2014/main" id="{A6FAD482-B99A-28CD-0C39-0C8606925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5722">
            <a:off x="4759763" y="4619772"/>
            <a:ext cx="692370" cy="390245"/>
          </a:xfrm>
          <a:prstGeom prst="rect">
            <a:avLst/>
          </a:prstGeom>
        </p:spPr>
      </p:pic>
      <p:pic>
        <p:nvPicPr>
          <p:cNvPr id="109" name="Picture 13">
            <a:extLst>
              <a:ext uri="{FF2B5EF4-FFF2-40B4-BE49-F238E27FC236}">
                <a16:creationId xmlns:a16="http://schemas.microsoft.com/office/drawing/2014/main" id="{34D6B225-2001-1456-F43A-43DA1EBFC1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5722">
            <a:off x="2991986" y="97168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7" name="Google Shape;1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70576">
            <a:off x="531959" y="3289634"/>
            <a:ext cx="1956577" cy="174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3283" y="161514"/>
            <a:ext cx="2117250" cy="164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9368" y="4253860"/>
            <a:ext cx="1323915" cy="10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39"/>
          <p:cNvPicPr preferRelativeResize="0"/>
          <p:nvPr/>
        </p:nvPicPr>
        <p:blipFill rotWithShape="1">
          <a:blip r:embed="rId6">
            <a:alphaModFix/>
          </a:blip>
          <a:srcRect l="12572"/>
          <a:stretch/>
        </p:blipFill>
        <p:spPr>
          <a:xfrm>
            <a:off x="7292812" y="2640225"/>
            <a:ext cx="1572900" cy="28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34031">
            <a:off x="53344" y="2227339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">
            <a:off x="250463" y="800503"/>
            <a:ext cx="1824766" cy="148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593B93C-FBE2-CF52-3EFB-4D8F61EE5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98033" y="161514"/>
            <a:ext cx="830158" cy="86398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541019D-A84C-9BE9-51C1-46CAB42D2192}"/>
              </a:ext>
            </a:extLst>
          </p:cNvPr>
          <p:cNvSpPr txBox="1"/>
          <p:nvPr/>
        </p:nvSpPr>
        <p:spPr>
          <a:xfrm>
            <a:off x="1187288" y="256783"/>
            <a:ext cx="2996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/>
              <p:nvPr/>
            </p:nvSpPr>
            <p:spPr>
              <a:xfrm>
                <a:off x="2164235" y="1545033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5" y="1545033"/>
                <a:ext cx="1242263" cy="369332"/>
              </a:xfrm>
              <a:prstGeom prst="rect">
                <a:avLst/>
              </a:prstGeom>
              <a:blipFill>
                <a:blip r:embed="rId11"/>
                <a:stretch>
                  <a:fillRect l="-4412" r="-147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/>
              <p:nvPr/>
            </p:nvSpPr>
            <p:spPr>
              <a:xfrm>
                <a:off x="2164234" y="2374899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2374899"/>
                <a:ext cx="1242263" cy="369332"/>
              </a:xfrm>
              <a:prstGeom prst="rect">
                <a:avLst/>
              </a:prstGeom>
              <a:blipFill>
                <a:blip r:embed="rId12"/>
                <a:stretch>
                  <a:fillRect l="-4412" r="-1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/>
              <p:nvPr/>
            </p:nvSpPr>
            <p:spPr>
              <a:xfrm>
                <a:off x="2164234" y="3204765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3204765"/>
                <a:ext cx="1072345" cy="369332"/>
              </a:xfrm>
              <a:prstGeom prst="rect">
                <a:avLst/>
              </a:prstGeom>
              <a:blipFill>
                <a:blip r:embed="rId13"/>
                <a:stretch>
                  <a:fillRect l="-5114" r="-17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/>
              <p:nvPr/>
            </p:nvSpPr>
            <p:spPr>
              <a:xfrm>
                <a:off x="5118860" y="1545033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60" y="1545033"/>
                <a:ext cx="1242263" cy="369332"/>
              </a:xfrm>
              <a:prstGeom prst="rect">
                <a:avLst/>
              </a:prstGeom>
              <a:blipFill>
                <a:blip r:embed="rId14"/>
                <a:stretch>
                  <a:fillRect l="-4926" r="-197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/>
              <p:nvPr/>
            </p:nvSpPr>
            <p:spPr>
              <a:xfrm>
                <a:off x="5116373" y="2374899"/>
                <a:ext cx="1242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3" y="2374899"/>
                <a:ext cx="1242263" cy="369332"/>
              </a:xfrm>
              <a:prstGeom prst="rect">
                <a:avLst/>
              </a:prstGeom>
              <a:blipFill>
                <a:blip r:embed="rId15"/>
                <a:stretch>
                  <a:fillRect l="-4412" r="-14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/>
              <p:nvPr/>
            </p:nvSpPr>
            <p:spPr>
              <a:xfrm>
                <a:off x="5116372" y="3204765"/>
                <a:ext cx="1072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2" y="3204765"/>
                <a:ext cx="1072345" cy="369332"/>
              </a:xfrm>
              <a:prstGeom prst="rect">
                <a:avLst/>
              </a:prstGeom>
              <a:blipFill>
                <a:blip r:embed="rId16"/>
                <a:stretch>
                  <a:fillRect l="-5114" r="-170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/>
              <p:nvPr/>
            </p:nvSpPr>
            <p:spPr>
              <a:xfrm>
                <a:off x="3436077" y="15450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077" y="1545033"/>
                <a:ext cx="254877" cy="369332"/>
              </a:xfrm>
              <a:prstGeom prst="rect">
                <a:avLst/>
              </a:prstGeom>
              <a:blipFill>
                <a:blip r:embed="rId17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/>
              <p:nvPr/>
            </p:nvSpPr>
            <p:spPr>
              <a:xfrm>
                <a:off x="3457516" y="2368866"/>
                <a:ext cx="211998" cy="381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16" y="2368866"/>
                <a:ext cx="211998" cy="381398"/>
              </a:xfrm>
              <a:prstGeom prst="rect">
                <a:avLst/>
              </a:prstGeom>
              <a:blipFill>
                <a:blip r:embed="rId18"/>
                <a:stretch>
                  <a:fillRect l="-40000" r="-45714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/>
              <p:nvPr/>
            </p:nvSpPr>
            <p:spPr>
              <a:xfrm>
                <a:off x="3279058" y="320476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058" y="3204765"/>
                <a:ext cx="254878" cy="369332"/>
              </a:xfrm>
              <a:prstGeom prst="rect">
                <a:avLst/>
              </a:prstGeom>
              <a:blipFill>
                <a:blip r:embed="rId19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/>
              <p:nvPr/>
            </p:nvSpPr>
            <p:spPr>
              <a:xfrm>
                <a:off x="6358636" y="15450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636" y="1545033"/>
                <a:ext cx="254877" cy="369332"/>
              </a:xfrm>
              <a:prstGeom prst="rect">
                <a:avLst/>
              </a:prstGeom>
              <a:blipFill>
                <a:blip r:embed="rId20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/>
              <p:nvPr/>
            </p:nvSpPr>
            <p:spPr>
              <a:xfrm>
                <a:off x="6358449" y="2368866"/>
                <a:ext cx="4247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49" y="2368866"/>
                <a:ext cx="424795" cy="369332"/>
              </a:xfrm>
              <a:prstGeom prst="rect">
                <a:avLst/>
              </a:prstGeom>
              <a:blipFill>
                <a:blip r:embed="rId21"/>
                <a:stretch>
                  <a:fillRect l="-14286" r="-1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/>
              <p:nvPr/>
            </p:nvSpPr>
            <p:spPr>
              <a:xfrm>
                <a:off x="6188717" y="320476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717" y="3204765"/>
                <a:ext cx="254877" cy="369332"/>
              </a:xfrm>
              <a:prstGeom prst="rect">
                <a:avLst/>
              </a:prstGeom>
              <a:blipFill>
                <a:blip r:embed="rId2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3">
            <a:extLst>
              <a:ext uri="{FF2B5EF4-FFF2-40B4-BE49-F238E27FC236}">
                <a16:creationId xmlns:a16="http://schemas.microsoft.com/office/drawing/2014/main" id="{5026D3B7-E6B9-468E-B549-71F04A04A37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05722">
            <a:off x="4009441" y="2996217"/>
            <a:ext cx="692370" cy="390245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41B59711-C1DD-9FA7-0F65-A7D8BF0B251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05722">
            <a:off x="4418279" y="689435"/>
            <a:ext cx="692370" cy="390245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B5E8E74A-CC48-366C-BA3B-D0F19A45C45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05722">
            <a:off x="7254526" y="2094445"/>
            <a:ext cx="692370" cy="390245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E371F961-1754-0CCB-0F5B-0AB43D4581D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505722">
            <a:off x="2806082" y="4592489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" name="Google Shape;12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4031">
            <a:off x="53344" y="2227339"/>
            <a:ext cx="847725" cy="11512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/>
              <p:nvPr/>
            </p:nvSpPr>
            <p:spPr>
              <a:xfrm>
                <a:off x="2164235" y="1545033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30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FEF9253-1EEE-5D69-A53E-A384F8D9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5" y="1545033"/>
                <a:ext cx="1174937" cy="369332"/>
              </a:xfrm>
              <a:prstGeom prst="rect">
                <a:avLst/>
              </a:prstGeom>
              <a:blipFill>
                <a:blip r:embed="rId4"/>
                <a:stretch>
                  <a:fillRect l="-4663" r="-155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/>
              <p:nvPr/>
            </p:nvSpPr>
            <p:spPr>
              <a:xfrm>
                <a:off x="2164234" y="237489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10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1A72B73-0FCA-557C-F008-29C38879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2374899"/>
                <a:ext cx="1174937" cy="369332"/>
              </a:xfrm>
              <a:prstGeom prst="rect">
                <a:avLst/>
              </a:prstGeom>
              <a:blipFill>
                <a:blip r:embed="rId5"/>
                <a:stretch>
                  <a:fillRect l="-4663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/>
              <p:nvPr/>
            </p:nvSpPr>
            <p:spPr>
              <a:xfrm>
                <a:off x="2164234" y="3204765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7D70CC73-A7D5-0574-FEA3-DDAF88A9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34" y="3204765"/>
                <a:ext cx="1174937" cy="369332"/>
              </a:xfrm>
              <a:prstGeom prst="rect">
                <a:avLst/>
              </a:prstGeom>
              <a:blipFill>
                <a:blip r:embed="rId6"/>
                <a:stretch>
                  <a:fillRect l="-5181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/>
              <p:nvPr/>
            </p:nvSpPr>
            <p:spPr>
              <a:xfrm>
                <a:off x="5118860" y="1545033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50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A051F6-63C6-E77B-A466-8F7B4E01D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860" y="1545033"/>
                <a:ext cx="1174937" cy="369332"/>
              </a:xfrm>
              <a:prstGeom prst="rect">
                <a:avLst/>
              </a:prstGeom>
              <a:blipFill>
                <a:blip r:embed="rId7"/>
                <a:stretch>
                  <a:fillRect l="-5729" r="-208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/>
              <p:nvPr/>
            </p:nvSpPr>
            <p:spPr>
              <a:xfrm>
                <a:off x="5116373" y="2374899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35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BE0641FD-170B-482D-6FAA-5C8C21791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3" y="2374899"/>
                <a:ext cx="1174937" cy="369332"/>
              </a:xfrm>
              <a:prstGeom prst="rect">
                <a:avLst/>
              </a:prstGeom>
              <a:blipFill>
                <a:blip r:embed="rId8"/>
                <a:stretch>
                  <a:fillRect l="-5181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/>
              <p:nvPr/>
            </p:nvSpPr>
            <p:spPr>
              <a:xfrm>
                <a:off x="5116372" y="3204765"/>
                <a:ext cx="11749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45 :5=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64BBAC6-1D13-D523-F67C-CDD34D947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372" y="3204765"/>
                <a:ext cx="1174937" cy="369332"/>
              </a:xfrm>
              <a:prstGeom prst="rect">
                <a:avLst/>
              </a:prstGeom>
              <a:blipFill>
                <a:blip r:embed="rId9"/>
                <a:stretch>
                  <a:fillRect l="-5181" r="-155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/>
              <p:nvPr/>
            </p:nvSpPr>
            <p:spPr>
              <a:xfrm>
                <a:off x="3321551" y="1528402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ED04BB3-5537-5CDF-AF46-8F205875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551" y="1528402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/>
              <p:nvPr/>
            </p:nvSpPr>
            <p:spPr>
              <a:xfrm>
                <a:off x="3364430" y="2346122"/>
                <a:ext cx="211998" cy="381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F4204B5E-BD06-E2CB-C146-6BDB7AD53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30" y="2346122"/>
                <a:ext cx="211998" cy="381398"/>
              </a:xfrm>
              <a:prstGeom prst="rect">
                <a:avLst/>
              </a:prstGeom>
              <a:blipFill>
                <a:blip r:embed="rId11"/>
                <a:stretch>
                  <a:fillRect l="-40000" r="-4000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/>
              <p:nvPr/>
            </p:nvSpPr>
            <p:spPr>
              <a:xfrm>
                <a:off x="3356671" y="31974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451CA510-CDFF-ED7E-F8DF-EC763A4C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71" y="3197420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9268" r="-2926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/>
              <p:nvPr/>
            </p:nvSpPr>
            <p:spPr>
              <a:xfrm>
                <a:off x="6270161" y="152566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EDCE1A4C-1B24-F3FB-434B-B2A3EF8A1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61" y="1525663"/>
                <a:ext cx="424796" cy="369332"/>
              </a:xfrm>
              <a:prstGeom prst="rect">
                <a:avLst/>
              </a:prstGeom>
              <a:blipFill>
                <a:blip r:embed="rId13"/>
                <a:stretch>
                  <a:fillRect l="-15942" r="-1594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/>
              <p:nvPr/>
            </p:nvSpPr>
            <p:spPr>
              <a:xfrm>
                <a:off x="6316156" y="236886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26705007-7CCE-5ACC-00A0-9963A0636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156" y="236886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/>
              <p:nvPr/>
            </p:nvSpPr>
            <p:spPr>
              <a:xfrm>
                <a:off x="6316157" y="320476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5B94C5-676A-EB28-3275-40168949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157" y="3204765"/>
                <a:ext cx="254877" cy="369332"/>
              </a:xfrm>
              <a:prstGeom prst="rect">
                <a:avLst/>
              </a:prstGeom>
              <a:blipFill>
                <a:blip r:embed="rId15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oogle Shape;1199;p33">
            <a:extLst>
              <a:ext uri="{FF2B5EF4-FFF2-40B4-BE49-F238E27FC236}">
                <a16:creationId xmlns:a16="http://schemas.microsoft.com/office/drawing/2014/main" id="{C4538C7D-AB02-B949-CBEA-92815F765590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7061" y="3463541"/>
            <a:ext cx="2176209" cy="16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00;p33">
            <a:extLst>
              <a:ext uri="{FF2B5EF4-FFF2-40B4-BE49-F238E27FC236}">
                <a16:creationId xmlns:a16="http://schemas.microsoft.com/office/drawing/2014/main" id="{D66A1A05-2793-67B8-7062-3069B23808E5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23436" y="3663583"/>
            <a:ext cx="983779" cy="97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88;p45">
            <a:extLst>
              <a:ext uri="{FF2B5EF4-FFF2-40B4-BE49-F238E27FC236}">
                <a16:creationId xmlns:a16="http://schemas.microsoft.com/office/drawing/2014/main" id="{85222C2F-1A86-7CD2-B88C-071176B21314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34341" y="103574"/>
            <a:ext cx="1533116" cy="1626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534;p57">
            <a:extLst>
              <a:ext uri="{FF2B5EF4-FFF2-40B4-BE49-F238E27FC236}">
                <a16:creationId xmlns:a16="http://schemas.microsoft.com/office/drawing/2014/main" id="{2B295B8F-A5B2-C144-E5AE-A63B16D11994}"/>
              </a:ext>
            </a:extLst>
          </p:cNvPr>
          <p:cNvSpPr/>
          <p:nvPr/>
        </p:nvSpPr>
        <p:spPr>
          <a:xfrm rot="-5400000">
            <a:off x="1008045" y="474022"/>
            <a:ext cx="954240" cy="723790"/>
          </a:xfrm>
          <a:custGeom>
            <a:avLst/>
            <a:gdLst/>
            <a:ahLst/>
            <a:cxnLst/>
            <a:rect l="l" t="t" r="r" b="b"/>
            <a:pathLst>
              <a:path w="59288" h="22555" extrusionOk="0">
                <a:moveTo>
                  <a:pt x="0" y="0"/>
                </a:moveTo>
                <a:lnTo>
                  <a:pt x="59288" y="0"/>
                </a:lnTo>
                <a:lnTo>
                  <a:pt x="52052" y="11022"/>
                </a:lnTo>
                <a:lnTo>
                  <a:pt x="58945" y="22555"/>
                </a:lnTo>
                <a:lnTo>
                  <a:pt x="172" y="22555"/>
                </a:lnTo>
                <a:lnTo>
                  <a:pt x="7230" y="1175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sp>
      <p:grpSp>
        <p:nvGrpSpPr>
          <p:cNvPr id="32" name="Google Shape;1541;p57">
            <a:extLst>
              <a:ext uri="{FF2B5EF4-FFF2-40B4-BE49-F238E27FC236}">
                <a16:creationId xmlns:a16="http://schemas.microsoft.com/office/drawing/2014/main" id="{F3F1A633-1128-0B62-B694-00C6FD1B2721}"/>
              </a:ext>
            </a:extLst>
          </p:cNvPr>
          <p:cNvGrpSpPr/>
          <p:nvPr/>
        </p:nvGrpSpPr>
        <p:grpSpPr>
          <a:xfrm>
            <a:off x="1262694" y="555636"/>
            <a:ext cx="444942" cy="560562"/>
            <a:chOff x="6216888" y="1311100"/>
            <a:chExt cx="391950" cy="493800"/>
          </a:xfrm>
        </p:grpSpPr>
        <p:sp>
          <p:nvSpPr>
            <p:cNvPr id="33" name="Google Shape;1542;p57">
              <a:extLst>
                <a:ext uri="{FF2B5EF4-FFF2-40B4-BE49-F238E27FC236}">
                  <a16:creationId xmlns:a16="http://schemas.microsoft.com/office/drawing/2014/main" id="{42FA3163-2C42-C0F5-B246-C661A2B69690}"/>
                </a:ext>
              </a:extLst>
            </p:cNvPr>
            <p:cNvSpPr/>
            <p:nvPr/>
          </p:nvSpPr>
          <p:spPr>
            <a:xfrm>
              <a:off x="6390938" y="1586975"/>
              <a:ext cx="29025" cy="203725"/>
            </a:xfrm>
            <a:custGeom>
              <a:avLst/>
              <a:gdLst/>
              <a:ahLst/>
              <a:cxnLst/>
              <a:rect l="l" t="t" r="r" b="b"/>
              <a:pathLst>
                <a:path w="1161" h="8149" extrusionOk="0">
                  <a:moveTo>
                    <a:pt x="1" y="1"/>
                  </a:moveTo>
                  <a:lnTo>
                    <a:pt x="1" y="8148"/>
                  </a:lnTo>
                  <a:lnTo>
                    <a:pt x="1161" y="8148"/>
                  </a:lnTo>
                  <a:lnTo>
                    <a:pt x="11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43;p57">
              <a:extLst>
                <a:ext uri="{FF2B5EF4-FFF2-40B4-BE49-F238E27FC236}">
                  <a16:creationId xmlns:a16="http://schemas.microsoft.com/office/drawing/2014/main" id="{E790AE58-D192-0118-0A88-446C593238E7}"/>
                </a:ext>
              </a:extLst>
            </p:cNvPr>
            <p:cNvSpPr/>
            <p:nvPr/>
          </p:nvSpPr>
          <p:spPr>
            <a:xfrm>
              <a:off x="6405138" y="1586975"/>
              <a:ext cx="14825" cy="203725"/>
            </a:xfrm>
            <a:custGeom>
              <a:avLst/>
              <a:gdLst/>
              <a:ahLst/>
              <a:cxnLst/>
              <a:rect l="l" t="t" r="r" b="b"/>
              <a:pathLst>
                <a:path w="593" h="8149" extrusionOk="0">
                  <a:moveTo>
                    <a:pt x="0" y="1"/>
                  </a:moveTo>
                  <a:lnTo>
                    <a:pt x="0" y="8148"/>
                  </a:lnTo>
                  <a:lnTo>
                    <a:pt x="593" y="8148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44;p57">
              <a:extLst>
                <a:ext uri="{FF2B5EF4-FFF2-40B4-BE49-F238E27FC236}">
                  <a16:creationId xmlns:a16="http://schemas.microsoft.com/office/drawing/2014/main" id="{A5B3B70B-4DA5-FFB1-A9E8-6E918C4213A3}"/>
                </a:ext>
              </a:extLst>
            </p:cNvPr>
            <p:cNvSpPr/>
            <p:nvPr/>
          </p:nvSpPr>
          <p:spPr>
            <a:xfrm>
              <a:off x="6390938" y="1311100"/>
              <a:ext cx="29025" cy="208025"/>
            </a:xfrm>
            <a:custGeom>
              <a:avLst/>
              <a:gdLst/>
              <a:ahLst/>
              <a:cxnLst/>
              <a:rect l="l" t="t" r="r" b="b"/>
              <a:pathLst>
                <a:path w="1161" h="8321" extrusionOk="0">
                  <a:moveTo>
                    <a:pt x="1" y="0"/>
                  </a:moveTo>
                  <a:lnTo>
                    <a:pt x="1" y="8320"/>
                  </a:lnTo>
                  <a:lnTo>
                    <a:pt x="1161" y="8320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45;p57">
              <a:extLst>
                <a:ext uri="{FF2B5EF4-FFF2-40B4-BE49-F238E27FC236}">
                  <a16:creationId xmlns:a16="http://schemas.microsoft.com/office/drawing/2014/main" id="{D00C5B6D-EA62-39B9-611A-CE8172215329}"/>
                </a:ext>
              </a:extLst>
            </p:cNvPr>
            <p:cNvSpPr/>
            <p:nvPr/>
          </p:nvSpPr>
          <p:spPr>
            <a:xfrm>
              <a:off x="6405138" y="1311100"/>
              <a:ext cx="14825" cy="208025"/>
            </a:xfrm>
            <a:custGeom>
              <a:avLst/>
              <a:gdLst/>
              <a:ahLst/>
              <a:cxnLst/>
              <a:rect l="l" t="t" r="r" b="b"/>
              <a:pathLst>
                <a:path w="593" h="8321" extrusionOk="0">
                  <a:moveTo>
                    <a:pt x="0" y="0"/>
                  </a:moveTo>
                  <a:lnTo>
                    <a:pt x="0" y="8320"/>
                  </a:lnTo>
                  <a:lnTo>
                    <a:pt x="593" y="832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46;p57">
              <a:extLst>
                <a:ext uri="{FF2B5EF4-FFF2-40B4-BE49-F238E27FC236}">
                  <a16:creationId xmlns:a16="http://schemas.microsoft.com/office/drawing/2014/main" id="{16DDEEE9-5DBA-BA2C-8D5E-DB94A66AD414}"/>
                </a:ext>
              </a:extLst>
            </p:cNvPr>
            <p:cNvSpPr/>
            <p:nvPr/>
          </p:nvSpPr>
          <p:spPr>
            <a:xfrm>
              <a:off x="6275513" y="1717825"/>
              <a:ext cx="86450" cy="72875"/>
            </a:xfrm>
            <a:custGeom>
              <a:avLst/>
              <a:gdLst/>
              <a:ahLst/>
              <a:cxnLst/>
              <a:rect l="l" t="t" r="r" b="b"/>
              <a:pathLst>
                <a:path w="3458" h="2915" extrusionOk="0">
                  <a:moveTo>
                    <a:pt x="1" y="1"/>
                  </a:moveTo>
                  <a:lnTo>
                    <a:pt x="1" y="1161"/>
                  </a:lnTo>
                  <a:lnTo>
                    <a:pt x="569" y="1161"/>
                  </a:lnTo>
                  <a:cubicBezTo>
                    <a:pt x="1531" y="1186"/>
                    <a:pt x="2297" y="1951"/>
                    <a:pt x="2297" y="2914"/>
                  </a:cubicBezTo>
                  <a:lnTo>
                    <a:pt x="3457" y="2914"/>
                  </a:lnTo>
                  <a:cubicBezTo>
                    <a:pt x="3457" y="1309"/>
                    <a:pt x="2173" y="1"/>
                    <a:pt x="569" y="1"/>
                  </a:cubicBez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47;p57">
              <a:extLst>
                <a:ext uri="{FF2B5EF4-FFF2-40B4-BE49-F238E27FC236}">
                  <a16:creationId xmlns:a16="http://schemas.microsoft.com/office/drawing/2014/main" id="{FA411517-25BD-0718-AFFC-F6E26A40DAC4}"/>
                </a:ext>
              </a:extLst>
            </p:cNvPr>
            <p:cNvSpPr/>
            <p:nvPr/>
          </p:nvSpPr>
          <p:spPr>
            <a:xfrm>
              <a:off x="6448338" y="1717825"/>
              <a:ext cx="87675" cy="72875"/>
            </a:xfrm>
            <a:custGeom>
              <a:avLst/>
              <a:gdLst/>
              <a:ahLst/>
              <a:cxnLst/>
              <a:rect l="l" t="t" r="r" b="b"/>
              <a:pathLst>
                <a:path w="3507" h="2915" extrusionOk="0">
                  <a:moveTo>
                    <a:pt x="2914" y="1"/>
                  </a:moveTo>
                  <a:cubicBezTo>
                    <a:pt x="1309" y="1"/>
                    <a:pt x="1" y="1309"/>
                    <a:pt x="1" y="2914"/>
                  </a:cubicBezTo>
                  <a:lnTo>
                    <a:pt x="1186" y="2914"/>
                  </a:lnTo>
                  <a:cubicBezTo>
                    <a:pt x="1186" y="1951"/>
                    <a:pt x="1951" y="1161"/>
                    <a:pt x="2914" y="1161"/>
                  </a:cubicBezTo>
                  <a:lnTo>
                    <a:pt x="3506" y="1161"/>
                  </a:lnTo>
                  <a:lnTo>
                    <a:pt x="3506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48;p57">
              <a:extLst>
                <a:ext uri="{FF2B5EF4-FFF2-40B4-BE49-F238E27FC236}">
                  <a16:creationId xmlns:a16="http://schemas.microsoft.com/office/drawing/2014/main" id="{60002295-B7FA-C1D2-BA9D-F99DAEE3442F}"/>
                </a:ext>
              </a:extLst>
            </p:cNvPr>
            <p:cNvSpPr/>
            <p:nvPr/>
          </p:nvSpPr>
          <p:spPr>
            <a:xfrm>
              <a:off x="6256388" y="1660425"/>
              <a:ext cx="298150" cy="130275"/>
            </a:xfrm>
            <a:custGeom>
              <a:avLst/>
              <a:gdLst/>
              <a:ahLst/>
              <a:cxnLst/>
              <a:rect l="l" t="t" r="r" b="b"/>
              <a:pathLst>
                <a:path w="11926" h="5211" extrusionOk="0">
                  <a:moveTo>
                    <a:pt x="0" y="1"/>
                  </a:moveTo>
                  <a:lnTo>
                    <a:pt x="1580" y="1062"/>
                  </a:lnTo>
                  <a:cubicBezTo>
                    <a:pt x="2519" y="1680"/>
                    <a:pt x="3087" y="2717"/>
                    <a:pt x="3062" y="3828"/>
                  </a:cubicBezTo>
                  <a:lnTo>
                    <a:pt x="3062" y="5210"/>
                  </a:lnTo>
                  <a:lnTo>
                    <a:pt x="8864" y="5210"/>
                  </a:lnTo>
                  <a:lnTo>
                    <a:pt x="8864" y="3828"/>
                  </a:lnTo>
                  <a:cubicBezTo>
                    <a:pt x="8864" y="2717"/>
                    <a:pt x="9407" y="1680"/>
                    <a:pt x="10345" y="1062"/>
                  </a:cubicBezTo>
                  <a:lnTo>
                    <a:pt x="11925" y="1"/>
                  </a:lnTo>
                  <a:lnTo>
                    <a:pt x="9999" y="1"/>
                  </a:lnTo>
                  <a:cubicBezTo>
                    <a:pt x="7792" y="1"/>
                    <a:pt x="5975" y="1779"/>
                    <a:pt x="5975" y="4005"/>
                  </a:cubicBezTo>
                  <a:lnTo>
                    <a:pt x="5975" y="4005"/>
                  </a:lnTo>
                  <a:cubicBezTo>
                    <a:pt x="5951" y="1779"/>
                    <a:pt x="4133" y="1"/>
                    <a:pt x="19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49;p57">
              <a:extLst>
                <a:ext uri="{FF2B5EF4-FFF2-40B4-BE49-F238E27FC236}">
                  <a16:creationId xmlns:a16="http://schemas.microsoft.com/office/drawing/2014/main" id="{C27BDC73-4A92-7A32-0090-A09527016903}"/>
                </a:ext>
              </a:extLst>
            </p:cNvPr>
            <p:cNvSpPr/>
            <p:nvPr/>
          </p:nvSpPr>
          <p:spPr>
            <a:xfrm>
              <a:off x="6405763" y="1660425"/>
              <a:ext cx="148775" cy="130275"/>
            </a:xfrm>
            <a:custGeom>
              <a:avLst/>
              <a:gdLst/>
              <a:ahLst/>
              <a:cxnLst/>
              <a:rect l="l" t="t" r="r" b="b"/>
              <a:pathLst>
                <a:path w="5951" h="5211" extrusionOk="0">
                  <a:moveTo>
                    <a:pt x="4049" y="1"/>
                  </a:moveTo>
                  <a:cubicBezTo>
                    <a:pt x="1802" y="1"/>
                    <a:pt x="0" y="1803"/>
                    <a:pt x="0" y="4050"/>
                  </a:cubicBezTo>
                  <a:lnTo>
                    <a:pt x="0" y="5210"/>
                  </a:lnTo>
                  <a:lnTo>
                    <a:pt x="2864" y="5210"/>
                  </a:lnTo>
                  <a:lnTo>
                    <a:pt x="2864" y="3828"/>
                  </a:lnTo>
                  <a:cubicBezTo>
                    <a:pt x="2864" y="2717"/>
                    <a:pt x="3432" y="1680"/>
                    <a:pt x="4345" y="1062"/>
                  </a:cubicBezTo>
                  <a:lnTo>
                    <a:pt x="5950" y="1"/>
                  </a:lnTo>
                  <a:close/>
                </a:path>
              </a:pathLst>
            </a:custGeom>
            <a:solidFill>
              <a:srgbClr val="ABC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0;p57">
              <a:extLst>
                <a:ext uri="{FF2B5EF4-FFF2-40B4-BE49-F238E27FC236}">
                  <a16:creationId xmlns:a16="http://schemas.microsoft.com/office/drawing/2014/main" id="{60636812-08D8-7E52-96C8-677FAC7034E4}"/>
                </a:ext>
              </a:extLst>
            </p:cNvPr>
            <p:cNvSpPr/>
            <p:nvPr/>
          </p:nvSpPr>
          <p:spPr>
            <a:xfrm>
              <a:off x="6248363" y="1483900"/>
              <a:ext cx="360475" cy="154950"/>
            </a:xfrm>
            <a:custGeom>
              <a:avLst/>
              <a:gdLst/>
              <a:ahLst/>
              <a:cxnLst/>
              <a:rect l="l" t="t" r="r" b="b"/>
              <a:pathLst>
                <a:path w="14419" h="6198" extrusionOk="0">
                  <a:moveTo>
                    <a:pt x="692" y="1"/>
                  </a:moveTo>
                  <a:lnTo>
                    <a:pt x="0" y="4568"/>
                  </a:lnTo>
                  <a:lnTo>
                    <a:pt x="6271" y="5506"/>
                  </a:lnTo>
                  <a:lnTo>
                    <a:pt x="11086" y="6198"/>
                  </a:lnTo>
                  <a:lnTo>
                    <a:pt x="14419" y="4371"/>
                  </a:lnTo>
                  <a:lnTo>
                    <a:pt x="11752" y="1630"/>
                  </a:lnTo>
                  <a:lnTo>
                    <a:pt x="6271" y="816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51;p57">
              <a:extLst>
                <a:ext uri="{FF2B5EF4-FFF2-40B4-BE49-F238E27FC236}">
                  <a16:creationId xmlns:a16="http://schemas.microsoft.com/office/drawing/2014/main" id="{7519EC31-3AB4-0278-4A66-3C3955296E5D}"/>
                </a:ext>
              </a:extLst>
            </p:cNvPr>
            <p:cNvSpPr/>
            <p:nvPr/>
          </p:nvSpPr>
          <p:spPr>
            <a:xfrm>
              <a:off x="6405138" y="1504275"/>
              <a:ext cx="203700" cy="134575"/>
            </a:xfrm>
            <a:custGeom>
              <a:avLst/>
              <a:gdLst/>
              <a:ahLst/>
              <a:cxnLst/>
              <a:rect l="l" t="t" r="r" b="b"/>
              <a:pathLst>
                <a:path w="8148" h="5383" extrusionOk="0">
                  <a:moveTo>
                    <a:pt x="0" y="1"/>
                  </a:moveTo>
                  <a:lnTo>
                    <a:pt x="0" y="4691"/>
                  </a:lnTo>
                  <a:lnTo>
                    <a:pt x="4815" y="5383"/>
                  </a:lnTo>
                  <a:lnTo>
                    <a:pt x="8148" y="3556"/>
                  </a:lnTo>
                  <a:lnTo>
                    <a:pt x="5481" y="8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52;p57">
              <a:extLst>
                <a:ext uri="{FF2B5EF4-FFF2-40B4-BE49-F238E27FC236}">
                  <a16:creationId xmlns:a16="http://schemas.microsoft.com/office/drawing/2014/main" id="{88EAFCB0-3B3E-C98A-943D-8A9896B3C34C}"/>
                </a:ext>
              </a:extLst>
            </p:cNvPr>
            <p:cNvSpPr/>
            <p:nvPr/>
          </p:nvSpPr>
          <p:spPr>
            <a:xfrm>
              <a:off x="6216888" y="1775850"/>
              <a:ext cx="376525" cy="29050"/>
            </a:xfrm>
            <a:custGeom>
              <a:avLst/>
              <a:gdLst/>
              <a:ahLst/>
              <a:cxnLst/>
              <a:rect l="l" t="t" r="r" b="b"/>
              <a:pathLst>
                <a:path w="1506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15061" y="1161"/>
                  </a:lnTo>
                  <a:lnTo>
                    <a:pt x="15061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3;p57">
              <a:extLst>
                <a:ext uri="{FF2B5EF4-FFF2-40B4-BE49-F238E27FC236}">
                  <a16:creationId xmlns:a16="http://schemas.microsoft.com/office/drawing/2014/main" id="{97F82DD1-CA56-E466-20EF-B555998A2402}"/>
                </a:ext>
              </a:extLst>
            </p:cNvPr>
            <p:cNvSpPr/>
            <p:nvPr/>
          </p:nvSpPr>
          <p:spPr>
            <a:xfrm>
              <a:off x="6405138" y="1775850"/>
              <a:ext cx="188275" cy="29050"/>
            </a:xfrm>
            <a:custGeom>
              <a:avLst/>
              <a:gdLst/>
              <a:ahLst/>
              <a:cxnLst/>
              <a:rect l="l" t="t" r="r" b="b"/>
              <a:pathLst>
                <a:path w="7531" h="1162" extrusionOk="0">
                  <a:moveTo>
                    <a:pt x="0" y="1"/>
                  </a:moveTo>
                  <a:lnTo>
                    <a:pt x="0" y="1161"/>
                  </a:lnTo>
                  <a:lnTo>
                    <a:pt x="7531" y="1161"/>
                  </a:lnTo>
                  <a:lnTo>
                    <a:pt x="75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54;p57">
              <a:extLst>
                <a:ext uri="{FF2B5EF4-FFF2-40B4-BE49-F238E27FC236}">
                  <a16:creationId xmlns:a16="http://schemas.microsoft.com/office/drawing/2014/main" id="{2D1A74FA-878B-ADA2-6685-EC515DCD5C3A}"/>
                </a:ext>
              </a:extLst>
            </p:cNvPr>
            <p:cNvSpPr/>
            <p:nvPr/>
          </p:nvSpPr>
          <p:spPr>
            <a:xfrm>
              <a:off x="6236638" y="1341325"/>
              <a:ext cx="298750" cy="115450"/>
            </a:xfrm>
            <a:custGeom>
              <a:avLst/>
              <a:gdLst/>
              <a:ahLst/>
              <a:cxnLst/>
              <a:rect l="l" t="t" r="r" b="b"/>
              <a:pathLst>
                <a:path w="11950" h="4618" extrusionOk="0">
                  <a:moveTo>
                    <a:pt x="3086" y="1"/>
                  </a:moveTo>
                  <a:lnTo>
                    <a:pt x="0" y="2297"/>
                  </a:lnTo>
                  <a:lnTo>
                    <a:pt x="3086" y="4618"/>
                  </a:lnTo>
                  <a:lnTo>
                    <a:pt x="11950" y="4618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55;p57">
              <a:extLst>
                <a:ext uri="{FF2B5EF4-FFF2-40B4-BE49-F238E27FC236}">
                  <a16:creationId xmlns:a16="http://schemas.microsoft.com/office/drawing/2014/main" id="{763C6F44-2CB0-DC08-0742-362F772A178B}"/>
                </a:ext>
              </a:extLst>
            </p:cNvPr>
            <p:cNvSpPr/>
            <p:nvPr/>
          </p:nvSpPr>
          <p:spPr>
            <a:xfrm>
              <a:off x="6405138" y="1341325"/>
              <a:ext cx="130250" cy="115450"/>
            </a:xfrm>
            <a:custGeom>
              <a:avLst/>
              <a:gdLst/>
              <a:ahLst/>
              <a:cxnLst/>
              <a:rect l="l" t="t" r="r" b="b"/>
              <a:pathLst>
                <a:path w="5210" h="4618" extrusionOk="0">
                  <a:moveTo>
                    <a:pt x="0" y="1"/>
                  </a:moveTo>
                  <a:lnTo>
                    <a:pt x="0" y="4618"/>
                  </a:lnTo>
                  <a:lnTo>
                    <a:pt x="5210" y="4618"/>
                  </a:lnTo>
                  <a:lnTo>
                    <a:pt x="5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Google Shape;2961;p91">
            <a:extLst>
              <a:ext uri="{FF2B5EF4-FFF2-40B4-BE49-F238E27FC236}">
                <a16:creationId xmlns:a16="http://schemas.microsoft.com/office/drawing/2014/main" id="{05414989-C7FE-7C68-7BEA-04966E76644A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498025" y="-106642"/>
            <a:ext cx="1771668" cy="17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966;p91">
            <a:extLst>
              <a:ext uri="{FF2B5EF4-FFF2-40B4-BE49-F238E27FC236}">
                <a16:creationId xmlns:a16="http://schemas.microsoft.com/office/drawing/2014/main" id="{980265CD-A178-7281-0401-811547961043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808193" y="3766566"/>
            <a:ext cx="1527614" cy="149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D7D7372A-3B13-3972-4D5F-1B1F7DD7BB2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05722">
            <a:off x="2859197" y="4333789"/>
            <a:ext cx="692370" cy="390245"/>
          </a:xfrm>
          <a:prstGeom prst="rect">
            <a:avLst/>
          </a:prstGeom>
        </p:spPr>
      </p:pic>
      <p:pic>
        <p:nvPicPr>
          <p:cNvPr id="50" name="Picture 13">
            <a:extLst>
              <a:ext uri="{FF2B5EF4-FFF2-40B4-BE49-F238E27FC236}">
                <a16:creationId xmlns:a16="http://schemas.microsoft.com/office/drawing/2014/main" id="{48B785F3-F0A5-74EC-A08A-1B4918BEDBA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05722">
            <a:off x="273388" y="1984262"/>
            <a:ext cx="692370" cy="390245"/>
          </a:xfrm>
          <a:prstGeom prst="rect">
            <a:avLst/>
          </a:prstGeom>
        </p:spPr>
      </p:pic>
      <p:pic>
        <p:nvPicPr>
          <p:cNvPr id="51" name="Picture 13">
            <a:extLst>
              <a:ext uri="{FF2B5EF4-FFF2-40B4-BE49-F238E27FC236}">
                <a16:creationId xmlns:a16="http://schemas.microsoft.com/office/drawing/2014/main" id="{67DB44E2-F093-B71B-B9AC-11408488AB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05722">
            <a:off x="6097410" y="3957733"/>
            <a:ext cx="692370" cy="390245"/>
          </a:xfrm>
          <a:prstGeom prst="rect">
            <a:avLst/>
          </a:prstGeom>
        </p:spPr>
      </p:pic>
      <p:pic>
        <p:nvPicPr>
          <p:cNvPr id="52" name="Picture 13">
            <a:extLst>
              <a:ext uri="{FF2B5EF4-FFF2-40B4-BE49-F238E27FC236}">
                <a16:creationId xmlns:a16="http://schemas.microsoft.com/office/drawing/2014/main" id="{E66BD50A-58A7-D284-B9E5-6EC49F24AD5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05722">
            <a:off x="4000217" y="2645343"/>
            <a:ext cx="692370" cy="390245"/>
          </a:xfrm>
          <a:prstGeom prst="rect">
            <a:avLst/>
          </a:prstGeom>
        </p:spPr>
      </p:pic>
      <p:pic>
        <p:nvPicPr>
          <p:cNvPr id="53" name="Picture 13">
            <a:extLst>
              <a:ext uri="{FF2B5EF4-FFF2-40B4-BE49-F238E27FC236}">
                <a16:creationId xmlns:a16="http://schemas.microsoft.com/office/drawing/2014/main" id="{92C977A3-EFEE-1DEC-26D4-CAC7EC30AEF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05722">
            <a:off x="7010379" y="2097940"/>
            <a:ext cx="692370" cy="390245"/>
          </a:xfrm>
          <a:prstGeom prst="rect">
            <a:avLst/>
          </a:prstGeom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id="{E61BAC27-C97D-0DBB-BEF1-7CFD58F8C1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05722">
            <a:off x="2639439" y="477755"/>
            <a:ext cx="692370" cy="3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45"/>
          <p:cNvPicPr preferRelativeResize="0"/>
          <p:nvPr/>
        </p:nvPicPr>
        <p:blipFill rotWithShape="1">
          <a:blip r:embed="rId3">
            <a:alphaModFix/>
          </a:blip>
          <a:srcRect l="12572"/>
          <a:stretch/>
        </p:blipFill>
        <p:spPr>
          <a:xfrm>
            <a:off x="8019011" y="65787"/>
            <a:ext cx="905141" cy="16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DADCC993-375C-A4FB-FF00-B5AF84F41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1956" y="209181"/>
            <a:ext cx="754213" cy="74808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F64C2AA-BC68-1CF1-DE4C-DBD8CFD7DCFA}"/>
              </a:ext>
            </a:extLst>
          </p:cNvPr>
          <p:cNvSpPr txBox="1"/>
          <p:nvPr/>
        </p:nvSpPr>
        <p:spPr>
          <a:xfrm>
            <a:off x="1157287" y="321612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Mẫu</a:t>
            </a:r>
            <a:endParaRPr lang="en-US" sz="2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BD567A-DA16-B32C-056D-084141DC3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69" y="1984803"/>
            <a:ext cx="3245996" cy="254356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EDB779C-0157-5024-BBE9-E92BC2FC2B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410" y="1984803"/>
            <a:ext cx="3101357" cy="2543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7A2166C-C5E9-8BA0-5C50-21A327026C46}"/>
              </a:ext>
            </a:extLst>
          </p:cNvPr>
          <p:cNvSpPr txBox="1"/>
          <p:nvPr/>
        </p:nvSpPr>
        <p:spPr>
          <a:xfrm>
            <a:off x="990619" y="698011"/>
            <a:ext cx="709394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10 </a:t>
            </a:r>
            <a:r>
              <a:rPr lang="en-US" sz="2400" dirty="0" err="1"/>
              <a:t>chiếc</a:t>
            </a:r>
            <a:r>
              <a:rPr lang="en-US" sz="2400" dirty="0"/>
              <a:t> bánh, </a:t>
            </a:r>
            <a:r>
              <a:rPr lang="en-US" sz="2400" dirty="0" err="1"/>
              <a:t>Đức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2 </a:t>
            </a:r>
            <a:r>
              <a:rPr lang="en-US" sz="2400" dirty="0" err="1"/>
              <a:t>đĩa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bánh?</a:t>
            </a:r>
          </a:p>
        </p:txBody>
      </p:sp>
      <p:pic>
        <p:nvPicPr>
          <p:cNvPr id="23" name="Google Shape;1568;p57">
            <a:extLst>
              <a:ext uri="{FF2B5EF4-FFF2-40B4-BE49-F238E27FC236}">
                <a16:creationId xmlns:a16="http://schemas.microsoft.com/office/drawing/2014/main" id="{9BF9B7B4-2042-FBD9-04D5-A726FA634CA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145961" y="2992603"/>
            <a:ext cx="847725" cy="115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568;p57">
            <a:extLst>
              <a:ext uri="{FF2B5EF4-FFF2-40B4-BE49-F238E27FC236}">
                <a16:creationId xmlns:a16="http://schemas.microsoft.com/office/drawing/2014/main" id="{72165505-3201-7DBC-C91F-7973A0E67F7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699999">
            <a:off x="8204111" y="4245637"/>
            <a:ext cx="847725" cy="1151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1897;p70">
            <a:extLst>
              <a:ext uri="{FF2B5EF4-FFF2-40B4-BE49-F238E27FC236}">
                <a16:creationId xmlns:a16="http://schemas.microsoft.com/office/drawing/2014/main" id="{1F82D417-F041-BEEA-59A3-DA07CF9FEAFE}"/>
              </a:ext>
            </a:extLst>
          </p:cNvPr>
          <p:cNvGrpSpPr/>
          <p:nvPr/>
        </p:nvGrpSpPr>
        <p:grpSpPr>
          <a:xfrm>
            <a:off x="7541506" y="1492372"/>
            <a:ext cx="477505" cy="476900"/>
            <a:chOff x="6902013" y="3339275"/>
            <a:chExt cx="493800" cy="493175"/>
          </a:xfrm>
        </p:grpSpPr>
        <p:sp>
          <p:nvSpPr>
            <p:cNvPr id="26" name="Google Shape;1898;p70">
              <a:extLst>
                <a:ext uri="{FF2B5EF4-FFF2-40B4-BE49-F238E27FC236}">
                  <a16:creationId xmlns:a16="http://schemas.microsoft.com/office/drawing/2014/main" id="{345C29D1-C780-9456-8CEB-EC18E1955350}"/>
                </a:ext>
              </a:extLst>
            </p:cNvPr>
            <p:cNvSpPr/>
            <p:nvPr/>
          </p:nvSpPr>
          <p:spPr>
            <a:xfrm>
              <a:off x="7176038" y="3390775"/>
              <a:ext cx="177800" cy="166400"/>
            </a:xfrm>
            <a:custGeom>
              <a:avLst/>
              <a:gdLst/>
              <a:ahLst/>
              <a:cxnLst/>
              <a:rect l="l" t="t" r="r" b="b"/>
              <a:pathLst>
                <a:path w="7112" h="6656" extrusionOk="0">
                  <a:moveTo>
                    <a:pt x="3981" y="1"/>
                  </a:moveTo>
                  <a:cubicBezTo>
                    <a:pt x="3150" y="1"/>
                    <a:pt x="2318" y="369"/>
                    <a:pt x="1729" y="1027"/>
                  </a:cubicBezTo>
                  <a:lnTo>
                    <a:pt x="1" y="2360"/>
                  </a:lnTo>
                  <a:lnTo>
                    <a:pt x="26" y="5125"/>
                  </a:lnTo>
                  <a:cubicBezTo>
                    <a:pt x="740" y="5396"/>
                    <a:pt x="1283" y="5962"/>
                    <a:pt x="1604" y="6651"/>
                  </a:cubicBezTo>
                  <a:lnTo>
                    <a:pt x="1604" y="6651"/>
                  </a:lnTo>
                  <a:lnTo>
                    <a:pt x="4050" y="6211"/>
                  </a:lnTo>
                  <a:lnTo>
                    <a:pt x="5679" y="4977"/>
                  </a:lnTo>
                  <a:cubicBezTo>
                    <a:pt x="7013" y="3915"/>
                    <a:pt x="7111" y="1915"/>
                    <a:pt x="5852" y="755"/>
                  </a:cubicBezTo>
                  <a:cubicBezTo>
                    <a:pt x="5313" y="238"/>
                    <a:pt x="4647" y="1"/>
                    <a:pt x="3981" y="1"/>
                  </a:cubicBezTo>
                  <a:close/>
                  <a:moveTo>
                    <a:pt x="1604" y="6651"/>
                  </a:moveTo>
                  <a:lnTo>
                    <a:pt x="1581" y="6656"/>
                  </a:lnTo>
                  <a:lnTo>
                    <a:pt x="1606" y="6656"/>
                  </a:lnTo>
                  <a:cubicBezTo>
                    <a:pt x="1605" y="6654"/>
                    <a:pt x="1604" y="6653"/>
                    <a:pt x="1604" y="6651"/>
                  </a:cubicBez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99;p70">
              <a:extLst>
                <a:ext uri="{FF2B5EF4-FFF2-40B4-BE49-F238E27FC236}">
                  <a16:creationId xmlns:a16="http://schemas.microsoft.com/office/drawing/2014/main" id="{C2BEA1E7-AD2F-9CB9-3653-EC36BD547BC6}"/>
                </a:ext>
              </a:extLst>
            </p:cNvPr>
            <p:cNvSpPr/>
            <p:nvPr/>
          </p:nvSpPr>
          <p:spPr>
            <a:xfrm>
              <a:off x="7177288" y="3612700"/>
              <a:ext cx="178400" cy="168125"/>
            </a:xfrm>
            <a:custGeom>
              <a:avLst/>
              <a:gdLst/>
              <a:ahLst/>
              <a:cxnLst/>
              <a:rect l="l" t="t" r="r" b="b"/>
              <a:pathLst>
                <a:path w="7136" h="6725" extrusionOk="0">
                  <a:moveTo>
                    <a:pt x="1556" y="1"/>
                  </a:moveTo>
                  <a:cubicBezTo>
                    <a:pt x="1259" y="717"/>
                    <a:pt x="692" y="1284"/>
                    <a:pt x="0" y="1605"/>
                  </a:cubicBezTo>
                  <a:lnTo>
                    <a:pt x="173" y="3457"/>
                  </a:lnTo>
                  <a:lnTo>
                    <a:pt x="1654" y="5630"/>
                  </a:lnTo>
                  <a:cubicBezTo>
                    <a:pt x="2303" y="6408"/>
                    <a:pt x="3064" y="6724"/>
                    <a:pt x="3795" y="6724"/>
                  </a:cubicBezTo>
                  <a:cubicBezTo>
                    <a:pt x="4595" y="6724"/>
                    <a:pt x="5359" y="6345"/>
                    <a:pt x="5901" y="5778"/>
                  </a:cubicBezTo>
                  <a:cubicBezTo>
                    <a:pt x="6889" y="4741"/>
                    <a:pt x="7135" y="3013"/>
                    <a:pt x="5605" y="1679"/>
                  </a:cubicBezTo>
                  <a:lnTo>
                    <a:pt x="3876" y="396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827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0;p70">
              <a:extLst>
                <a:ext uri="{FF2B5EF4-FFF2-40B4-BE49-F238E27FC236}">
                  <a16:creationId xmlns:a16="http://schemas.microsoft.com/office/drawing/2014/main" id="{2750FC3B-62CC-22A5-28EA-A9420E4EE3E3}"/>
                </a:ext>
              </a:extLst>
            </p:cNvPr>
            <p:cNvSpPr/>
            <p:nvPr/>
          </p:nvSpPr>
          <p:spPr>
            <a:xfrm>
              <a:off x="7215563" y="3515025"/>
              <a:ext cx="180250" cy="139925"/>
            </a:xfrm>
            <a:custGeom>
              <a:avLst/>
              <a:gdLst/>
              <a:ahLst/>
              <a:cxnLst/>
              <a:rect l="l" t="t" r="r" b="b"/>
              <a:pathLst>
                <a:path w="7210" h="5597" extrusionOk="0">
                  <a:moveTo>
                    <a:pt x="4264" y="1"/>
                  </a:moveTo>
                  <a:cubicBezTo>
                    <a:pt x="4201" y="1"/>
                    <a:pt x="4137" y="3"/>
                    <a:pt x="4074" y="7"/>
                  </a:cubicBezTo>
                  <a:lnTo>
                    <a:pt x="0" y="1686"/>
                  </a:lnTo>
                  <a:cubicBezTo>
                    <a:pt x="296" y="2402"/>
                    <a:pt x="321" y="3192"/>
                    <a:pt x="25" y="3908"/>
                  </a:cubicBezTo>
                  <a:lnTo>
                    <a:pt x="4074" y="5586"/>
                  </a:lnTo>
                  <a:cubicBezTo>
                    <a:pt x="4159" y="5593"/>
                    <a:pt x="4244" y="5596"/>
                    <a:pt x="4329" y="5596"/>
                  </a:cubicBezTo>
                  <a:cubicBezTo>
                    <a:pt x="5857" y="5596"/>
                    <a:pt x="7209" y="4547"/>
                    <a:pt x="7209" y="2722"/>
                  </a:cubicBezTo>
                  <a:cubicBezTo>
                    <a:pt x="7186" y="1134"/>
                    <a:pt x="5796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1;p70">
              <a:extLst>
                <a:ext uri="{FF2B5EF4-FFF2-40B4-BE49-F238E27FC236}">
                  <a16:creationId xmlns:a16="http://schemas.microsoft.com/office/drawing/2014/main" id="{E39C3E61-745D-D003-89C8-749C817D74DF}"/>
                </a:ext>
              </a:extLst>
            </p:cNvPr>
            <p:cNvSpPr/>
            <p:nvPr/>
          </p:nvSpPr>
          <p:spPr>
            <a:xfrm>
              <a:off x="6943363" y="3390550"/>
              <a:ext cx="183325" cy="166625"/>
            </a:xfrm>
            <a:custGeom>
              <a:avLst/>
              <a:gdLst/>
              <a:ahLst/>
              <a:cxnLst/>
              <a:rect l="l" t="t" r="r" b="b"/>
              <a:pathLst>
                <a:path w="7333" h="6665" extrusionOk="0">
                  <a:moveTo>
                    <a:pt x="3251" y="0"/>
                  </a:moveTo>
                  <a:cubicBezTo>
                    <a:pt x="2544" y="0"/>
                    <a:pt x="1834" y="261"/>
                    <a:pt x="1284" y="789"/>
                  </a:cubicBezTo>
                  <a:cubicBezTo>
                    <a:pt x="0" y="2097"/>
                    <a:pt x="222" y="3899"/>
                    <a:pt x="1482" y="4986"/>
                  </a:cubicBezTo>
                  <a:lnTo>
                    <a:pt x="3580" y="6418"/>
                  </a:lnTo>
                  <a:lnTo>
                    <a:pt x="5580" y="6665"/>
                  </a:lnTo>
                  <a:cubicBezTo>
                    <a:pt x="5851" y="5973"/>
                    <a:pt x="6419" y="5405"/>
                    <a:pt x="7111" y="5134"/>
                  </a:cubicBezTo>
                  <a:lnTo>
                    <a:pt x="7135" y="5134"/>
                  </a:lnTo>
                  <a:lnTo>
                    <a:pt x="7333" y="2838"/>
                  </a:lnTo>
                  <a:lnTo>
                    <a:pt x="5432" y="1036"/>
                  </a:lnTo>
                  <a:cubicBezTo>
                    <a:pt x="4876" y="348"/>
                    <a:pt x="4066" y="0"/>
                    <a:pt x="3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2;p70">
              <a:extLst>
                <a:ext uri="{FF2B5EF4-FFF2-40B4-BE49-F238E27FC236}">
                  <a16:creationId xmlns:a16="http://schemas.microsoft.com/office/drawing/2014/main" id="{064EE6FF-7EAD-4792-4212-7D561D6CAA81}"/>
                </a:ext>
              </a:extLst>
            </p:cNvPr>
            <p:cNvSpPr/>
            <p:nvPr/>
          </p:nvSpPr>
          <p:spPr>
            <a:xfrm>
              <a:off x="6946438" y="3612075"/>
              <a:ext cx="174700" cy="168000"/>
            </a:xfrm>
            <a:custGeom>
              <a:avLst/>
              <a:gdLst/>
              <a:ahLst/>
              <a:cxnLst/>
              <a:rect l="l" t="t" r="r" b="b"/>
              <a:pathLst>
                <a:path w="6988" h="6720" extrusionOk="0">
                  <a:moveTo>
                    <a:pt x="5432" y="1"/>
                  </a:moveTo>
                  <a:lnTo>
                    <a:pt x="3309" y="322"/>
                  </a:lnTo>
                  <a:lnTo>
                    <a:pt x="1359" y="1704"/>
                  </a:lnTo>
                  <a:cubicBezTo>
                    <a:pt x="124" y="2766"/>
                    <a:pt x="1" y="4667"/>
                    <a:pt x="1136" y="5852"/>
                  </a:cubicBezTo>
                  <a:cubicBezTo>
                    <a:pt x="1683" y="6434"/>
                    <a:pt x="2411" y="6719"/>
                    <a:pt x="3136" y="6719"/>
                  </a:cubicBezTo>
                  <a:cubicBezTo>
                    <a:pt x="3950" y="6719"/>
                    <a:pt x="4760" y="6360"/>
                    <a:pt x="5309" y="5655"/>
                  </a:cubicBezTo>
                  <a:lnTo>
                    <a:pt x="6716" y="3679"/>
                  </a:lnTo>
                  <a:lnTo>
                    <a:pt x="6988" y="1606"/>
                  </a:lnTo>
                  <a:cubicBezTo>
                    <a:pt x="6272" y="1309"/>
                    <a:pt x="5728" y="742"/>
                    <a:pt x="5432" y="26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03;p70">
              <a:extLst>
                <a:ext uri="{FF2B5EF4-FFF2-40B4-BE49-F238E27FC236}">
                  <a16:creationId xmlns:a16="http://schemas.microsoft.com/office/drawing/2014/main" id="{75727F8C-D073-89F1-094F-92C2533F1D8E}"/>
                </a:ext>
              </a:extLst>
            </p:cNvPr>
            <p:cNvSpPr/>
            <p:nvPr/>
          </p:nvSpPr>
          <p:spPr>
            <a:xfrm>
              <a:off x="6902013" y="3514875"/>
              <a:ext cx="180850" cy="140150"/>
            </a:xfrm>
            <a:custGeom>
              <a:avLst/>
              <a:gdLst/>
              <a:ahLst/>
              <a:cxnLst/>
              <a:rect l="l" t="t" r="r" b="b"/>
              <a:pathLst>
                <a:path w="7234" h="5606" extrusionOk="0">
                  <a:moveTo>
                    <a:pt x="2872" y="1"/>
                  </a:moveTo>
                  <a:cubicBezTo>
                    <a:pt x="1334" y="1"/>
                    <a:pt x="70" y="1212"/>
                    <a:pt x="0" y="2778"/>
                  </a:cubicBezTo>
                  <a:cubicBezTo>
                    <a:pt x="0" y="4477"/>
                    <a:pt x="1294" y="5605"/>
                    <a:pt x="2849" y="5605"/>
                  </a:cubicBezTo>
                  <a:cubicBezTo>
                    <a:pt x="2943" y="5605"/>
                    <a:pt x="3039" y="5601"/>
                    <a:pt x="3136" y="5592"/>
                  </a:cubicBezTo>
                  <a:lnTo>
                    <a:pt x="7209" y="3914"/>
                  </a:lnTo>
                  <a:cubicBezTo>
                    <a:pt x="7061" y="3568"/>
                    <a:pt x="6987" y="3198"/>
                    <a:pt x="6987" y="2852"/>
                  </a:cubicBezTo>
                  <a:lnTo>
                    <a:pt x="6987" y="2827"/>
                  </a:lnTo>
                  <a:cubicBezTo>
                    <a:pt x="6987" y="2432"/>
                    <a:pt x="7061" y="2062"/>
                    <a:pt x="7234" y="1692"/>
                  </a:cubicBezTo>
                  <a:lnTo>
                    <a:pt x="3136" y="13"/>
                  </a:lnTo>
                  <a:cubicBezTo>
                    <a:pt x="3047" y="5"/>
                    <a:pt x="2959" y="1"/>
                    <a:pt x="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04;p70">
              <a:extLst>
                <a:ext uri="{FF2B5EF4-FFF2-40B4-BE49-F238E27FC236}">
                  <a16:creationId xmlns:a16="http://schemas.microsoft.com/office/drawing/2014/main" id="{5C62530F-552B-60B8-C623-D9CF9260B26A}"/>
                </a:ext>
              </a:extLst>
            </p:cNvPr>
            <p:cNvSpPr/>
            <p:nvPr/>
          </p:nvSpPr>
          <p:spPr>
            <a:xfrm>
              <a:off x="7074813" y="3339275"/>
              <a:ext cx="146925" cy="180250"/>
            </a:xfrm>
            <a:custGeom>
              <a:avLst/>
              <a:gdLst/>
              <a:ahLst/>
              <a:cxnLst/>
              <a:rect l="l" t="t" r="r" b="b"/>
              <a:pathLst>
                <a:path w="5877" h="7210" extrusionOk="0">
                  <a:moveTo>
                    <a:pt x="2988" y="0"/>
                  </a:moveTo>
                  <a:cubicBezTo>
                    <a:pt x="1532" y="0"/>
                    <a:pt x="1" y="1037"/>
                    <a:pt x="198" y="3111"/>
                  </a:cubicBezTo>
                  <a:lnTo>
                    <a:pt x="1877" y="7210"/>
                  </a:lnTo>
                  <a:cubicBezTo>
                    <a:pt x="2209" y="7077"/>
                    <a:pt x="2542" y="6984"/>
                    <a:pt x="2874" y="6984"/>
                  </a:cubicBezTo>
                  <a:cubicBezTo>
                    <a:pt x="2912" y="6984"/>
                    <a:pt x="2950" y="6985"/>
                    <a:pt x="2988" y="6987"/>
                  </a:cubicBezTo>
                  <a:lnTo>
                    <a:pt x="2964" y="6963"/>
                  </a:lnTo>
                  <a:cubicBezTo>
                    <a:pt x="3334" y="6963"/>
                    <a:pt x="3704" y="7037"/>
                    <a:pt x="4050" y="7185"/>
                  </a:cubicBezTo>
                  <a:lnTo>
                    <a:pt x="5753" y="3087"/>
                  </a:lnTo>
                  <a:cubicBezTo>
                    <a:pt x="5877" y="1037"/>
                    <a:pt x="4420" y="0"/>
                    <a:pt x="2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05;p70">
              <a:extLst>
                <a:ext uri="{FF2B5EF4-FFF2-40B4-BE49-F238E27FC236}">
                  <a16:creationId xmlns:a16="http://schemas.microsoft.com/office/drawing/2014/main" id="{E28C42CC-B0CB-DF82-D2D2-50197D2748CB}"/>
                </a:ext>
              </a:extLst>
            </p:cNvPr>
            <p:cNvSpPr/>
            <p:nvPr/>
          </p:nvSpPr>
          <p:spPr>
            <a:xfrm>
              <a:off x="7074813" y="3652200"/>
              <a:ext cx="146325" cy="180250"/>
            </a:xfrm>
            <a:custGeom>
              <a:avLst/>
              <a:gdLst/>
              <a:ahLst/>
              <a:cxnLst/>
              <a:rect l="l" t="t" r="r" b="b"/>
              <a:pathLst>
                <a:path w="5853" h="7210" extrusionOk="0">
                  <a:moveTo>
                    <a:pt x="1853" y="1"/>
                  </a:moveTo>
                  <a:lnTo>
                    <a:pt x="174" y="4025"/>
                  </a:lnTo>
                  <a:cubicBezTo>
                    <a:pt x="1" y="6074"/>
                    <a:pt x="1482" y="7210"/>
                    <a:pt x="2964" y="7210"/>
                  </a:cubicBezTo>
                  <a:cubicBezTo>
                    <a:pt x="4420" y="7210"/>
                    <a:pt x="5852" y="6099"/>
                    <a:pt x="5729" y="4050"/>
                  </a:cubicBezTo>
                  <a:lnTo>
                    <a:pt x="4099" y="25"/>
                  </a:lnTo>
                  <a:cubicBezTo>
                    <a:pt x="3729" y="149"/>
                    <a:pt x="3359" y="223"/>
                    <a:pt x="2988" y="223"/>
                  </a:cubicBezTo>
                  <a:lnTo>
                    <a:pt x="2964" y="223"/>
                  </a:lnTo>
                  <a:cubicBezTo>
                    <a:pt x="2593" y="223"/>
                    <a:pt x="2198" y="149"/>
                    <a:pt x="1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06;p70">
              <a:extLst>
                <a:ext uri="{FF2B5EF4-FFF2-40B4-BE49-F238E27FC236}">
                  <a16:creationId xmlns:a16="http://schemas.microsoft.com/office/drawing/2014/main" id="{050DBA7D-9AB8-9063-3506-73CF19EF27E0}"/>
                </a:ext>
              </a:extLst>
            </p:cNvPr>
            <p:cNvSpPr/>
            <p:nvPr/>
          </p:nvSpPr>
          <p:spPr>
            <a:xfrm>
              <a:off x="7149513" y="333927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0" y="0"/>
                  </a:moveTo>
                  <a:lnTo>
                    <a:pt x="0" y="6987"/>
                  </a:lnTo>
                  <a:cubicBezTo>
                    <a:pt x="371" y="6987"/>
                    <a:pt x="741" y="7061"/>
                    <a:pt x="1087" y="7185"/>
                  </a:cubicBezTo>
                  <a:lnTo>
                    <a:pt x="2765" y="3087"/>
                  </a:lnTo>
                  <a:cubicBezTo>
                    <a:pt x="2889" y="1037"/>
                    <a:pt x="143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70">
              <a:extLst>
                <a:ext uri="{FF2B5EF4-FFF2-40B4-BE49-F238E27FC236}">
                  <a16:creationId xmlns:a16="http://schemas.microsoft.com/office/drawing/2014/main" id="{283A2AF9-4729-6110-A090-FB9A2E6CDFFE}"/>
                </a:ext>
              </a:extLst>
            </p:cNvPr>
            <p:cNvSpPr/>
            <p:nvPr/>
          </p:nvSpPr>
          <p:spPr>
            <a:xfrm>
              <a:off x="7149513" y="3652825"/>
              <a:ext cx="72225" cy="179625"/>
            </a:xfrm>
            <a:custGeom>
              <a:avLst/>
              <a:gdLst/>
              <a:ahLst/>
              <a:cxnLst/>
              <a:rect l="l" t="t" r="r" b="b"/>
              <a:pathLst>
                <a:path w="2889" h="7185" extrusionOk="0">
                  <a:moveTo>
                    <a:pt x="1111" y="0"/>
                  </a:moveTo>
                  <a:cubicBezTo>
                    <a:pt x="741" y="124"/>
                    <a:pt x="371" y="198"/>
                    <a:pt x="0" y="198"/>
                  </a:cubicBezTo>
                  <a:lnTo>
                    <a:pt x="0" y="7185"/>
                  </a:lnTo>
                  <a:cubicBezTo>
                    <a:pt x="1457" y="7185"/>
                    <a:pt x="2889" y="6074"/>
                    <a:pt x="2765" y="4025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70">
              <a:extLst>
                <a:ext uri="{FF2B5EF4-FFF2-40B4-BE49-F238E27FC236}">
                  <a16:creationId xmlns:a16="http://schemas.microsoft.com/office/drawing/2014/main" id="{37F569DF-A6FD-7485-2AE4-5F20C15AEAE2}"/>
                </a:ext>
              </a:extLst>
            </p:cNvPr>
            <p:cNvSpPr/>
            <p:nvPr/>
          </p:nvSpPr>
          <p:spPr>
            <a:xfrm>
              <a:off x="7018663" y="3455300"/>
              <a:ext cx="304300" cy="260700"/>
            </a:xfrm>
            <a:custGeom>
              <a:avLst/>
              <a:gdLst/>
              <a:ahLst/>
              <a:cxnLst/>
              <a:rect l="l" t="t" r="r" b="b"/>
              <a:pathLst>
                <a:path w="12172" h="10428" extrusionOk="0">
                  <a:moveTo>
                    <a:pt x="5210" y="1"/>
                  </a:moveTo>
                  <a:cubicBezTo>
                    <a:pt x="2346" y="1"/>
                    <a:pt x="0" y="2346"/>
                    <a:pt x="0" y="5210"/>
                  </a:cubicBezTo>
                  <a:cubicBezTo>
                    <a:pt x="0" y="8350"/>
                    <a:pt x="2575" y="10427"/>
                    <a:pt x="5258" y="10427"/>
                  </a:cubicBezTo>
                  <a:cubicBezTo>
                    <a:pt x="6542" y="10427"/>
                    <a:pt x="7850" y="9952"/>
                    <a:pt x="8913" y="8889"/>
                  </a:cubicBezTo>
                  <a:cubicBezTo>
                    <a:pt x="12172" y="5630"/>
                    <a:pt x="9851" y="1"/>
                    <a:pt x="5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70">
              <a:extLst>
                <a:ext uri="{FF2B5EF4-FFF2-40B4-BE49-F238E27FC236}">
                  <a16:creationId xmlns:a16="http://schemas.microsoft.com/office/drawing/2014/main" id="{FB3FC0E3-FD41-1136-2DFA-ED0584BCD52B}"/>
                </a:ext>
              </a:extLst>
            </p:cNvPr>
            <p:cNvSpPr/>
            <p:nvPr/>
          </p:nvSpPr>
          <p:spPr>
            <a:xfrm>
              <a:off x="7148888" y="3455300"/>
              <a:ext cx="130250" cy="260500"/>
            </a:xfrm>
            <a:custGeom>
              <a:avLst/>
              <a:gdLst/>
              <a:ahLst/>
              <a:cxnLst/>
              <a:rect l="l" t="t" r="r" b="b"/>
              <a:pathLst>
                <a:path w="5210" h="10420" extrusionOk="0">
                  <a:moveTo>
                    <a:pt x="1" y="1"/>
                  </a:moveTo>
                  <a:lnTo>
                    <a:pt x="1" y="10420"/>
                  </a:lnTo>
                  <a:cubicBezTo>
                    <a:pt x="2889" y="10420"/>
                    <a:pt x="5210" y="8099"/>
                    <a:pt x="5210" y="5210"/>
                  </a:cubicBezTo>
                  <a:cubicBezTo>
                    <a:pt x="5210" y="2346"/>
                    <a:pt x="2889" y="1"/>
                    <a:pt x="1" y="1"/>
                  </a:cubicBezTo>
                  <a:close/>
                </a:path>
              </a:pathLst>
            </a:custGeom>
            <a:solidFill>
              <a:srgbClr val="4D3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70">
              <a:extLst>
                <a:ext uri="{FF2B5EF4-FFF2-40B4-BE49-F238E27FC236}">
                  <a16:creationId xmlns:a16="http://schemas.microsoft.com/office/drawing/2014/main" id="{2ECEC663-524B-C3FD-C72C-56D169C32B0B}"/>
                </a:ext>
              </a:extLst>
            </p:cNvPr>
            <p:cNvSpPr/>
            <p:nvPr/>
          </p:nvSpPr>
          <p:spPr>
            <a:xfrm>
              <a:off x="7070513" y="3565175"/>
              <a:ext cx="41375" cy="40750"/>
            </a:xfrm>
            <a:custGeom>
              <a:avLst/>
              <a:gdLst/>
              <a:ahLst/>
              <a:cxnLst/>
              <a:rect l="l" t="t" r="r" b="b"/>
              <a:pathLst>
                <a:path w="1655" h="1630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54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70">
              <a:extLst>
                <a:ext uri="{FF2B5EF4-FFF2-40B4-BE49-F238E27FC236}">
                  <a16:creationId xmlns:a16="http://schemas.microsoft.com/office/drawing/2014/main" id="{3DB09C45-1B34-0EE9-36E5-55E089EADB1B}"/>
                </a:ext>
              </a:extLst>
            </p:cNvPr>
            <p:cNvSpPr/>
            <p:nvPr/>
          </p:nvSpPr>
          <p:spPr>
            <a:xfrm>
              <a:off x="7186538" y="3565175"/>
              <a:ext cx="40775" cy="41375"/>
            </a:xfrm>
            <a:custGeom>
              <a:avLst/>
              <a:gdLst/>
              <a:ahLst/>
              <a:cxnLst/>
              <a:rect l="l" t="t" r="r" b="b"/>
              <a:pathLst>
                <a:path w="1631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70">
              <a:extLst>
                <a:ext uri="{FF2B5EF4-FFF2-40B4-BE49-F238E27FC236}">
                  <a16:creationId xmlns:a16="http://schemas.microsoft.com/office/drawing/2014/main" id="{83508C91-319D-5410-DDCA-0E6D236BDB4A}"/>
                </a:ext>
              </a:extLst>
            </p:cNvPr>
            <p:cNvSpPr/>
            <p:nvPr/>
          </p:nvSpPr>
          <p:spPr>
            <a:xfrm>
              <a:off x="7157538" y="3507150"/>
              <a:ext cx="40750" cy="40775"/>
            </a:xfrm>
            <a:custGeom>
              <a:avLst/>
              <a:gdLst/>
              <a:ahLst/>
              <a:cxnLst/>
              <a:rect l="l" t="t" r="r" b="b"/>
              <a:pathLst>
                <a:path w="1630" h="1631" extrusionOk="0">
                  <a:moveTo>
                    <a:pt x="815" y="1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70">
              <a:extLst>
                <a:ext uri="{FF2B5EF4-FFF2-40B4-BE49-F238E27FC236}">
                  <a16:creationId xmlns:a16="http://schemas.microsoft.com/office/drawing/2014/main" id="{1ABDC6EC-542D-497C-B71A-9175BDE5B742}"/>
                </a:ext>
              </a:extLst>
            </p:cNvPr>
            <p:cNvSpPr/>
            <p:nvPr/>
          </p:nvSpPr>
          <p:spPr>
            <a:xfrm>
              <a:off x="7099513" y="3507150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15" y="1"/>
                  </a:moveTo>
                  <a:lnTo>
                    <a:pt x="1" y="815"/>
                  </a:lnTo>
                  <a:lnTo>
                    <a:pt x="815" y="1655"/>
                  </a:lnTo>
                  <a:lnTo>
                    <a:pt x="1655" y="815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70">
              <a:extLst>
                <a:ext uri="{FF2B5EF4-FFF2-40B4-BE49-F238E27FC236}">
                  <a16:creationId xmlns:a16="http://schemas.microsoft.com/office/drawing/2014/main" id="{182FB122-2B3F-B60F-C86A-15A2DF5DD0F3}"/>
                </a:ext>
              </a:extLst>
            </p:cNvPr>
            <p:cNvSpPr/>
            <p:nvPr/>
          </p:nvSpPr>
          <p:spPr>
            <a:xfrm>
              <a:off x="7099513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1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70">
              <a:extLst>
                <a:ext uri="{FF2B5EF4-FFF2-40B4-BE49-F238E27FC236}">
                  <a16:creationId xmlns:a16="http://schemas.microsoft.com/office/drawing/2014/main" id="{14383356-A5C6-E51D-4699-B876EA71ABBF}"/>
                </a:ext>
              </a:extLst>
            </p:cNvPr>
            <p:cNvSpPr/>
            <p:nvPr/>
          </p:nvSpPr>
          <p:spPr>
            <a:xfrm>
              <a:off x="7157538" y="3623200"/>
              <a:ext cx="40750" cy="40750"/>
            </a:xfrm>
            <a:custGeom>
              <a:avLst/>
              <a:gdLst/>
              <a:ahLst/>
              <a:cxnLst/>
              <a:rect l="l" t="t" r="r" b="b"/>
              <a:pathLst>
                <a:path w="1630" h="1630" extrusionOk="0">
                  <a:moveTo>
                    <a:pt x="815" y="0"/>
                  </a:moveTo>
                  <a:lnTo>
                    <a:pt x="0" y="815"/>
                  </a:lnTo>
                  <a:lnTo>
                    <a:pt x="815" y="1630"/>
                  </a:lnTo>
                  <a:lnTo>
                    <a:pt x="1630" y="81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70">
              <a:extLst>
                <a:ext uri="{FF2B5EF4-FFF2-40B4-BE49-F238E27FC236}">
                  <a16:creationId xmlns:a16="http://schemas.microsoft.com/office/drawing/2014/main" id="{A2C26C54-314D-17A9-B7BD-B58F44338C7B}"/>
                </a:ext>
              </a:extLst>
            </p:cNvPr>
            <p:cNvSpPr/>
            <p:nvPr/>
          </p:nvSpPr>
          <p:spPr>
            <a:xfrm>
              <a:off x="7128513" y="35651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16" y="1"/>
                  </a:moveTo>
                  <a:lnTo>
                    <a:pt x="1" y="815"/>
                  </a:lnTo>
                  <a:lnTo>
                    <a:pt x="816" y="1630"/>
                  </a:lnTo>
                  <a:lnTo>
                    <a:pt x="1630" y="815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805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17;p70">
              <a:extLst>
                <a:ext uri="{FF2B5EF4-FFF2-40B4-BE49-F238E27FC236}">
                  <a16:creationId xmlns:a16="http://schemas.microsoft.com/office/drawing/2014/main" id="{4A8E915E-6696-92F8-27E5-80AC95B3B7A6}"/>
                </a:ext>
              </a:extLst>
            </p:cNvPr>
            <p:cNvSpPr/>
            <p:nvPr/>
          </p:nvSpPr>
          <p:spPr>
            <a:xfrm>
              <a:off x="7148888" y="3565175"/>
              <a:ext cx="21025" cy="40750"/>
            </a:xfrm>
            <a:custGeom>
              <a:avLst/>
              <a:gdLst/>
              <a:ahLst/>
              <a:cxnLst/>
              <a:rect l="l" t="t" r="r" b="b"/>
              <a:pathLst>
                <a:path w="841" h="1630" extrusionOk="0">
                  <a:moveTo>
                    <a:pt x="1" y="1"/>
                  </a:moveTo>
                  <a:lnTo>
                    <a:pt x="1" y="1630"/>
                  </a:lnTo>
                  <a:lnTo>
                    <a:pt x="840" y="8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13">
            <a:extLst>
              <a:ext uri="{FF2B5EF4-FFF2-40B4-BE49-F238E27FC236}">
                <a16:creationId xmlns:a16="http://schemas.microsoft.com/office/drawing/2014/main" id="{07CF8D11-ED99-7FB4-5C84-114F40F14E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273388" y="1984262"/>
            <a:ext cx="692370" cy="390245"/>
          </a:xfrm>
          <a:prstGeom prst="rect">
            <a:avLst/>
          </a:prstGeom>
        </p:spPr>
      </p:pic>
      <p:pic>
        <p:nvPicPr>
          <p:cNvPr id="47" name="Picture 13">
            <a:extLst>
              <a:ext uri="{FF2B5EF4-FFF2-40B4-BE49-F238E27FC236}">
                <a16:creationId xmlns:a16="http://schemas.microsoft.com/office/drawing/2014/main" id="{E16C1935-8481-3CAE-76B2-0CED83FA27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4495652" y="4488185"/>
            <a:ext cx="692370" cy="390245"/>
          </a:xfrm>
          <a:prstGeom prst="rect">
            <a:avLst/>
          </a:prstGeom>
        </p:spPr>
      </p:pic>
      <p:pic>
        <p:nvPicPr>
          <p:cNvPr id="48" name="Picture 13">
            <a:extLst>
              <a:ext uri="{FF2B5EF4-FFF2-40B4-BE49-F238E27FC236}">
                <a16:creationId xmlns:a16="http://schemas.microsoft.com/office/drawing/2014/main" id="{7DEA3386-ACE5-77A2-16EF-33055BCC3E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5442153" y="314689"/>
            <a:ext cx="692370" cy="390245"/>
          </a:xfrm>
          <a:prstGeom prst="rect">
            <a:avLst/>
          </a:prstGeom>
        </p:spPr>
      </p:pic>
      <p:pic>
        <p:nvPicPr>
          <p:cNvPr id="49" name="Picture 13">
            <a:extLst>
              <a:ext uri="{FF2B5EF4-FFF2-40B4-BE49-F238E27FC236}">
                <a16:creationId xmlns:a16="http://schemas.microsoft.com/office/drawing/2014/main" id="{8C1C4372-5546-EE4A-C3B1-9150DF1C25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05722">
            <a:off x="8191485" y="3305220"/>
            <a:ext cx="692370" cy="39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anguage Arts Subject for Elementary - 1st Grade: Let’s Go On a Safari by Slidesgo">
  <a:themeElements>
    <a:clrScheme name="Simple Light">
      <a:dk1>
        <a:srgbClr val="575049"/>
      </a:dk1>
      <a:lt1>
        <a:srgbClr val="FFF9E8"/>
      </a:lt1>
      <a:dk2>
        <a:srgbClr val="EDE074"/>
      </a:dk2>
      <a:lt2>
        <a:srgbClr val="E0AB50"/>
      </a:lt2>
      <a:accent1>
        <a:srgbClr val="CF8FB8"/>
      </a:accent1>
      <a:accent2>
        <a:srgbClr val="715C90"/>
      </a:accent2>
      <a:accent3>
        <a:srgbClr val="F4EEE3"/>
      </a:accent3>
      <a:accent4>
        <a:srgbClr val="877CD9"/>
      </a:accent4>
      <a:accent5>
        <a:srgbClr val="FFFFFF"/>
      </a:accent5>
      <a:accent6>
        <a:srgbClr val="6B8335"/>
      </a:accent6>
      <a:hlink>
        <a:srgbClr val="5750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334</Words>
  <Application>Microsoft Office PowerPoint</Application>
  <PresentationFormat>Trình chiếu Trên màn hình (16:9)</PresentationFormat>
  <Paragraphs>75</Paragraphs>
  <Slides>15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ABeeZee</vt:lpstr>
      <vt:lpstr>Cambria Math</vt:lpstr>
      <vt:lpstr>Barriecito</vt:lpstr>
      <vt:lpstr>Roboto Condensed Light</vt:lpstr>
      <vt:lpstr>Language Arts Subject for Elementary - 1st Grade: Let’s Go On a Safari by Slidesgo</vt:lpstr>
      <vt:lpstr>CHÀO MỪNG CÁC EM ĐẾN VỚI TIẾT HỌC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</dc:title>
  <dc:creator>Lê Thảo</dc:creator>
  <cp:lastModifiedBy>Lê Thảo</cp:lastModifiedBy>
  <cp:revision>3</cp:revision>
  <dcterms:modified xsi:type="dcterms:W3CDTF">2022-08-01T09:31:30Z</dcterms:modified>
</cp:coreProperties>
</file>