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312" r:id="rId13"/>
    <p:sldId id="268" r:id="rId14"/>
    <p:sldId id="265" r:id="rId15"/>
    <p:sldId id="272" r:id="rId16"/>
    <p:sldId id="266" r:id="rId17"/>
    <p:sldId id="287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Exo" panose="020B0604020202020204" charset="0"/>
      <p:regular r:id="rId21"/>
      <p:bold r:id="rId22"/>
      <p:italic r:id="rId23"/>
      <p:boldItalic r:id="rId24"/>
    </p:embeddedFont>
    <p:embeddedFont>
      <p:font typeface="Londrina Solid" panose="020B0604020202020204" charset="0"/>
      <p:regular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75AE41-83BF-47BF-859C-8737D7971B24}">
  <a:tblStyle styleId="{3675AE41-83BF-47BF-859C-8737D7971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fa6811113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fa6811113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g101a500e02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7" name="Google Shape;3527;g101a500e02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g101cc79f2c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7" name="Google Shape;3607;g101cc79f2c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g101cc79f2c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7" name="Google Shape;3607;g101cc79f2c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68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10201cd902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10201cd902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fa68111135_0_5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fa68111135_0_5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g101cc79f2ca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7" name="Google Shape;3877;g101cc79f2ca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g101a500e02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1" name="Google Shape;3131;g101a500e02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fa68111135_0_4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fa68111135_0_4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fa68111135_0_3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fa68111135_0_3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fa68111135_0_5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fa68111135_0_5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101a500e02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101a500e02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101a500e02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101a500e02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fa68111135_0_4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fa68111135_0_4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fa68111135_0_3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fa68111135_0_3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101cc79f2ca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0" name="Google Shape;2240;g101cc79f2ca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10201cd902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10201cd902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1D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0" name="Google Shape;10;p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4142316" y="1241169"/>
            <a:ext cx="4007700" cy="2052600"/>
          </a:xfrm>
          <a:prstGeom prst="rect">
            <a:avLst/>
          </a:prstGeom>
          <a:effectLst>
            <a:outerShdw dist="47625" dir="30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5E2D2A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4142316" y="3458931"/>
            <a:ext cx="40077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58" name="Google Shape;258;p1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3"/>
          <p:cNvSpPr txBox="1">
            <a:spLocks noGrp="1"/>
          </p:cNvSpPr>
          <p:nvPr>
            <p:ph type="title" hasCustomPrompt="1"/>
          </p:nvPr>
        </p:nvSpPr>
        <p:spPr>
          <a:xfrm>
            <a:off x="779550" y="2858138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2"/>
          </p:nvPr>
        </p:nvSpPr>
        <p:spPr>
          <a:xfrm>
            <a:off x="2036325" y="2858613"/>
            <a:ext cx="2499600" cy="3411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"/>
          </p:nvPr>
        </p:nvSpPr>
        <p:spPr>
          <a:xfrm>
            <a:off x="2036325" y="3199713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3"/>
          </p:nvPr>
        </p:nvSpPr>
        <p:spPr>
          <a:xfrm>
            <a:off x="5864850" y="1366887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5864838" y="1707975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 hasCustomPrompt="1"/>
          </p:nvPr>
        </p:nvSpPr>
        <p:spPr>
          <a:xfrm>
            <a:off x="4607827" y="2858613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/>
          </p:nvPr>
        </p:nvSpPr>
        <p:spPr>
          <a:xfrm>
            <a:off x="5864850" y="2858613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7"/>
          </p:nvPr>
        </p:nvSpPr>
        <p:spPr>
          <a:xfrm>
            <a:off x="5864850" y="3199713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 hasCustomPrompt="1"/>
          </p:nvPr>
        </p:nvSpPr>
        <p:spPr>
          <a:xfrm>
            <a:off x="779550" y="1366888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/>
          </p:nvPr>
        </p:nvSpPr>
        <p:spPr>
          <a:xfrm>
            <a:off x="2036325" y="1366888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3"/>
          </p:nvPr>
        </p:nvSpPr>
        <p:spPr>
          <a:xfrm>
            <a:off x="2036313" y="1708938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607824" y="1367363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/>
          </p:nvPr>
        </p:nvSpPr>
        <p:spPr>
          <a:xfrm>
            <a:off x="83880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3337051" y="1817837"/>
            <a:ext cx="3726900" cy="918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080049" y="1741637"/>
            <a:ext cx="1257000" cy="918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156250" y="2944000"/>
            <a:ext cx="48315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115698" y="1506413"/>
            <a:ext cx="4590300" cy="15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2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1949398" y="3335588"/>
            <a:ext cx="2922900" cy="4539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bg>
      <p:bgPr>
        <a:solidFill>
          <a:srgbClr val="FFF1DB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6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351" name="Google Shape;351;p16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6"/>
          <p:cNvSpPr txBox="1">
            <a:spLocks noGrp="1"/>
          </p:cNvSpPr>
          <p:nvPr>
            <p:ph type="title" hasCustomPrompt="1"/>
          </p:nvPr>
        </p:nvSpPr>
        <p:spPr>
          <a:xfrm>
            <a:off x="1237542" y="1664825"/>
            <a:ext cx="29277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6"/>
          <p:cNvSpPr txBox="1">
            <a:spLocks noGrp="1"/>
          </p:cNvSpPr>
          <p:nvPr>
            <p:ph type="subTitle" idx="1"/>
          </p:nvPr>
        </p:nvSpPr>
        <p:spPr>
          <a:xfrm>
            <a:off x="1237530" y="2598250"/>
            <a:ext cx="2927700" cy="26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16"/>
          <p:cNvSpPr txBox="1">
            <a:spLocks noGrp="1"/>
          </p:cNvSpPr>
          <p:nvPr>
            <p:ph type="title" idx="2" hasCustomPrompt="1"/>
          </p:nvPr>
        </p:nvSpPr>
        <p:spPr>
          <a:xfrm>
            <a:off x="4978817" y="1664825"/>
            <a:ext cx="29277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6"/>
          <p:cNvSpPr txBox="1">
            <a:spLocks noGrp="1"/>
          </p:cNvSpPr>
          <p:nvPr>
            <p:ph type="subTitle" idx="3"/>
          </p:nvPr>
        </p:nvSpPr>
        <p:spPr>
          <a:xfrm>
            <a:off x="4978767" y="2598200"/>
            <a:ext cx="2927700" cy="26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8" name="Google Shape;378;p16"/>
          <p:cNvSpPr txBox="1">
            <a:spLocks noGrp="1"/>
          </p:cNvSpPr>
          <p:nvPr>
            <p:ph type="subTitle" idx="4"/>
          </p:nvPr>
        </p:nvSpPr>
        <p:spPr>
          <a:xfrm>
            <a:off x="1237542" y="3126214"/>
            <a:ext cx="29277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subTitle" idx="5"/>
          </p:nvPr>
        </p:nvSpPr>
        <p:spPr>
          <a:xfrm>
            <a:off x="4978818" y="3126214"/>
            <a:ext cx="29277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title" idx="6"/>
          </p:nvPr>
        </p:nvSpPr>
        <p:spPr>
          <a:xfrm>
            <a:off x="725075" y="535425"/>
            <a:ext cx="76989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0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479" name="Google Shape;479;p20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0"/>
          <p:cNvSpPr txBox="1">
            <a:spLocks noGrp="1"/>
          </p:cNvSpPr>
          <p:nvPr>
            <p:ph type="title" idx="2"/>
          </p:nvPr>
        </p:nvSpPr>
        <p:spPr>
          <a:xfrm>
            <a:off x="3010450" y="1448550"/>
            <a:ext cx="23589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0"/>
          <p:cNvSpPr txBox="1">
            <a:spLocks noGrp="1"/>
          </p:cNvSpPr>
          <p:nvPr>
            <p:ph type="subTitle" idx="1"/>
          </p:nvPr>
        </p:nvSpPr>
        <p:spPr>
          <a:xfrm>
            <a:off x="3010450" y="1841925"/>
            <a:ext cx="2358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5" name="Google Shape;505;p20"/>
          <p:cNvSpPr txBox="1">
            <a:spLocks noGrp="1"/>
          </p:cNvSpPr>
          <p:nvPr>
            <p:ph type="title" idx="3"/>
          </p:nvPr>
        </p:nvSpPr>
        <p:spPr>
          <a:xfrm>
            <a:off x="5427950" y="1448550"/>
            <a:ext cx="29367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0"/>
          <p:cNvSpPr txBox="1">
            <a:spLocks noGrp="1"/>
          </p:cNvSpPr>
          <p:nvPr>
            <p:ph type="subTitle" idx="4"/>
          </p:nvPr>
        </p:nvSpPr>
        <p:spPr>
          <a:xfrm>
            <a:off x="5427950" y="1841925"/>
            <a:ext cx="29367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7" name="Google Shape;507;p20"/>
          <p:cNvSpPr txBox="1">
            <a:spLocks noGrp="1"/>
          </p:cNvSpPr>
          <p:nvPr>
            <p:ph type="title" idx="5"/>
          </p:nvPr>
        </p:nvSpPr>
        <p:spPr>
          <a:xfrm>
            <a:off x="5427950" y="2977350"/>
            <a:ext cx="29367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20"/>
          <p:cNvSpPr txBox="1">
            <a:spLocks noGrp="1"/>
          </p:cNvSpPr>
          <p:nvPr>
            <p:ph type="subTitle" idx="6"/>
          </p:nvPr>
        </p:nvSpPr>
        <p:spPr>
          <a:xfrm>
            <a:off x="5427950" y="3370725"/>
            <a:ext cx="29367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title" idx="7"/>
          </p:nvPr>
        </p:nvSpPr>
        <p:spPr>
          <a:xfrm>
            <a:off x="3010450" y="2977350"/>
            <a:ext cx="23589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0"/>
          <p:cNvSpPr txBox="1">
            <a:spLocks noGrp="1"/>
          </p:cNvSpPr>
          <p:nvPr>
            <p:ph type="subTitle" idx="8"/>
          </p:nvPr>
        </p:nvSpPr>
        <p:spPr>
          <a:xfrm>
            <a:off x="3010450" y="3370725"/>
            <a:ext cx="2358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1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513" name="Google Shape;513;p21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1182725" y="310550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1182825" y="368250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729900" y="310550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729900" y="368250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6277025" y="310550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6277025" y="368250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3" name="Google Shape;543;p21"/>
          <p:cNvSpPr txBox="1">
            <a:spLocks noGrp="1"/>
          </p:cNvSpPr>
          <p:nvPr>
            <p:ph type="title" idx="7"/>
          </p:nvPr>
        </p:nvSpPr>
        <p:spPr>
          <a:xfrm>
            <a:off x="1182775" y="140735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21"/>
          <p:cNvSpPr txBox="1">
            <a:spLocks noGrp="1"/>
          </p:cNvSpPr>
          <p:nvPr>
            <p:ph type="subTitle" idx="8"/>
          </p:nvPr>
        </p:nvSpPr>
        <p:spPr>
          <a:xfrm>
            <a:off x="1182820" y="198435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5" name="Google Shape;545;p21"/>
          <p:cNvSpPr txBox="1">
            <a:spLocks noGrp="1"/>
          </p:cNvSpPr>
          <p:nvPr>
            <p:ph type="title" idx="9"/>
          </p:nvPr>
        </p:nvSpPr>
        <p:spPr>
          <a:xfrm>
            <a:off x="3729900" y="140735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21"/>
          <p:cNvSpPr txBox="1">
            <a:spLocks noGrp="1"/>
          </p:cNvSpPr>
          <p:nvPr>
            <p:ph type="subTitle" idx="13"/>
          </p:nvPr>
        </p:nvSpPr>
        <p:spPr>
          <a:xfrm>
            <a:off x="3729900" y="198435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7" name="Google Shape;547;p21"/>
          <p:cNvSpPr txBox="1">
            <a:spLocks noGrp="1"/>
          </p:cNvSpPr>
          <p:nvPr>
            <p:ph type="title" idx="14"/>
          </p:nvPr>
        </p:nvSpPr>
        <p:spPr>
          <a:xfrm>
            <a:off x="6277025" y="140735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21"/>
          <p:cNvSpPr txBox="1">
            <a:spLocks noGrp="1"/>
          </p:cNvSpPr>
          <p:nvPr>
            <p:ph type="subTitle" idx="15"/>
          </p:nvPr>
        </p:nvSpPr>
        <p:spPr>
          <a:xfrm>
            <a:off x="6277025" y="198435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100850" y="1464778"/>
            <a:ext cx="3249300" cy="12306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2264700" y="2907412"/>
            <a:ext cx="46146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_1_1_1">
    <p:bg>
      <p:bgPr>
        <a:solidFill>
          <a:srgbClr val="FFF1DB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8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719" name="Google Shape;719;p2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8"/>
          <p:cNvGrpSpPr/>
          <p:nvPr/>
        </p:nvGrpSpPr>
        <p:grpSpPr>
          <a:xfrm rot="-3198894">
            <a:off x="7636389" y="478219"/>
            <a:ext cx="703512" cy="866320"/>
            <a:chOff x="3405953" y="2369331"/>
            <a:chExt cx="400887" cy="493661"/>
          </a:xfrm>
        </p:grpSpPr>
        <p:sp>
          <p:nvSpPr>
            <p:cNvPr id="743" name="Google Shape;743;p28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8"/>
          <p:cNvGrpSpPr/>
          <p:nvPr/>
        </p:nvGrpSpPr>
        <p:grpSpPr>
          <a:xfrm rot="7200171">
            <a:off x="769957" y="3516701"/>
            <a:ext cx="568398" cy="1368007"/>
            <a:chOff x="8704386" y="2237266"/>
            <a:chExt cx="544385" cy="1310276"/>
          </a:xfrm>
        </p:grpSpPr>
        <p:sp>
          <p:nvSpPr>
            <p:cNvPr id="749" name="Google Shape;749;p28"/>
            <p:cNvSpPr/>
            <p:nvPr/>
          </p:nvSpPr>
          <p:spPr>
            <a:xfrm>
              <a:off x="8713653" y="2241106"/>
              <a:ext cx="528363" cy="1301896"/>
            </a:xfrm>
            <a:custGeom>
              <a:avLst/>
              <a:gdLst/>
              <a:ahLst/>
              <a:cxnLst/>
              <a:rect l="l" t="t" r="r" b="b"/>
              <a:pathLst>
                <a:path w="14312" h="35265" extrusionOk="0">
                  <a:moveTo>
                    <a:pt x="9559" y="1"/>
                  </a:moveTo>
                  <a:cubicBezTo>
                    <a:pt x="9201" y="1"/>
                    <a:pt x="8938" y="102"/>
                    <a:pt x="8834" y="352"/>
                  </a:cubicBezTo>
                  <a:cubicBezTo>
                    <a:pt x="6254" y="6470"/>
                    <a:pt x="868" y="29591"/>
                    <a:pt x="69" y="33015"/>
                  </a:cubicBezTo>
                  <a:cubicBezTo>
                    <a:pt x="0" y="33266"/>
                    <a:pt x="137" y="33517"/>
                    <a:pt x="365" y="33632"/>
                  </a:cubicBezTo>
                  <a:cubicBezTo>
                    <a:pt x="1261" y="34123"/>
                    <a:pt x="3550" y="35264"/>
                    <a:pt x="4754" y="35264"/>
                  </a:cubicBezTo>
                  <a:cubicBezTo>
                    <a:pt x="5115" y="35264"/>
                    <a:pt x="5378" y="35162"/>
                    <a:pt x="5478" y="34910"/>
                  </a:cubicBezTo>
                  <a:cubicBezTo>
                    <a:pt x="8446" y="27674"/>
                    <a:pt x="13490" y="5579"/>
                    <a:pt x="14243" y="2247"/>
                  </a:cubicBezTo>
                  <a:cubicBezTo>
                    <a:pt x="14312" y="1996"/>
                    <a:pt x="14198" y="1745"/>
                    <a:pt x="13969" y="1631"/>
                  </a:cubicBezTo>
                  <a:cubicBezTo>
                    <a:pt x="13054" y="1155"/>
                    <a:pt x="10766" y="1"/>
                    <a:pt x="9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713653" y="2241401"/>
              <a:ext cx="364893" cy="1301120"/>
            </a:xfrm>
            <a:custGeom>
              <a:avLst/>
              <a:gdLst/>
              <a:ahLst/>
              <a:cxnLst/>
              <a:rect l="l" t="t" r="r" b="b"/>
              <a:pathLst>
                <a:path w="9884" h="35244" extrusionOk="0">
                  <a:moveTo>
                    <a:pt x="9547" y="1"/>
                  </a:moveTo>
                  <a:cubicBezTo>
                    <a:pt x="9194" y="1"/>
                    <a:pt x="8939" y="98"/>
                    <a:pt x="8834" y="344"/>
                  </a:cubicBezTo>
                  <a:cubicBezTo>
                    <a:pt x="6254" y="6462"/>
                    <a:pt x="868" y="29583"/>
                    <a:pt x="69" y="33007"/>
                  </a:cubicBezTo>
                  <a:cubicBezTo>
                    <a:pt x="0" y="33258"/>
                    <a:pt x="137" y="33509"/>
                    <a:pt x="365" y="33624"/>
                  </a:cubicBezTo>
                  <a:cubicBezTo>
                    <a:pt x="1254" y="34110"/>
                    <a:pt x="3534" y="35243"/>
                    <a:pt x="4735" y="35243"/>
                  </a:cubicBezTo>
                  <a:cubicBezTo>
                    <a:pt x="4830" y="35243"/>
                    <a:pt x="4919" y="35236"/>
                    <a:pt x="4999" y="35221"/>
                  </a:cubicBezTo>
                  <a:cubicBezTo>
                    <a:pt x="3744" y="35062"/>
                    <a:pt x="1758" y="34080"/>
                    <a:pt x="913" y="33624"/>
                  </a:cubicBezTo>
                  <a:cubicBezTo>
                    <a:pt x="685" y="33509"/>
                    <a:pt x="571" y="33258"/>
                    <a:pt x="639" y="33007"/>
                  </a:cubicBezTo>
                  <a:cubicBezTo>
                    <a:pt x="1415" y="29583"/>
                    <a:pt x="6825" y="6462"/>
                    <a:pt x="9404" y="344"/>
                  </a:cubicBezTo>
                  <a:cubicBezTo>
                    <a:pt x="9473" y="162"/>
                    <a:pt x="9655" y="70"/>
                    <a:pt x="9884" y="25"/>
                  </a:cubicBezTo>
                  <a:cubicBezTo>
                    <a:pt x="9764" y="9"/>
                    <a:pt x="9651" y="1"/>
                    <a:pt x="954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50931" y="2270824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79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9034909" y="2314645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1"/>
                  </a:moveTo>
                  <a:cubicBezTo>
                    <a:pt x="33" y="1"/>
                    <a:pt x="1" y="97"/>
                    <a:pt x="63" y="118"/>
                  </a:cubicBezTo>
                  <a:cubicBezTo>
                    <a:pt x="679" y="300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3" y="2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9019810" y="2360128"/>
              <a:ext cx="72838" cy="23886"/>
            </a:xfrm>
            <a:custGeom>
              <a:avLst/>
              <a:gdLst/>
              <a:ahLst/>
              <a:cxnLst/>
              <a:rect l="l" t="t" r="r" b="b"/>
              <a:pathLst>
                <a:path w="1973" h="647" extrusionOk="0">
                  <a:moveTo>
                    <a:pt x="85" y="1"/>
                  </a:moveTo>
                  <a:cubicBezTo>
                    <a:pt x="30" y="1"/>
                    <a:pt x="0" y="75"/>
                    <a:pt x="61" y="96"/>
                  </a:cubicBezTo>
                  <a:cubicBezTo>
                    <a:pt x="678" y="278"/>
                    <a:pt x="1271" y="461"/>
                    <a:pt x="1864" y="643"/>
                  </a:cubicBezTo>
                  <a:cubicBezTo>
                    <a:pt x="1873" y="645"/>
                    <a:pt x="1880" y="646"/>
                    <a:pt x="1887" y="646"/>
                  </a:cubicBezTo>
                  <a:cubicBezTo>
                    <a:pt x="1959" y="646"/>
                    <a:pt x="1972" y="550"/>
                    <a:pt x="1910" y="529"/>
                  </a:cubicBezTo>
                  <a:cubicBezTo>
                    <a:pt x="1294" y="347"/>
                    <a:pt x="700" y="164"/>
                    <a:pt x="107" y="4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005412" y="2403136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8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8" y="668"/>
                    <a:pt x="1884" y="668"/>
                  </a:cubicBezTo>
                  <a:cubicBezTo>
                    <a:pt x="1938" y="668"/>
                    <a:pt x="1952" y="572"/>
                    <a:pt x="1889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991937" y="2447807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0"/>
                  </a:moveTo>
                  <a:cubicBezTo>
                    <a:pt x="14" y="0"/>
                    <a:pt x="1" y="96"/>
                    <a:pt x="63" y="117"/>
                  </a:cubicBezTo>
                  <a:cubicBezTo>
                    <a:pt x="656" y="300"/>
                    <a:pt x="1273" y="482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6" y="368"/>
                    <a:pt x="679" y="186"/>
                    <a:pt x="86" y="3"/>
                  </a:cubicBezTo>
                  <a:cubicBezTo>
                    <a:pt x="80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978462" y="2493289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1" y="1"/>
                  </a:moveTo>
                  <a:cubicBezTo>
                    <a:pt x="33" y="1"/>
                    <a:pt x="0" y="97"/>
                    <a:pt x="63" y="118"/>
                  </a:cubicBezTo>
                  <a:cubicBezTo>
                    <a:pt x="679" y="300"/>
                    <a:pt x="1273" y="483"/>
                    <a:pt x="1889" y="666"/>
                  </a:cubicBezTo>
                  <a:cubicBezTo>
                    <a:pt x="1895" y="668"/>
                    <a:pt x="1901" y="669"/>
                    <a:pt x="1906" y="669"/>
                  </a:cubicBezTo>
                  <a:cubicBezTo>
                    <a:pt x="1961" y="669"/>
                    <a:pt x="1974" y="572"/>
                    <a:pt x="1912" y="552"/>
                  </a:cubicBezTo>
                  <a:cubicBezTo>
                    <a:pt x="1318" y="369"/>
                    <a:pt x="702" y="186"/>
                    <a:pt x="108" y="4"/>
                  </a:cubicBezTo>
                  <a:cubicBezTo>
                    <a:pt x="102" y="2"/>
                    <a:pt x="9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964987" y="253711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0"/>
                    <a:pt x="1250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1"/>
                  </a:cubicBezTo>
                  <a:cubicBezTo>
                    <a:pt x="1295" y="369"/>
                    <a:pt x="679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953173" y="2582629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79" y="300"/>
                    <a:pt x="1273" y="483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8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941138" y="2627373"/>
              <a:ext cx="73134" cy="24587"/>
            </a:xfrm>
            <a:custGeom>
              <a:avLst/>
              <a:gdLst/>
              <a:ahLst/>
              <a:cxnLst/>
              <a:rect l="l" t="t" r="r" b="b"/>
              <a:pathLst>
                <a:path w="1981" h="666" extrusionOk="0">
                  <a:moveTo>
                    <a:pt x="115" y="1"/>
                  </a:moveTo>
                  <a:cubicBezTo>
                    <a:pt x="47" y="1"/>
                    <a:pt x="1" y="92"/>
                    <a:pt x="69" y="115"/>
                  </a:cubicBezTo>
                  <a:cubicBezTo>
                    <a:pt x="686" y="298"/>
                    <a:pt x="1279" y="480"/>
                    <a:pt x="1873" y="663"/>
                  </a:cubicBezTo>
                  <a:cubicBezTo>
                    <a:pt x="1881" y="665"/>
                    <a:pt x="1889" y="666"/>
                    <a:pt x="1896" y="666"/>
                  </a:cubicBezTo>
                  <a:cubicBezTo>
                    <a:pt x="1967" y="666"/>
                    <a:pt x="1981" y="569"/>
                    <a:pt x="1918" y="549"/>
                  </a:cubicBezTo>
                  <a:cubicBezTo>
                    <a:pt x="1302" y="366"/>
                    <a:pt x="709" y="184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927885" y="2673631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80" y="300"/>
                    <a:pt x="1273" y="483"/>
                    <a:pt x="1889" y="665"/>
                  </a:cubicBezTo>
                  <a:cubicBezTo>
                    <a:pt x="1895" y="667"/>
                    <a:pt x="1901" y="668"/>
                    <a:pt x="1907" y="668"/>
                  </a:cubicBezTo>
                  <a:cubicBezTo>
                    <a:pt x="1961" y="668"/>
                    <a:pt x="1974" y="572"/>
                    <a:pt x="1912" y="551"/>
                  </a:cubicBezTo>
                  <a:cubicBezTo>
                    <a:pt x="1319" y="369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915259" y="271745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91" y="0"/>
                  </a:moveTo>
                  <a:cubicBezTo>
                    <a:pt x="33" y="0"/>
                    <a:pt x="1" y="95"/>
                    <a:pt x="63" y="95"/>
                  </a:cubicBezTo>
                  <a:cubicBezTo>
                    <a:pt x="679" y="277"/>
                    <a:pt x="1273" y="460"/>
                    <a:pt x="1866" y="642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109" y="3"/>
                  </a:cubicBezTo>
                  <a:cubicBezTo>
                    <a:pt x="102" y="1"/>
                    <a:pt x="96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905144" y="2762934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86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79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0" y="2"/>
                    <a:pt x="93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8892518" y="2810964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2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8879929" y="2856483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0"/>
                  </a:moveTo>
                  <a:cubicBezTo>
                    <a:pt x="31" y="0"/>
                    <a:pt x="1" y="97"/>
                    <a:pt x="84" y="118"/>
                  </a:cubicBezTo>
                  <a:cubicBezTo>
                    <a:pt x="678" y="300"/>
                    <a:pt x="1271" y="483"/>
                    <a:pt x="1887" y="665"/>
                  </a:cubicBezTo>
                  <a:cubicBezTo>
                    <a:pt x="1893" y="667"/>
                    <a:pt x="1899" y="668"/>
                    <a:pt x="1905" y="668"/>
                  </a:cubicBezTo>
                  <a:cubicBezTo>
                    <a:pt x="1959" y="668"/>
                    <a:pt x="1972" y="572"/>
                    <a:pt x="1910" y="551"/>
                  </a:cubicBezTo>
                  <a:cubicBezTo>
                    <a:pt x="1317" y="369"/>
                    <a:pt x="700" y="186"/>
                    <a:pt x="107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867857" y="2901264"/>
              <a:ext cx="73097" cy="24587"/>
            </a:xfrm>
            <a:custGeom>
              <a:avLst/>
              <a:gdLst/>
              <a:ahLst/>
              <a:cxnLst/>
              <a:rect l="l" t="t" r="r" b="b"/>
              <a:pathLst>
                <a:path w="1980" h="666" extrusionOk="0">
                  <a:moveTo>
                    <a:pt x="114" y="0"/>
                  </a:moveTo>
                  <a:cubicBezTo>
                    <a:pt x="23" y="0"/>
                    <a:pt x="0" y="91"/>
                    <a:pt x="69" y="114"/>
                  </a:cubicBezTo>
                  <a:cubicBezTo>
                    <a:pt x="685" y="297"/>
                    <a:pt x="1278" y="479"/>
                    <a:pt x="1872" y="662"/>
                  </a:cubicBezTo>
                  <a:cubicBezTo>
                    <a:pt x="1878" y="664"/>
                    <a:pt x="1884" y="665"/>
                    <a:pt x="1890" y="665"/>
                  </a:cubicBezTo>
                  <a:cubicBezTo>
                    <a:pt x="1948" y="665"/>
                    <a:pt x="1980" y="569"/>
                    <a:pt x="1918" y="548"/>
                  </a:cubicBezTo>
                  <a:cubicBezTo>
                    <a:pt x="1301" y="365"/>
                    <a:pt x="708" y="183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856339" y="2946636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1"/>
                  </a:moveTo>
                  <a:cubicBezTo>
                    <a:pt x="31" y="1"/>
                    <a:pt x="1" y="97"/>
                    <a:pt x="84" y="118"/>
                  </a:cubicBezTo>
                  <a:cubicBezTo>
                    <a:pt x="677" y="300"/>
                    <a:pt x="1271" y="483"/>
                    <a:pt x="1887" y="666"/>
                  </a:cubicBezTo>
                  <a:cubicBezTo>
                    <a:pt x="1893" y="668"/>
                    <a:pt x="1899" y="669"/>
                    <a:pt x="1905" y="669"/>
                  </a:cubicBezTo>
                  <a:cubicBezTo>
                    <a:pt x="1959" y="669"/>
                    <a:pt x="1972" y="572"/>
                    <a:pt x="1910" y="552"/>
                  </a:cubicBezTo>
                  <a:cubicBezTo>
                    <a:pt x="1317" y="369"/>
                    <a:pt x="700" y="186"/>
                    <a:pt x="107" y="4"/>
                  </a:cubicBezTo>
                  <a:cubicBezTo>
                    <a:pt x="101" y="2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847885" y="2992118"/>
              <a:ext cx="72026" cy="23886"/>
            </a:xfrm>
            <a:custGeom>
              <a:avLst/>
              <a:gdLst/>
              <a:ahLst/>
              <a:cxnLst/>
              <a:rect l="l" t="t" r="r" b="b"/>
              <a:pathLst>
                <a:path w="1951" h="647" extrusionOk="0">
                  <a:moveTo>
                    <a:pt x="64" y="1"/>
                  </a:moveTo>
                  <a:cubicBezTo>
                    <a:pt x="12" y="1"/>
                    <a:pt x="1" y="75"/>
                    <a:pt x="62" y="96"/>
                  </a:cubicBezTo>
                  <a:cubicBezTo>
                    <a:pt x="655" y="278"/>
                    <a:pt x="1249" y="461"/>
                    <a:pt x="1865" y="643"/>
                  </a:cubicBezTo>
                  <a:cubicBezTo>
                    <a:pt x="1871" y="645"/>
                    <a:pt x="1877" y="646"/>
                    <a:pt x="1883" y="646"/>
                  </a:cubicBezTo>
                  <a:cubicBezTo>
                    <a:pt x="1937" y="646"/>
                    <a:pt x="1950" y="552"/>
                    <a:pt x="1888" y="552"/>
                  </a:cubicBezTo>
                  <a:cubicBezTo>
                    <a:pt x="1294" y="369"/>
                    <a:pt x="678" y="187"/>
                    <a:pt x="85" y="4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835222" y="3036825"/>
              <a:ext cx="72875" cy="24661"/>
            </a:xfrm>
            <a:custGeom>
              <a:avLst/>
              <a:gdLst/>
              <a:ahLst/>
              <a:cxnLst/>
              <a:rect l="l" t="t" r="r" b="b"/>
              <a:pathLst>
                <a:path w="1974" h="668" extrusionOk="0">
                  <a:moveTo>
                    <a:pt x="90" y="0"/>
                  </a:moveTo>
                  <a:cubicBezTo>
                    <a:pt x="32" y="0"/>
                    <a:pt x="0" y="96"/>
                    <a:pt x="62" y="117"/>
                  </a:cubicBezTo>
                  <a:cubicBezTo>
                    <a:pt x="679" y="300"/>
                    <a:pt x="1272" y="482"/>
                    <a:pt x="1866" y="665"/>
                  </a:cubicBezTo>
                  <a:cubicBezTo>
                    <a:pt x="1874" y="667"/>
                    <a:pt x="1882" y="668"/>
                    <a:pt x="1889" y="668"/>
                  </a:cubicBezTo>
                  <a:cubicBezTo>
                    <a:pt x="1960" y="668"/>
                    <a:pt x="1974" y="572"/>
                    <a:pt x="1911" y="551"/>
                  </a:cubicBezTo>
                  <a:cubicBezTo>
                    <a:pt x="1295" y="368"/>
                    <a:pt x="702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823408" y="3082308"/>
              <a:ext cx="72764" cy="23886"/>
            </a:xfrm>
            <a:custGeom>
              <a:avLst/>
              <a:gdLst/>
              <a:ahLst/>
              <a:cxnLst/>
              <a:rect l="l" t="t" r="r" b="b"/>
              <a:pathLst>
                <a:path w="1971" h="647" extrusionOk="0">
                  <a:moveTo>
                    <a:pt x="68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6" y="300"/>
                    <a:pt x="1273" y="483"/>
                    <a:pt x="1866" y="643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0" y="572"/>
                    <a:pt x="1889" y="551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12444" y="3126978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7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9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802329" y="3172460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7" y="301"/>
                    <a:pt x="1273" y="483"/>
                    <a:pt x="1866" y="666"/>
                  </a:cubicBezTo>
                  <a:cubicBezTo>
                    <a:pt x="1873" y="668"/>
                    <a:pt x="1878" y="669"/>
                    <a:pt x="1884" y="669"/>
                  </a:cubicBezTo>
                  <a:cubicBezTo>
                    <a:pt x="1938" y="669"/>
                    <a:pt x="1952" y="572"/>
                    <a:pt x="1889" y="552"/>
                  </a:cubicBezTo>
                  <a:cubicBezTo>
                    <a:pt x="1296" y="369"/>
                    <a:pt x="702" y="186"/>
                    <a:pt x="86" y="4"/>
                  </a:cubicBezTo>
                  <a:cubicBezTo>
                    <a:pt x="80" y="2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8790330" y="3217241"/>
              <a:ext cx="72284" cy="24587"/>
            </a:xfrm>
            <a:custGeom>
              <a:avLst/>
              <a:gdLst/>
              <a:ahLst/>
              <a:cxnLst/>
              <a:rect l="l" t="t" r="r" b="b"/>
              <a:pathLst>
                <a:path w="1958" h="666" extrusionOk="0">
                  <a:moveTo>
                    <a:pt x="92" y="1"/>
                  </a:moveTo>
                  <a:cubicBezTo>
                    <a:pt x="23" y="1"/>
                    <a:pt x="0" y="92"/>
                    <a:pt x="69" y="115"/>
                  </a:cubicBezTo>
                  <a:cubicBezTo>
                    <a:pt x="662" y="297"/>
                    <a:pt x="1256" y="480"/>
                    <a:pt x="1872" y="663"/>
                  </a:cubicBezTo>
                  <a:cubicBezTo>
                    <a:pt x="1878" y="665"/>
                    <a:pt x="1884" y="666"/>
                    <a:pt x="1889" y="666"/>
                  </a:cubicBezTo>
                  <a:cubicBezTo>
                    <a:pt x="1944" y="666"/>
                    <a:pt x="1957" y="569"/>
                    <a:pt x="1895" y="548"/>
                  </a:cubicBezTo>
                  <a:cubicBezTo>
                    <a:pt x="1301" y="366"/>
                    <a:pt x="685" y="183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781286" y="326265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768660" y="3308132"/>
              <a:ext cx="72875" cy="23849"/>
            </a:xfrm>
            <a:custGeom>
              <a:avLst/>
              <a:gdLst/>
              <a:ahLst/>
              <a:cxnLst/>
              <a:rect l="l" t="t" r="r" b="b"/>
              <a:pathLst>
                <a:path w="1974" h="646" extrusionOk="0">
                  <a:moveTo>
                    <a:pt x="90" y="1"/>
                  </a:moveTo>
                  <a:cubicBezTo>
                    <a:pt x="32" y="1"/>
                    <a:pt x="0" y="95"/>
                    <a:pt x="62" y="95"/>
                  </a:cubicBezTo>
                  <a:cubicBezTo>
                    <a:pt x="679" y="278"/>
                    <a:pt x="1272" y="460"/>
                    <a:pt x="1888" y="643"/>
                  </a:cubicBezTo>
                  <a:cubicBezTo>
                    <a:pt x="1895" y="645"/>
                    <a:pt x="1900" y="646"/>
                    <a:pt x="1906" y="646"/>
                  </a:cubicBezTo>
                  <a:cubicBezTo>
                    <a:pt x="1960" y="646"/>
                    <a:pt x="1973" y="552"/>
                    <a:pt x="1911" y="552"/>
                  </a:cubicBezTo>
                  <a:cubicBezTo>
                    <a:pt x="1295" y="369"/>
                    <a:pt x="701" y="186"/>
                    <a:pt x="108" y="4"/>
                  </a:cubicBezTo>
                  <a:cubicBezTo>
                    <a:pt x="102" y="2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8758544" y="3352802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0" y="0"/>
                  </a:moveTo>
                  <a:cubicBezTo>
                    <a:pt x="32" y="0"/>
                    <a:pt x="0" y="97"/>
                    <a:pt x="62" y="118"/>
                  </a:cubicBezTo>
                  <a:cubicBezTo>
                    <a:pt x="679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41" y="668"/>
                    <a:pt x="1974" y="572"/>
                    <a:pt x="1911" y="551"/>
                  </a:cubicBezTo>
                  <a:cubicBezTo>
                    <a:pt x="1295" y="369"/>
                    <a:pt x="701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8748429" y="3398321"/>
              <a:ext cx="72248" cy="24550"/>
            </a:xfrm>
            <a:custGeom>
              <a:avLst/>
              <a:gdLst/>
              <a:ahLst/>
              <a:cxnLst/>
              <a:rect l="l" t="t" r="r" b="b"/>
              <a:pathLst>
                <a:path w="1957" h="665" extrusionOk="0">
                  <a:moveTo>
                    <a:pt x="68" y="0"/>
                  </a:moveTo>
                  <a:cubicBezTo>
                    <a:pt x="13" y="0"/>
                    <a:pt x="0" y="96"/>
                    <a:pt x="62" y="117"/>
                  </a:cubicBezTo>
                  <a:cubicBezTo>
                    <a:pt x="656" y="300"/>
                    <a:pt x="1249" y="482"/>
                    <a:pt x="1866" y="665"/>
                  </a:cubicBezTo>
                  <a:cubicBezTo>
                    <a:pt x="1934" y="665"/>
                    <a:pt x="1957" y="574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8737465" y="344550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42"/>
                  </a:cubicBezTo>
                  <a:cubicBezTo>
                    <a:pt x="1873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86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9133294" y="2302499"/>
              <a:ext cx="87642" cy="307523"/>
            </a:xfrm>
            <a:custGeom>
              <a:avLst/>
              <a:gdLst/>
              <a:ahLst/>
              <a:cxnLst/>
              <a:rect l="l" t="t" r="r" b="b"/>
              <a:pathLst>
                <a:path w="2374" h="8330" extrusionOk="0">
                  <a:moveTo>
                    <a:pt x="1256" y="0"/>
                  </a:moveTo>
                  <a:cubicBezTo>
                    <a:pt x="755" y="0"/>
                    <a:pt x="525" y="2131"/>
                    <a:pt x="525" y="3049"/>
                  </a:cubicBezTo>
                  <a:cubicBezTo>
                    <a:pt x="502" y="4030"/>
                    <a:pt x="0" y="8093"/>
                    <a:pt x="228" y="8322"/>
                  </a:cubicBezTo>
                  <a:cubicBezTo>
                    <a:pt x="233" y="8327"/>
                    <a:pt x="239" y="8330"/>
                    <a:pt x="245" y="8330"/>
                  </a:cubicBezTo>
                  <a:cubicBezTo>
                    <a:pt x="515" y="8330"/>
                    <a:pt x="1787" y="3001"/>
                    <a:pt x="2077" y="1885"/>
                  </a:cubicBezTo>
                  <a:cubicBezTo>
                    <a:pt x="2374" y="744"/>
                    <a:pt x="1644" y="127"/>
                    <a:pt x="1324" y="13"/>
                  </a:cubicBezTo>
                  <a:cubicBezTo>
                    <a:pt x="1301" y="4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8924304" y="3182613"/>
              <a:ext cx="64938" cy="62501"/>
            </a:xfrm>
            <a:custGeom>
              <a:avLst/>
              <a:gdLst/>
              <a:ahLst/>
              <a:cxnLst/>
              <a:rect l="l" t="t" r="r" b="b"/>
              <a:pathLst>
                <a:path w="1759" h="1693" extrusionOk="0">
                  <a:moveTo>
                    <a:pt x="909" y="1"/>
                  </a:moveTo>
                  <a:cubicBezTo>
                    <a:pt x="892" y="1"/>
                    <a:pt x="877" y="8"/>
                    <a:pt x="868" y="26"/>
                  </a:cubicBezTo>
                  <a:cubicBezTo>
                    <a:pt x="799" y="117"/>
                    <a:pt x="731" y="208"/>
                    <a:pt x="640" y="345"/>
                  </a:cubicBezTo>
                  <a:cubicBezTo>
                    <a:pt x="640" y="368"/>
                    <a:pt x="594" y="391"/>
                    <a:pt x="571" y="391"/>
                  </a:cubicBezTo>
                  <a:cubicBezTo>
                    <a:pt x="507" y="375"/>
                    <a:pt x="396" y="359"/>
                    <a:pt x="281" y="359"/>
                  </a:cubicBezTo>
                  <a:cubicBezTo>
                    <a:pt x="233" y="359"/>
                    <a:pt x="184" y="361"/>
                    <a:pt x="137" y="368"/>
                  </a:cubicBezTo>
                  <a:cubicBezTo>
                    <a:pt x="92" y="368"/>
                    <a:pt x="69" y="414"/>
                    <a:pt x="69" y="459"/>
                  </a:cubicBezTo>
                  <a:cubicBezTo>
                    <a:pt x="115" y="573"/>
                    <a:pt x="206" y="733"/>
                    <a:pt x="320" y="847"/>
                  </a:cubicBezTo>
                  <a:cubicBezTo>
                    <a:pt x="343" y="870"/>
                    <a:pt x="343" y="916"/>
                    <a:pt x="320" y="961"/>
                  </a:cubicBezTo>
                  <a:cubicBezTo>
                    <a:pt x="252" y="1030"/>
                    <a:pt x="115" y="1167"/>
                    <a:pt x="23" y="1281"/>
                  </a:cubicBezTo>
                  <a:cubicBezTo>
                    <a:pt x="0" y="1327"/>
                    <a:pt x="46" y="1395"/>
                    <a:pt x="92" y="1395"/>
                  </a:cubicBezTo>
                  <a:cubicBezTo>
                    <a:pt x="274" y="1372"/>
                    <a:pt x="571" y="1349"/>
                    <a:pt x="754" y="1304"/>
                  </a:cubicBezTo>
                  <a:cubicBezTo>
                    <a:pt x="777" y="1304"/>
                    <a:pt x="799" y="1304"/>
                    <a:pt x="822" y="1327"/>
                  </a:cubicBezTo>
                  <a:cubicBezTo>
                    <a:pt x="868" y="1395"/>
                    <a:pt x="1005" y="1555"/>
                    <a:pt x="1119" y="1669"/>
                  </a:cubicBezTo>
                  <a:cubicBezTo>
                    <a:pt x="1135" y="1685"/>
                    <a:pt x="1157" y="1693"/>
                    <a:pt x="1179" y="1693"/>
                  </a:cubicBezTo>
                  <a:cubicBezTo>
                    <a:pt x="1218" y="1693"/>
                    <a:pt x="1256" y="1668"/>
                    <a:pt x="1256" y="1623"/>
                  </a:cubicBezTo>
                  <a:cubicBezTo>
                    <a:pt x="1256" y="1464"/>
                    <a:pt x="1256" y="1235"/>
                    <a:pt x="1256" y="1098"/>
                  </a:cubicBezTo>
                  <a:cubicBezTo>
                    <a:pt x="1256" y="1076"/>
                    <a:pt x="1256" y="1053"/>
                    <a:pt x="1279" y="1030"/>
                  </a:cubicBezTo>
                  <a:cubicBezTo>
                    <a:pt x="1370" y="984"/>
                    <a:pt x="1575" y="824"/>
                    <a:pt x="1712" y="688"/>
                  </a:cubicBezTo>
                  <a:cubicBezTo>
                    <a:pt x="1758" y="642"/>
                    <a:pt x="1735" y="573"/>
                    <a:pt x="1667" y="551"/>
                  </a:cubicBezTo>
                  <a:cubicBezTo>
                    <a:pt x="1553" y="528"/>
                    <a:pt x="1370" y="482"/>
                    <a:pt x="1187" y="482"/>
                  </a:cubicBezTo>
                  <a:cubicBezTo>
                    <a:pt x="1165" y="482"/>
                    <a:pt x="1119" y="459"/>
                    <a:pt x="1119" y="436"/>
                  </a:cubicBezTo>
                  <a:cubicBezTo>
                    <a:pt x="1096" y="345"/>
                    <a:pt x="1050" y="185"/>
                    <a:pt x="982" y="48"/>
                  </a:cubicBezTo>
                  <a:cubicBezTo>
                    <a:pt x="968" y="20"/>
                    <a:pt x="936" y="1"/>
                    <a:pt x="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8991715" y="3013826"/>
              <a:ext cx="53973" cy="47624"/>
            </a:xfrm>
            <a:custGeom>
              <a:avLst/>
              <a:gdLst/>
              <a:ahLst/>
              <a:cxnLst/>
              <a:rect l="l" t="t" r="r" b="b"/>
              <a:pathLst>
                <a:path w="1462" h="1290" extrusionOk="0">
                  <a:moveTo>
                    <a:pt x="435" y="1"/>
                  </a:moveTo>
                  <a:cubicBezTo>
                    <a:pt x="413" y="1"/>
                    <a:pt x="389" y="22"/>
                    <a:pt x="389" y="55"/>
                  </a:cubicBezTo>
                  <a:cubicBezTo>
                    <a:pt x="366" y="124"/>
                    <a:pt x="366" y="284"/>
                    <a:pt x="389" y="398"/>
                  </a:cubicBezTo>
                  <a:cubicBezTo>
                    <a:pt x="411" y="421"/>
                    <a:pt x="389" y="466"/>
                    <a:pt x="366" y="466"/>
                  </a:cubicBezTo>
                  <a:cubicBezTo>
                    <a:pt x="297" y="489"/>
                    <a:pt x="160" y="535"/>
                    <a:pt x="46" y="580"/>
                  </a:cubicBezTo>
                  <a:cubicBezTo>
                    <a:pt x="1" y="603"/>
                    <a:pt x="1" y="672"/>
                    <a:pt x="46" y="694"/>
                  </a:cubicBezTo>
                  <a:cubicBezTo>
                    <a:pt x="183" y="740"/>
                    <a:pt x="389" y="831"/>
                    <a:pt x="526" y="854"/>
                  </a:cubicBezTo>
                  <a:cubicBezTo>
                    <a:pt x="548" y="877"/>
                    <a:pt x="571" y="877"/>
                    <a:pt x="571" y="900"/>
                  </a:cubicBezTo>
                  <a:cubicBezTo>
                    <a:pt x="594" y="968"/>
                    <a:pt x="617" y="1128"/>
                    <a:pt x="662" y="1242"/>
                  </a:cubicBezTo>
                  <a:cubicBezTo>
                    <a:pt x="662" y="1270"/>
                    <a:pt x="689" y="1290"/>
                    <a:pt x="714" y="1290"/>
                  </a:cubicBezTo>
                  <a:cubicBezTo>
                    <a:pt x="730" y="1290"/>
                    <a:pt x="745" y="1283"/>
                    <a:pt x="754" y="1265"/>
                  </a:cubicBezTo>
                  <a:cubicBezTo>
                    <a:pt x="822" y="1151"/>
                    <a:pt x="891" y="1014"/>
                    <a:pt x="959" y="900"/>
                  </a:cubicBezTo>
                  <a:cubicBezTo>
                    <a:pt x="959" y="900"/>
                    <a:pt x="982" y="877"/>
                    <a:pt x="982" y="877"/>
                  </a:cubicBezTo>
                  <a:cubicBezTo>
                    <a:pt x="1073" y="854"/>
                    <a:pt x="1256" y="831"/>
                    <a:pt x="1416" y="786"/>
                  </a:cubicBezTo>
                  <a:cubicBezTo>
                    <a:pt x="1461" y="763"/>
                    <a:pt x="1461" y="717"/>
                    <a:pt x="1439" y="694"/>
                  </a:cubicBezTo>
                  <a:cubicBezTo>
                    <a:pt x="1370" y="626"/>
                    <a:pt x="1233" y="512"/>
                    <a:pt x="1119" y="466"/>
                  </a:cubicBezTo>
                  <a:cubicBezTo>
                    <a:pt x="1096" y="443"/>
                    <a:pt x="1096" y="421"/>
                    <a:pt x="1096" y="398"/>
                  </a:cubicBezTo>
                  <a:cubicBezTo>
                    <a:pt x="1119" y="329"/>
                    <a:pt x="1142" y="215"/>
                    <a:pt x="1142" y="101"/>
                  </a:cubicBezTo>
                  <a:cubicBezTo>
                    <a:pt x="1142" y="64"/>
                    <a:pt x="1111" y="26"/>
                    <a:pt x="1088" y="26"/>
                  </a:cubicBezTo>
                  <a:cubicBezTo>
                    <a:pt x="1082" y="26"/>
                    <a:pt x="1077" y="28"/>
                    <a:pt x="1073" y="33"/>
                  </a:cubicBezTo>
                  <a:cubicBezTo>
                    <a:pt x="1005" y="78"/>
                    <a:pt x="914" y="124"/>
                    <a:pt x="799" y="169"/>
                  </a:cubicBezTo>
                  <a:cubicBezTo>
                    <a:pt x="788" y="181"/>
                    <a:pt x="777" y="187"/>
                    <a:pt x="765" y="187"/>
                  </a:cubicBezTo>
                  <a:cubicBezTo>
                    <a:pt x="754" y="187"/>
                    <a:pt x="742" y="181"/>
                    <a:pt x="731" y="169"/>
                  </a:cubicBezTo>
                  <a:cubicBezTo>
                    <a:pt x="685" y="147"/>
                    <a:pt x="571" y="55"/>
                    <a:pt x="457" y="10"/>
                  </a:cubicBezTo>
                  <a:cubicBezTo>
                    <a:pt x="451" y="4"/>
                    <a:pt x="443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935268" y="3093014"/>
              <a:ext cx="43009" cy="38099"/>
            </a:xfrm>
            <a:custGeom>
              <a:avLst/>
              <a:gdLst/>
              <a:ahLst/>
              <a:cxnLst/>
              <a:rect l="l" t="t" r="r" b="b"/>
              <a:pathLst>
                <a:path w="1165" h="1032" extrusionOk="0">
                  <a:moveTo>
                    <a:pt x="331" y="1"/>
                  </a:moveTo>
                  <a:cubicBezTo>
                    <a:pt x="308" y="1"/>
                    <a:pt x="297" y="17"/>
                    <a:pt x="297" y="33"/>
                  </a:cubicBezTo>
                  <a:cubicBezTo>
                    <a:pt x="297" y="102"/>
                    <a:pt x="274" y="239"/>
                    <a:pt x="297" y="330"/>
                  </a:cubicBezTo>
                  <a:cubicBezTo>
                    <a:pt x="320" y="353"/>
                    <a:pt x="297" y="375"/>
                    <a:pt x="274" y="375"/>
                  </a:cubicBezTo>
                  <a:cubicBezTo>
                    <a:pt x="228" y="398"/>
                    <a:pt x="114" y="444"/>
                    <a:pt x="23" y="467"/>
                  </a:cubicBezTo>
                  <a:cubicBezTo>
                    <a:pt x="0" y="490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57" y="718"/>
                  </a:cubicBezTo>
                  <a:cubicBezTo>
                    <a:pt x="457" y="786"/>
                    <a:pt x="480" y="900"/>
                    <a:pt x="502" y="1015"/>
                  </a:cubicBezTo>
                  <a:cubicBezTo>
                    <a:pt x="514" y="1026"/>
                    <a:pt x="531" y="1032"/>
                    <a:pt x="548" y="1032"/>
                  </a:cubicBezTo>
                  <a:cubicBezTo>
                    <a:pt x="565" y="1032"/>
                    <a:pt x="582" y="1026"/>
                    <a:pt x="594" y="1015"/>
                  </a:cubicBezTo>
                  <a:cubicBezTo>
                    <a:pt x="639" y="923"/>
                    <a:pt x="708" y="809"/>
                    <a:pt x="753" y="741"/>
                  </a:cubicBezTo>
                  <a:cubicBezTo>
                    <a:pt x="753" y="718"/>
                    <a:pt x="776" y="718"/>
                    <a:pt x="776" y="695"/>
                  </a:cubicBezTo>
                  <a:cubicBezTo>
                    <a:pt x="845" y="695"/>
                    <a:pt x="1005" y="672"/>
                    <a:pt x="1119" y="627"/>
                  </a:cubicBezTo>
                  <a:cubicBezTo>
                    <a:pt x="1141" y="627"/>
                    <a:pt x="1164" y="581"/>
                    <a:pt x="1141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53"/>
                    <a:pt x="868" y="330"/>
                  </a:cubicBezTo>
                  <a:cubicBezTo>
                    <a:pt x="890" y="261"/>
                    <a:pt x="890" y="170"/>
                    <a:pt x="913" y="79"/>
                  </a:cubicBezTo>
                  <a:cubicBezTo>
                    <a:pt x="913" y="45"/>
                    <a:pt x="889" y="24"/>
                    <a:pt x="867" y="24"/>
                  </a:cubicBezTo>
                  <a:cubicBezTo>
                    <a:pt x="859" y="24"/>
                    <a:pt x="851" y="27"/>
                    <a:pt x="845" y="33"/>
                  </a:cubicBezTo>
                  <a:cubicBezTo>
                    <a:pt x="799" y="56"/>
                    <a:pt x="708" y="102"/>
                    <a:pt x="639" y="147"/>
                  </a:cubicBezTo>
                  <a:lnTo>
                    <a:pt x="571" y="147"/>
                  </a:lnTo>
                  <a:cubicBezTo>
                    <a:pt x="548" y="124"/>
                    <a:pt x="434" y="56"/>
                    <a:pt x="365" y="10"/>
                  </a:cubicBezTo>
                  <a:cubicBezTo>
                    <a:pt x="352" y="4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9017004" y="2761015"/>
              <a:ext cx="42160" cy="38025"/>
            </a:xfrm>
            <a:custGeom>
              <a:avLst/>
              <a:gdLst/>
              <a:ahLst/>
              <a:cxnLst/>
              <a:rect l="l" t="t" r="r" b="b"/>
              <a:pathLst>
                <a:path w="1142" h="1030" extrusionOk="0">
                  <a:moveTo>
                    <a:pt x="323" y="1"/>
                  </a:moveTo>
                  <a:cubicBezTo>
                    <a:pt x="306" y="1"/>
                    <a:pt x="290" y="17"/>
                    <a:pt x="274" y="33"/>
                  </a:cubicBezTo>
                  <a:cubicBezTo>
                    <a:pt x="274" y="101"/>
                    <a:pt x="274" y="216"/>
                    <a:pt x="297" y="330"/>
                  </a:cubicBezTo>
                  <a:cubicBezTo>
                    <a:pt x="297" y="353"/>
                    <a:pt x="297" y="375"/>
                    <a:pt x="274" y="375"/>
                  </a:cubicBezTo>
                  <a:cubicBezTo>
                    <a:pt x="206" y="398"/>
                    <a:pt x="114" y="421"/>
                    <a:pt x="23" y="467"/>
                  </a:cubicBezTo>
                  <a:cubicBezTo>
                    <a:pt x="0" y="489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34" y="718"/>
                  </a:cubicBezTo>
                  <a:cubicBezTo>
                    <a:pt x="457" y="786"/>
                    <a:pt x="480" y="900"/>
                    <a:pt x="502" y="992"/>
                  </a:cubicBezTo>
                  <a:cubicBezTo>
                    <a:pt x="516" y="1018"/>
                    <a:pt x="537" y="1029"/>
                    <a:pt x="557" y="1029"/>
                  </a:cubicBezTo>
                  <a:cubicBezTo>
                    <a:pt x="571" y="1029"/>
                    <a:pt x="584" y="1024"/>
                    <a:pt x="594" y="1014"/>
                  </a:cubicBezTo>
                  <a:cubicBezTo>
                    <a:pt x="639" y="923"/>
                    <a:pt x="708" y="809"/>
                    <a:pt x="731" y="718"/>
                  </a:cubicBezTo>
                  <a:cubicBezTo>
                    <a:pt x="754" y="718"/>
                    <a:pt x="754" y="695"/>
                    <a:pt x="776" y="695"/>
                  </a:cubicBezTo>
                  <a:cubicBezTo>
                    <a:pt x="845" y="695"/>
                    <a:pt x="982" y="672"/>
                    <a:pt x="1119" y="626"/>
                  </a:cubicBezTo>
                  <a:cubicBezTo>
                    <a:pt x="1142" y="626"/>
                    <a:pt x="1142" y="581"/>
                    <a:pt x="1119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30"/>
                    <a:pt x="868" y="330"/>
                  </a:cubicBezTo>
                  <a:cubicBezTo>
                    <a:pt x="868" y="261"/>
                    <a:pt x="890" y="170"/>
                    <a:pt x="890" y="79"/>
                  </a:cubicBezTo>
                  <a:cubicBezTo>
                    <a:pt x="890" y="45"/>
                    <a:pt x="878" y="24"/>
                    <a:pt x="863" y="24"/>
                  </a:cubicBezTo>
                  <a:cubicBezTo>
                    <a:pt x="857" y="24"/>
                    <a:pt x="851" y="27"/>
                    <a:pt x="845" y="33"/>
                  </a:cubicBezTo>
                  <a:cubicBezTo>
                    <a:pt x="776" y="56"/>
                    <a:pt x="708" y="101"/>
                    <a:pt x="617" y="147"/>
                  </a:cubicBezTo>
                  <a:lnTo>
                    <a:pt x="571" y="147"/>
                  </a:lnTo>
                  <a:cubicBezTo>
                    <a:pt x="525" y="101"/>
                    <a:pt x="434" y="56"/>
                    <a:pt x="343" y="10"/>
                  </a:cubicBezTo>
                  <a:cubicBezTo>
                    <a:pt x="336" y="3"/>
                    <a:pt x="329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8704386" y="2237266"/>
              <a:ext cx="544385" cy="1310276"/>
            </a:xfrm>
            <a:custGeom>
              <a:avLst/>
              <a:gdLst/>
              <a:ahLst/>
              <a:cxnLst/>
              <a:rect l="l" t="t" r="r" b="b"/>
              <a:pathLst>
                <a:path w="14746" h="35492" extrusionOk="0">
                  <a:moveTo>
                    <a:pt x="10270" y="346"/>
                  </a:moveTo>
                  <a:cubicBezTo>
                    <a:pt x="10820" y="346"/>
                    <a:pt x="11457" y="582"/>
                    <a:pt x="12143" y="867"/>
                  </a:cubicBezTo>
                  <a:cubicBezTo>
                    <a:pt x="13376" y="1392"/>
                    <a:pt x="14517" y="1757"/>
                    <a:pt x="14175" y="3241"/>
                  </a:cubicBezTo>
                  <a:cubicBezTo>
                    <a:pt x="13125" y="7897"/>
                    <a:pt x="12006" y="12554"/>
                    <a:pt x="10842" y="17187"/>
                  </a:cubicBezTo>
                  <a:cubicBezTo>
                    <a:pt x="9338" y="23134"/>
                    <a:pt x="7925" y="29240"/>
                    <a:pt x="5627" y="34961"/>
                  </a:cubicBezTo>
                  <a:lnTo>
                    <a:pt x="5627" y="34961"/>
                  </a:lnTo>
                  <a:cubicBezTo>
                    <a:pt x="5479" y="35167"/>
                    <a:pt x="5195" y="35251"/>
                    <a:pt x="4836" y="35251"/>
                  </a:cubicBezTo>
                  <a:cubicBezTo>
                    <a:pt x="3581" y="35251"/>
                    <a:pt x="1407" y="34223"/>
                    <a:pt x="913" y="33781"/>
                  </a:cubicBezTo>
                  <a:cubicBezTo>
                    <a:pt x="206" y="33119"/>
                    <a:pt x="639" y="32229"/>
                    <a:pt x="822" y="31430"/>
                  </a:cubicBezTo>
                  <a:cubicBezTo>
                    <a:pt x="1324" y="29307"/>
                    <a:pt x="1826" y="27185"/>
                    <a:pt x="2351" y="25039"/>
                  </a:cubicBezTo>
                  <a:cubicBezTo>
                    <a:pt x="3721" y="19447"/>
                    <a:pt x="5113" y="13855"/>
                    <a:pt x="6688" y="8285"/>
                  </a:cubicBezTo>
                  <a:cubicBezTo>
                    <a:pt x="7304" y="6049"/>
                    <a:pt x="7966" y="3789"/>
                    <a:pt x="8765" y="1598"/>
                  </a:cubicBezTo>
                  <a:cubicBezTo>
                    <a:pt x="9109" y="665"/>
                    <a:pt x="9630" y="346"/>
                    <a:pt x="10270" y="346"/>
                  </a:cubicBezTo>
                  <a:close/>
                  <a:moveTo>
                    <a:pt x="9957" y="0"/>
                  </a:moveTo>
                  <a:cubicBezTo>
                    <a:pt x="9595" y="0"/>
                    <a:pt x="9258" y="106"/>
                    <a:pt x="8993" y="411"/>
                  </a:cubicBezTo>
                  <a:cubicBezTo>
                    <a:pt x="8491" y="958"/>
                    <a:pt x="8286" y="2214"/>
                    <a:pt x="8057" y="2921"/>
                  </a:cubicBezTo>
                  <a:cubicBezTo>
                    <a:pt x="7601" y="4291"/>
                    <a:pt x="7190" y="5660"/>
                    <a:pt x="6802" y="7053"/>
                  </a:cubicBezTo>
                  <a:cubicBezTo>
                    <a:pt x="4862" y="13718"/>
                    <a:pt x="3218" y="20474"/>
                    <a:pt x="1598" y="27230"/>
                  </a:cubicBezTo>
                  <a:cubicBezTo>
                    <a:pt x="1278" y="28531"/>
                    <a:pt x="959" y="29832"/>
                    <a:pt x="662" y="31133"/>
                  </a:cubicBezTo>
                  <a:cubicBezTo>
                    <a:pt x="525" y="31704"/>
                    <a:pt x="0" y="32914"/>
                    <a:pt x="251" y="33484"/>
                  </a:cubicBezTo>
                  <a:cubicBezTo>
                    <a:pt x="571" y="34261"/>
                    <a:pt x="2260" y="34694"/>
                    <a:pt x="3013" y="34991"/>
                  </a:cubicBezTo>
                  <a:cubicBezTo>
                    <a:pt x="3474" y="35164"/>
                    <a:pt x="4235" y="35491"/>
                    <a:pt x="4883" y="35491"/>
                  </a:cubicBezTo>
                  <a:cubicBezTo>
                    <a:pt x="5244" y="35491"/>
                    <a:pt x="5570" y="35390"/>
                    <a:pt x="5789" y="35103"/>
                  </a:cubicBezTo>
                  <a:lnTo>
                    <a:pt x="5789" y="35103"/>
                  </a:lnTo>
                  <a:cubicBezTo>
                    <a:pt x="5813" y="35090"/>
                    <a:pt x="5833" y="35068"/>
                    <a:pt x="5843" y="35037"/>
                  </a:cubicBezTo>
                  <a:cubicBezTo>
                    <a:pt x="8309" y="28897"/>
                    <a:pt x="9792" y="22300"/>
                    <a:pt x="11390" y="15886"/>
                  </a:cubicBezTo>
                  <a:cubicBezTo>
                    <a:pt x="12166" y="12828"/>
                    <a:pt x="12896" y="9746"/>
                    <a:pt x="13627" y="6688"/>
                  </a:cubicBezTo>
                  <a:cubicBezTo>
                    <a:pt x="13878" y="5615"/>
                    <a:pt x="14106" y="4565"/>
                    <a:pt x="14357" y="3492"/>
                  </a:cubicBezTo>
                  <a:cubicBezTo>
                    <a:pt x="14471" y="3036"/>
                    <a:pt x="14745" y="2351"/>
                    <a:pt x="14540" y="1917"/>
                  </a:cubicBezTo>
                  <a:cubicBezTo>
                    <a:pt x="14152" y="1118"/>
                    <a:pt x="12212" y="616"/>
                    <a:pt x="11413" y="342"/>
                  </a:cubicBezTo>
                  <a:cubicBezTo>
                    <a:pt x="10958" y="186"/>
                    <a:pt x="10436" y="0"/>
                    <a:pt x="9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_1_1">
    <p:bg>
      <p:bgPr>
        <a:solidFill>
          <a:schemeClr val="lt2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9"/>
          <p:cNvGrpSpPr/>
          <p:nvPr/>
        </p:nvGrpSpPr>
        <p:grpSpPr>
          <a:xfrm>
            <a:off x="0" y="8778"/>
            <a:ext cx="9143999" cy="5125943"/>
            <a:chOff x="0" y="11341"/>
            <a:chExt cx="9143999" cy="5125943"/>
          </a:xfrm>
        </p:grpSpPr>
        <p:sp>
          <p:nvSpPr>
            <p:cNvPr id="786" name="Google Shape;786;p2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29"/>
          <p:cNvSpPr/>
          <p:nvPr/>
        </p:nvSpPr>
        <p:spPr>
          <a:xfrm flipH="1">
            <a:off x="3094157" y="4978284"/>
            <a:ext cx="45519" cy="44707"/>
          </a:xfrm>
          <a:custGeom>
            <a:avLst/>
            <a:gdLst/>
            <a:ahLst/>
            <a:cxnLst/>
            <a:rect l="l" t="t" r="r" b="b"/>
            <a:pathLst>
              <a:path w="1233" h="1211" extrusionOk="0">
                <a:moveTo>
                  <a:pt x="594" y="0"/>
                </a:moveTo>
                <a:cubicBezTo>
                  <a:pt x="388" y="0"/>
                  <a:pt x="0" y="388"/>
                  <a:pt x="0" y="593"/>
                </a:cubicBezTo>
                <a:cubicBezTo>
                  <a:pt x="0" y="816"/>
                  <a:pt x="368" y="1211"/>
                  <a:pt x="577" y="1211"/>
                </a:cubicBezTo>
                <a:cubicBezTo>
                  <a:pt x="583" y="1211"/>
                  <a:pt x="588" y="1210"/>
                  <a:pt x="594" y="1210"/>
                </a:cubicBezTo>
                <a:cubicBezTo>
                  <a:pt x="822" y="1187"/>
                  <a:pt x="1187" y="822"/>
                  <a:pt x="1210" y="593"/>
                </a:cubicBezTo>
                <a:cubicBezTo>
                  <a:pt x="1233" y="388"/>
                  <a:pt x="822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9"/>
          <p:cNvSpPr/>
          <p:nvPr/>
        </p:nvSpPr>
        <p:spPr>
          <a:xfrm flipH="1">
            <a:off x="6634913" y="4985232"/>
            <a:ext cx="68297" cy="66710"/>
          </a:xfrm>
          <a:custGeom>
            <a:avLst/>
            <a:gdLst/>
            <a:ahLst/>
            <a:cxnLst/>
            <a:rect l="l" t="t" r="r" b="b"/>
            <a:pathLst>
              <a:path w="1850" h="1807" extrusionOk="0">
                <a:moveTo>
                  <a:pt x="936" y="1"/>
                </a:moveTo>
                <a:cubicBezTo>
                  <a:pt x="616" y="1"/>
                  <a:pt x="0" y="572"/>
                  <a:pt x="23" y="891"/>
                </a:cubicBezTo>
                <a:cubicBezTo>
                  <a:pt x="69" y="1211"/>
                  <a:pt x="616" y="1781"/>
                  <a:pt x="936" y="1804"/>
                </a:cubicBezTo>
                <a:cubicBezTo>
                  <a:pt x="947" y="1806"/>
                  <a:pt x="958" y="1807"/>
                  <a:pt x="970" y="1807"/>
                </a:cubicBezTo>
                <a:cubicBezTo>
                  <a:pt x="1295" y="1807"/>
                  <a:pt x="1849" y="1200"/>
                  <a:pt x="1849" y="891"/>
                </a:cubicBezTo>
                <a:cubicBezTo>
                  <a:pt x="1849" y="572"/>
                  <a:pt x="1256" y="1"/>
                  <a:pt x="9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29"/>
          <p:cNvGrpSpPr/>
          <p:nvPr/>
        </p:nvGrpSpPr>
        <p:grpSpPr>
          <a:xfrm>
            <a:off x="652639" y="654698"/>
            <a:ext cx="412922" cy="810782"/>
            <a:chOff x="881239" y="654698"/>
            <a:chExt cx="412922" cy="810782"/>
          </a:xfrm>
        </p:grpSpPr>
        <p:sp>
          <p:nvSpPr>
            <p:cNvPr id="812" name="Google Shape;812;p29"/>
            <p:cNvSpPr/>
            <p:nvPr/>
          </p:nvSpPr>
          <p:spPr>
            <a:xfrm>
              <a:off x="899771" y="708302"/>
              <a:ext cx="348907" cy="755738"/>
            </a:xfrm>
            <a:custGeom>
              <a:avLst/>
              <a:gdLst/>
              <a:ahLst/>
              <a:cxnLst/>
              <a:rect l="l" t="t" r="r" b="b"/>
              <a:pathLst>
                <a:path w="9451" h="20471" extrusionOk="0">
                  <a:moveTo>
                    <a:pt x="7310" y="1"/>
                  </a:moveTo>
                  <a:cubicBezTo>
                    <a:pt x="6978" y="1"/>
                    <a:pt x="6689" y="79"/>
                    <a:pt x="6529" y="265"/>
                  </a:cubicBezTo>
                  <a:cubicBezTo>
                    <a:pt x="3972" y="3164"/>
                    <a:pt x="480" y="15900"/>
                    <a:pt x="46" y="19347"/>
                  </a:cubicBezTo>
                  <a:cubicBezTo>
                    <a:pt x="1" y="19826"/>
                    <a:pt x="274" y="20123"/>
                    <a:pt x="891" y="20351"/>
                  </a:cubicBezTo>
                  <a:cubicBezTo>
                    <a:pt x="1123" y="20429"/>
                    <a:pt x="1323" y="20470"/>
                    <a:pt x="1496" y="20470"/>
                  </a:cubicBezTo>
                  <a:cubicBezTo>
                    <a:pt x="1783" y="20470"/>
                    <a:pt x="1998" y="20356"/>
                    <a:pt x="2169" y="20100"/>
                  </a:cubicBezTo>
                  <a:cubicBezTo>
                    <a:pt x="4041" y="17178"/>
                    <a:pt x="9450" y="5149"/>
                    <a:pt x="9359" y="1292"/>
                  </a:cubicBezTo>
                  <a:cubicBezTo>
                    <a:pt x="9336" y="813"/>
                    <a:pt x="8811" y="379"/>
                    <a:pt x="8195" y="151"/>
                  </a:cubicBezTo>
                  <a:cubicBezTo>
                    <a:pt x="7902" y="57"/>
                    <a:pt x="7591" y="1"/>
                    <a:pt x="7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988263" y="708302"/>
              <a:ext cx="258718" cy="474944"/>
            </a:xfrm>
            <a:custGeom>
              <a:avLst/>
              <a:gdLst/>
              <a:ahLst/>
              <a:cxnLst/>
              <a:rect l="l" t="t" r="r" b="b"/>
              <a:pathLst>
                <a:path w="7008" h="12865" extrusionOk="0">
                  <a:moveTo>
                    <a:pt x="4913" y="1"/>
                  </a:moveTo>
                  <a:cubicBezTo>
                    <a:pt x="4581" y="1"/>
                    <a:pt x="4292" y="79"/>
                    <a:pt x="4132" y="265"/>
                  </a:cubicBezTo>
                  <a:cubicBezTo>
                    <a:pt x="3127" y="1406"/>
                    <a:pt x="2009" y="4008"/>
                    <a:pt x="959" y="6975"/>
                  </a:cubicBezTo>
                  <a:cubicBezTo>
                    <a:pt x="1027" y="7044"/>
                    <a:pt x="1096" y="7090"/>
                    <a:pt x="1164" y="7135"/>
                  </a:cubicBezTo>
                  <a:cubicBezTo>
                    <a:pt x="662" y="8459"/>
                    <a:pt x="0" y="11244"/>
                    <a:pt x="411" y="12180"/>
                  </a:cubicBezTo>
                  <a:cubicBezTo>
                    <a:pt x="480" y="12339"/>
                    <a:pt x="594" y="12454"/>
                    <a:pt x="731" y="12499"/>
                  </a:cubicBezTo>
                  <a:cubicBezTo>
                    <a:pt x="799" y="12522"/>
                    <a:pt x="845" y="12522"/>
                    <a:pt x="913" y="12522"/>
                  </a:cubicBezTo>
                  <a:cubicBezTo>
                    <a:pt x="1005" y="12522"/>
                    <a:pt x="1096" y="12499"/>
                    <a:pt x="1187" y="12454"/>
                  </a:cubicBezTo>
                  <a:cubicBezTo>
                    <a:pt x="2009" y="12066"/>
                    <a:pt x="3127" y="9920"/>
                    <a:pt x="3675" y="8528"/>
                  </a:cubicBezTo>
                  <a:cubicBezTo>
                    <a:pt x="3949" y="8619"/>
                    <a:pt x="4246" y="8710"/>
                    <a:pt x="4565" y="8802"/>
                  </a:cubicBezTo>
                  <a:cubicBezTo>
                    <a:pt x="4565" y="8802"/>
                    <a:pt x="3926" y="11061"/>
                    <a:pt x="3333" y="12864"/>
                  </a:cubicBezTo>
                  <a:cubicBezTo>
                    <a:pt x="5227" y="8505"/>
                    <a:pt x="7008" y="3529"/>
                    <a:pt x="6962" y="1292"/>
                  </a:cubicBezTo>
                  <a:cubicBezTo>
                    <a:pt x="6939" y="813"/>
                    <a:pt x="6414" y="402"/>
                    <a:pt x="5798" y="151"/>
                  </a:cubicBezTo>
                  <a:cubicBezTo>
                    <a:pt x="5505" y="57"/>
                    <a:pt x="5194" y="1"/>
                    <a:pt x="4913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881239" y="704500"/>
              <a:ext cx="386822" cy="760980"/>
            </a:xfrm>
            <a:custGeom>
              <a:avLst/>
              <a:gdLst/>
              <a:ahLst/>
              <a:cxnLst/>
              <a:rect l="l" t="t" r="r" b="b"/>
              <a:pathLst>
                <a:path w="10478" h="20613" extrusionOk="0">
                  <a:moveTo>
                    <a:pt x="8224" y="274"/>
                  </a:moveTo>
                  <a:cubicBezTo>
                    <a:pt x="8499" y="274"/>
                    <a:pt x="8779" y="368"/>
                    <a:pt x="9062" y="573"/>
                  </a:cubicBezTo>
                  <a:cubicBezTo>
                    <a:pt x="10477" y="1578"/>
                    <a:pt x="9290" y="4339"/>
                    <a:pt x="8902" y="5618"/>
                  </a:cubicBezTo>
                  <a:cubicBezTo>
                    <a:pt x="8354" y="7398"/>
                    <a:pt x="7693" y="9156"/>
                    <a:pt x="6985" y="10890"/>
                  </a:cubicBezTo>
                  <a:cubicBezTo>
                    <a:pt x="6209" y="12830"/>
                    <a:pt x="5364" y="14725"/>
                    <a:pt x="4451" y="16597"/>
                  </a:cubicBezTo>
                  <a:cubicBezTo>
                    <a:pt x="3977" y="17567"/>
                    <a:pt x="3075" y="20370"/>
                    <a:pt x="1668" y="20370"/>
                  </a:cubicBezTo>
                  <a:cubicBezTo>
                    <a:pt x="1598" y="20370"/>
                    <a:pt x="1526" y="20363"/>
                    <a:pt x="1453" y="20348"/>
                  </a:cubicBezTo>
                  <a:lnTo>
                    <a:pt x="1453" y="20348"/>
                  </a:lnTo>
                  <a:cubicBezTo>
                    <a:pt x="1448" y="20345"/>
                    <a:pt x="1443" y="20343"/>
                    <a:pt x="1438" y="20340"/>
                  </a:cubicBezTo>
                  <a:cubicBezTo>
                    <a:pt x="0" y="19678"/>
                    <a:pt x="1210" y="16619"/>
                    <a:pt x="1484" y="15547"/>
                  </a:cubicBezTo>
                  <a:cubicBezTo>
                    <a:pt x="1918" y="13743"/>
                    <a:pt x="2420" y="11963"/>
                    <a:pt x="2968" y="10183"/>
                  </a:cubicBezTo>
                  <a:cubicBezTo>
                    <a:pt x="3381" y="8839"/>
                    <a:pt x="5590" y="274"/>
                    <a:pt x="8224" y="274"/>
                  </a:cubicBezTo>
                  <a:close/>
                  <a:moveTo>
                    <a:pt x="8004" y="0"/>
                  </a:moveTo>
                  <a:cubicBezTo>
                    <a:pt x="7415" y="0"/>
                    <a:pt x="6889" y="305"/>
                    <a:pt x="6483" y="893"/>
                  </a:cubicBezTo>
                  <a:cubicBezTo>
                    <a:pt x="4428" y="3883"/>
                    <a:pt x="3424" y="7832"/>
                    <a:pt x="2420" y="11256"/>
                  </a:cubicBezTo>
                  <a:cubicBezTo>
                    <a:pt x="1781" y="13355"/>
                    <a:pt x="1210" y="15455"/>
                    <a:pt x="776" y="17601"/>
                  </a:cubicBezTo>
                  <a:cubicBezTo>
                    <a:pt x="525" y="18811"/>
                    <a:pt x="0" y="19952"/>
                    <a:pt x="1324" y="20545"/>
                  </a:cubicBezTo>
                  <a:cubicBezTo>
                    <a:pt x="1339" y="20550"/>
                    <a:pt x="1354" y="20553"/>
                    <a:pt x="1368" y="20553"/>
                  </a:cubicBezTo>
                  <a:cubicBezTo>
                    <a:pt x="1376" y="20553"/>
                    <a:pt x="1384" y="20552"/>
                    <a:pt x="1391" y="20551"/>
                  </a:cubicBezTo>
                  <a:lnTo>
                    <a:pt x="1391" y="20551"/>
                  </a:lnTo>
                  <a:cubicBezTo>
                    <a:pt x="1569" y="20593"/>
                    <a:pt x="1728" y="20613"/>
                    <a:pt x="1871" y="20613"/>
                  </a:cubicBezTo>
                  <a:cubicBezTo>
                    <a:pt x="2762" y="20613"/>
                    <a:pt x="3049" y="19847"/>
                    <a:pt x="3538" y="18948"/>
                  </a:cubicBezTo>
                  <a:cubicBezTo>
                    <a:pt x="4406" y="17327"/>
                    <a:pt x="5182" y="15661"/>
                    <a:pt x="5912" y="13995"/>
                  </a:cubicBezTo>
                  <a:cubicBezTo>
                    <a:pt x="7464" y="10502"/>
                    <a:pt x="9108" y="6805"/>
                    <a:pt x="9792" y="3016"/>
                  </a:cubicBezTo>
                  <a:cubicBezTo>
                    <a:pt x="9998" y="1988"/>
                    <a:pt x="10203" y="1007"/>
                    <a:pt x="9176" y="368"/>
                  </a:cubicBezTo>
                  <a:cubicBezTo>
                    <a:pt x="8770" y="121"/>
                    <a:pt x="8375" y="0"/>
                    <a:pt x="8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018572" y="659756"/>
              <a:ext cx="275589" cy="355959"/>
            </a:xfrm>
            <a:custGeom>
              <a:avLst/>
              <a:gdLst/>
              <a:ahLst/>
              <a:cxnLst/>
              <a:rect l="l" t="t" r="r" b="b"/>
              <a:pathLst>
                <a:path w="7465" h="9642" extrusionOk="0">
                  <a:moveTo>
                    <a:pt x="5178" y="0"/>
                  </a:moveTo>
                  <a:cubicBezTo>
                    <a:pt x="4155" y="0"/>
                    <a:pt x="2101" y="1479"/>
                    <a:pt x="47" y="7766"/>
                  </a:cubicBezTo>
                  <a:cubicBezTo>
                    <a:pt x="1" y="7902"/>
                    <a:pt x="69" y="8039"/>
                    <a:pt x="184" y="8108"/>
                  </a:cubicBezTo>
                  <a:cubicBezTo>
                    <a:pt x="686" y="8405"/>
                    <a:pt x="1370" y="8747"/>
                    <a:pt x="2238" y="9067"/>
                  </a:cubicBezTo>
                  <a:cubicBezTo>
                    <a:pt x="3105" y="9386"/>
                    <a:pt x="3858" y="9546"/>
                    <a:pt x="4429" y="9637"/>
                  </a:cubicBezTo>
                  <a:cubicBezTo>
                    <a:pt x="4446" y="9640"/>
                    <a:pt x="4464" y="9642"/>
                    <a:pt x="4481" y="9642"/>
                  </a:cubicBezTo>
                  <a:cubicBezTo>
                    <a:pt x="4599" y="9642"/>
                    <a:pt x="4709" y="9574"/>
                    <a:pt x="4749" y="9455"/>
                  </a:cubicBezTo>
                  <a:cubicBezTo>
                    <a:pt x="7465" y="2630"/>
                    <a:pt x="6369" y="370"/>
                    <a:pt x="5479" y="51"/>
                  </a:cubicBezTo>
                  <a:cubicBezTo>
                    <a:pt x="5392" y="19"/>
                    <a:pt x="5291" y="0"/>
                    <a:pt x="5178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033745" y="841353"/>
              <a:ext cx="141616" cy="162400"/>
            </a:xfrm>
            <a:custGeom>
              <a:avLst/>
              <a:gdLst/>
              <a:ahLst/>
              <a:cxnLst/>
              <a:rect l="l" t="t" r="r" b="b"/>
              <a:pathLst>
                <a:path w="3836" h="4399" extrusionOk="0">
                  <a:moveTo>
                    <a:pt x="2472" y="0"/>
                  </a:moveTo>
                  <a:cubicBezTo>
                    <a:pt x="1445" y="0"/>
                    <a:pt x="405" y="2368"/>
                    <a:pt x="1" y="3326"/>
                  </a:cubicBezTo>
                  <a:cubicBezTo>
                    <a:pt x="480" y="3577"/>
                    <a:pt x="1096" y="3874"/>
                    <a:pt x="1827" y="4148"/>
                  </a:cubicBezTo>
                  <a:cubicBezTo>
                    <a:pt x="2101" y="4239"/>
                    <a:pt x="2375" y="4330"/>
                    <a:pt x="2626" y="4399"/>
                  </a:cubicBezTo>
                  <a:cubicBezTo>
                    <a:pt x="2945" y="3440"/>
                    <a:pt x="3835" y="450"/>
                    <a:pt x="2694" y="39"/>
                  </a:cubicBezTo>
                  <a:cubicBezTo>
                    <a:pt x="2620" y="13"/>
                    <a:pt x="2546" y="0"/>
                    <a:pt x="2472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108023" y="679913"/>
              <a:ext cx="107799" cy="115515"/>
            </a:xfrm>
            <a:custGeom>
              <a:avLst/>
              <a:gdLst/>
              <a:ahLst/>
              <a:cxnLst/>
              <a:rect l="l" t="t" r="r" b="b"/>
              <a:pathLst>
                <a:path w="2920" h="3129" extrusionOk="0">
                  <a:moveTo>
                    <a:pt x="2388" y="1"/>
                  </a:moveTo>
                  <a:cubicBezTo>
                    <a:pt x="1816" y="1"/>
                    <a:pt x="609" y="1570"/>
                    <a:pt x="248" y="2312"/>
                  </a:cubicBezTo>
                  <a:cubicBezTo>
                    <a:pt x="1" y="2837"/>
                    <a:pt x="125" y="3129"/>
                    <a:pt x="509" y="3129"/>
                  </a:cubicBezTo>
                  <a:cubicBezTo>
                    <a:pt x="726" y="3129"/>
                    <a:pt x="1027" y="3035"/>
                    <a:pt x="1390" y="2837"/>
                  </a:cubicBezTo>
                  <a:cubicBezTo>
                    <a:pt x="2394" y="2289"/>
                    <a:pt x="2919" y="258"/>
                    <a:pt x="2508" y="30"/>
                  </a:cubicBezTo>
                  <a:cubicBezTo>
                    <a:pt x="2472" y="10"/>
                    <a:pt x="2432" y="1"/>
                    <a:pt x="2388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015212" y="654698"/>
              <a:ext cx="255358" cy="364671"/>
            </a:xfrm>
            <a:custGeom>
              <a:avLst/>
              <a:gdLst/>
              <a:ahLst/>
              <a:cxnLst/>
              <a:rect l="l" t="t" r="r" b="b"/>
              <a:pathLst>
                <a:path w="6917" h="9878" extrusionOk="0">
                  <a:moveTo>
                    <a:pt x="5209" y="237"/>
                  </a:moveTo>
                  <a:cubicBezTo>
                    <a:pt x="5361" y="237"/>
                    <a:pt x="5512" y="271"/>
                    <a:pt x="5661" y="347"/>
                  </a:cubicBezTo>
                  <a:cubicBezTo>
                    <a:pt x="6688" y="872"/>
                    <a:pt x="6483" y="2904"/>
                    <a:pt x="6369" y="3794"/>
                  </a:cubicBezTo>
                  <a:cubicBezTo>
                    <a:pt x="6232" y="4912"/>
                    <a:pt x="5958" y="6008"/>
                    <a:pt x="5616" y="7081"/>
                  </a:cubicBezTo>
                  <a:cubicBezTo>
                    <a:pt x="5456" y="7583"/>
                    <a:pt x="5319" y="8450"/>
                    <a:pt x="4999" y="8907"/>
                  </a:cubicBezTo>
                  <a:cubicBezTo>
                    <a:pt x="4636" y="9372"/>
                    <a:pt x="4272" y="9528"/>
                    <a:pt x="3892" y="9528"/>
                  </a:cubicBezTo>
                  <a:cubicBezTo>
                    <a:pt x="3415" y="9528"/>
                    <a:pt x="2912" y="9281"/>
                    <a:pt x="2353" y="9090"/>
                  </a:cubicBezTo>
                  <a:lnTo>
                    <a:pt x="2353" y="9090"/>
                  </a:lnTo>
                  <a:cubicBezTo>
                    <a:pt x="2353" y="9090"/>
                    <a:pt x="2352" y="9090"/>
                    <a:pt x="2352" y="9089"/>
                  </a:cubicBezTo>
                  <a:lnTo>
                    <a:pt x="2352" y="9089"/>
                  </a:lnTo>
                  <a:cubicBezTo>
                    <a:pt x="2352" y="9089"/>
                    <a:pt x="2352" y="9089"/>
                    <a:pt x="2352" y="9089"/>
                  </a:cubicBezTo>
                  <a:cubicBezTo>
                    <a:pt x="1119" y="8610"/>
                    <a:pt x="320" y="8473"/>
                    <a:pt x="594" y="6944"/>
                  </a:cubicBezTo>
                  <a:cubicBezTo>
                    <a:pt x="754" y="6122"/>
                    <a:pt x="1256" y="5163"/>
                    <a:pt x="1598" y="4433"/>
                  </a:cubicBezTo>
                  <a:cubicBezTo>
                    <a:pt x="1964" y="3634"/>
                    <a:pt x="2374" y="2858"/>
                    <a:pt x="2877" y="2128"/>
                  </a:cubicBezTo>
                  <a:cubicBezTo>
                    <a:pt x="3309" y="1538"/>
                    <a:pt x="4266" y="237"/>
                    <a:pt x="5209" y="237"/>
                  </a:cubicBezTo>
                  <a:close/>
                  <a:moveTo>
                    <a:pt x="5203" y="0"/>
                  </a:moveTo>
                  <a:cubicBezTo>
                    <a:pt x="4161" y="0"/>
                    <a:pt x="3178" y="1328"/>
                    <a:pt x="2694" y="2014"/>
                  </a:cubicBezTo>
                  <a:cubicBezTo>
                    <a:pt x="1598" y="3566"/>
                    <a:pt x="845" y="5415"/>
                    <a:pt x="252" y="7195"/>
                  </a:cubicBezTo>
                  <a:cubicBezTo>
                    <a:pt x="138" y="7560"/>
                    <a:pt x="1" y="7857"/>
                    <a:pt x="69" y="8085"/>
                  </a:cubicBezTo>
                  <a:cubicBezTo>
                    <a:pt x="274" y="8767"/>
                    <a:pt x="1315" y="8928"/>
                    <a:pt x="2293" y="9312"/>
                  </a:cubicBezTo>
                  <a:lnTo>
                    <a:pt x="2293" y="9312"/>
                  </a:lnTo>
                  <a:cubicBezTo>
                    <a:pt x="2297" y="9314"/>
                    <a:pt x="2301" y="9316"/>
                    <a:pt x="2306" y="9318"/>
                  </a:cubicBezTo>
                  <a:cubicBezTo>
                    <a:pt x="2306" y="9318"/>
                    <a:pt x="2306" y="9318"/>
                    <a:pt x="2306" y="9318"/>
                  </a:cubicBezTo>
                  <a:lnTo>
                    <a:pt x="2306" y="9318"/>
                  </a:lnTo>
                  <a:cubicBezTo>
                    <a:pt x="2307" y="9318"/>
                    <a:pt x="2307" y="9318"/>
                    <a:pt x="2308" y="9318"/>
                  </a:cubicBezTo>
                  <a:lnTo>
                    <a:pt x="2308" y="9318"/>
                  </a:lnTo>
                  <a:cubicBezTo>
                    <a:pt x="2856" y="9496"/>
                    <a:pt x="3608" y="9877"/>
                    <a:pt x="4244" y="9877"/>
                  </a:cubicBezTo>
                  <a:cubicBezTo>
                    <a:pt x="4508" y="9877"/>
                    <a:pt x="4753" y="9811"/>
                    <a:pt x="4954" y="9637"/>
                  </a:cubicBezTo>
                  <a:cubicBezTo>
                    <a:pt x="5638" y="9021"/>
                    <a:pt x="5912" y="6944"/>
                    <a:pt x="6163" y="6054"/>
                  </a:cubicBezTo>
                  <a:cubicBezTo>
                    <a:pt x="6346" y="5300"/>
                    <a:pt x="6506" y="4547"/>
                    <a:pt x="6597" y="3794"/>
                  </a:cubicBezTo>
                  <a:cubicBezTo>
                    <a:pt x="6711" y="2790"/>
                    <a:pt x="6917" y="553"/>
                    <a:pt x="5616" y="73"/>
                  </a:cubicBezTo>
                  <a:cubicBezTo>
                    <a:pt x="5478" y="23"/>
                    <a:pt x="5340" y="0"/>
                    <a:pt x="5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989924" y="851948"/>
              <a:ext cx="162695" cy="299844"/>
            </a:xfrm>
            <a:custGeom>
              <a:avLst/>
              <a:gdLst/>
              <a:ahLst/>
              <a:cxnLst/>
              <a:rect l="l" t="t" r="r" b="b"/>
              <a:pathLst>
                <a:path w="4407" h="8122" extrusionOk="0">
                  <a:moveTo>
                    <a:pt x="3479" y="0"/>
                  </a:moveTo>
                  <a:cubicBezTo>
                    <a:pt x="2725" y="0"/>
                    <a:pt x="1791" y="1808"/>
                    <a:pt x="1256" y="3176"/>
                  </a:cubicBezTo>
                  <a:cubicBezTo>
                    <a:pt x="686" y="4659"/>
                    <a:pt x="1" y="7855"/>
                    <a:pt x="731" y="8106"/>
                  </a:cubicBezTo>
                  <a:cubicBezTo>
                    <a:pt x="760" y="8116"/>
                    <a:pt x="791" y="8121"/>
                    <a:pt x="822" y="8121"/>
                  </a:cubicBezTo>
                  <a:cubicBezTo>
                    <a:pt x="1561" y="8121"/>
                    <a:pt x="2966" y="5397"/>
                    <a:pt x="3447" y="3975"/>
                  </a:cubicBezTo>
                  <a:cubicBezTo>
                    <a:pt x="3950" y="2468"/>
                    <a:pt x="4406" y="300"/>
                    <a:pt x="3630" y="26"/>
                  </a:cubicBezTo>
                  <a:cubicBezTo>
                    <a:pt x="3581" y="8"/>
                    <a:pt x="3530" y="0"/>
                    <a:pt x="3479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056855" y="867269"/>
              <a:ext cx="69626" cy="97942"/>
            </a:xfrm>
            <a:custGeom>
              <a:avLst/>
              <a:gdLst/>
              <a:ahLst/>
              <a:cxnLst/>
              <a:rect l="l" t="t" r="r" b="b"/>
              <a:pathLst>
                <a:path w="1886" h="2653" extrusionOk="0">
                  <a:moveTo>
                    <a:pt x="1533" y="1"/>
                  </a:moveTo>
                  <a:cubicBezTo>
                    <a:pt x="1426" y="1"/>
                    <a:pt x="1298" y="62"/>
                    <a:pt x="1155" y="204"/>
                  </a:cubicBezTo>
                  <a:cubicBezTo>
                    <a:pt x="881" y="501"/>
                    <a:pt x="288" y="1597"/>
                    <a:pt x="82" y="2304"/>
                  </a:cubicBezTo>
                  <a:cubicBezTo>
                    <a:pt x="1" y="2557"/>
                    <a:pt x="39" y="2652"/>
                    <a:pt x="141" y="2652"/>
                  </a:cubicBezTo>
                  <a:cubicBezTo>
                    <a:pt x="327" y="2652"/>
                    <a:pt x="724" y="2340"/>
                    <a:pt x="1018" y="2076"/>
                  </a:cubicBezTo>
                  <a:cubicBezTo>
                    <a:pt x="1452" y="1665"/>
                    <a:pt x="1886" y="1003"/>
                    <a:pt x="1886" y="592"/>
                  </a:cubicBezTo>
                  <a:cubicBezTo>
                    <a:pt x="1886" y="255"/>
                    <a:pt x="1752" y="1"/>
                    <a:pt x="1533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959984" y="847481"/>
              <a:ext cx="229885" cy="308040"/>
            </a:xfrm>
            <a:custGeom>
              <a:avLst/>
              <a:gdLst/>
              <a:ahLst/>
              <a:cxnLst/>
              <a:rect l="l" t="t" r="r" b="b"/>
              <a:pathLst>
                <a:path w="6227" h="8344" extrusionOk="0">
                  <a:moveTo>
                    <a:pt x="4214" y="427"/>
                  </a:moveTo>
                  <a:cubicBezTo>
                    <a:pt x="4265" y="427"/>
                    <a:pt x="4318" y="432"/>
                    <a:pt x="4373" y="444"/>
                  </a:cubicBezTo>
                  <a:cubicBezTo>
                    <a:pt x="4761" y="512"/>
                    <a:pt x="4761" y="1174"/>
                    <a:pt x="4669" y="1859"/>
                  </a:cubicBezTo>
                  <a:cubicBezTo>
                    <a:pt x="4624" y="2247"/>
                    <a:pt x="4555" y="2589"/>
                    <a:pt x="4464" y="2954"/>
                  </a:cubicBezTo>
                  <a:cubicBezTo>
                    <a:pt x="4327" y="3548"/>
                    <a:pt x="4144" y="4119"/>
                    <a:pt x="3916" y="4689"/>
                  </a:cubicBezTo>
                  <a:cubicBezTo>
                    <a:pt x="3624" y="5385"/>
                    <a:pt x="2603" y="8115"/>
                    <a:pt x="1591" y="8115"/>
                  </a:cubicBezTo>
                  <a:cubicBezTo>
                    <a:pt x="1581" y="8115"/>
                    <a:pt x="1570" y="8115"/>
                    <a:pt x="1559" y="8114"/>
                  </a:cubicBezTo>
                  <a:lnTo>
                    <a:pt x="1559" y="8114"/>
                  </a:lnTo>
                  <a:cubicBezTo>
                    <a:pt x="832" y="7529"/>
                    <a:pt x="1613" y="5228"/>
                    <a:pt x="1816" y="4507"/>
                  </a:cubicBezTo>
                  <a:cubicBezTo>
                    <a:pt x="1999" y="3822"/>
                    <a:pt x="2227" y="3160"/>
                    <a:pt x="2524" y="2521"/>
                  </a:cubicBezTo>
                  <a:cubicBezTo>
                    <a:pt x="2661" y="2247"/>
                    <a:pt x="2798" y="1973"/>
                    <a:pt x="2935" y="1699"/>
                  </a:cubicBezTo>
                  <a:cubicBezTo>
                    <a:pt x="3270" y="1092"/>
                    <a:pt x="3643" y="427"/>
                    <a:pt x="4214" y="427"/>
                  </a:cubicBezTo>
                  <a:close/>
                  <a:moveTo>
                    <a:pt x="4266" y="1"/>
                  </a:moveTo>
                  <a:cubicBezTo>
                    <a:pt x="2490" y="1"/>
                    <a:pt x="0" y="7307"/>
                    <a:pt x="1474" y="8318"/>
                  </a:cubicBezTo>
                  <a:cubicBezTo>
                    <a:pt x="1494" y="8334"/>
                    <a:pt x="1514" y="8341"/>
                    <a:pt x="1533" y="8341"/>
                  </a:cubicBezTo>
                  <a:cubicBezTo>
                    <a:pt x="1536" y="8341"/>
                    <a:pt x="1538" y="8341"/>
                    <a:pt x="1541" y="8341"/>
                  </a:cubicBezTo>
                  <a:lnTo>
                    <a:pt x="1541" y="8341"/>
                  </a:lnTo>
                  <a:cubicBezTo>
                    <a:pt x="1541" y="8341"/>
                    <a:pt x="1542" y="8341"/>
                    <a:pt x="1542" y="8341"/>
                  </a:cubicBezTo>
                  <a:cubicBezTo>
                    <a:pt x="1561" y="8343"/>
                    <a:pt x="1580" y="8344"/>
                    <a:pt x="1598" y="8344"/>
                  </a:cubicBezTo>
                  <a:cubicBezTo>
                    <a:pt x="3448" y="8344"/>
                    <a:pt x="6226" y="643"/>
                    <a:pt x="4464" y="33"/>
                  </a:cubicBezTo>
                  <a:cubicBezTo>
                    <a:pt x="4399" y="11"/>
                    <a:pt x="4333" y="1"/>
                    <a:pt x="4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9"/>
          <p:cNvGrpSpPr/>
          <p:nvPr/>
        </p:nvGrpSpPr>
        <p:grpSpPr>
          <a:xfrm rot="1799903">
            <a:off x="7636574" y="3754718"/>
            <a:ext cx="703511" cy="866318"/>
            <a:chOff x="3405953" y="2369331"/>
            <a:chExt cx="400887" cy="493661"/>
          </a:xfrm>
        </p:grpSpPr>
        <p:sp>
          <p:nvSpPr>
            <p:cNvPr id="823" name="Google Shape;823;p29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991400" y="2340899"/>
            <a:ext cx="5161200" cy="8418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3943500" y="1181400"/>
            <a:ext cx="1257000" cy="918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156250" y="3504224"/>
            <a:ext cx="48315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65" name="Google Shape;65;p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7935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25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79750" y="1001350"/>
            <a:ext cx="75849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200">
                <a:latin typeface="Exo"/>
                <a:ea typeface="Exo"/>
                <a:cs typeface="Exo"/>
                <a:sym typeface="Ex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92" name="Google Shape;92;p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147175" y="2857376"/>
            <a:ext cx="27648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2"/>
          </p:nvPr>
        </p:nvSpPr>
        <p:spPr>
          <a:xfrm>
            <a:off x="5232025" y="2857376"/>
            <a:ext cx="27648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 idx="3"/>
          </p:nvPr>
        </p:nvSpPr>
        <p:spPr>
          <a:xfrm>
            <a:off x="1147175" y="2526175"/>
            <a:ext cx="2764800" cy="3312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 idx="4"/>
          </p:nvPr>
        </p:nvSpPr>
        <p:spPr>
          <a:xfrm>
            <a:off x="5232025" y="2526175"/>
            <a:ext cx="2764800" cy="3312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22" name="Google Shape;122;p6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7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48" name="Google Shape;148;p7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912850" y="1397675"/>
            <a:ext cx="3835800" cy="27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83880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1DB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8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75" name="Google Shape;175;p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1752450" y="932400"/>
            <a:ext cx="5639100" cy="3278700"/>
          </a:xfrm>
          <a:prstGeom prst="rect">
            <a:avLst/>
          </a:prstGeom>
          <a:effectLst>
            <a:outerShdw dist="9525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1DB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01" name="Google Shape;201;p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2513423" y="1715846"/>
            <a:ext cx="4117200" cy="747900"/>
          </a:xfrm>
          <a:prstGeom prst="rect">
            <a:avLst/>
          </a:prstGeom>
          <a:effectLst>
            <a:outerShdw dist="66675" dir="2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2513423" y="2463746"/>
            <a:ext cx="41172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noFill/>
          <a:ln>
            <a:noFill/>
          </a:ln>
          <a:effectLst>
            <a:outerShdw dist="5715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7275"/>
            <a:ext cx="7704000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6" r:id="rId14"/>
    <p:sldLayoutId id="2147483667" r:id="rId15"/>
    <p:sldLayoutId id="2147483668" r:id="rId16"/>
    <p:sldLayoutId id="2147483674" r:id="rId17"/>
    <p:sldLayoutId id="214748367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3"/>
          <p:cNvSpPr/>
          <p:nvPr/>
        </p:nvSpPr>
        <p:spPr>
          <a:xfrm rot="-1799699">
            <a:off x="5783151" y="649412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3"/>
          <p:cNvSpPr/>
          <p:nvPr/>
        </p:nvSpPr>
        <p:spPr>
          <a:xfrm>
            <a:off x="3775370" y="654625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3"/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33"/>
          <p:cNvGrpSpPr/>
          <p:nvPr/>
        </p:nvGrpSpPr>
        <p:grpSpPr>
          <a:xfrm>
            <a:off x="-78935" y="745091"/>
            <a:ext cx="2131049" cy="4012266"/>
            <a:chOff x="1078350" y="809700"/>
            <a:chExt cx="2131049" cy="4012266"/>
          </a:xfrm>
        </p:grpSpPr>
        <p:grpSp>
          <p:nvGrpSpPr>
            <p:cNvPr id="845" name="Google Shape;845;p33"/>
            <p:cNvGrpSpPr/>
            <p:nvPr/>
          </p:nvGrpSpPr>
          <p:grpSpPr>
            <a:xfrm>
              <a:off x="1131444" y="842884"/>
              <a:ext cx="2077955" cy="3979082"/>
              <a:chOff x="925725" y="915875"/>
              <a:chExt cx="2077955" cy="3979082"/>
            </a:xfrm>
          </p:grpSpPr>
          <p:sp>
            <p:nvSpPr>
              <p:cNvPr id="846" name="Google Shape;846;p33"/>
              <p:cNvSpPr/>
              <p:nvPr/>
            </p:nvSpPr>
            <p:spPr>
              <a:xfrm>
                <a:off x="1683948" y="4516582"/>
                <a:ext cx="230674" cy="21114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410" extrusionOk="0">
                    <a:moveTo>
                      <a:pt x="4524" y="1"/>
                    </a:moveTo>
                    <a:cubicBezTo>
                      <a:pt x="3468" y="185"/>
                      <a:pt x="2501" y="254"/>
                      <a:pt x="1645" y="254"/>
                    </a:cubicBezTo>
                    <a:cubicBezTo>
                      <a:pt x="1040" y="254"/>
                      <a:pt x="490" y="219"/>
                      <a:pt x="4" y="167"/>
                    </a:cubicBezTo>
                    <a:lnTo>
                      <a:pt x="4" y="167"/>
                    </a:lnTo>
                    <a:cubicBezTo>
                      <a:pt x="146" y="1291"/>
                      <a:pt x="233" y="1952"/>
                      <a:pt x="233" y="1952"/>
                    </a:cubicBezTo>
                    <a:cubicBezTo>
                      <a:pt x="233" y="1952"/>
                      <a:pt x="134" y="2337"/>
                      <a:pt x="1" y="2813"/>
                    </a:cubicBezTo>
                    <a:cubicBezTo>
                      <a:pt x="263" y="2763"/>
                      <a:pt x="649" y="2710"/>
                      <a:pt x="1107" y="2710"/>
                    </a:cubicBezTo>
                    <a:cubicBezTo>
                      <a:pt x="1763" y="2710"/>
                      <a:pt x="2563" y="2820"/>
                      <a:pt x="3346" y="3209"/>
                    </a:cubicBezTo>
                    <a:cubicBezTo>
                      <a:pt x="3513" y="3292"/>
                      <a:pt x="3607" y="3477"/>
                      <a:pt x="3567" y="3660"/>
                    </a:cubicBezTo>
                    <a:cubicBezTo>
                      <a:pt x="3525" y="3851"/>
                      <a:pt x="3458" y="4090"/>
                      <a:pt x="3365" y="4232"/>
                    </a:cubicBezTo>
                    <a:cubicBezTo>
                      <a:pt x="3365" y="4232"/>
                      <a:pt x="3501" y="4409"/>
                      <a:pt x="3701" y="4409"/>
                    </a:cubicBezTo>
                    <a:cubicBezTo>
                      <a:pt x="3765" y="4409"/>
                      <a:pt x="3835" y="4392"/>
                      <a:pt x="3909" y="4344"/>
                    </a:cubicBezTo>
                    <a:cubicBezTo>
                      <a:pt x="4133" y="4203"/>
                      <a:pt x="4466" y="3697"/>
                      <a:pt x="4817" y="3381"/>
                    </a:cubicBezTo>
                    <a:cubicBezTo>
                      <a:pt x="4752" y="2875"/>
                      <a:pt x="4676" y="2375"/>
                      <a:pt x="4587" y="1952"/>
                    </a:cubicBezTo>
                    <a:lnTo>
                      <a:pt x="45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1684140" y="4516582"/>
                <a:ext cx="217938" cy="55299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1155" extrusionOk="0">
                    <a:moveTo>
                      <a:pt x="4520" y="1"/>
                    </a:moveTo>
                    <a:cubicBezTo>
                      <a:pt x="3464" y="185"/>
                      <a:pt x="2497" y="254"/>
                      <a:pt x="1641" y="254"/>
                    </a:cubicBezTo>
                    <a:cubicBezTo>
                      <a:pt x="1036" y="254"/>
                      <a:pt x="486" y="219"/>
                      <a:pt x="0" y="167"/>
                    </a:cubicBezTo>
                    <a:lnTo>
                      <a:pt x="0" y="167"/>
                    </a:lnTo>
                    <a:cubicBezTo>
                      <a:pt x="45" y="518"/>
                      <a:pt x="82" y="817"/>
                      <a:pt x="116" y="1072"/>
                    </a:cubicBezTo>
                    <a:cubicBezTo>
                      <a:pt x="591" y="1111"/>
                      <a:pt x="1288" y="1155"/>
                      <a:pt x="2060" y="1155"/>
                    </a:cubicBezTo>
                    <a:cubicBezTo>
                      <a:pt x="2862" y="1155"/>
                      <a:pt x="3747" y="1108"/>
                      <a:pt x="4551" y="962"/>
                    </a:cubicBezTo>
                    <a:lnTo>
                      <a:pt x="45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1734410" y="4644318"/>
                <a:ext cx="150766" cy="83403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742" extrusionOk="0">
                    <a:moveTo>
                      <a:pt x="186" y="0"/>
                    </a:moveTo>
                    <a:cubicBezTo>
                      <a:pt x="120" y="0"/>
                      <a:pt x="58" y="2"/>
                      <a:pt x="1" y="5"/>
                    </a:cubicBezTo>
                    <a:lnTo>
                      <a:pt x="1" y="43"/>
                    </a:lnTo>
                    <a:cubicBezTo>
                      <a:pt x="19" y="43"/>
                      <a:pt x="37" y="43"/>
                      <a:pt x="55" y="43"/>
                    </a:cubicBezTo>
                    <a:cubicBezTo>
                      <a:pt x="710" y="43"/>
                      <a:pt x="1509" y="152"/>
                      <a:pt x="2292" y="541"/>
                    </a:cubicBezTo>
                    <a:cubicBezTo>
                      <a:pt x="2459" y="624"/>
                      <a:pt x="2553" y="809"/>
                      <a:pt x="2513" y="992"/>
                    </a:cubicBezTo>
                    <a:cubicBezTo>
                      <a:pt x="2471" y="1183"/>
                      <a:pt x="2404" y="1422"/>
                      <a:pt x="2311" y="1564"/>
                    </a:cubicBezTo>
                    <a:cubicBezTo>
                      <a:pt x="2311" y="1564"/>
                      <a:pt x="2447" y="1741"/>
                      <a:pt x="2647" y="1741"/>
                    </a:cubicBezTo>
                    <a:cubicBezTo>
                      <a:pt x="2711" y="1741"/>
                      <a:pt x="2781" y="1724"/>
                      <a:pt x="2855" y="1676"/>
                    </a:cubicBezTo>
                    <a:cubicBezTo>
                      <a:pt x="2940" y="1623"/>
                      <a:pt x="3038" y="1519"/>
                      <a:pt x="3148" y="1393"/>
                    </a:cubicBezTo>
                    <a:lnTo>
                      <a:pt x="3148" y="1393"/>
                    </a:lnTo>
                    <a:cubicBezTo>
                      <a:pt x="3148" y="1393"/>
                      <a:pt x="2762" y="1533"/>
                      <a:pt x="2650" y="1533"/>
                    </a:cubicBezTo>
                    <a:cubicBezTo>
                      <a:pt x="2537" y="1533"/>
                      <a:pt x="2999" y="1030"/>
                      <a:pt x="2824" y="650"/>
                    </a:cubicBezTo>
                    <a:cubicBezTo>
                      <a:pt x="2662" y="296"/>
                      <a:pt x="1079" y="0"/>
                      <a:pt x="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1566459" y="4644510"/>
                <a:ext cx="360326" cy="246330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5145" extrusionOk="0">
                    <a:moveTo>
                      <a:pt x="3443" y="1"/>
                    </a:moveTo>
                    <a:cubicBezTo>
                      <a:pt x="3008" y="1"/>
                      <a:pt x="2640" y="46"/>
                      <a:pt x="2395" y="92"/>
                    </a:cubicBezTo>
                    <a:cubicBezTo>
                      <a:pt x="2304" y="425"/>
                      <a:pt x="2220" y="861"/>
                      <a:pt x="2154" y="1170"/>
                    </a:cubicBezTo>
                    <a:cubicBezTo>
                      <a:pt x="2154" y="1170"/>
                      <a:pt x="608" y="2448"/>
                      <a:pt x="146" y="3790"/>
                    </a:cubicBezTo>
                    <a:cubicBezTo>
                      <a:pt x="0" y="4213"/>
                      <a:pt x="233" y="4675"/>
                      <a:pt x="659" y="4812"/>
                    </a:cubicBezTo>
                    <a:cubicBezTo>
                      <a:pt x="1016" y="4928"/>
                      <a:pt x="1556" y="5045"/>
                      <a:pt x="2359" y="5113"/>
                    </a:cubicBezTo>
                    <a:cubicBezTo>
                      <a:pt x="2614" y="5134"/>
                      <a:pt x="2865" y="5145"/>
                      <a:pt x="3112" y="5145"/>
                    </a:cubicBezTo>
                    <a:cubicBezTo>
                      <a:pt x="4630" y="5145"/>
                      <a:pt x="5992" y="4731"/>
                      <a:pt x="7198" y="3759"/>
                    </a:cubicBezTo>
                    <a:cubicBezTo>
                      <a:pt x="7407" y="3590"/>
                      <a:pt x="7525" y="3332"/>
                      <a:pt x="7505" y="3063"/>
                    </a:cubicBezTo>
                    <a:cubicBezTo>
                      <a:pt x="7467" y="2550"/>
                      <a:pt x="7388" y="1621"/>
                      <a:pt x="7271" y="709"/>
                    </a:cubicBezTo>
                    <a:cubicBezTo>
                      <a:pt x="6920" y="1025"/>
                      <a:pt x="6587" y="1531"/>
                      <a:pt x="6363" y="1672"/>
                    </a:cubicBezTo>
                    <a:cubicBezTo>
                      <a:pt x="6289" y="1720"/>
                      <a:pt x="6219" y="1737"/>
                      <a:pt x="6155" y="1737"/>
                    </a:cubicBezTo>
                    <a:cubicBezTo>
                      <a:pt x="5955" y="1737"/>
                      <a:pt x="5819" y="1560"/>
                      <a:pt x="5819" y="1560"/>
                    </a:cubicBezTo>
                    <a:cubicBezTo>
                      <a:pt x="5934" y="1432"/>
                      <a:pt x="6014" y="1185"/>
                      <a:pt x="6063" y="985"/>
                    </a:cubicBezTo>
                    <a:cubicBezTo>
                      <a:pt x="6108" y="799"/>
                      <a:pt x="6015" y="610"/>
                      <a:pt x="5844" y="525"/>
                    </a:cubicBezTo>
                    <a:cubicBezTo>
                      <a:pt x="5019" y="116"/>
                      <a:pt x="4143" y="1"/>
                      <a:pt x="3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2409041" y="4401149"/>
                <a:ext cx="320444" cy="2447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511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391" y="2433"/>
                      <a:pt x="754" y="3022"/>
                      <a:pt x="1066" y="3459"/>
                    </a:cubicBezTo>
                    <a:cubicBezTo>
                      <a:pt x="1066" y="3459"/>
                      <a:pt x="1301" y="4212"/>
                      <a:pt x="1677" y="5111"/>
                    </a:cubicBezTo>
                    <a:cubicBezTo>
                      <a:pt x="2248" y="4858"/>
                      <a:pt x="3137" y="4502"/>
                      <a:pt x="3920" y="4363"/>
                    </a:cubicBezTo>
                    <a:cubicBezTo>
                      <a:pt x="5194" y="4138"/>
                      <a:pt x="6508" y="3912"/>
                      <a:pt x="6693" y="3357"/>
                    </a:cubicBezTo>
                    <a:cubicBezTo>
                      <a:pt x="6693" y="3357"/>
                      <a:pt x="5899" y="3326"/>
                      <a:pt x="5315" y="3074"/>
                    </a:cubicBezTo>
                    <a:cubicBezTo>
                      <a:pt x="5154" y="3005"/>
                      <a:pt x="5061" y="2834"/>
                      <a:pt x="5084" y="2660"/>
                    </a:cubicBezTo>
                    <a:cubicBezTo>
                      <a:pt x="5111" y="2449"/>
                      <a:pt x="5183" y="2137"/>
                      <a:pt x="5370" y="1776"/>
                    </a:cubicBezTo>
                    <a:cubicBezTo>
                      <a:pt x="5159" y="1753"/>
                      <a:pt x="4940" y="1726"/>
                      <a:pt x="4721" y="1694"/>
                    </a:cubicBezTo>
                    <a:cubicBezTo>
                      <a:pt x="4721" y="1694"/>
                      <a:pt x="4482" y="1132"/>
                      <a:pt x="40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2409041" y="4401149"/>
                <a:ext cx="208076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83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228" y="2145"/>
                      <a:pt x="445" y="2508"/>
                      <a:pt x="649" y="2832"/>
                    </a:cubicBezTo>
                    <a:cubicBezTo>
                      <a:pt x="2153" y="2193"/>
                      <a:pt x="3702" y="1199"/>
                      <a:pt x="4346" y="768"/>
                    </a:cubicBezTo>
                    <a:cubicBezTo>
                      <a:pt x="4260" y="550"/>
                      <a:pt x="4162" y="296"/>
                      <a:pt x="40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2637748" y="4484839"/>
                <a:ext cx="91733" cy="10346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61" extrusionOk="0">
                    <a:moveTo>
                      <a:pt x="384" y="1"/>
                    </a:moveTo>
                    <a:cubicBezTo>
                      <a:pt x="237" y="330"/>
                      <a:pt x="74" y="768"/>
                      <a:pt x="48" y="1153"/>
                    </a:cubicBezTo>
                    <a:cubicBezTo>
                      <a:pt x="0" y="1859"/>
                      <a:pt x="1397" y="1871"/>
                      <a:pt x="1494" y="1871"/>
                    </a:cubicBezTo>
                    <a:cubicBezTo>
                      <a:pt x="1498" y="1871"/>
                      <a:pt x="1499" y="1871"/>
                      <a:pt x="1499" y="1871"/>
                    </a:cubicBezTo>
                    <a:lnTo>
                      <a:pt x="1499" y="1871"/>
                    </a:lnTo>
                    <a:cubicBezTo>
                      <a:pt x="1410" y="2020"/>
                      <a:pt x="1181" y="2151"/>
                      <a:pt x="1164" y="2160"/>
                    </a:cubicBezTo>
                    <a:cubicBezTo>
                      <a:pt x="1556" y="2019"/>
                      <a:pt x="1837" y="1843"/>
                      <a:pt x="1916" y="1609"/>
                    </a:cubicBezTo>
                    <a:cubicBezTo>
                      <a:pt x="1916" y="1609"/>
                      <a:pt x="1122" y="1578"/>
                      <a:pt x="538" y="1326"/>
                    </a:cubicBezTo>
                    <a:cubicBezTo>
                      <a:pt x="377" y="1257"/>
                      <a:pt x="284" y="1086"/>
                      <a:pt x="307" y="912"/>
                    </a:cubicBezTo>
                    <a:cubicBezTo>
                      <a:pt x="334" y="701"/>
                      <a:pt x="406" y="389"/>
                      <a:pt x="593" y="28"/>
                    </a:cubicBezTo>
                    <a:cubicBezTo>
                      <a:pt x="525" y="20"/>
                      <a:pt x="453" y="10"/>
                      <a:pt x="3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2489282" y="4470332"/>
                <a:ext cx="500703" cy="277929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5805" extrusionOk="0">
                    <a:moveTo>
                      <a:pt x="8403" y="0"/>
                    </a:moveTo>
                    <a:cubicBezTo>
                      <a:pt x="7186" y="0"/>
                      <a:pt x="5600" y="444"/>
                      <a:pt x="5600" y="444"/>
                    </a:cubicBezTo>
                    <a:cubicBezTo>
                      <a:pt x="5600" y="444"/>
                      <a:pt x="4737" y="275"/>
                      <a:pt x="3699" y="164"/>
                    </a:cubicBezTo>
                    <a:cubicBezTo>
                      <a:pt x="3512" y="526"/>
                      <a:pt x="3435" y="1004"/>
                      <a:pt x="3408" y="1215"/>
                    </a:cubicBezTo>
                    <a:cubicBezTo>
                      <a:pt x="3385" y="1389"/>
                      <a:pt x="3478" y="1560"/>
                      <a:pt x="3639" y="1629"/>
                    </a:cubicBezTo>
                    <a:cubicBezTo>
                      <a:pt x="4223" y="1881"/>
                      <a:pt x="5017" y="1912"/>
                      <a:pt x="5017" y="1912"/>
                    </a:cubicBezTo>
                    <a:cubicBezTo>
                      <a:pt x="4832" y="2467"/>
                      <a:pt x="3518" y="2693"/>
                      <a:pt x="2244" y="2918"/>
                    </a:cubicBezTo>
                    <a:cubicBezTo>
                      <a:pt x="1461" y="3057"/>
                      <a:pt x="572" y="3413"/>
                      <a:pt x="1" y="3666"/>
                    </a:cubicBezTo>
                    <a:cubicBezTo>
                      <a:pt x="241" y="4242"/>
                      <a:pt x="538" y="4877"/>
                      <a:pt x="868" y="5417"/>
                    </a:cubicBezTo>
                    <a:cubicBezTo>
                      <a:pt x="1018" y="5662"/>
                      <a:pt x="1281" y="5804"/>
                      <a:pt x="1555" y="5804"/>
                    </a:cubicBezTo>
                    <a:cubicBezTo>
                      <a:pt x="1643" y="5804"/>
                      <a:pt x="1732" y="5790"/>
                      <a:pt x="1819" y="5759"/>
                    </a:cubicBezTo>
                    <a:cubicBezTo>
                      <a:pt x="3285" y="5248"/>
                      <a:pt x="7202" y="3810"/>
                      <a:pt x="9962" y="2160"/>
                    </a:cubicBezTo>
                    <a:cubicBezTo>
                      <a:pt x="10332" y="1938"/>
                      <a:pt x="10457" y="1468"/>
                      <a:pt x="10257" y="1087"/>
                    </a:cubicBezTo>
                    <a:cubicBezTo>
                      <a:pt x="10026" y="649"/>
                      <a:pt x="9628" y="153"/>
                      <a:pt x="8980" y="43"/>
                    </a:cubicBezTo>
                    <a:cubicBezTo>
                      <a:pt x="8805" y="13"/>
                      <a:pt x="8609" y="0"/>
                      <a:pt x="8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2161662" y="2327489"/>
                <a:ext cx="273859" cy="375120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7835" extrusionOk="0">
                    <a:moveTo>
                      <a:pt x="0" y="0"/>
                    </a:moveTo>
                    <a:lnTo>
                      <a:pt x="0" y="6442"/>
                    </a:lnTo>
                    <a:cubicBezTo>
                      <a:pt x="0" y="6442"/>
                      <a:pt x="578" y="7195"/>
                      <a:pt x="1407" y="7835"/>
                    </a:cubicBezTo>
                    <a:cubicBezTo>
                      <a:pt x="2721" y="7054"/>
                      <a:pt x="4434" y="5302"/>
                      <a:pt x="5719" y="3455"/>
                    </a:cubicBezTo>
                    <a:cubicBezTo>
                      <a:pt x="4180" y="1969"/>
                      <a:pt x="1897" y="623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2161662" y="2460683"/>
                <a:ext cx="45388" cy="223396"/>
              </a:xfrm>
              <a:custGeom>
                <a:avLst/>
                <a:gdLst/>
                <a:ahLst/>
                <a:cxnLst/>
                <a:rect l="l" t="t" r="r" b="b"/>
                <a:pathLst>
                  <a:path w="948" h="4666" extrusionOk="0">
                    <a:moveTo>
                      <a:pt x="0" y="1"/>
                    </a:moveTo>
                    <a:lnTo>
                      <a:pt x="0" y="3660"/>
                    </a:lnTo>
                    <a:cubicBezTo>
                      <a:pt x="0" y="3660"/>
                      <a:pt x="372" y="4145"/>
                      <a:pt x="947" y="4666"/>
                    </a:cubicBezTo>
                    <a:cubicBezTo>
                      <a:pt x="629" y="2517"/>
                      <a:pt x="164" y="1"/>
                      <a:pt x="1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2561864" y="1284722"/>
                <a:ext cx="357884" cy="913168"/>
              </a:xfrm>
              <a:custGeom>
                <a:avLst/>
                <a:gdLst/>
                <a:ahLst/>
                <a:cxnLst/>
                <a:rect l="l" t="t" r="r" b="b"/>
                <a:pathLst>
                  <a:path w="7475" h="1907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cubicBezTo>
                      <a:pt x="3519" y="19069"/>
                      <a:pt x="3533" y="19073"/>
                      <a:pt x="3550" y="19073"/>
                    </a:cubicBezTo>
                    <a:cubicBezTo>
                      <a:pt x="4134" y="19073"/>
                      <a:pt x="7475" y="1456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2561864" y="1284722"/>
                <a:ext cx="247144" cy="912689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906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lnTo>
                      <a:pt x="5162" y="7728"/>
                    </a:ln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2561864" y="1284722"/>
                <a:ext cx="298277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15489" extrusionOk="0">
                    <a:moveTo>
                      <a:pt x="0" y="1"/>
                    </a:moveTo>
                    <a:cubicBezTo>
                      <a:pt x="1" y="1"/>
                      <a:pt x="422" y="695"/>
                      <a:pt x="992" y="1907"/>
                    </a:cubicBezTo>
                    <a:cubicBezTo>
                      <a:pt x="1534" y="3014"/>
                      <a:pt x="4357" y="8993"/>
                      <a:pt x="5577" y="15488"/>
                    </a:cubicBezTo>
                    <a:cubicBezTo>
                      <a:pt x="6091" y="13539"/>
                      <a:pt x="6229" y="1088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2404828" y="1006459"/>
                <a:ext cx="598852" cy="1104295"/>
              </a:xfrm>
              <a:custGeom>
                <a:avLst/>
                <a:gdLst/>
                <a:ahLst/>
                <a:cxnLst/>
                <a:rect l="l" t="t" r="r" b="b"/>
                <a:pathLst>
                  <a:path w="12508" h="23065" extrusionOk="0">
                    <a:moveTo>
                      <a:pt x="2774" y="0"/>
                    </a:moveTo>
                    <a:cubicBezTo>
                      <a:pt x="2317" y="0"/>
                      <a:pt x="1913" y="96"/>
                      <a:pt x="1583" y="233"/>
                    </a:cubicBezTo>
                    <a:cubicBezTo>
                      <a:pt x="189" y="812"/>
                      <a:pt x="1" y="2455"/>
                      <a:pt x="1" y="2455"/>
                    </a:cubicBezTo>
                    <a:lnTo>
                      <a:pt x="1" y="4827"/>
                    </a:lnTo>
                    <a:cubicBezTo>
                      <a:pt x="1" y="4827"/>
                      <a:pt x="77" y="4809"/>
                      <a:pt x="219" y="4809"/>
                    </a:cubicBezTo>
                    <a:cubicBezTo>
                      <a:pt x="944" y="4809"/>
                      <a:pt x="3405" y="5279"/>
                      <a:pt x="6367" y="11029"/>
                    </a:cubicBezTo>
                    <a:cubicBezTo>
                      <a:pt x="9192" y="16512"/>
                      <a:pt x="8902" y="22884"/>
                      <a:pt x="10105" y="23063"/>
                    </a:cubicBezTo>
                    <a:cubicBezTo>
                      <a:pt x="10110" y="23064"/>
                      <a:pt x="10115" y="23064"/>
                      <a:pt x="10120" y="23064"/>
                    </a:cubicBezTo>
                    <a:cubicBezTo>
                      <a:pt x="10765" y="23064"/>
                      <a:pt x="12507" y="17250"/>
                      <a:pt x="9818" y="8893"/>
                    </a:cubicBezTo>
                    <a:cubicBezTo>
                      <a:pt x="7487" y="1652"/>
                      <a:pt x="4669" y="0"/>
                      <a:pt x="27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2421298" y="1070423"/>
                <a:ext cx="485478" cy="882909"/>
              </a:xfrm>
              <a:custGeom>
                <a:avLst/>
                <a:gdLst/>
                <a:ahLst/>
                <a:cxnLst/>
                <a:rect l="l" t="t" r="r" b="b"/>
                <a:pathLst>
                  <a:path w="10140" h="18441" extrusionOk="0">
                    <a:moveTo>
                      <a:pt x="2750" y="1"/>
                    </a:moveTo>
                    <a:cubicBezTo>
                      <a:pt x="237" y="1"/>
                      <a:pt x="4" y="2872"/>
                      <a:pt x="3" y="2901"/>
                    </a:cubicBezTo>
                    <a:cubicBezTo>
                      <a:pt x="0" y="2940"/>
                      <a:pt x="30" y="2974"/>
                      <a:pt x="68" y="2977"/>
                    </a:cubicBezTo>
                    <a:cubicBezTo>
                      <a:pt x="71" y="2977"/>
                      <a:pt x="74" y="2977"/>
                      <a:pt x="76" y="2977"/>
                    </a:cubicBezTo>
                    <a:cubicBezTo>
                      <a:pt x="115" y="2977"/>
                      <a:pt x="142" y="2947"/>
                      <a:pt x="144" y="2910"/>
                    </a:cubicBezTo>
                    <a:cubicBezTo>
                      <a:pt x="145" y="2904"/>
                      <a:pt x="198" y="2205"/>
                      <a:pt x="548" y="1517"/>
                    </a:cubicBezTo>
                    <a:cubicBezTo>
                      <a:pt x="1013" y="605"/>
                      <a:pt x="1753" y="142"/>
                      <a:pt x="2750" y="142"/>
                    </a:cubicBezTo>
                    <a:cubicBezTo>
                      <a:pt x="6475" y="142"/>
                      <a:pt x="9998" y="9000"/>
                      <a:pt x="9998" y="18370"/>
                    </a:cubicBezTo>
                    <a:cubicBezTo>
                      <a:pt x="9998" y="18409"/>
                      <a:pt x="10030" y="18441"/>
                      <a:pt x="10069" y="18441"/>
                    </a:cubicBezTo>
                    <a:cubicBezTo>
                      <a:pt x="10108" y="18441"/>
                      <a:pt x="10140" y="18409"/>
                      <a:pt x="10140" y="18370"/>
                    </a:cubicBezTo>
                    <a:cubicBezTo>
                      <a:pt x="10140" y="8928"/>
                      <a:pt x="6549" y="1"/>
                      <a:pt x="2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2429676" y="1119928"/>
                <a:ext cx="441670" cy="475424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9930" extrusionOk="0">
                    <a:moveTo>
                      <a:pt x="2029" y="1"/>
                    </a:moveTo>
                    <a:cubicBezTo>
                      <a:pt x="1979" y="1"/>
                      <a:pt x="1930" y="2"/>
                      <a:pt x="1881" y="5"/>
                    </a:cubicBezTo>
                    <a:cubicBezTo>
                      <a:pt x="707" y="73"/>
                      <a:pt x="51" y="934"/>
                      <a:pt x="23" y="971"/>
                    </a:cubicBezTo>
                    <a:cubicBezTo>
                      <a:pt x="1" y="1002"/>
                      <a:pt x="7" y="1047"/>
                      <a:pt x="38" y="1070"/>
                    </a:cubicBezTo>
                    <a:cubicBezTo>
                      <a:pt x="51" y="1080"/>
                      <a:pt x="66" y="1084"/>
                      <a:pt x="80" y="1084"/>
                    </a:cubicBezTo>
                    <a:cubicBezTo>
                      <a:pt x="102" y="1084"/>
                      <a:pt x="124" y="1074"/>
                      <a:pt x="138" y="1055"/>
                    </a:cubicBezTo>
                    <a:cubicBezTo>
                      <a:pt x="144" y="1048"/>
                      <a:pt x="784" y="210"/>
                      <a:pt x="1892" y="147"/>
                    </a:cubicBezTo>
                    <a:cubicBezTo>
                      <a:pt x="1937" y="144"/>
                      <a:pt x="1983" y="143"/>
                      <a:pt x="2028" y="143"/>
                    </a:cubicBezTo>
                    <a:cubicBezTo>
                      <a:pt x="2964" y="143"/>
                      <a:pt x="3960" y="688"/>
                      <a:pt x="4981" y="1766"/>
                    </a:cubicBezTo>
                    <a:cubicBezTo>
                      <a:pt x="7318" y="4235"/>
                      <a:pt x="9060" y="9823"/>
                      <a:pt x="9078" y="9879"/>
                    </a:cubicBezTo>
                    <a:cubicBezTo>
                      <a:pt x="9087" y="9910"/>
                      <a:pt x="9115" y="9929"/>
                      <a:pt x="9145" y="9929"/>
                    </a:cubicBezTo>
                    <a:cubicBezTo>
                      <a:pt x="9152" y="9929"/>
                      <a:pt x="9160" y="9928"/>
                      <a:pt x="9166" y="9926"/>
                    </a:cubicBezTo>
                    <a:cubicBezTo>
                      <a:pt x="9203" y="9914"/>
                      <a:pt x="9224" y="9875"/>
                      <a:pt x="9213" y="9837"/>
                    </a:cubicBezTo>
                    <a:cubicBezTo>
                      <a:pt x="9196" y="9781"/>
                      <a:pt x="7444" y="4162"/>
                      <a:pt x="5084" y="1668"/>
                    </a:cubicBezTo>
                    <a:cubicBezTo>
                      <a:pt x="4035" y="560"/>
                      <a:pt x="3005" y="1"/>
                      <a:pt x="20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2508960" y="1206107"/>
                <a:ext cx="384696" cy="81032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16925" extrusionOk="0">
                    <a:moveTo>
                      <a:pt x="80" y="1"/>
                    </a:moveTo>
                    <a:cubicBezTo>
                      <a:pt x="49" y="1"/>
                      <a:pt x="21" y="21"/>
                      <a:pt x="11" y="52"/>
                    </a:cubicBezTo>
                    <a:cubicBezTo>
                      <a:pt x="1" y="89"/>
                      <a:pt x="22" y="129"/>
                      <a:pt x="59" y="140"/>
                    </a:cubicBezTo>
                    <a:cubicBezTo>
                      <a:pt x="76" y="144"/>
                      <a:pt x="1745" y="663"/>
                      <a:pt x="3535" y="2971"/>
                    </a:cubicBezTo>
                    <a:cubicBezTo>
                      <a:pt x="6533" y="6836"/>
                      <a:pt x="7558" y="12656"/>
                      <a:pt x="7890" y="16859"/>
                    </a:cubicBezTo>
                    <a:cubicBezTo>
                      <a:pt x="7893" y="16896"/>
                      <a:pt x="7924" y="16924"/>
                      <a:pt x="7960" y="16924"/>
                    </a:cubicBezTo>
                    <a:lnTo>
                      <a:pt x="7967" y="16924"/>
                    </a:lnTo>
                    <a:cubicBezTo>
                      <a:pt x="8006" y="16922"/>
                      <a:pt x="8035" y="16887"/>
                      <a:pt x="8031" y="16848"/>
                    </a:cubicBezTo>
                    <a:cubicBezTo>
                      <a:pt x="7698" y="12621"/>
                      <a:pt x="6664" y="6764"/>
                      <a:pt x="3638" y="2872"/>
                    </a:cubicBezTo>
                    <a:cubicBezTo>
                      <a:pt x="1821" y="535"/>
                      <a:pt x="169" y="24"/>
                      <a:pt x="100" y="4"/>
                    </a:cubicBezTo>
                    <a:cubicBezTo>
                      <a:pt x="93" y="2"/>
                      <a:pt x="86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2734315" y="1651270"/>
                <a:ext cx="79237" cy="44056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9202" extrusionOk="0">
                    <a:moveTo>
                      <a:pt x="81" y="1"/>
                    </a:moveTo>
                    <a:cubicBezTo>
                      <a:pt x="73" y="1"/>
                      <a:pt x="64" y="2"/>
                      <a:pt x="56" y="6"/>
                    </a:cubicBezTo>
                    <a:cubicBezTo>
                      <a:pt x="19" y="19"/>
                      <a:pt x="0" y="60"/>
                      <a:pt x="14" y="96"/>
                    </a:cubicBezTo>
                    <a:cubicBezTo>
                      <a:pt x="30" y="136"/>
                      <a:pt x="1508" y="4118"/>
                      <a:pt x="750" y="9119"/>
                    </a:cubicBezTo>
                    <a:cubicBezTo>
                      <a:pt x="744" y="9159"/>
                      <a:pt x="771" y="9194"/>
                      <a:pt x="810" y="9201"/>
                    </a:cubicBezTo>
                    <a:cubicBezTo>
                      <a:pt x="813" y="9201"/>
                      <a:pt x="817" y="9201"/>
                      <a:pt x="820" y="9201"/>
                    </a:cubicBezTo>
                    <a:cubicBezTo>
                      <a:pt x="855" y="9201"/>
                      <a:pt x="886" y="9176"/>
                      <a:pt x="891" y="9141"/>
                    </a:cubicBezTo>
                    <a:cubicBezTo>
                      <a:pt x="1655" y="4101"/>
                      <a:pt x="163" y="87"/>
                      <a:pt x="148" y="47"/>
                    </a:cubicBezTo>
                    <a:cubicBezTo>
                      <a:pt x="137" y="18"/>
                      <a:pt x="109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2404828" y="1057592"/>
                <a:ext cx="97335" cy="21042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395" extrusionOk="0">
                    <a:moveTo>
                      <a:pt x="555" y="1"/>
                    </a:moveTo>
                    <a:cubicBezTo>
                      <a:pt x="87" y="658"/>
                      <a:pt x="1" y="1387"/>
                      <a:pt x="1" y="1387"/>
                    </a:cubicBezTo>
                    <a:lnTo>
                      <a:pt x="1" y="3759"/>
                    </a:lnTo>
                    <a:cubicBezTo>
                      <a:pt x="1" y="3759"/>
                      <a:pt x="76" y="3741"/>
                      <a:pt x="216" y="3741"/>
                    </a:cubicBezTo>
                    <a:cubicBezTo>
                      <a:pt x="528" y="3741"/>
                      <a:pt x="1168" y="3829"/>
                      <a:pt x="2033" y="4394"/>
                    </a:cubicBezTo>
                    <a:lnTo>
                      <a:pt x="2033" y="4394"/>
                    </a:lnTo>
                    <a:cubicBezTo>
                      <a:pt x="1777" y="2395"/>
                      <a:pt x="1064" y="874"/>
                      <a:pt x="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1175306" y="1290658"/>
                <a:ext cx="441095" cy="909768"/>
              </a:xfrm>
              <a:custGeom>
                <a:avLst/>
                <a:gdLst/>
                <a:ahLst/>
                <a:cxnLst/>
                <a:rect l="l" t="t" r="r" b="b"/>
                <a:pathLst>
                  <a:path w="9213" h="19002" extrusionOk="0">
                    <a:moveTo>
                      <a:pt x="2930" y="1"/>
                    </a:move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2688" y="16940"/>
                      <a:pt x="7649" y="19002"/>
                      <a:pt x="8743" y="19002"/>
                    </a:cubicBezTo>
                    <a:cubicBezTo>
                      <a:pt x="8857" y="19002"/>
                      <a:pt x="8929" y="18980"/>
                      <a:pt x="8951" y="18938"/>
                    </a:cubicBezTo>
                    <a:cubicBezTo>
                      <a:pt x="9213" y="18444"/>
                      <a:pt x="5887" y="17127"/>
                      <a:pt x="4082" y="12986"/>
                    </a:cubicBezTo>
                    <a:cubicBezTo>
                      <a:pt x="1328" y="6670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1175306" y="1290658"/>
                <a:ext cx="165082" cy="73281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5306" extrusionOk="0">
                    <a:moveTo>
                      <a:pt x="2930" y="1"/>
                    </a:moveTo>
                    <a:lnTo>
                      <a:pt x="2930" y="1"/>
                    </a:ln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1762" y="12441"/>
                      <a:pt x="2543" y="14057"/>
                      <a:pt x="3448" y="15306"/>
                    </a:cubicBezTo>
                    <a:cubicBezTo>
                      <a:pt x="2624" y="11803"/>
                      <a:pt x="2465" y="8894"/>
                      <a:pt x="2553" y="6720"/>
                    </a:cubicBezTo>
                    <a:cubicBezTo>
                      <a:pt x="2231" y="2918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1091426" y="1011582"/>
                <a:ext cx="331504" cy="1176302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24569" extrusionOk="0">
                    <a:moveTo>
                      <a:pt x="4674" y="1"/>
                    </a:moveTo>
                    <a:cubicBezTo>
                      <a:pt x="2841" y="1"/>
                      <a:pt x="0" y="2449"/>
                      <a:pt x="0" y="8868"/>
                    </a:cubicBezTo>
                    <a:cubicBezTo>
                      <a:pt x="0" y="17956"/>
                      <a:pt x="3418" y="24569"/>
                      <a:pt x="4708" y="24569"/>
                    </a:cubicBezTo>
                    <a:cubicBezTo>
                      <a:pt x="4776" y="24569"/>
                      <a:pt x="4837" y="24551"/>
                      <a:pt x="4892" y="24514"/>
                    </a:cubicBezTo>
                    <a:cubicBezTo>
                      <a:pt x="5778" y="23922"/>
                      <a:pt x="2999" y="19341"/>
                      <a:pt x="4053" y="11251"/>
                    </a:cubicBezTo>
                    <a:cubicBezTo>
                      <a:pt x="4513" y="7730"/>
                      <a:pt x="6923" y="4720"/>
                      <a:pt x="6923" y="4720"/>
                    </a:cubicBezTo>
                    <a:lnTo>
                      <a:pt x="6923" y="2348"/>
                    </a:lnTo>
                    <a:cubicBezTo>
                      <a:pt x="6923" y="2348"/>
                      <a:pt x="6736" y="705"/>
                      <a:pt x="5341" y="126"/>
                    </a:cubicBezTo>
                    <a:cubicBezTo>
                      <a:pt x="5143" y="44"/>
                      <a:pt x="4917" y="1"/>
                      <a:pt x="46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1137627" y="1069753"/>
                <a:ext cx="270077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10978" extrusionOk="0">
                    <a:moveTo>
                      <a:pt x="3263" y="1"/>
                    </a:moveTo>
                    <a:cubicBezTo>
                      <a:pt x="2834" y="1"/>
                      <a:pt x="2437" y="159"/>
                      <a:pt x="2084" y="472"/>
                    </a:cubicBezTo>
                    <a:cubicBezTo>
                      <a:pt x="702" y="1694"/>
                      <a:pt x="1" y="5205"/>
                      <a:pt x="1" y="10906"/>
                    </a:cubicBezTo>
                    <a:cubicBezTo>
                      <a:pt x="1" y="10946"/>
                      <a:pt x="32" y="10977"/>
                      <a:pt x="72" y="10977"/>
                    </a:cubicBezTo>
                    <a:cubicBezTo>
                      <a:pt x="111" y="10977"/>
                      <a:pt x="143" y="10946"/>
                      <a:pt x="143" y="10906"/>
                    </a:cubicBezTo>
                    <a:cubicBezTo>
                      <a:pt x="143" y="5248"/>
                      <a:pt x="828" y="1773"/>
                      <a:pt x="2178" y="578"/>
                    </a:cubicBezTo>
                    <a:cubicBezTo>
                      <a:pt x="2504" y="289"/>
                      <a:pt x="2868" y="143"/>
                      <a:pt x="3263" y="143"/>
                    </a:cubicBezTo>
                    <a:cubicBezTo>
                      <a:pt x="3332" y="143"/>
                      <a:pt x="3401" y="148"/>
                      <a:pt x="3472" y="156"/>
                    </a:cubicBezTo>
                    <a:cubicBezTo>
                      <a:pt x="5255" y="376"/>
                      <a:pt x="5494" y="2901"/>
                      <a:pt x="5495" y="2926"/>
                    </a:cubicBezTo>
                    <a:cubicBezTo>
                      <a:pt x="5499" y="2962"/>
                      <a:pt x="5529" y="2991"/>
                      <a:pt x="5566" y="2991"/>
                    </a:cubicBezTo>
                    <a:cubicBezTo>
                      <a:pt x="5568" y="2991"/>
                      <a:pt x="5570" y="2991"/>
                      <a:pt x="5572" y="2991"/>
                    </a:cubicBezTo>
                    <a:cubicBezTo>
                      <a:pt x="5612" y="2987"/>
                      <a:pt x="5640" y="2953"/>
                      <a:pt x="5637" y="2914"/>
                    </a:cubicBezTo>
                    <a:cubicBezTo>
                      <a:pt x="5635" y="2887"/>
                      <a:pt x="5387" y="249"/>
                      <a:pt x="3488" y="15"/>
                    </a:cubicBezTo>
                    <a:cubicBezTo>
                      <a:pt x="3412" y="6"/>
                      <a:pt x="3337" y="1"/>
                      <a:pt x="3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1096741" y="1093117"/>
                <a:ext cx="164316" cy="897081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18737" extrusionOk="0">
                    <a:moveTo>
                      <a:pt x="2947" y="0"/>
                    </a:moveTo>
                    <a:cubicBezTo>
                      <a:pt x="2923" y="0"/>
                      <a:pt x="2898" y="13"/>
                      <a:pt x="2885" y="36"/>
                    </a:cubicBezTo>
                    <a:cubicBezTo>
                      <a:pt x="1674" y="2144"/>
                      <a:pt x="67" y="10506"/>
                      <a:pt x="3285" y="18691"/>
                    </a:cubicBezTo>
                    <a:cubicBezTo>
                      <a:pt x="3295" y="18720"/>
                      <a:pt x="3322" y="18737"/>
                      <a:pt x="3351" y="18737"/>
                    </a:cubicBezTo>
                    <a:cubicBezTo>
                      <a:pt x="3359" y="18737"/>
                      <a:pt x="3369" y="18735"/>
                      <a:pt x="3376" y="18732"/>
                    </a:cubicBezTo>
                    <a:cubicBezTo>
                      <a:pt x="3413" y="18718"/>
                      <a:pt x="3431" y="18677"/>
                      <a:pt x="3417" y="18640"/>
                    </a:cubicBezTo>
                    <a:cubicBezTo>
                      <a:pt x="1" y="9948"/>
                      <a:pt x="2108" y="1673"/>
                      <a:pt x="3009" y="107"/>
                    </a:cubicBezTo>
                    <a:cubicBezTo>
                      <a:pt x="3028" y="73"/>
                      <a:pt x="3016" y="30"/>
                      <a:pt x="2982" y="10"/>
                    </a:cubicBezTo>
                    <a:cubicBezTo>
                      <a:pt x="2971" y="3"/>
                      <a:pt x="2959" y="0"/>
                      <a:pt x="29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1219161" y="1174460"/>
                <a:ext cx="161204" cy="47408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9902" extrusionOk="0">
                    <a:moveTo>
                      <a:pt x="2612" y="1"/>
                    </a:moveTo>
                    <a:cubicBezTo>
                      <a:pt x="2482" y="1"/>
                      <a:pt x="2354" y="30"/>
                      <a:pt x="2228" y="88"/>
                    </a:cubicBezTo>
                    <a:cubicBezTo>
                      <a:pt x="1151" y="584"/>
                      <a:pt x="0" y="3406"/>
                      <a:pt x="0" y="9831"/>
                    </a:cubicBezTo>
                    <a:cubicBezTo>
                      <a:pt x="0" y="9869"/>
                      <a:pt x="33" y="9902"/>
                      <a:pt x="71" y="9902"/>
                    </a:cubicBezTo>
                    <a:cubicBezTo>
                      <a:pt x="110" y="9902"/>
                      <a:pt x="143" y="9869"/>
                      <a:pt x="143" y="9831"/>
                    </a:cubicBezTo>
                    <a:cubicBezTo>
                      <a:pt x="143" y="3466"/>
                      <a:pt x="1298" y="673"/>
                      <a:pt x="2287" y="217"/>
                    </a:cubicBezTo>
                    <a:cubicBezTo>
                      <a:pt x="2395" y="167"/>
                      <a:pt x="2504" y="142"/>
                      <a:pt x="2614" y="142"/>
                    </a:cubicBezTo>
                    <a:cubicBezTo>
                      <a:pt x="2822" y="142"/>
                      <a:pt x="3031" y="231"/>
                      <a:pt x="3241" y="410"/>
                    </a:cubicBezTo>
                    <a:cubicBezTo>
                      <a:pt x="3254" y="422"/>
                      <a:pt x="3271" y="427"/>
                      <a:pt x="3287" y="427"/>
                    </a:cubicBezTo>
                    <a:cubicBezTo>
                      <a:pt x="3307" y="427"/>
                      <a:pt x="3327" y="419"/>
                      <a:pt x="3341" y="402"/>
                    </a:cubicBezTo>
                    <a:cubicBezTo>
                      <a:pt x="3366" y="372"/>
                      <a:pt x="3363" y="328"/>
                      <a:pt x="3333" y="302"/>
                    </a:cubicBezTo>
                    <a:cubicBezTo>
                      <a:pt x="3098" y="102"/>
                      <a:pt x="2854" y="1"/>
                      <a:pt x="2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1281784" y="1760670"/>
                <a:ext cx="210086" cy="369662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7721" extrusionOk="0">
                    <a:moveTo>
                      <a:pt x="77" y="1"/>
                    </a:moveTo>
                    <a:cubicBezTo>
                      <a:pt x="73" y="1"/>
                      <a:pt x="68" y="1"/>
                      <a:pt x="63" y="2"/>
                    </a:cubicBezTo>
                    <a:cubicBezTo>
                      <a:pt x="25" y="9"/>
                      <a:pt x="0" y="47"/>
                      <a:pt x="7" y="85"/>
                    </a:cubicBezTo>
                    <a:cubicBezTo>
                      <a:pt x="18" y="136"/>
                      <a:pt x="1046" y="5202"/>
                      <a:pt x="4265" y="7706"/>
                    </a:cubicBezTo>
                    <a:cubicBezTo>
                      <a:pt x="4277" y="7715"/>
                      <a:pt x="4293" y="7721"/>
                      <a:pt x="4308" y="7721"/>
                    </a:cubicBezTo>
                    <a:cubicBezTo>
                      <a:pt x="4329" y="7721"/>
                      <a:pt x="4350" y="7711"/>
                      <a:pt x="4364" y="7693"/>
                    </a:cubicBezTo>
                    <a:cubicBezTo>
                      <a:pt x="4388" y="7662"/>
                      <a:pt x="4383" y="7618"/>
                      <a:pt x="4351" y="7593"/>
                    </a:cubicBezTo>
                    <a:cubicBezTo>
                      <a:pt x="1176" y="5123"/>
                      <a:pt x="157" y="108"/>
                      <a:pt x="147" y="58"/>
                    </a:cubicBezTo>
                    <a:cubicBezTo>
                      <a:pt x="140" y="24"/>
                      <a:pt x="11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1282502" y="1079089"/>
                <a:ext cx="140425" cy="426541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909" extrusionOk="0">
                    <a:moveTo>
                      <a:pt x="2642" y="1"/>
                    </a:moveTo>
                    <a:cubicBezTo>
                      <a:pt x="1364" y="1709"/>
                      <a:pt x="0" y="4574"/>
                      <a:pt x="230" y="8908"/>
                    </a:cubicBezTo>
                    <a:cubicBezTo>
                      <a:pt x="935" y="5805"/>
                      <a:pt x="2932" y="3310"/>
                      <a:pt x="2932" y="3310"/>
                    </a:cubicBezTo>
                    <a:lnTo>
                      <a:pt x="2932" y="938"/>
                    </a:lnTo>
                    <a:cubicBezTo>
                      <a:pt x="2932" y="938"/>
                      <a:pt x="2882" y="502"/>
                      <a:pt x="2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1091426" y="1314070"/>
                <a:ext cx="510805" cy="886356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18513" extrusionOk="0">
                    <a:moveTo>
                      <a:pt x="1677" y="0"/>
                    </a:moveTo>
                    <a:cubicBezTo>
                      <a:pt x="1657" y="0"/>
                      <a:pt x="1637" y="2"/>
                      <a:pt x="1617" y="4"/>
                    </a:cubicBezTo>
                    <a:cubicBezTo>
                      <a:pt x="1462" y="26"/>
                      <a:pt x="755" y="289"/>
                      <a:pt x="904" y="3220"/>
                    </a:cubicBezTo>
                    <a:cubicBezTo>
                      <a:pt x="679" y="2685"/>
                      <a:pt x="366" y="2026"/>
                      <a:pt x="26" y="1556"/>
                    </a:cubicBezTo>
                    <a:cubicBezTo>
                      <a:pt x="11" y="1878"/>
                      <a:pt x="0" y="2207"/>
                      <a:pt x="0" y="2550"/>
                    </a:cubicBezTo>
                    <a:cubicBezTo>
                      <a:pt x="0" y="11638"/>
                      <a:pt x="3418" y="18251"/>
                      <a:pt x="4708" y="18251"/>
                    </a:cubicBezTo>
                    <a:cubicBezTo>
                      <a:pt x="4776" y="18251"/>
                      <a:pt x="4837" y="18233"/>
                      <a:pt x="4892" y="18196"/>
                    </a:cubicBezTo>
                    <a:cubicBezTo>
                      <a:pt x="5414" y="17847"/>
                      <a:pt x="4667" y="16120"/>
                      <a:pt x="4178" y="13111"/>
                    </a:cubicBezTo>
                    <a:lnTo>
                      <a:pt x="4178" y="13111"/>
                    </a:lnTo>
                    <a:cubicBezTo>
                      <a:pt x="6161" y="17147"/>
                      <a:pt x="9606" y="18512"/>
                      <a:pt x="10495" y="18512"/>
                    </a:cubicBezTo>
                    <a:cubicBezTo>
                      <a:pt x="10574" y="18512"/>
                      <a:pt x="10633" y="18501"/>
                      <a:pt x="10669" y="18480"/>
                    </a:cubicBezTo>
                    <a:cubicBezTo>
                      <a:pt x="10122" y="18126"/>
                      <a:pt x="9413" y="17707"/>
                      <a:pt x="8496" y="17231"/>
                    </a:cubicBezTo>
                    <a:lnTo>
                      <a:pt x="8317" y="17138"/>
                    </a:lnTo>
                    <a:lnTo>
                      <a:pt x="8293" y="17313"/>
                    </a:lnTo>
                    <a:cubicBezTo>
                      <a:pt x="7300" y="16599"/>
                      <a:pt x="6613" y="15978"/>
                      <a:pt x="6251" y="15465"/>
                    </a:cubicBezTo>
                    <a:cubicBezTo>
                      <a:pt x="5575" y="14505"/>
                      <a:pt x="4693" y="10551"/>
                      <a:pt x="4269" y="8317"/>
                    </a:cubicBezTo>
                    <a:cubicBezTo>
                      <a:pt x="4321" y="8253"/>
                      <a:pt x="4409" y="8135"/>
                      <a:pt x="4518" y="7958"/>
                    </a:cubicBezTo>
                    <a:cubicBezTo>
                      <a:pt x="4285" y="6537"/>
                      <a:pt x="4210" y="5189"/>
                      <a:pt x="4220" y="4005"/>
                    </a:cubicBezTo>
                    <a:cubicBezTo>
                      <a:pt x="4364" y="3371"/>
                      <a:pt x="4563" y="2764"/>
                      <a:pt x="4787" y="2197"/>
                    </a:cubicBezTo>
                    <a:cubicBezTo>
                      <a:pt x="4795" y="1571"/>
                      <a:pt x="4726" y="1155"/>
                      <a:pt x="4536" y="928"/>
                    </a:cubicBezTo>
                    <a:cubicBezTo>
                      <a:pt x="4440" y="813"/>
                      <a:pt x="4315" y="748"/>
                      <a:pt x="4167" y="737"/>
                    </a:cubicBezTo>
                    <a:cubicBezTo>
                      <a:pt x="4160" y="736"/>
                      <a:pt x="4153" y="736"/>
                      <a:pt x="4146" y="736"/>
                    </a:cubicBezTo>
                    <a:cubicBezTo>
                      <a:pt x="3587" y="736"/>
                      <a:pt x="3071" y="2128"/>
                      <a:pt x="2773" y="3167"/>
                    </a:cubicBezTo>
                    <a:cubicBezTo>
                      <a:pt x="2689" y="2127"/>
                      <a:pt x="2479" y="534"/>
                      <a:pt x="1983" y="118"/>
                    </a:cubicBezTo>
                    <a:cubicBezTo>
                      <a:pt x="1890" y="39"/>
                      <a:pt x="1785" y="0"/>
                      <a:pt x="1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86"/>
                    </a:ln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0821"/>
                    </a:lnTo>
                    <a:cubicBezTo>
                      <a:pt x="11501" y="20821"/>
                      <a:pt x="11262" y="20842"/>
                      <a:pt x="10864" y="20842"/>
                    </a:cubicBezTo>
                    <a:cubicBezTo>
                      <a:pt x="9581" y="20842"/>
                      <a:pt x="6640" y="20628"/>
                      <a:pt x="4694" y="18824"/>
                    </a:cubicBezTo>
                    <a:cubicBezTo>
                      <a:pt x="2372" y="16673"/>
                      <a:pt x="2927" y="9223"/>
                      <a:pt x="4694" y="4325"/>
                    </a:cubicBezTo>
                    <a:cubicBezTo>
                      <a:pt x="5947" y="852"/>
                      <a:pt x="7702" y="174"/>
                      <a:pt x="9739" y="174"/>
                    </a:cubicBezTo>
                    <a:cubicBezTo>
                      <a:pt x="10306" y="174"/>
                      <a:pt x="10895" y="226"/>
                      <a:pt x="11501" y="286"/>
                    </a:cubicBez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1485547" y="2254619"/>
                <a:ext cx="424434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8865" h="21142" extrusionOk="0">
                    <a:moveTo>
                      <a:pt x="5924" y="0"/>
                    </a:moveTo>
                    <a:cubicBezTo>
                      <a:pt x="3762" y="0"/>
                      <a:pt x="2209" y="785"/>
                      <a:pt x="783" y="3832"/>
                    </a:cubicBezTo>
                    <a:cubicBezTo>
                      <a:pt x="507" y="4422"/>
                      <a:pt x="245" y="5088"/>
                      <a:pt x="1" y="5803"/>
                    </a:cubicBezTo>
                    <a:cubicBezTo>
                      <a:pt x="586" y="6071"/>
                      <a:pt x="1655" y="6525"/>
                      <a:pt x="2692" y="6773"/>
                    </a:cubicBezTo>
                    <a:cubicBezTo>
                      <a:pt x="2359" y="7829"/>
                      <a:pt x="1985" y="8759"/>
                      <a:pt x="1635" y="9527"/>
                    </a:cubicBezTo>
                    <a:cubicBezTo>
                      <a:pt x="1590" y="9626"/>
                      <a:pt x="1594" y="9737"/>
                      <a:pt x="1645" y="9833"/>
                    </a:cubicBezTo>
                    <a:lnTo>
                      <a:pt x="1680" y="9894"/>
                    </a:lnTo>
                    <a:cubicBezTo>
                      <a:pt x="1257" y="10634"/>
                      <a:pt x="860" y="11251"/>
                      <a:pt x="568" y="11681"/>
                    </a:cubicBezTo>
                    <a:cubicBezTo>
                      <a:pt x="501" y="12734"/>
                      <a:pt x="503" y="13752"/>
                      <a:pt x="584" y="14687"/>
                    </a:cubicBezTo>
                    <a:cubicBezTo>
                      <a:pt x="1448" y="13815"/>
                      <a:pt x="2186" y="12900"/>
                      <a:pt x="2775" y="11957"/>
                    </a:cubicBezTo>
                    <a:lnTo>
                      <a:pt x="2775" y="11957"/>
                    </a:lnTo>
                    <a:cubicBezTo>
                      <a:pt x="2723" y="12558"/>
                      <a:pt x="2668" y="13173"/>
                      <a:pt x="2611" y="13782"/>
                    </a:cubicBezTo>
                    <a:cubicBezTo>
                      <a:pt x="2611" y="13782"/>
                      <a:pt x="1720" y="17160"/>
                      <a:pt x="1471" y="18567"/>
                    </a:cubicBezTo>
                    <a:cubicBezTo>
                      <a:pt x="1471" y="18567"/>
                      <a:pt x="1814" y="18696"/>
                      <a:pt x="2108" y="18752"/>
                    </a:cubicBezTo>
                    <a:cubicBezTo>
                      <a:pt x="2108" y="18752"/>
                      <a:pt x="1825" y="19648"/>
                      <a:pt x="1663" y="20391"/>
                    </a:cubicBezTo>
                    <a:cubicBezTo>
                      <a:pt x="1663" y="20391"/>
                      <a:pt x="935" y="20301"/>
                      <a:pt x="52" y="19834"/>
                    </a:cubicBezTo>
                    <a:lnTo>
                      <a:pt x="52" y="19834"/>
                    </a:lnTo>
                    <a:cubicBezTo>
                      <a:pt x="1400" y="20871"/>
                      <a:pt x="3477" y="21142"/>
                      <a:pt x="5276" y="21142"/>
                    </a:cubicBezTo>
                    <a:cubicBezTo>
                      <a:pt x="7235" y="21142"/>
                      <a:pt x="8865" y="20821"/>
                      <a:pt x="8865" y="20821"/>
                    </a:cubicBezTo>
                    <a:lnTo>
                      <a:pt x="8865" y="286"/>
                    </a:lnTo>
                    <a:cubicBezTo>
                      <a:pt x="7765" y="128"/>
                      <a:pt x="6795" y="0"/>
                      <a:pt x="59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1787362" y="2185197"/>
                <a:ext cx="241925" cy="153591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3208" extrusionOk="0">
                    <a:moveTo>
                      <a:pt x="722" y="1"/>
                    </a:moveTo>
                    <a:lnTo>
                      <a:pt x="724" y="2284"/>
                    </a:lnTo>
                    <a:cubicBezTo>
                      <a:pt x="724" y="2284"/>
                      <a:pt x="453" y="2197"/>
                      <a:pt x="1" y="2103"/>
                    </a:cubicBezTo>
                    <a:lnTo>
                      <a:pt x="1" y="2103"/>
                    </a:lnTo>
                    <a:cubicBezTo>
                      <a:pt x="279" y="2485"/>
                      <a:pt x="1017" y="3208"/>
                      <a:pt x="2643" y="3208"/>
                    </a:cubicBezTo>
                    <a:cubicBezTo>
                      <a:pt x="3936" y="3208"/>
                      <a:pt x="4667" y="2750"/>
                      <a:pt x="5052" y="2371"/>
                    </a:cubicBezTo>
                    <a:cubicBezTo>
                      <a:pt x="4746" y="2315"/>
                      <a:pt x="4563" y="2284"/>
                      <a:pt x="4563" y="2284"/>
                    </a:cubicBezTo>
                    <a:lnTo>
                      <a:pt x="45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1787362" y="2285883"/>
                <a:ext cx="87424" cy="49649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03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7" y="311"/>
                      <a:pt x="759" y="847"/>
                      <a:pt x="1826" y="1037"/>
                    </a:cubicBezTo>
                    <a:lnTo>
                      <a:pt x="1826" y="869"/>
                    </a:lnTo>
                    <a:cubicBezTo>
                      <a:pt x="1418" y="751"/>
                      <a:pt x="1020" y="387"/>
                      <a:pt x="724" y="51"/>
                    </a:cubicBezTo>
                    <a:lnTo>
                      <a:pt x="724" y="181"/>
                    </a:lnTo>
                    <a:cubicBezTo>
                      <a:pt x="724" y="181"/>
                      <a:pt x="453" y="94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1821929" y="2185197"/>
                <a:ext cx="183945" cy="70907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1481" extrusionOk="0">
                    <a:moveTo>
                      <a:pt x="0" y="1"/>
                    </a:moveTo>
                    <a:lnTo>
                      <a:pt x="1" y="847"/>
                    </a:lnTo>
                    <a:cubicBezTo>
                      <a:pt x="1498" y="1385"/>
                      <a:pt x="2974" y="1481"/>
                      <a:pt x="3841" y="1481"/>
                    </a:cubicBezTo>
                    <a:lnTo>
                      <a:pt x="38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1218970" y="919945"/>
                <a:ext cx="1389884" cy="822057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7170" extrusionOk="0">
                    <a:moveTo>
                      <a:pt x="11681" y="1"/>
                    </a:moveTo>
                    <a:cubicBezTo>
                      <a:pt x="10543" y="1"/>
                      <a:pt x="9079" y="339"/>
                      <a:pt x="7322" y="1435"/>
                    </a:cubicBezTo>
                    <a:cubicBezTo>
                      <a:pt x="2169" y="4648"/>
                      <a:pt x="0" y="11686"/>
                      <a:pt x="3469" y="17169"/>
                    </a:cubicBezTo>
                    <a:lnTo>
                      <a:pt x="25561" y="17169"/>
                    </a:lnTo>
                    <a:cubicBezTo>
                      <a:pt x="29030" y="11686"/>
                      <a:pt x="26861" y="4648"/>
                      <a:pt x="21708" y="1435"/>
                    </a:cubicBezTo>
                    <a:cubicBezTo>
                      <a:pt x="19951" y="339"/>
                      <a:pt x="18487" y="1"/>
                      <a:pt x="17349" y="1"/>
                    </a:cubicBezTo>
                    <a:cubicBezTo>
                      <a:pt x="15505" y="1"/>
                      <a:pt x="14515" y="890"/>
                      <a:pt x="14515" y="890"/>
                    </a:cubicBezTo>
                    <a:cubicBezTo>
                      <a:pt x="14515" y="890"/>
                      <a:pt x="13525" y="1"/>
                      <a:pt x="11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1296865" y="1366017"/>
                <a:ext cx="74737" cy="27247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691" extrusionOk="0">
                    <a:moveTo>
                      <a:pt x="344" y="1"/>
                    </a:moveTo>
                    <a:lnTo>
                      <a:pt x="344" y="1"/>
                    </a:lnTo>
                    <a:cubicBezTo>
                      <a:pt x="1" y="1868"/>
                      <a:pt x="117" y="3824"/>
                      <a:pt x="786" y="5690"/>
                    </a:cubicBezTo>
                    <a:cubicBezTo>
                      <a:pt x="879" y="5439"/>
                      <a:pt x="972" y="5155"/>
                      <a:pt x="1058" y="4835"/>
                    </a:cubicBezTo>
                    <a:cubicBezTo>
                      <a:pt x="1560" y="2974"/>
                      <a:pt x="1240" y="2456"/>
                      <a:pt x="882" y="2350"/>
                    </a:cubicBezTo>
                    <a:cubicBezTo>
                      <a:pt x="832" y="2334"/>
                      <a:pt x="783" y="2327"/>
                      <a:pt x="736" y="2327"/>
                    </a:cubicBezTo>
                    <a:cubicBezTo>
                      <a:pt x="615" y="2327"/>
                      <a:pt x="506" y="2374"/>
                      <a:pt x="409" y="2441"/>
                    </a:cubicBezTo>
                    <a:cubicBezTo>
                      <a:pt x="528" y="1217"/>
                      <a:pt x="544" y="422"/>
                      <a:pt x="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1337129" y="1645525"/>
                <a:ext cx="1153560" cy="96473"/>
              </a:xfrm>
              <a:custGeom>
                <a:avLst/>
                <a:gdLst/>
                <a:ahLst/>
                <a:cxnLst/>
                <a:rect l="l" t="t" r="r" b="b"/>
                <a:pathLst>
                  <a:path w="24094" h="20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8" y="688"/>
                      <a:pt x="588" y="1362"/>
                      <a:pt x="1001" y="2014"/>
                    </a:cubicBezTo>
                    <a:lnTo>
                      <a:pt x="23093" y="2014"/>
                    </a:lnTo>
                    <a:cubicBezTo>
                      <a:pt x="23505" y="1362"/>
                      <a:pt x="23836" y="688"/>
                      <a:pt x="24094" y="1"/>
                    </a:cubicBezTo>
                    <a:lnTo>
                      <a:pt x="24094" y="1"/>
                    </a:lnTo>
                    <a:cubicBezTo>
                      <a:pt x="23636" y="46"/>
                      <a:pt x="23338" y="367"/>
                      <a:pt x="23338" y="367"/>
                    </a:cubicBezTo>
                    <a:lnTo>
                      <a:pt x="23338" y="143"/>
                    </a:lnTo>
                    <a:lnTo>
                      <a:pt x="756" y="143"/>
                    </a:lnTo>
                    <a:lnTo>
                      <a:pt x="756" y="367"/>
                    </a:lnTo>
                    <a:cubicBezTo>
                      <a:pt x="756" y="367"/>
                      <a:pt x="458" y="4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1196133" y="1656249"/>
                <a:ext cx="236275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5415" extrusionOk="0">
                    <a:moveTo>
                      <a:pt x="2650" y="1"/>
                    </a:moveTo>
                    <a:cubicBezTo>
                      <a:pt x="2406" y="1"/>
                      <a:pt x="2144" y="41"/>
                      <a:pt x="1866" y="137"/>
                    </a:cubicBezTo>
                    <a:cubicBezTo>
                      <a:pt x="319" y="672"/>
                      <a:pt x="0" y="2882"/>
                      <a:pt x="1233" y="4458"/>
                    </a:cubicBezTo>
                    <a:cubicBezTo>
                      <a:pt x="1760" y="5131"/>
                      <a:pt x="2464" y="5415"/>
                      <a:pt x="3127" y="5415"/>
                    </a:cubicBezTo>
                    <a:cubicBezTo>
                      <a:pt x="3910" y="5415"/>
                      <a:pt x="4634" y="5017"/>
                      <a:pt x="4934" y="4395"/>
                    </a:cubicBezTo>
                    <a:lnTo>
                      <a:pt x="4694" y="1077"/>
                    </a:lnTo>
                    <a:cubicBezTo>
                      <a:pt x="4694" y="1077"/>
                      <a:pt x="3912" y="1"/>
                      <a:pt x="26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1285470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784" y="1"/>
                    </a:moveTo>
                    <a:cubicBezTo>
                      <a:pt x="540" y="1"/>
                      <a:pt x="278" y="41"/>
                      <a:pt x="0" y="137"/>
                    </a:cubicBezTo>
                    <a:cubicBezTo>
                      <a:pt x="0" y="137"/>
                      <a:pt x="1212" y="603"/>
                      <a:pt x="1713" y="2508"/>
                    </a:cubicBezTo>
                    <a:cubicBezTo>
                      <a:pt x="1713" y="2508"/>
                      <a:pt x="1242" y="4055"/>
                      <a:pt x="1574" y="5389"/>
                    </a:cubicBezTo>
                    <a:cubicBezTo>
                      <a:pt x="2231" y="5299"/>
                      <a:pt x="2809" y="4933"/>
                      <a:pt x="3068" y="4395"/>
                    </a:cubicBezTo>
                    <a:lnTo>
                      <a:pt x="2828" y="1077"/>
                    </a:lnTo>
                    <a:cubicBezTo>
                      <a:pt x="2828" y="1077"/>
                      <a:pt x="2046" y="1"/>
                      <a:pt x="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1196133" y="1656297"/>
                <a:ext cx="145021" cy="259065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5411" extrusionOk="0">
                    <a:moveTo>
                      <a:pt x="2647" y="1"/>
                    </a:moveTo>
                    <a:cubicBezTo>
                      <a:pt x="2404" y="1"/>
                      <a:pt x="2143" y="40"/>
                      <a:pt x="1866" y="136"/>
                    </a:cubicBezTo>
                    <a:cubicBezTo>
                      <a:pt x="319" y="671"/>
                      <a:pt x="0" y="2881"/>
                      <a:pt x="1233" y="4457"/>
                    </a:cubicBezTo>
                    <a:cubicBezTo>
                      <a:pt x="1734" y="5097"/>
                      <a:pt x="2395" y="5385"/>
                      <a:pt x="3028" y="5411"/>
                    </a:cubicBezTo>
                    <a:cubicBezTo>
                      <a:pt x="2650" y="3976"/>
                      <a:pt x="2304" y="2337"/>
                      <a:pt x="2082" y="1169"/>
                    </a:cubicBezTo>
                    <a:cubicBezTo>
                      <a:pt x="2191" y="1034"/>
                      <a:pt x="2458" y="666"/>
                      <a:pt x="2741" y="3"/>
                    </a:cubicBezTo>
                    <a:cubicBezTo>
                      <a:pt x="2710" y="1"/>
                      <a:pt x="2679" y="1"/>
                      <a:pt x="2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3"/>
              <p:cNvSpPr/>
              <p:nvPr/>
            </p:nvSpPr>
            <p:spPr>
              <a:xfrm>
                <a:off x="2395396" y="1656249"/>
                <a:ext cx="236323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5415" extrusionOk="0">
                    <a:moveTo>
                      <a:pt x="2285" y="1"/>
                    </a:moveTo>
                    <a:cubicBezTo>
                      <a:pt x="1024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301" y="5017"/>
                      <a:pt x="1025" y="5415"/>
                      <a:pt x="1809" y="5415"/>
                    </a:cubicBezTo>
                    <a:cubicBezTo>
                      <a:pt x="2471" y="5415"/>
                      <a:pt x="3176" y="5131"/>
                      <a:pt x="3702" y="4458"/>
                    </a:cubicBezTo>
                    <a:cubicBezTo>
                      <a:pt x="4936" y="2882"/>
                      <a:pt x="4617" y="672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3"/>
              <p:cNvSpPr/>
              <p:nvPr/>
            </p:nvSpPr>
            <p:spPr>
              <a:xfrm>
                <a:off x="2395396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2285" y="1"/>
                    </a:moveTo>
                    <a:cubicBezTo>
                      <a:pt x="1023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260" y="4933"/>
                      <a:pt x="838" y="5299"/>
                      <a:pt x="1495" y="5389"/>
                    </a:cubicBezTo>
                    <a:cubicBezTo>
                      <a:pt x="1827" y="4055"/>
                      <a:pt x="1357" y="2508"/>
                      <a:pt x="1357" y="2508"/>
                    </a:cubicBezTo>
                    <a:cubicBezTo>
                      <a:pt x="1857" y="603"/>
                      <a:pt x="3069" y="137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3"/>
              <p:cNvSpPr/>
              <p:nvPr/>
            </p:nvSpPr>
            <p:spPr>
              <a:xfrm>
                <a:off x="1330666" y="1017614"/>
                <a:ext cx="1166487" cy="120067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25078" extrusionOk="0">
                    <a:moveTo>
                      <a:pt x="12182" y="0"/>
                    </a:moveTo>
                    <a:cubicBezTo>
                      <a:pt x="5553" y="0"/>
                      <a:pt x="2155" y="3114"/>
                      <a:pt x="1351" y="8967"/>
                    </a:cubicBezTo>
                    <a:cubicBezTo>
                      <a:pt x="948" y="11891"/>
                      <a:pt x="1229" y="14572"/>
                      <a:pt x="1183" y="16052"/>
                    </a:cubicBezTo>
                    <a:cubicBezTo>
                      <a:pt x="1" y="20971"/>
                      <a:pt x="3439" y="25078"/>
                      <a:pt x="12182" y="25078"/>
                    </a:cubicBezTo>
                    <a:cubicBezTo>
                      <a:pt x="20924" y="25078"/>
                      <a:pt x="24363" y="20971"/>
                      <a:pt x="23180" y="16052"/>
                    </a:cubicBezTo>
                    <a:cubicBezTo>
                      <a:pt x="23135" y="14572"/>
                      <a:pt x="23415" y="11891"/>
                      <a:pt x="23013" y="8967"/>
                    </a:cubicBezTo>
                    <a:cubicBezTo>
                      <a:pt x="22208" y="3114"/>
                      <a:pt x="18811" y="0"/>
                      <a:pt x="121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3"/>
              <p:cNvSpPr/>
              <p:nvPr/>
            </p:nvSpPr>
            <p:spPr>
              <a:xfrm>
                <a:off x="1382373" y="1017614"/>
                <a:ext cx="1063072" cy="698628"/>
              </a:xfrm>
              <a:custGeom>
                <a:avLst/>
                <a:gdLst/>
                <a:ahLst/>
                <a:cxnLst/>
                <a:rect l="l" t="t" r="r" b="b"/>
                <a:pathLst>
                  <a:path w="22204" h="14592" extrusionOk="0">
                    <a:moveTo>
                      <a:pt x="11102" y="0"/>
                    </a:moveTo>
                    <a:cubicBezTo>
                      <a:pt x="4473" y="0"/>
                      <a:pt x="1075" y="3114"/>
                      <a:pt x="270" y="8967"/>
                    </a:cubicBezTo>
                    <a:cubicBezTo>
                      <a:pt x="0" y="10935"/>
                      <a:pt x="39" y="12790"/>
                      <a:pt x="79" y="14246"/>
                    </a:cubicBezTo>
                    <a:cubicBezTo>
                      <a:pt x="914" y="11065"/>
                      <a:pt x="1439" y="7494"/>
                      <a:pt x="1439" y="7494"/>
                    </a:cubicBezTo>
                    <a:lnTo>
                      <a:pt x="1439" y="7494"/>
                    </a:lnTo>
                    <a:cubicBezTo>
                      <a:pt x="1110" y="11315"/>
                      <a:pt x="1917" y="14549"/>
                      <a:pt x="2343" y="14549"/>
                    </a:cubicBezTo>
                    <a:cubicBezTo>
                      <a:pt x="2427" y="14549"/>
                      <a:pt x="2497" y="14421"/>
                      <a:pt x="2539" y="14145"/>
                    </a:cubicBezTo>
                    <a:cubicBezTo>
                      <a:pt x="3308" y="9158"/>
                      <a:pt x="4642" y="5235"/>
                      <a:pt x="4643" y="5235"/>
                    </a:cubicBezTo>
                    <a:lnTo>
                      <a:pt x="4643" y="5235"/>
                    </a:lnTo>
                    <a:cubicBezTo>
                      <a:pt x="4642" y="5235"/>
                      <a:pt x="3970" y="7873"/>
                      <a:pt x="4350" y="10502"/>
                    </a:cubicBezTo>
                    <a:cubicBezTo>
                      <a:pt x="4403" y="10862"/>
                      <a:pt x="4690" y="11142"/>
                      <a:pt x="5051" y="11188"/>
                    </a:cubicBezTo>
                    <a:cubicBezTo>
                      <a:pt x="5462" y="11238"/>
                      <a:pt x="6068" y="11307"/>
                      <a:pt x="6814" y="11370"/>
                    </a:cubicBezTo>
                    <a:cubicBezTo>
                      <a:pt x="6838" y="11372"/>
                      <a:pt x="6861" y="11373"/>
                      <a:pt x="6885" y="11373"/>
                    </a:cubicBezTo>
                    <a:cubicBezTo>
                      <a:pt x="7318" y="11373"/>
                      <a:pt x="7681" y="11026"/>
                      <a:pt x="7688" y="10584"/>
                    </a:cubicBezTo>
                    <a:cubicBezTo>
                      <a:pt x="7706" y="9403"/>
                      <a:pt x="7779" y="7838"/>
                      <a:pt x="8004" y="6385"/>
                    </a:cubicBezTo>
                    <a:cubicBezTo>
                      <a:pt x="8004" y="6385"/>
                      <a:pt x="8033" y="8639"/>
                      <a:pt x="8248" y="10791"/>
                    </a:cubicBezTo>
                    <a:cubicBezTo>
                      <a:pt x="8288" y="11188"/>
                      <a:pt x="8613" y="11495"/>
                      <a:pt x="9012" y="11513"/>
                    </a:cubicBezTo>
                    <a:cubicBezTo>
                      <a:pt x="9670" y="11542"/>
                      <a:pt x="10373" y="11561"/>
                      <a:pt x="11102" y="11561"/>
                    </a:cubicBezTo>
                    <a:cubicBezTo>
                      <a:pt x="12177" y="11561"/>
                      <a:pt x="13196" y="11520"/>
                      <a:pt x="14098" y="11465"/>
                    </a:cubicBezTo>
                    <a:cubicBezTo>
                      <a:pt x="14485" y="11442"/>
                      <a:pt x="14800" y="11143"/>
                      <a:pt x="14845" y="10757"/>
                    </a:cubicBezTo>
                    <a:cubicBezTo>
                      <a:pt x="14951" y="9850"/>
                      <a:pt x="15055" y="8665"/>
                      <a:pt x="15055" y="7514"/>
                    </a:cubicBezTo>
                    <a:cubicBezTo>
                      <a:pt x="15055" y="7514"/>
                      <a:pt x="15277" y="8864"/>
                      <a:pt x="15320" y="10511"/>
                    </a:cubicBezTo>
                    <a:cubicBezTo>
                      <a:pt x="15332" y="10953"/>
                      <a:pt x="15694" y="11298"/>
                      <a:pt x="16126" y="11298"/>
                    </a:cubicBezTo>
                    <a:cubicBezTo>
                      <a:pt x="16154" y="11298"/>
                      <a:pt x="16182" y="11296"/>
                      <a:pt x="16210" y="11293"/>
                    </a:cubicBezTo>
                    <a:cubicBezTo>
                      <a:pt x="16589" y="11254"/>
                      <a:pt x="16909" y="11217"/>
                      <a:pt x="17157" y="11187"/>
                    </a:cubicBezTo>
                    <a:cubicBezTo>
                      <a:pt x="17517" y="11142"/>
                      <a:pt x="17802" y="10862"/>
                      <a:pt x="17853" y="10503"/>
                    </a:cubicBezTo>
                    <a:cubicBezTo>
                      <a:pt x="18234" y="7874"/>
                      <a:pt x="17562" y="5235"/>
                      <a:pt x="17561" y="5235"/>
                    </a:cubicBezTo>
                    <a:lnTo>
                      <a:pt x="17561" y="5235"/>
                    </a:lnTo>
                    <a:cubicBezTo>
                      <a:pt x="17562" y="5235"/>
                      <a:pt x="19080" y="9158"/>
                      <a:pt x="19665" y="14145"/>
                    </a:cubicBezTo>
                    <a:cubicBezTo>
                      <a:pt x="19701" y="14451"/>
                      <a:pt x="19768" y="14592"/>
                      <a:pt x="19853" y="14592"/>
                    </a:cubicBezTo>
                    <a:cubicBezTo>
                      <a:pt x="20265" y="14592"/>
                      <a:pt x="21092" y="11290"/>
                      <a:pt x="20765" y="7494"/>
                    </a:cubicBezTo>
                    <a:lnTo>
                      <a:pt x="20765" y="7494"/>
                    </a:lnTo>
                    <a:cubicBezTo>
                      <a:pt x="20765" y="7494"/>
                      <a:pt x="21290" y="11064"/>
                      <a:pt x="22125" y="14245"/>
                    </a:cubicBezTo>
                    <a:cubicBezTo>
                      <a:pt x="22166" y="12790"/>
                      <a:pt x="22204" y="10934"/>
                      <a:pt x="21933" y="8967"/>
                    </a:cubicBezTo>
                    <a:cubicBezTo>
                      <a:pt x="21129" y="3114"/>
                      <a:pt x="17731" y="0"/>
                      <a:pt x="111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3"/>
              <p:cNvSpPr/>
              <p:nvPr/>
            </p:nvSpPr>
            <p:spPr>
              <a:xfrm>
                <a:off x="2076585" y="1617947"/>
                <a:ext cx="170827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3567" extrusionOk="0">
                    <a:moveTo>
                      <a:pt x="1783" y="0"/>
                    </a:moveTo>
                    <a:cubicBezTo>
                      <a:pt x="799" y="0"/>
                      <a:pt x="0" y="798"/>
                      <a:pt x="0" y="1783"/>
                    </a:cubicBezTo>
                    <a:cubicBezTo>
                      <a:pt x="0" y="2768"/>
                      <a:pt x="799" y="3566"/>
                      <a:pt x="1783" y="3566"/>
                    </a:cubicBezTo>
                    <a:cubicBezTo>
                      <a:pt x="2768" y="3566"/>
                      <a:pt x="3567" y="2768"/>
                      <a:pt x="3567" y="1783"/>
                    </a:cubicBezTo>
                    <a:cubicBezTo>
                      <a:pt x="3567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3"/>
              <p:cNvSpPr/>
              <p:nvPr/>
            </p:nvSpPr>
            <p:spPr>
              <a:xfrm>
                <a:off x="2039720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3" y="1"/>
                    </a:moveTo>
                    <a:cubicBezTo>
                      <a:pt x="1146" y="1"/>
                      <a:pt x="0" y="1147"/>
                      <a:pt x="0" y="2555"/>
                    </a:cubicBezTo>
                    <a:cubicBezTo>
                      <a:pt x="0" y="2673"/>
                      <a:pt x="96" y="2768"/>
                      <a:pt x="213" y="2768"/>
                    </a:cubicBezTo>
                    <a:cubicBezTo>
                      <a:pt x="331" y="2768"/>
                      <a:pt x="426" y="2673"/>
                      <a:pt x="426" y="2555"/>
                    </a:cubicBezTo>
                    <a:cubicBezTo>
                      <a:pt x="426" y="1381"/>
                      <a:pt x="1381" y="427"/>
                      <a:pt x="2553" y="427"/>
                    </a:cubicBezTo>
                    <a:cubicBezTo>
                      <a:pt x="3727" y="427"/>
                      <a:pt x="4681" y="1381"/>
                      <a:pt x="4681" y="2555"/>
                    </a:cubicBezTo>
                    <a:cubicBezTo>
                      <a:pt x="4681" y="2673"/>
                      <a:pt x="4776" y="2768"/>
                      <a:pt x="4894" y="2768"/>
                    </a:cubicBezTo>
                    <a:cubicBezTo>
                      <a:pt x="5011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3"/>
              <p:cNvSpPr/>
              <p:nvPr/>
            </p:nvSpPr>
            <p:spPr>
              <a:xfrm>
                <a:off x="2252628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6" y="1"/>
                      <a:pt x="1" y="816"/>
                      <a:pt x="1" y="1820"/>
                    </a:cubicBezTo>
                    <a:cubicBezTo>
                      <a:pt x="1" y="2825"/>
                      <a:pt x="816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3"/>
              <p:cNvSpPr/>
              <p:nvPr/>
            </p:nvSpPr>
            <p:spPr>
              <a:xfrm>
                <a:off x="2246835" y="1608085"/>
                <a:ext cx="63916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81" extrusionOk="0">
                    <a:moveTo>
                      <a:pt x="1213" y="0"/>
                    </a:moveTo>
                    <a:cubicBezTo>
                      <a:pt x="1194" y="0"/>
                      <a:pt x="1175" y="6"/>
                      <a:pt x="1157" y="16"/>
                    </a:cubicBezTo>
                    <a:lnTo>
                      <a:pt x="67" y="682"/>
                    </a:lnTo>
                    <a:cubicBezTo>
                      <a:pt x="16" y="714"/>
                      <a:pt x="1" y="779"/>
                      <a:pt x="31" y="829"/>
                    </a:cubicBezTo>
                    <a:cubicBezTo>
                      <a:pt x="51" y="862"/>
                      <a:pt x="86" y="880"/>
                      <a:pt x="122" y="880"/>
                    </a:cubicBezTo>
                    <a:cubicBezTo>
                      <a:pt x="141" y="880"/>
                      <a:pt x="160" y="875"/>
                      <a:pt x="178" y="865"/>
                    </a:cubicBezTo>
                    <a:lnTo>
                      <a:pt x="1269" y="198"/>
                    </a:lnTo>
                    <a:cubicBezTo>
                      <a:pt x="1319" y="167"/>
                      <a:pt x="1335" y="102"/>
                      <a:pt x="1304" y="52"/>
                    </a:cubicBezTo>
                    <a:cubicBezTo>
                      <a:pt x="1284" y="19"/>
                      <a:pt x="1249" y="0"/>
                      <a:pt x="12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3"/>
              <p:cNvSpPr/>
              <p:nvPr/>
            </p:nvSpPr>
            <p:spPr>
              <a:xfrm>
                <a:off x="1580439" y="1617947"/>
                <a:ext cx="170731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7" extrusionOk="0">
                    <a:moveTo>
                      <a:pt x="1783" y="0"/>
                    </a:moveTo>
                    <a:cubicBezTo>
                      <a:pt x="798" y="0"/>
                      <a:pt x="0" y="798"/>
                      <a:pt x="0" y="1783"/>
                    </a:cubicBezTo>
                    <a:cubicBezTo>
                      <a:pt x="0" y="2768"/>
                      <a:pt x="798" y="3566"/>
                      <a:pt x="1783" y="3566"/>
                    </a:cubicBezTo>
                    <a:cubicBezTo>
                      <a:pt x="2768" y="3566"/>
                      <a:pt x="3566" y="2768"/>
                      <a:pt x="3566" y="1783"/>
                    </a:cubicBezTo>
                    <a:cubicBezTo>
                      <a:pt x="3566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3"/>
              <p:cNvSpPr/>
              <p:nvPr/>
            </p:nvSpPr>
            <p:spPr>
              <a:xfrm>
                <a:off x="1543526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4" y="1"/>
                    </a:moveTo>
                    <a:cubicBezTo>
                      <a:pt x="1147" y="1"/>
                      <a:pt x="1" y="1147"/>
                      <a:pt x="1" y="2555"/>
                    </a:cubicBezTo>
                    <a:cubicBezTo>
                      <a:pt x="1" y="2673"/>
                      <a:pt x="96" y="2768"/>
                      <a:pt x="214" y="2768"/>
                    </a:cubicBezTo>
                    <a:cubicBezTo>
                      <a:pt x="332" y="2768"/>
                      <a:pt x="427" y="2673"/>
                      <a:pt x="427" y="2555"/>
                    </a:cubicBezTo>
                    <a:cubicBezTo>
                      <a:pt x="427" y="1381"/>
                      <a:pt x="1381" y="427"/>
                      <a:pt x="2554" y="427"/>
                    </a:cubicBezTo>
                    <a:cubicBezTo>
                      <a:pt x="3728" y="427"/>
                      <a:pt x="4681" y="1381"/>
                      <a:pt x="4681" y="2555"/>
                    </a:cubicBezTo>
                    <a:cubicBezTo>
                      <a:pt x="4681" y="2673"/>
                      <a:pt x="4777" y="2768"/>
                      <a:pt x="4894" y="2768"/>
                    </a:cubicBezTo>
                    <a:cubicBezTo>
                      <a:pt x="5012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3"/>
              <p:cNvSpPr/>
              <p:nvPr/>
            </p:nvSpPr>
            <p:spPr>
              <a:xfrm>
                <a:off x="1561719" y="1453058"/>
                <a:ext cx="211619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0" h="1470" extrusionOk="0">
                    <a:moveTo>
                      <a:pt x="2496" y="1"/>
                    </a:moveTo>
                    <a:cubicBezTo>
                      <a:pt x="1462" y="7"/>
                      <a:pt x="476" y="512"/>
                      <a:pt x="40" y="1255"/>
                    </a:cubicBezTo>
                    <a:cubicBezTo>
                      <a:pt x="1" y="1324"/>
                      <a:pt x="23" y="1411"/>
                      <a:pt x="91" y="1450"/>
                    </a:cubicBezTo>
                    <a:cubicBezTo>
                      <a:pt x="113" y="1463"/>
                      <a:pt x="139" y="1469"/>
                      <a:pt x="162" y="1469"/>
                    </a:cubicBezTo>
                    <a:cubicBezTo>
                      <a:pt x="211" y="1469"/>
                      <a:pt x="259" y="1444"/>
                      <a:pt x="285" y="1400"/>
                    </a:cubicBezTo>
                    <a:cubicBezTo>
                      <a:pt x="672" y="739"/>
                      <a:pt x="1561" y="291"/>
                      <a:pt x="2498" y="285"/>
                    </a:cubicBezTo>
                    <a:cubicBezTo>
                      <a:pt x="2499" y="285"/>
                      <a:pt x="2500" y="285"/>
                      <a:pt x="2501" y="285"/>
                    </a:cubicBezTo>
                    <a:cubicBezTo>
                      <a:pt x="3242" y="285"/>
                      <a:pt x="3845" y="558"/>
                      <a:pt x="4136" y="1042"/>
                    </a:cubicBezTo>
                    <a:cubicBezTo>
                      <a:pt x="4162" y="1087"/>
                      <a:pt x="4210" y="1111"/>
                      <a:pt x="4258" y="1111"/>
                    </a:cubicBezTo>
                    <a:cubicBezTo>
                      <a:pt x="4283" y="1111"/>
                      <a:pt x="4308" y="1105"/>
                      <a:pt x="4331" y="1091"/>
                    </a:cubicBezTo>
                    <a:cubicBezTo>
                      <a:pt x="4398" y="1050"/>
                      <a:pt x="4420" y="963"/>
                      <a:pt x="4380" y="896"/>
                    </a:cubicBezTo>
                    <a:cubicBezTo>
                      <a:pt x="4035" y="322"/>
                      <a:pt x="3346" y="6"/>
                      <a:pt x="2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3"/>
              <p:cNvSpPr/>
              <p:nvPr/>
            </p:nvSpPr>
            <p:spPr>
              <a:xfrm>
                <a:off x="2054418" y="1453058"/>
                <a:ext cx="21166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70" extrusionOk="0">
                    <a:moveTo>
                      <a:pt x="1902" y="1"/>
                    </a:moveTo>
                    <a:cubicBezTo>
                      <a:pt x="1062" y="1"/>
                      <a:pt x="383" y="327"/>
                      <a:pt x="42" y="896"/>
                    </a:cubicBezTo>
                    <a:cubicBezTo>
                      <a:pt x="1" y="963"/>
                      <a:pt x="22" y="1050"/>
                      <a:pt x="90" y="1091"/>
                    </a:cubicBezTo>
                    <a:cubicBezTo>
                      <a:pt x="112" y="1105"/>
                      <a:pt x="138" y="1111"/>
                      <a:pt x="162" y="1111"/>
                    </a:cubicBezTo>
                    <a:cubicBezTo>
                      <a:pt x="211" y="1111"/>
                      <a:pt x="258" y="1087"/>
                      <a:pt x="285" y="1042"/>
                    </a:cubicBezTo>
                    <a:cubicBezTo>
                      <a:pt x="575" y="559"/>
                      <a:pt x="1164" y="285"/>
                      <a:pt x="1912" y="285"/>
                    </a:cubicBezTo>
                    <a:cubicBezTo>
                      <a:pt x="1916" y="285"/>
                      <a:pt x="1920" y="285"/>
                      <a:pt x="1923" y="285"/>
                    </a:cubicBezTo>
                    <a:cubicBezTo>
                      <a:pt x="2859" y="291"/>
                      <a:pt x="3749" y="739"/>
                      <a:pt x="4136" y="1400"/>
                    </a:cubicBezTo>
                    <a:cubicBezTo>
                      <a:pt x="4162" y="1444"/>
                      <a:pt x="4209" y="1469"/>
                      <a:pt x="4258" y="1469"/>
                    </a:cubicBezTo>
                    <a:cubicBezTo>
                      <a:pt x="4282" y="1469"/>
                      <a:pt x="4307" y="1463"/>
                      <a:pt x="4330" y="1450"/>
                    </a:cubicBezTo>
                    <a:cubicBezTo>
                      <a:pt x="4398" y="1411"/>
                      <a:pt x="4420" y="1324"/>
                      <a:pt x="4380" y="1255"/>
                    </a:cubicBezTo>
                    <a:cubicBezTo>
                      <a:pt x="3945" y="512"/>
                      <a:pt x="2958" y="8"/>
                      <a:pt x="1925" y="1"/>
                    </a:cubicBezTo>
                    <a:cubicBezTo>
                      <a:pt x="1917" y="1"/>
                      <a:pt x="1909" y="1"/>
                      <a:pt x="19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3"/>
              <p:cNvSpPr/>
              <p:nvPr/>
            </p:nvSpPr>
            <p:spPr>
              <a:xfrm>
                <a:off x="1400901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5" y="1"/>
                      <a:pt x="1" y="816"/>
                      <a:pt x="1" y="1820"/>
                    </a:cubicBezTo>
                    <a:cubicBezTo>
                      <a:pt x="1" y="2825"/>
                      <a:pt x="815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3"/>
              <p:cNvSpPr/>
              <p:nvPr/>
            </p:nvSpPr>
            <p:spPr>
              <a:xfrm>
                <a:off x="1517002" y="1608085"/>
                <a:ext cx="63964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881" extrusionOk="0">
                    <a:moveTo>
                      <a:pt x="123" y="0"/>
                    </a:moveTo>
                    <a:cubicBezTo>
                      <a:pt x="87" y="0"/>
                      <a:pt x="52" y="19"/>
                      <a:pt x="32" y="52"/>
                    </a:cubicBezTo>
                    <a:cubicBezTo>
                      <a:pt x="1" y="102"/>
                      <a:pt x="17" y="167"/>
                      <a:pt x="67" y="198"/>
                    </a:cubicBezTo>
                    <a:lnTo>
                      <a:pt x="1158" y="865"/>
                    </a:lnTo>
                    <a:cubicBezTo>
                      <a:pt x="1176" y="875"/>
                      <a:pt x="1195" y="880"/>
                      <a:pt x="1213" y="880"/>
                    </a:cubicBezTo>
                    <a:cubicBezTo>
                      <a:pt x="1250" y="880"/>
                      <a:pt x="1285" y="862"/>
                      <a:pt x="1305" y="829"/>
                    </a:cubicBezTo>
                    <a:cubicBezTo>
                      <a:pt x="1336" y="779"/>
                      <a:pt x="1320" y="714"/>
                      <a:pt x="1269" y="682"/>
                    </a:cubicBezTo>
                    <a:lnTo>
                      <a:pt x="178" y="16"/>
                    </a:lnTo>
                    <a:cubicBezTo>
                      <a:pt x="161" y="6"/>
                      <a:pt x="142" y="0"/>
                      <a:pt x="1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3"/>
              <p:cNvSpPr/>
              <p:nvPr/>
            </p:nvSpPr>
            <p:spPr>
              <a:xfrm>
                <a:off x="1691369" y="1937576"/>
                <a:ext cx="445069" cy="19668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108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303" y="1789"/>
                      <a:pt x="1242" y="4108"/>
                      <a:pt x="4648" y="4108"/>
                    </a:cubicBezTo>
                    <a:cubicBezTo>
                      <a:pt x="8053" y="4108"/>
                      <a:pt x="8993" y="1789"/>
                      <a:pt x="9237" y="805"/>
                    </a:cubicBezTo>
                    <a:cubicBezTo>
                      <a:pt x="9296" y="571"/>
                      <a:pt x="9138" y="343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3"/>
              <p:cNvSpPr/>
              <p:nvPr/>
            </p:nvSpPr>
            <p:spPr>
              <a:xfrm>
                <a:off x="1691369" y="1937576"/>
                <a:ext cx="426158" cy="150862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3151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200" y="1376"/>
                      <a:pt x="580" y="2395"/>
                      <a:pt x="1536" y="3151"/>
                    </a:cubicBezTo>
                    <a:cubicBezTo>
                      <a:pt x="3261" y="1923"/>
                      <a:pt x="5987" y="385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3"/>
              <p:cNvSpPr/>
              <p:nvPr/>
            </p:nvSpPr>
            <p:spPr>
              <a:xfrm>
                <a:off x="1743507" y="2006424"/>
                <a:ext cx="332892" cy="127833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670" extrusionOk="0">
                    <a:moveTo>
                      <a:pt x="3559" y="0"/>
                    </a:moveTo>
                    <a:cubicBezTo>
                      <a:pt x="2391" y="0"/>
                      <a:pt x="971" y="714"/>
                      <a:pt x="0" y="1300"/>
                    </a:cubicBezTo>
                    <a:cubicBezTo>
                      <a:pt x="686" y="2041"/>
                      <a:pt x="1787" y="2670"/>
                      <a:pt x="3559" y="2670"/>
                    </a:cubicBezTo>
                    <a:cubicBezTo>
                      <a:pt x="5196" y="2670"/>
                      <a:pt x="6259" y="2133"/>
                      <a:pt x="6953" y="1466"/>
                    </a:cubicBezTo>
                    <a:cubicBezTo>
                      <a:pt x="6047" y="801"/>
                      <a:pt x="4719" y="0"/>
                      <a:pt x="35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3"/>
              <p:cNvSpPr/>
              <p:nvPr/>
            </p:nvSpPr>
            <p:spPr>
              <a:xfrm>
                <a:off x="1743507" y="2016765"/>
                <a:ext cx="332892" cy="117491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454" extrusionOk="0">
                    <a:moveTo>
                      <a:pt x="2304" y="1"/>
                    </a:moveTo>
                    <a:cubicBezTo>
                      <a:pt x="1475" y="258"/>
                      <a:pt x="640" y="698"/>
                      <a:pt x="0" y="1084"/>
                    </a:cubicBezTo>
                    <a:cubicBezTo>
                      <a:pt x="686" y="1825"/>
                      <a:pt x="1787" y="2454"/>
                      <a:pt x="3559" y="2454"/>
                    </a:cubicBezTo>
                    <a:cubicBezTo>
                      <a:pt x="5196" y="2454"/>
                      <a:pt x="6259" y="1917"/>
                      <a:pt x="6953" y="1250"/>
                    </a:cubicBezTo>
                    <a:cubicBezTo>
                      <a:pt x="6855" y="1179"/>
                      <a:pt x="6752" y="1105"/>
                      <a:pt x="6646" y="1032"/>
                    </a:cubicBezTo>
                    <a:cubicBezTo>
                      <a:pt x="5992" y="1392"/>
                      <a:pt x="5103" y="1772"/>
                      <a:pt x="4256" y="1772"/>
                    </a:cubicBezTo>
                    <a:cubicBezTo>
                      <a:pt x="4018" y="1772"/>
                      <a:pt x="3784" y="1743"/>
                      <a:pt x="3559" y="1674"/>
                    </a:cubicBezTo>
                    <a:cubicBezTo>
                      <a:pt x="2465" y="1339"/>
                      <a:pt x="2285" y="548"/>
                      <a:pt x="2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3"/>
              <p:cNvSpPr/>
              <p:nvPr/>
            </p:nvSpPr>
            <p:spPr>
              <a:xfrm>
                <a:off x="1917922" y="2016765"/>
                <a:ext cx="112991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1178" extrusionOk="0">
                    <a:moveTo>
                      <a:pt x="427" y="1"/>
                    </a:moveTo>
                    <a:cubicBezTo>
                      <a:pt x="393" y="1"/>
                      <a:pt x="363" y="4"/>
                      <a:pt x="337" y="11"/>
                    </a:cubicBezTo>
                    <a:cubicBezTo>
                      <a:pt x="1" y="105"/>
                      <a:pt x="398" y="982"/>
                      <a:pt x="891" y="1099"/>
                    </a:cubicBezTo>
                    <a:cubicBezTo>
                      <a:pt x="1097" y="1149"/>
                      <a:pt x="1392" y="1177"/>
                      <a:pt x="1661" y="1177"/>
                    </a:cubicBezTo>
                    <a:cubicBezTo>
                      <a:pt x="2035" y="1177"/>
                      <a:pt x="2359" y="1122"/>
                      <a:pt x="2325" y="991"/>
                    </a:cubicBezTo>
                    <a:cubicBezTo>
                      <a:pt x="2270" y="779"/>
                      <a:pt x="939" y="1"/>
                      <a:pt x="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3"/>
              <p:cNvSpPr/>
              <p:nvPr/>
            </p:nvSpPr>
            <p:spPr>
              <a:xfrm>
                <a:off x="1285470" y="962507"/>
                <a:ext cx="1256880" cy="737218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15398" extrusionOk="0">
                    <a:moveTo>
                      <a:pt x="13126" y="1"/>
                    </a:moveTo>
                    <a:cubicBezTo>
                      <a:pt x="9250" y="1"/>
                      <a:pt x="5374" y="1442"/>
                      <a:pt x="3422" y="4324"/>
                    </a:cubicBezTo>
                    <a:cubicBezTo>
                      <a:pt x="0" y="9376"/>
                      <a:pt x="2103" y="15397"/>
                      <a:pt x="2103" y="15397"/>
                    </a:cubicBezTo>
                    <a:cubicBezTo>
                      <a:pt x="2938" y="12216"/>
                      <a:pt x="3463" y="7841"/>
                      <a:pt x="3463" y="7840"/>
                    </a:cubicBezTo>
                    <a:lnTo>
                      <a:pt x="3463" y="7840"/>
                    </a:lnTo>
                    <a:cubicBezTo>
                      <a:pt x="3134" y="11660"/>
                      <a:pt x="3941" y="14894"/>
                      <a:pt x="4367" y="14894"/>
                    </a:cubicBezTo>
                    <a:cubicBezTo>
                      <a:pt x="4451" y="14894"/>
                      <a:pt x="4521" y="14766"/>
                      <a:pt x="4563" y="14490"/>
                    </a:cubicBezTo>
                    <a:cubicBezTo>
                      <a:pt x="5332" y="9503"/>
                      <a:pt x="6666" y="5581"/>
                      <a:pt x="6667" y="5581"/>
                    </a:cubicBezTo>
                    <a:lnTo>
                      <a:pt x="6667" y="5581"/>
                    </a:lnTo>
                    <a:cubicBezTo>
                      <a:pt x="6666" y="5581"/>
                      <a:pt x="5994" y="8219"/>
                      <a:pt x="6374" y="10847"/>
                    </a:cubicBezTo>
                    <a:cubicBezTo>
                      <a:pt x="6427" y="11208"/>
                      <a:pt x="6714" y="11488"/>
                      <a:pt x="7075" y="11533"/>
                    </a:cubicBezTo>
                    <a:cubicBezTo>
                      <a:pt x="7486" y="11584"/>
                      <a:pt x="8092" y="11652"/>
                      <a:pt x="8838" y="11716"/>
                    </a:cubicBezTo>
                    <a:cubicBezTo>
                      <a:pt x="8861" y="11718"/>
                      <a:pt x="8884" y="11719"/>
                      <a:pt x="8907" y="11719"/>
                    </a:cubicBezTo>
                    <a:cubicBezTo>
                      <a:pt x="9341" y="11719"/>
                      <a:pt x="9705" y="11372"/>
                      <a:pt x="9712" y="10930"/>
                    </a:cubicBezTo>
                    <a:cubicBezTo>
                      <a:pt x="9730" y="9749"/>
                      <a:pt x="9803" y="8184"/>
                      <a:pt x="10028" y="6731"/>
                    </a:cubicBezTo>
                    <a:cubicBezTo>
                      <a:pt x="10028" y="6731"/>
                      <a:pt x="10057" y="8985"/>
                      <a:pt x="10272" y="11136"/>
                    </a:cubicBezTo>
                    <a:cubicBezTo>
                      <a:pt x="10312" y="11534"/>
                      <a:pt x="10637" y="11841"/>
                      <a:pt x="11036" y="11859"/>
                    </a:cubicBezTo>
                    <a:cubicBezTo>
                      <a:pt x="11694" y="11887"/>
                      <a:pt x="12397" y="11906"/>
                      <a:pt x="13126" y="11906"/>
                    </a:cubicBezTo>
                    <a:cubicBezTo>
                      <a:pt x="14201" y="11906"/>
                      <a:pt x="15220" y="11866"/>
                      <a:pt x="16122" y="11811"/>
                    </a:cubicBezTo>
                    <a:cubicBezTo>
                      <a:pt x="16509" y="11787"/>
                      <a:pt x="16824" y="11489"/>
                      <a:pt x="16869" y="11103"/>
                    </a:cubicBezTo>
                    <a:cubicBezTo>
                      <a:pt x="16975" y="10195"/>
                      <a:pt x="17079" y="9010"/>
                      <a:pt x="17079" y="7860"/>
                    </a:cubicBezTo>
                    <a:cubicBezTo>
                      <a:pt x="17079" y="7860"/>
                      <a:pt x="17301" y="9209"/>
                      <a:pt x="17344" y="10856"/>
                    </a:cubicBezTo>
                    <a:cubicBezTo>
                      <a:pt x="17356" y="11299"/>
                      <a:pt x="17719" y="11644"/>
                      <a:pt x="18151" y="11644"/>
                    </a:cubicBezTo>
                    <a:cubicBezTo>
                      <a:pt x="18179" y="11644"/>
                      <a:pt x="18206" y="11642"/>
                      <a:pt x="18234" y="11639"/>
                    </a:cubicBezTo>
                    <a:cubicBezTo>
                      <a:pt x="18613" y="11600"/>
                      <a:pt x="18933" y="11563"/>
                      <a:pt x="19181" y="11533"/>
                    </a:cubicBezTo>
                    <a:cubicBezTo>
                      <a:pt x="19541" y="11488"/>
                      <a:pt x="19826" y="11208"/>
                      <a:pt x="19877" y="10849"/>
                    </a:cubicBezTo>
                    <a:cubicBezTo>
                      <a:pt x="20259" y="8220"/>
                      <a:pt x="19586" y="5581"/>
                      <a:pt x="19585" y="5581"/>
                    </a:cubicBezTo>
                    <a:lnTo>
                      <a:pt x="19585" y="5581"/>
                    </a:lnTo>
                    <a:cubicBezTo>
                      <a:pt x="19586" y="5581"/>
                      <a:pt x="21104" y="9503"/>
                      <a:pt x="21689" y="14490"/>
                    </a:cubicBezTo>
                    <a:cubicBezTo>
                      <a:pt x="21725" y="14797"/>
                      <a:pt x="21792" y="14937"/>
                      <a:pt x="21877" y="14937"/>
                    </a:cubicBezTo>
                    <a:cubicBezTo>
                      <a:pt x="22289" y="14937"/>
                      <a:pt x="23116" y="11635"/>
                      <a:pt x="22789" y="7840"/>
                    </a:cubicBezTo>
                    <a:lnTo>
                      <a:pt x="22789" y="7840"/>
                    </a:lnTo>
                    <a:cubicBezTo>
                      <a:pt x="22789" y="7841"/>
                      <a:pt x="23314" y="12216"/>
                      <a:pt x="24149" y="15397"/>
                    </a:cubicBezTo>
                    <a:cubicBezTo>
                      <a:pt x="24149" y="15397"/>
                      <a:pt x="26252" y="9376"/>
                      <a:pt x="22830" y="4324"/>
                    </a:cubicBezTo>
                    <a:cubicBezTo>
                      <a:pt x="20878" y="1442"/>
                      <a:pt x="17002" y="1"/>
                      <a:pt x="13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3"/>
              <p:cNvSpPr/>
              <p:nvPr/>
            </p:nvSpPr>
            <p:spPr>
              <a:xfrm>
                <a:off x="1607106" y="1100394"/>
                <a:ext cx="93888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7927" extrusionOk="0">
                    <a:moveTo>
                      <a:pt x="1879" y="1"/>
                    </a:moveTo>
                    <a:cubicBezTo>
                      <a:pt x="1854" y="1"/>
                      <a:pt x="1830" y="14"/>
                      <a:pt x="1817" y="37"/>
                    </a:cubicBezTo>
                    <a:cubicBezTo>
                      <a:pt x="0" y="3264"/>
                      <a:pt x="387" y="7816"/>
                      <a:pt x="391" y="7862"/>
                    </a:cubicBezTo>
                    <a:cubicBezTo>
                      <a:pt x="395" y="7898"/>
                      <a:pt x="425" y="7926"/>
                      <a:pt x="462" y="7926"/>
                    </a:cubicBezTo>
                    <a:lnTo>
                      <a:pt x="469" y="7926"/>
                    </a:lnTo>
                    <a:cubicBezTo>
                      <a:pt x="507" y="7923"/>
                      <a:pt x="536" y="7888"/>
                      <a:pt x="533" y="7849"/>
                    </a:cubicBezTo>
                    <a:cubicBezTo>
                      <a:pt x="529" y="7804"/>
                      <a:pt x="145" y="3295"/>
                      <a:pt x="1941" y="107"/>
                    </a:cubicBezTo>
                    <a:cubicBezTo>
                      <a:pt x="1960" y="73"/>
                      <a:pt x="1948" y="29"/>
                      <a:pt x="1914" y="10"/>
                    </a:cubicBezTo>
                    <a:cubicBezTo>
                      <a:pt x="1903" y="4"/>
                      <a:pt x="1891" y="1"/>
                      <a:pt x="18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3"/>
              <p:cNvSpPr/>
              <p:nvPr/>
            </p:nvSpPr>
            <p:spPr>
              <a:xfrm>
                <a:off x="1576657" y="954081"/>
                <a:ext cx="310150" cy="103032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2152" extrusionOk="0">
                    <a:moveTo>
                      <a:pt x="4429" y="1"/>
                    </a:moveTo>
                    <a:cubicBezTo>
                      <a:pt x="3320" y="1"/>
                      <a:pt x="1816" y="435"/>
                      <a:pt x="32" y="2028"/>
                    </a:cubicBezTo>
                    <a:cubicBezTo>
                      <a:pt x="3" y="2054"/>
                      <a:pt x="0" y="2098"/>
                      <a:pt x="27" y="2128"/>
                    </a:cubicBezTo>
                    <a:cubicBezTo>
                      <a:pt x="41" y="2144"/>
                      <a:pt x="60" y="2152"/>
                      <a:pt x="79" y="2152"/>
                    </a:cubicBezTo>
                    <a:cubicBezTo>
                      <a:pt x="97" y="2152"/>
                      <a:pt x="113" y="2145"/>
                      <a:pt x="126" y="2133"/>
                    </a:cubicBezTo>
                    <a:cubicBezTo>
                      <a:pt x="1881" y="567"/>
                      <a:pt x="3352" y="143"/>
                      <a:pt x="4430" y="143"/>
                    </a:cubicBezTo>
                    <a:cubicBezTo>
                      <a:pt x="5468" y="143"/>
                      <a:pt x="6143" y="536"/>
                      <a:pt x="6357" y="681"/>
                    </a:cubicBezTo>
                    <a:cubicBezTo>
                      <a:pt x="6369" y="690"/>
                      <a:pt x="6383" y="694"/>
                      <a:pt x="6397" y="694"/>
                    </a:cubicBezTo>
                    <a:cubicBezTo>
                      <a:pt x="6420" y="694"/>
                      <a:pt x="6442" y="683"/>
                      <a:pt x="6456" y="663"/>
                    </a:cubicBezTo>
                    <a:cubicBezTo>
                      <a:pt x="6477" y="631"/>
                      <a:pt x="6469" y="586"/>
                      <a:pt x="6436" y="564"/>
                    </a:cubicBezTo>
                    <a:cubicBezTo>
                      <a:pt x="6214" y="412"/>
                      <a:pt x="5509" y="1"/>
                      <a:pt x="44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>
                <a:off x="1463859" y="1182982"/>
                <a:ext cx="62911" cy="3244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776" extrusionOk="0">
                    <a:moveTo>
                      <a:pt x="1233" y="1"/>
                    </a:moveTo>
                    <a:cubicBezTo>
                      <a:pt x="1205" y="1"/>
                      <a:pt x="1178" y="18"/>
                      <a:pt x="1166" y="46"/>
                    </a:cubicBezTo>
                    <a:cubicBezTo>
                      <a:pt x="1" y="2983"/>
                      <a:pt x="117" y="6671"/>
                      <a:pt x="118" y="6708"/>
                    </a:cubicBezTo>
                    <a:cubicBezTo>
                      <a:pt x="120" y="6746"/>
                      <a:pt x="151" y="6776"/>
                      <a:pt x="189" y="6776"/>
                    </a:cubicBezTo>
                    <a:lnTo>
                      <a:pt x="191" y="6776"/>
                    </a:lnTo>
                    <a:cubicBezTo>
                      <a:pt x="230" y="6775"/>
                      <a:pt x="261" y="6742"/>
                      <a:pt x="260" y="6703"/>
                    </a:cubicBezTo>
                    <a:cubicBezTo>
                      <a:pt x="258" y="6666"/>
                      <a:pt x="144" y="3008"/>
                      <a:pt x="1299" y="98"/>
                    </a:cubicBezTo>
                    <a:cubicBezTo>
                      <a:pt x="1313" y="62"/>
                      <a:pt x="1296" y="20"/>
                      <a:pt x="1259" y="6"/>
                    </a:cubicBezTo>
                    <a:cubicBezTo>
                      <a:pt x="1250" y="2"/>
                      <a:pt x="1242" y="1"/>
                      <a:pt x="12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1317596" y="1354192"/>
                <a:ext cx="122854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3404" extrusionOk="0">
                    <a:moveTo>
                      <a:pt x="2485" y="1"/>
                    </a:moveTo>
                    <a:cubicBezTo>
                      <a:pt x="2456" y="1"/>
                      <a:pt x="2430" y="17"/>
                      <a:pt x="2418" y="44"/>
                    </a:cubicBezTo>
                    <a:cubicBezTo>
                      <a:pt x="2410" y="66"/>
                      <a:pt x="1511" y="2192"/>
                      <a:pt x="39" y="3275"/>
                    </a:cubicBezTo>
                    <a:cubicBezTo>
                      <a:pt x="8" y="3299"/>
                      <a:pt x="1" y="3342"/>
                      <a:pt x="23" y="3375"/>
                    </a:cubicBezTo>
                    <a:cubicBezTo>
                      <a:pt x="37" y="3393"/>
                      <a:pt x="59" y="3403"/>
                      <a:pt x="81" y="3403"/>
                    </a:cubicBezTo>
                    <a:cubicBezTo>
                      <a:pt x="96" y="3403"/>
                      <a:pt x="111" y="3399"/>
                      <a:pt x="123" y="3389"/>
                    </a:cubicBezTo>
                    <a:cubicBezTo>
                      <a:pt x="1626" y="2284"/>
                      <a:pt x="2541" y="121"/>
                      <a:pt x="2549" y="99"/>
                    </a:cubicBezTo>
                    <a:cubicBezTo>
                      <a:pt x="2565" y="63"/>
                      <a:pt x="2548" y="22"/>
                      <a:pt x="2512" y="6"/>
                    </a:cubicBezTo>
                    <a:cubicBezTo>
                      <a:pt x="2503" y="2"/>
                      <a:pt x="2494" y="1"/>
                      <a:pt x="24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3"/>
              <p:cNvSpPr/>
              <p:nvPr/>
            </p:nvSpPr>
            <p:spPr>
              <a:xfrm>
                <a:off x="1357573" y="1396084"/>
                <a:ext cx="61523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4011" extrusionOk="0">
                    <a:moveTo>
                      <a:pt x="1210" y="0"/>
                    </a:moveTo>
                    <a:cubicBezTo>
                      <a:pt x="1174" y="0"/>
                      <a:pt x="1143" y="28"/>
                      <a:pt x="1141" y="65"/>
                    </a:cubicBezTo>
                    <a:cubicBezTo>
                      <a:pt x="1138" y="89"/>
                      <a:pt x="931" y="2434"/>
                      <a:pt x="20" y="3902"/>
                    </a:cubicBezTo>
                    <a:cubicBezTo>
                      <a:pt x="0" y="3935"/>
                      <a:pt x="10" y="3979"/>
                      <a:pt x="43" y="4000"/>
                    </a:cubicBezTo>
                    <a:cubicBezTo>
                      <a:pt x="55" y="4007"/>
                      <a:pt x="69" y="4010"/>
                      <a:pt x="81" y="4010"/>
                    </a:cubicBezTo>
                    <a:cubicBezTo>
                      <a:pt x="105" y="4010"/>
                      <a:pt x="128" y="3999"/>
                      <a:pt x="141" y="3977"/>
                    </a:cubicBezTo>
                    <a:cubicBezTo>
                      <a:pt x="1069" y="2480"/>
                      <a:pt x="1280" y="101"/>
                      <a:pt x="1282" y="77"/>
                    </a:cubicBezTo>
                    <a:cubicBezTo>
                      <a:pt x="1285" y="38"/>
                      <a:pt x="1256" y="3"/>
                      <a:pt x="1217" y="1"/>
                    </a:cubicBezTo>
                    <a:cubicBezTo>
                      <a:pt x="1215" y="0"/>
                      <a:pt x="1212" y="0"/>
                      <a:pt x="1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3"/>
              <p:cNvSpPr/>
              <p:nvPr/>
            </p:nvSpPr>
            <p:spPr>
              <a:xfrm>
                <a:off x="2389843" y="1354192"/>
                <a:ext cx="122806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3404" extrusionOk="0">
                    <a:moveTo>
                      <a:pt x="80" y="1"/>
                    </a:moveTo>
                    <a:cubicBezTo>
                      <a:pt x="72" y="1"/>
                      <a:pt x="62" y="2"/>
                      <a:pt x="54" y="6"/>
                    </a:cubicBezTo>
                    <a:cubicBezTo>
                      <a:pt x="18" y="22"/>
                      <a:pt x="1" y="63"/>
                      <a:pt x="16" y="99"/>
                    </a:cubicBezTo>
                    <a:cubicBezTo>
                      <a:pt x="25" y="121"/>
                      <a:pt x="939" y="2284"/>
                      <a:pt x="2443" y="3389"/>
                    </a:cubicBezTo>
                    <a:cubicBezTo>
                      <a:pt x="2455" y="3399"/>
                      <a:pt x="2470" y="3403"/>
                      <a:pt x="2485" y="3403"/>
                    </a:cubicBezTo>
                    <a:cubicBezTo>
                      <a:pt x="2506" y="3403"/>
                      <a:pt x="2527" y="3393"/>
                      <a:pt x="2541" y="3375"/>
                    </a:cubicBezTo>
                    <a:cubicBezTo>
                      <a:pt x="2565" y="3342"/>
                      <a:pt x="2558" y="3299"/>
                      <a:pt x="2527" y="3275"/>
                    </a:cubicBezTo>
                    <a:cubicBezTo>
                      <a:pt x="1055" y="2193"/>
                      <a:pt x="156" y="66"/>
                      <a:pt x="147" y="44"/>
                    </a:cubicBezTo>
                    <a:cubicBezTo>
                      <a:pt x="135" y="17"/>
                      <a:pt x="10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2411100" y="1396084"/>
                <a:ext cx="61618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011" extrusionOk="0">
                    <a:moveTo>
                      <a:pt x="73" y="1"/>
                    </a:moveTo>
                    <a:cubicBezTo>
                      <a:pt x="71" y="1"/>
                      <a:pt x="70" y="1"/>
                      <a:pt x="69" y="1"/>
                    </a:cubicBezTo>
                    <a:cubicBezTo>
                      <a:pt x="30" y="3"/>
                      <a:pt x="1" y="38"/>
                      <a:pt x="4" y="77"/>
                    </a:cubicBezTo>
                    <a:cubicBezTo>
                      <a:pt x="6" y="101"/>
                      <a:pt x="217" y="2480"/>
                      <a:pt x="1145" y="3977"/>
                    </a:cubicBezTo>
                    <a:cubicBezTo>
                      <a:pt x="1159" y="3999"/>
                      <a:pt x="1181" y="4010"/>
                      <a:pt x="1205" y="4010"/>
                    </a:cubicBezTo>
                    <a:cubicBezTo>
                      <a:pt x="1218" y="4010"/>
                      <a:pt x="1231" y="4007"/>
                      <a:pt x="1243" y="4000"/>
                    </a:cubicBezTo>
                    <a:cubicBezTo>
                      <a:pt x="1276" y="3979"/>
                      <a:pt x="1286" y="3935"/>
                      <a:pt x="1265" y="3902"/>
                    </a:cubicBezTo>
                    <a:cubicBezTo>
                      <a:pt x="356" y="2434"/>
                      <a:pt x="149" y="89"/>
                      <a:pt x="146" y="65"/>
                    </a:cubicBezTo>
                    <a:cubicBezTo>
                      <a:pt x="143" y="27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1839213" y="1237036"/>
                <a:ext cx="51420" cy="27826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5812" extrusionOk="0">
                    <a:moveTo>
                      <a:pt x="192" y="1"/>
                    </a:moveTo>
                    <a:cubicBezTo>
                      <a:pt x="159" y="1"/>
                      <a:pt x="125" y="32"/>
                      <a:pt x="123" y="69"/>
                    </a:cubicBezTo>
                    <a:cubicBezTo>
                      <a:pt x="1" y="2497"/>
                      <a:pt x="917" y="5728"/>
                      <a:pt x="926" y="5760"/>
                    </a:cubicBezTo>
                    <a:cubicBezTo>
                      <a:pt x="936" y="5791"/>
                      <a:pt x="964" y="5812"/>
                      <a:pt x="995" y="5812"/>
                    </a:cubicBezTo>
                    <a:cubicBezTo>
                      <a:pt x="1001" y="5812"/>
                      <a:pt x="1008" y="5811"/>
                      <a:pt x="1014" y="5808"/>
                    </a:cubicBezTo>
                    <a:cubicBezTo>
                      <a:pt x="1052" y="5798"/>
                      <a:pt x="1074" y="5759"/>
                      <a:pt x="1063" y="5721"/>
                    </a:cubicBezTo>
                    <a:cubicBezTo>
                      <a:pt x="1054" y="5689"/>
                      <a:pt x="144" y="2480"/>
                      <a:pt x="264" y="76"/>
                    </a:cubicBezTo>
                    <a:cubicBezTo>
                      <a:pt x="267" y="37"/>
                      <a:pt x="236" y="4"/>
                      <a:pt x="197" y="1"/>
                    </a:cubicBezTo>
                    <a:cubicBezTo>
                      <a:pt x="195" y="1"/>
                      <a:pt x="194" y="1"/>
                      <a:pt x="1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>
                <a:off x="2024591" y="1196771"/>
                <a:ext cx="50128" cy="28807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6017" extrusionOk="0">
                    <a:moveTo>
                      <a:pt x="530" y="1"/>
                    </a:moveTo>
                    <a:cubicBezTo>
                      <a:pt x="526" y="1"/>
                      <a:pt x="523" y="1"/>
                      <a:pt x="520" y="1"/>
                    </a:cubicBezTo>
                    <a:cubicBezTo>
                      <a:pt x="481" y="7"/>
                      <a:pt x="453" y="42"/>
                      <a:pt x="459" y="82"/>
                    </a:cubicBezTo>
                    <a:cubicBezTo>
                      <a:pt x="901" y="3190"/>
                      <a:pt x="22" y="5896"/>
                      <a:pt x="12" y="5923"/>
                    </a:cubicBezTo>
                    <a:cubicBezTo>
                      <a:pt x="0" y="5960"/>
                      <a:pt x="20" y="6000"/>
                      <a:pt x="58" y="6012"/>
                    </a:cubicBezTo>
                    <a:cubicBezTo>
                      <a:pt x="65" y="6015"/>
                      <a:pt x="73" y="6016"/>
                      <a:pt x="80" y="6016"/>
                    </a:cubicBezTo>
                    <a:cubicBezTo>
                      <a:pt x="110" y="6016"/>
                      <a:pt x="137" y="5997"/>
                      <a:pt x="148" y="5968"/>
                    </a:cubicBezTo>
                    <a:cubicBezTo>
                      <a:pt x="156" y="5940"/>
                      <a:pt x="1047" y="3204"/>
                      <a:pt x="600" y="62"/>
                    </a:cubicBezTo>
                    <a:cubicBezTo>
                      <a:pt x="595" y="26"/>
                      <a:pt x="566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2126425" y="1124907"/>
                <a:ext cx="94941" cy="366790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7661" extrusionOk="0">
                    <a:moveTo>
                      <a:pt x="88" y="1"/>
                    </a:moveTo>
                    <a:cubicBezTo>
                      <a:pt x="83" y="1"/>
                      <a:pt x="78" y="1"/>
                      <a:pt x="73" y="2"/>
                    </a:cubicBezTo>
                    <a:cubicBezTo>
                      <a:pt x="52" y="8"/>
                      <a:pt x="32" y="23"/>
                      <a:pt x="23" y="43"/>
                    </a:cubicBezTo>
                    <a:cubicBezTo>
                      <a:pt x="0" y="89"/>
                      <a:pt x="14" y="119"/>
                      <a:pt x="149" y="408"/>
                    </a:cubicBezTo>
                    <a:cubicBezTo>
                      <a:pt x="568" y="1306"/>
                      <a:pt x="1840" y="4038"/>
                      <a:pt x="1805" y="7588"/>
                    </a:cubicBezTo>
                    <a:cubicBezTo>
                      <a:pt x="1804" y="7627"/>
                      <a:pt x="1835" y="7660"/>
                      <a:pt x="1875" y="7661"/>
                    </a:cubicBezTo>
                    <a:lnTo>
                      <a:pt x="1876" y="7661"/>
                    </a:lnTo>
                    <a:cubicBezTo>
                      <a:pt x="1914" y="7661"/>
                      <a:pt x="1946" y="7629"/>
                      <a:pt x="1946" y="7590"/>
                    </a:cubicBezTo>
                    <a:cubicBezTo>
                      <a:pt x="1982" y="4007"/>
                      <a:pt x="699" y="1254"/>
                      <a:pt x="278" y="348"/>
                    </a:cubicBezTo>
                    <a:cubicBezTo>
                      <a:pt x="221" y="228"/>
                      <a:pt x="172" y="121"/>
                      <a:pt x="159" y="83"/>
                    </a:cubicBezTo>
                    <a:cubicBezTo>
                      <a:pt x="161" y="74"/>
                      <a:pt x="160" y="65"/>
                      <a:pt x="158" y="57"/>
                    </a:cubicBezTo>
                    <a:cubicBezTo>
                      <a:pt x="150" y="23"/>
                      <a:pt x="120" y="1"/>
                      <a:pt x="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1757200" y="1023120"/>
                <a:ext cx="147223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305" extrusionOk="0">
                    <a:moveTo>
                      <a:pt x="2183" y="1"/>
                    </a:moveTo>
                    <a:cubicBezTo>
                      <a:pt x="1703" y="1"/>
                      <a:pt x="933" y="201"/>
                      <a:pt x="27" y="1186"/>
                    </a:cubicBezTo>
                    <a:cubicBezTo>
                      <a:pt x="1" y="1215"/>
                      <a:pt x="2" y="1260"/>
                      <a:pt x="31" y="1287"/>
                    </a:cubicBezTo>
                    <a:cubicBezTo>
                      <a:pt x="44" y="1299"/>
                      <a:pt x="62" y="1305"/>
                      <a:pt x="79" y="1305"/>
                    </a:cubicBezTo>
                    <a:cubicBezTo>
                      <a:pt x="98" y="1305"/>
                      <a:pt x="118" y="1297"/>
                      <a:pt x="132" y="1282"/>
                    </a:cubicBezTo>
                    <a:cubicBezTo>
                      <a:pt x="975" y="366"/>
                      <a:pt x="1680" y="137"/>
                      <a:pt x="2174" y="137"/>
                    </a:cubicBezTo>
                    <a:cubicBezTo>
                      <a:pt x="2648" y="137"/>
                      <a:pt x="2929" y="348"/>
                      <a:pt x="2952" y="366"/>
                    </a:cubicBezTo>
                    <a:cubicBezTo>
                      <a:pt x="2965" y="376"/>
                      <a:pt x="2980" y="381"/>
                      <a:pt x="2996" y="381"/>
                    </a:cubicBezTo>
                    <a:cubicBezTo>
                      <a:pt x="3017" y="381"/>
                      <a:pt x="3037" y="372"/>
                      <a:pt x="3051" y="354"/>
                    </a:cubicBezTo>
                    <a:cubicBezTo>
                      <a:pt x="3075" y="323"/>
                      <a:pt x="3070" y="278"/>
                      <a:pt x="3039" y="255"/>
                    </a:cubicBezTo>
                    <a:cubicBezTo>
                      <a:pt x="3026" y="244"/>
                      <a:pt x="2715" y="3"/>
                      <a:pt x="2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1927210" y="962986"/>
                <a:ext cx="212289" cy="38063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795" extrusionOk="0">
                    <a:moveTo>
                      <a:pt x="2271" y="0"/>
                    </a:moveTo>
                    <a:cubicBezTo>
                      <a:pt x="907" y="0"/>
                      <a:pt x="49" y="658"/>
                      <a:pt x="37" y="668"/>
                    </a:cubicBezTo>
                    <a:cubicBezTo>
                      <a:pt x="6" y="692"/>
                      <a:pt x="1" y="737"/>
                      <a:pt x="25" y="768"/>
                    </a:cubicBezTo>
                    <a:cubicBezTo>
                      <a:pt x="39" y="786"/>
                      <a:pt x="60" y="795"/>
                      <a:pt x="81" y="795"/>
                    </a:cubicBezTo>
                    <a:cubicBezTo>
                      <a:pt x="97" y="795"/>
                      <a:pt x="111" y="790"/>
                      <a:pt x="125" y="780"/>
                    </a:cubicBezTo>
                    <a:cubicBezTo>
                      <a:pt x="129" y="776"/>
                      <a:pt x="563" y="440"/>
                      <a:pt x="1294" y="257"/>
                    </a:cubicBezTo>
                    <a:cubicBezTo>
                      <a:pt x="1557" y="191"/>
                      <a:pt x="1881" y="140"/>
                      <a:pt x="2255" y="140"/>
                    </a:cubicBezTo>
                    <a:cubicBezTo>
                      <a:pt x="2837" y="140"/>
                      <a:pt x="3540" y="263"/>
                      <a:pt x="4321" y="644"/>
                    </a:cubicBezTo>
                    <a:cubicBezTo>
                      <a:pt x="4331" y="649"/>
                      <a:pt x="4342" y="651"/>
                      <a:pt x="4352" y="651"/>
                    </a:cubicBezTo>
                    <a:cubicBezTo>
                      <a:pt x="4379" y="651"/>
                      <a:pt x="4404" y="637"/>
                      <a:pt x="4416" y="611"/>
                    </a:cubicBezTo>
                    <a:cubicBezTo>
                      <a:pt x="4433" y="576"/>
                      <a:pt x="4419" y="534"/>
                      <a:pt x="4384" y="516"/>
                    </a:cubicBezTo>
                    <a:cubicBezTo>
                      <a:pt x="3598" y="133"/>
                      <a:pt x="2883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1931232" y="1017662"/>
                <a:ext cx="134919" cy="30594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639" extrusionOk="0">
                    <a:moveTo>
                      <a:pt x="1500" y="1"/>
                    </a:moveTo>
                    <a:cubicBezTo>
                      <a:pt x="592" y="1"/>
                      <a:pt x="38" y="509"/>
                      <a:pt x="30" y="516"/>
                    </a:cubicBezTo>
                    <a:cubicBezTo>
                      <a:pt x="2" y="543"/>
                      <a:pt x="0" y="588"/>
                      <a:pt x="27" y="617"/>
                    </a:cubicBezTo>
                    <a:cubicBezTo>
                      <a:pt x="41" y="631"/>
                      <a:pt x="60" y="638"/>
                      <a:pt x="79" y="638"/>
                    </a:cubicBezTo>
                    <a:cubicBezTo>
                      <a:pt x="96" y="638"/>
                      <a:pt x="114" y="632"/>
                      <a:pt x="128" y="619"/>
                    </a:cubicBezTo>
                    <a:cubicBezTo>
                      <a:pt x="157" y="592"/>
                      <a:pt x="656" y="138"/>
                      <a:pt x="1487" y="138"/>
                    </a:cubicBezTo>
                    <a:cubicBezTo>
                      <a:pt x="1837" y="138"/>
                      <a:pt x="2247" y="218"/>
                      <a:pt x="2704" y="446"/>
                    </a:cubicBezTo>
                    <a:cubicBezTo>
                      <a:pt x="2715" y="451"/>
                      <a:pt x="2726" y="454"/>
                      <a:pt x="2736" y="454"/>
                    </a:cubicBezTo>
                    <a:cubicBezTo>
                      <a:pt x="2762" y="454"/>
                      <a:pt x="2787" y="440"/>
                      <a:pt x="2800" y="415"/>
                    </a:cubicBezTo>
                    <a:cubicBezTo>
                      <a:pt x="2817" y="379"/>
                      <a:pt x="2803" y="337"/>
                      <a:pt x="2768" y="320"/>
                    </a:cubicBezTo>
                    <a:cubicBezTo>
                      <a:pt x="2296" y="85"/>
                      <a:pt x="1869" y="1"/>
                      <a:pt x="1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3"/>
              <p:cNvSpPr/>
              <p:nvPr/>
            </p:nvSpPr>
            <p:spPr>
              <a:xfrm>
                <a:off x="2236876" y="1166273"/>
                <a:ext cx="97814" cy="364779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7619" extrusionOk="0">
                    <a:moveTo>
                      <a:pt x="83" y="1"/>
                    </a:moveTo>
                    <a:cubicBezTo>
                      <a:pt x="72" y="1"/>
                      <a:pt x="60" y="3"/>
                      <a:pt x="50" y="9"/>
                    </a:cubicBezTo>
                    <a:cubicBezTo>
                      <a:pt x="15" y="26"/>
                      <a:pt x="1" y="69"/>
                      <a:pt x="18" y="104"/>
                    </a:cubicBezTo>
                    <a:cubicBezTo>
                      <a:pt x="37" y="139"/>
                      <a:pt x="1799" y="3668"/>
                      <a:pt x="1900" y="7549"/>
                    </a:cubicBezTo>
                    <a:cubicBezTo>
                      <a:pt x="1902" y="7588"/>
                      <a:pt x="1933" y="7618"/>
                      <a:pt x="1971" y="7618"/>
                    </a:cubicBezTo>
                    <a:lnTo>
                      <a:pt x="1973" y="7618"/>
                    </a:lnTo>
                    <a:cubicBezTo>
                      <a:pt x="2012" y="7617"/>
                      <a:pt x="2043" y="7584"/>
                      <a:pt x="2042" y="7546"/>
                    </a:cubicBezTo>
                    <a:cubicBezTo>
                      <a:pt x="1940" y="3632"/>
                      <a:pt x="163" y="75"/>
                      <a:pt x="146" y="39"/>
                    </a:cubicBezTo>
                    <a:cubicBezTo>
                      <a:pt x="133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3"/>
              <p:cNvSpPr/>
              <p:nvPr/>
            </p:nvSpPr>
            <p:spPr>
              <a:xfrm>
                <a:off x="2156396" y="1224109"/>
                <a:ext cx="46298" cy="27543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5753" extrusionOk="0">
                    <a:moveTo>
                      <a:pt x="316" y="1"/>
                    </a:moveTo>
                    <a:cubicBezTo>
                      <a:pt x="312" y="1"/>
                      <a:pt x="309" y="1"/>
                      <a:pt x="305" y="1"/>
                    </a:cubicBezTo>
                    <a:cubicBezTo>
                      <a:pt x="266" y="8"/>
                      <a:pt x="240" y="44"/>
                      <a:pt x="246" y="83"/>
                    </a:cubicBezTo>
                    <a:cubicBezTo>
                      <a:pt x="820" y="3610"/>
                      <a:pt x="23" y="5635"/>
                      <a:pt x="15" y="5655"/>
                    </a:cubicBezTo>
                    <a:cubicBezTo>
                      <a:pt x="0" y="5692"/>
                      <a:pt x="18" y="5733"/>
                      <a:pt x="54" y="5748"/>
                    </a:cubicBezTo>
                    <a:cubicBezTo>
                      <a:pt x="63" y="5751"/>
                      <a:pt x="72" y="5753"/>
                      <a:pt x="80" y="5753"/>
                    </a:cubicBezTo>
                    <a:cubicBezTo>
                      <a:pt x="108" y="5753"/>
                      <a:pt x="135" y="5736"/>
                      <a:pt x="147" y="5709"/>
                    </a:cubicBezTo>
                    <a:cubicBezTo>
                      <a:pt x="155" y="5688"/>
                      <a:pt x="967" y="3630"/>
                      <a:pt x="386" y="60"/>
                    </a:cubicBezTo>
                    <a:cubicBezTo>
                      <a:pt x="381" y="25"/>
                      <a:pt x="351" y="1"/>
                      <a:pt x="3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3"/>
              <p:cNvSpPr/>
              <p:nvPr/>
            </p:nvSpPr>
            <p:spPr>
              <a:xfrm>
                <a:off x="1623767" y="1151575"/>
                <a:ext cx="92930" cy="263326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5500" extrusionOk="0">
                    <a:moveTo>
                      <a:pt x="1860" y="0"/>
                    </a:moveTo>
                    <a:cubicBezTo>
                      <a:pt x="1835" y="0"/>
                      <a:pt x="1812" y="12"/>
                      <a:pt x="1798" y="35"/>
                    </a:cubicBezTo>
                    <a:cubicBezTo>
                      <a:pt x="1783" y="62"/>
                      <a:pt x="230" y="2759"/>
                      <a:pt x="4" y="5423"/>
                    </a:cubicBezTo>
                    <a:cubicBezTo>
                      <a:pt x="1" y="5462"/>
                      <a:pt x="29" y="5496"/>
                      <a:pt x="69" y="5500"/>
                    </a:cubicBezTo>
                    <a:lnTo>
                      <a:pt x="75" y="5500"/>
                    </a:lnTo>
                    <a:cubicBezTo>
                      <a:pt x="111" y="5500"/>
                      <a:pt x="142" y="5472"/>
                      <a:pt x="145" y="5435"/>
                    </a:cubicBezTo>
                    <a:cubicBezTo>
                      <a:pt x="369" y="2803"/>
                      <a:pt x="1906" y="133"/>
                      <a:pt x="1921" y="106"/>
                    </a:cubicBezTo>
                    <a:cubicBezTo>
                      <a:pt x="1941" y="72"/>
                      <a:pt x="1929" y="29"/>
                      <a:pt x="1895" y="9"/>
                    </a:cubicBezTo>
                    <a:cubicBezTo>
                      <a:pt x="1884" y="3"/>
                      <a:pt x="1872" y="0"/>
                      <a:pt x="18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3"/>
              <p:cNvSpPr/>
              <p:nvPr/>
            </p:nvSpPr>
            <p:spPr>
              <a:xfrm>
                <a:off x="1556357" y="2919204"/>
                <a:ext cx="1069918" cy="1632000"/>
              </a:xfrm>
              <a:custGeom>
                <a:avLst/>
                <a:gdLst/>
                <a:ahLst/>
                <a:cxnLst/>
                <a:rect l="l" t="t" r="r" b="b"/>
                <a:pathLst>
                  <a:path w="22347" h="34087" extrusionOk="0">
                    <a:moveTo>
                      <a:pt x="1956" y="0"/>
                    </a:moveTo>
                    <a:cubicBezTo>
                      <a:pt x="1956" y="0"/>
                      <a:pt x="1225" y="3045"/>
                      <a:pt x="692" y="6247"/>
                    </a:cubicBezTo>
                    <a:cubicBezTo>
                      <a:pt x="0" y="11321"/>
                      <a:pt x="1725" y="28486"/>
                      <a:pt x="2415" y="33999"/>
                    </a:cubicBezTo>
                    <a:cubicBezTo>
                      <a:pt x="2902" y="34051"/>
                      <a:pt x="3545" y="34086"/>
                      <a:pt x="4258" y="34086"/>
                    </a:cubicBezTo>
                    <a:cubicBezTo>
                      <a:pt x="5265" y="34086"/>
                      <a:pt x="6414" y="34017"/>
                      <a:pt x="7468" y="33833"/>
                    </a:cubicBezTo>
                    <a:lnTo>
                      <a:pt x="6377" y="8188"/>
                    </a:lnTo>
                    <a:lnTo>
                      <a:pt x="8560" y="8188"/>
                    </a:lnTo>
                    <a:cubicBezTo>
                      <a:pt x="8560" y="8188"/>
                      <a:pt x="12016" y="18805"/>
                      <a:pt x="12551" y="21023"/>
                    </a:cubicBezTo>
                    <a:cubicBezTo>
                      <a:pt x="12998" y="22883"/>
                      <a:pt x="15784" y="29796"/>
                      <a:pt x="17810" y="33365"/>
                    </a:cubicBezTo>
                    <a:cubicBezTo>
                      <a:pt x="19177" y="32999"/>
                      <a:pt x="21048" y="32113"/>
                      <a:pt x="22346" y="31291"/>
                    </a:cubicBezTo>
                    <a:cubicBezTo>
                      <a:pt x="21092" y="28014"/>
                      <a:pt x="17718" y="19583"/>
                      <a:pt x="14244" y="6247"/>
                    </a:cubicBezTo>
                    <a:cubicBezTo>
                      <a:pt x="13711" y="3045"/>
                      <a:pt x="12980" y="0"/>
                      <a:pt x="129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3"/>
              <p:cNvSpPr/>
              <p:nvPr/>
            </p:nvSpPr>
            <p:spPr>
              <a:xfrm>
                <a:off x="160184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2359" y="0"/>
                    </a:moveTo>
                    <a:cubicBezTo>
                      <a:pt x="2341" y="0"/>
                      <a:pt x="2326" y="13"/>
                      <a:pt x="2324" y="31"/>
                    </a:cubicBezTo>
                    <a:cubicBezTo>
                      <a:pt x="1887" y="3368"/>
                      <a:pt x="30" y="6435"/>
                      <a:pt x="11" y="6465"/>
                    </a:cubicBezTo>
                    <a:cubicBezTo>
                      <a:pt x="1" y="6482"/>
                      <a:pt x="6" y="6504"/>
                      <a:pt x="23" y="6514"/>
                    </a:cubicBezTo>
                    <a:cubicBezTo>
                      <a:pt x="29" y="6518"/>
                      <a:pt x="35" y="6520"/>
                      <a:pt x="42" y="6520"/>
                    </a:cubicBezTo>
                    <a:cubicBezTo>
                      <a:pt x="53" y="6520"/>
                      <a:pt x="66" y="6513"/>
                      <a:pt x="72" y="6502"/>
                    </a:cubicBezTo>
                    <a:cubicBezTo>
                      <a:pt x="91" y="6472"/>
                      <a:pt x="1956" y="3392"/>
                      <a:pt x="2394" y="40"/>
                    </a:cubicBezTo>
                    <a:cubicBezTo>
                      <a:pt x="2397" y="21"/>
                      <a:pt x="2383" y="3"/>
                      <a:pt x="2364" y="1"/>
                    </a:cubicBezTo>
                    <a:cubicBezTo>
                      <a:pt x="2362" y="1"/>
                      <a:pt x="2360" y="0"/>
                      <a:pt x="2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3"/>
              <p:cNvSpPr/>
              <p:nvPr/>
            </p:nvSpPr>
            <p:spPr>
              <a:xfrm>
                <a:off x="211120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39" y="0"/>
                    </a:moveTo>
                    <a:cubicBezTo>
                      <a:pt x="37" y="0"/>
                      <a:pt x="35" y="0"/>
                      <a:pt x="33" y="1"/>
                    </a:cubicBezTo>
                    <a:cubicBezTo>
                      <a:pt x="14" y="3"/>
                      <a:pt x="0" y="21"/>
                      <a:pt x="3" y="40"/>
                    </a:cubicBezTo>
                    <a:cubicBezTo>
                      <a:pt x="441" y="3392"/>
                      <a:pt x="2306" y="6472"/>
                      <a:pt x="2325" y="6502"/>
                    </a:cubicBezTo>
                    <a:cubicBezTo>
                      <a:pt x="2331" y="6513"/>
                      <a:pt x="2344" y="6520"/>
                      <a:pt x="2355" y="6520"/>
                    </a:cubicBezTo>
                    <a:cubicBezTo>
                      <a:pt x="2361" y="6520"/>
                      <a:pt x="2368" y="6518"/>
                      <a:pt x="2373" y="6514"/>
                    </a:cubicBezTo>
                    <a:cubicBezTo>
                      <a:pt x="2390" y="6504"/>
                      <a:pt x="2396" y="6482"/>
                      <a:pt x="2386" y="6465"/>
                    </a:cubicBezTo>
                    <a:cubicBezTo>
                      <a:pt x="2366" y="6435"/>
                      <a:pt x="510" y="3368"/>
                      <a:pt x="74" y="31"/>
                    </a:cubicBezTo>
                    <a:cubicBezTo>
                      <a:pt x="71" y="13"/>
                      <a:pt x="56" y="0"/>
                      <a:pt x="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3"/>
              <p:cNvSpPr/>
              <p:nvPr/>
            </p:nvSpPr>
            <p:spPr>
              <a:xfrm>
                <a:off x="1912177" y="2999734"/>
                <a:ext cx="3447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028" extrusionOk="0">
                    <a:moveTo>
                      <a:pt x="36" y="1"/>
                    </a:moveTo>
                    <a:cubicBezTo>
                      <a:pt x="17" y="1"/>
                      <a:pt x="0" y="17"/>
                      <a:pt x="0" y="37"/>
                    </a:cubicBezTo>
                    <a:lnTo>
                      <a:pt x="0" y="5992"/>
                    </a:lnTo>
                    <a:cubicBezTo>
                      <a:pt x="0" y="6012"/>
                      <a:pt x="17" y="6027"/>
                      <a:pt x="36" y="6027"/>
                    </a:cubicBezTo>
                    <a:cubicBezTo>
                      <a:pt x="56" y="6027"/>
                      <a:pt x="72" y="6012"/>
                      <a:pt x="72" y="5992"/>
                    </a:cubicBezTo>
                    <a:lnTo>
                      <a:pt x="72" y="37"/>
                    </a:lnTo>
                    <a:cubicBezTo>
                      <a:pt x="72" y="17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3"/>
              <p:cNvSpPr/>
              <p:nvPr/>
            </p:nvSpPr>
            <p:spPr>
              <a:xfrm>
                <a:off x="1598153" y="2919204"/>
                <a:ext cx="794575" cy="893681"/>
              </a:xfrm>
              <a:custGeom>
                <a:avLst/>
                <a:gdLst/>
                <a:ahLst/>
                <a:cxnLst/>
                <a:rect l="l" t="t" r="r" b="b"/>
                <a:pathLst>
                  <a:path w="16596" h="18666" extrusionOk="0">
                    <a:moveTo>
                      <a:pt x="7123" y="6338"/>
                    </a:moveTo>
                    <a:cubicBezTo>
                      <a:pt x="7194" y="6341"/>
                      <a:pt x="7263" y="6344"/>
                      <a:pt x="7334" y="6345"/>
                    </a:cubicBezTo>
                    <a:cubicBezTo>
                      <a:pt x="7511" y="6504"/>
                      <a:pt x="7738" y="6605"/>
                      <a:pt x="7998" y="6634"/>
                    </a:cubicBezTo>
                    <a:cubicBezTo>
                      <a:pt x="8020" y="6674"/>
                      <a:pt x="8052" y="6727"/>
                      <a:pt x="8092" y="6792"/>
                    </a:cubicBezTo>
                    <a:cubicBezTo>
                      <a:pt x="8024" y="6792"/>
                      <a:pt x="7953" y="6791"/>
                      <a:pt x="7886" y="6791"/>
                    </a:cubicBezTo>
                    <a:cubicBezTo>
                      <a:pt x="7591" y="6791"/>
                      <a:pt x="7311" y="6793"/>
                      <a:pt x="7048" y="6796"/>
                    </a:cubicBezTo>
                    <a:cubicBezTo>
                      <a:pt x="7067" y="6630"/>
                      <a:pt x="7094" y="6481"/>
                      <a:pt x="7123" y="6338"/>
                    </a:cubicBezTo>
                    <a:close/>
                    <a:moveTo>
                      <a:pt x="1083" y="0"/>
                    </a:moveTo>
                    <a:cubicBezTo>
                      <a:pt x="1083" y="0"/>
                      <a:pt x="504" y="2415"/>
                      <a:pt x="0" y="5204"/>
                    </a:cubicBezTo>
                    <a:cubicBezTo>
                      <a:pt x="1194" y="5578"/>
                      <a:pt x="3244" y="6091"/>
                      <a:pt x="5951" y="6281"/>
                    </a:cubicBezTo>
                    <a:cubicBezTo>
                      <a:pt x="5918" y="6465"/>
                      <a:pt x="5894" y="6648"/>
                      <a:pt x="5878" y="6822"/>
                    </a:cubicBezTo>
                    <a:lnTo>
                      <a:pt x="5581" y="6831"/>
                    </a:lnTo>
                    <a:cubicBezTo>
                      <a:pt x="4420" y="6871"/>
                      <a:pt x="3482" y="7812"/>
                      <a:pt x="3447" y="8974"/>
                    </a:cubicBezTo>
                    <a:cubicBezTo>
                      <a:pt x="3351" y="12072"/>
                      <a:pt x="3590" y="14873"/>
                      <a:pt x="3807" y="16677"/>
                    </a:cubicBezTo>
                    <a:cubicBezTo>
                      <a:pt x="3935" y="17733"/>
                      <a:pt x="4798" y="18553"/>
                      <a:pt x="5860" y="18626"/>
                    </a:cubicBezTo>
                    <a:cubicBezTo>
                      <a:pt x="5890" y="18628"/>
                      <a:pt x="5918" y="18630"/>
                      <a:pt x="5948" y="18631"/>
                    </a:cubicBezTo>
                    <a:lnTo>
                      <a:pt x="5504" y="8188"/>
                    </a:lnTo>
                    <a:lnTo>
                      <a:pt x="7687" y="8188"/>
                    </a:lnTo>
                    <a:cubicBezTo>
                      <a:pt x="7687" y="8188"/>
                      <a:pt x="9835" y="14786"/>
                      <a:pt x="11006" y="18665"/>
                    </a:cubicBezTo>
                    <a:cubicBezTo>
                      <a:pt x="12775" y="18569"/>
                      <a:pt x="14244" y="18371"/>
                      <a:pt x="15345" y="18176"/>
                    </a:cubicBezTo>
                    <a:cubicBezTo>
                      <a:pt x="15843" y="18087"/>
                      <a:pt x="16275" y="17838"/>
                      <a:pt x="16595" y="17488"/>
                    </a:cubicBezTo>
                    <a:cubicBezTo>
                      <a:pt x="15574" y="14244"/>
                      <a:pt x="14478" y="10495"/>
                      <a:pt x="13371" y="6247"/>
                    </a:cubicBezTo>
                    <a:cubicBezTo>
                      <a:pt x="12838" y="3045"/>
                      <a:pt x="12107" y="0"/>
                      <a:pt x="12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3"/>
              <p:cNvSpPr/>
              <p:nvPr/>
            </p:nvSpPr>
            <p:spPr>
              <a:xfrm>
                <a:off x="1584078" y="2274967"/>
                <a:ext cx="659704" cy="90646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18933" extrusionOk="0">
                    <a:moveTo>
                      <a:pt x="2050" y="1"/>
                    </a:moveTo>
                    <a:cubicBezTo>
                      <a:pt x="1940" y="1"/>
                      <a:pt x="1828" y="3"/>
                      <a:pt x="1715" y="7"/>
                    </a:cubicBezTo>
                    <a:cubicBezTo>
                      <a:pt x="1715" y="7"/>
                      <a:pt x="1190" y="10006"/>
                      <a:pt x="974" y="13456"/>
                    </a:cubicBezTo>
                    <a:cubicBezTo>
                      <a:pt x="974" y="13456"/>
                      <a:pt x="475" y="15540"/>
                      <a:pt x="0" y="18072"/>
                    </a:cubicBezTo>
                    <a:cubicBezTo>
                      <a:pt x="1542" y="18502"/>
                      <a:pt x="4166" y="18933"/>
                      <a:pt x="6889" y="18933"/>
                    </a:cubicBezTo>
                    <a:cubicBezTo>
                      <a:pt x="9612" y="18933"/>
                      <a:pt x="12236" y="18502"/>
                      <a:pt x="13778" y="18072"/>
                    </a:cubicBezTo>
                    <a:cubicBezTo>
                      <a:pt x="13304" y="15540"/>
                      <a:pt x="12804" y="13456"/>
                      <a:pt x="12804" y="13456"/>
                    </a:cubicBezTo>
                    <a:cubicBezTo>
                      <a:pt x="12588" y="10006"/>
                      <a:pt x="12064" y="1097"/>
                      <a:pt x="12064" y="1097"/>
                    </a:cubicBezTo>
                    <a:cubicBezTo>
                      <a:pt x="10946" y="812"/>
                      <a:pt x="9890" y="605"/>
                      <a:pt x="9298" y="496"/>
                    </a:cubicBezTo>
                    <a:cubicBezTo>
                      <a:pt x="8913" y="875"/>
                      <a:pt x="8182" y="1333"/>
                      <a:pt x="6889" y="1333"/>
                    </a:cubicBezTo>
                    <a:cubicBezTo>
                      <a:pt x="5263" y="1333"/>
                      <a:pt x="4525" y="610"/>
                      <a:pt x="4247" y="228"/>
                    </a:cubicBezTo>
                    <a:cubicBezTo>
                      <a:pt x="3719" y="119"/>
                      <a:pt x="2941" y="1"/>
                      <a:pt x="20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3"/>
              <p:cNvSpPr/>
              <p:nvPr/>
            </p:nvSpPr>
            <p:spPr>
              <a:xfrm>
                <a:off x="1732447" y="2598043"/>
                <a:ext cx="511332" cy="583387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12185" extrusionOk="0">
                    <a:moveTo>
                      <a:pt x="7150" y="1"/>
                    </a:moveTo>
                    <a:cubicBezTo>
                      <a:pt x="7083" y="1"/>
                      <a:pt x="7016" y="20"/>
                      <a:pt x="6956" y="60"/>
                    </a:cubicBezTo>
                    <a:cubicBezTo>
                      <a:pt x="5955" y="729"/>
                      <a:pt x="918" y="4122"/>
                      <a:pt x="66" y="5171"/>
                    </a:cubicBezTo>
                    <a:lnTo>
                      <a:pt x="1" y="5252"/>
                    </a:lnTo>
                    <a:lnTo>
                      <a:pt x="58" y="5339"/>
                    </a:lnTo>
                    <a:cubicBezTo>
                      <a:pt x="80" y="5372"/>
                      <a:pt x="1682" y="7765"/>
                      <a:pt x="4032" y="10759"/>
                    </a:cubicBezTo>
                    <a:cubicBezTo>
                      <a:pt x="3853" y="11008"/>
                      <a:pt x="3839" y="11208"/>
                      <a:pt x="3897" y="11360"/>
                    </a:cubicBezTo>
                    <a:cubicBezTo>
                      <a:pt x="3662" y="11571"/>
                      <a:pt x="3493" y="11861"/>
                      <a:pt x="3367" y="12180"/>
                    </a:cubicBezTo>
                    <a:cubicBezTo>
                      <a:pt x="3508" y="12183"/>
                      <a:pt x="3649" y="12185"/>
                      <a:pt x="3790" y="12185"/>
                    </a:cubicBezTo>
                    <a:cubicBezTo>
                      <a:pt x="6513" y="12185"/>
                      <a:pt x="9137" y="11754"/>
                      <a:pt x="10679" y="11324"/>
                    </a:cubicBezTo>
                    <a:cubicBezTo>
                      <a:pt x="10205" y="8792"/>
                      <a:pt x="9705" y="6708"/>
                      <a:pt x="9705" y="6708"/>
                    </a:cubicBezTo>
                    <a:cubicBezTo>
                      <a:pt x="9625" y="5434"/>
                      <a:pt x="9503" y="3418"/>
                      <a:pt x="9382" y="1380"/>
                    </a:cubicBezTo>
                    <a:cubicBezTo>
                      <a:pt x="9096" y="1033"/>
                      <a:pt x="8833" y="723"/>
                      <a:pt x="8610" y="475"/>
                    </a:cubicBezTo>
                    <a:cubicBezTo>
                      <a:pt x="8542" y="400"/>
                      <a:pt x="8448" y="361"/>
                      <a:pt x="8353" y="361"/>
                    </a:cubicBezTo>
                    <a:cubicBezTo>
                      <a:pt x="8286" y="361"/>
                      <a:pt x="8219" y="380"/>
                      <a:pt x="8158" y="420"/>
                    </a:cubicBezTo>
                    <a:lnTo>
                      <a:pt x="8033" y="505"/>
                    </a:lnTo>
                    <a:cubicBezTo>
                      <a:pt x="7896" y="452"/>
                      <a:pt x="7745" y="402"/>
                      <a:pt x="7626" y="364"/>
                    </a:cubicBezTo>
                    <a:cubicBezTo>
                      <a:pt x="7550" y="277"/>
                      <a:pt x="7476" y="192"/>
                      <a:pt x="7407" y="115"/>
                    </a:cubicBezTo>
                    <a:cubicBezTo>
                      <a:pt x="7339" y="40"/>
                      <a:pt x="7245" y="1"/>
                      <a:pt x="7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3"/>
              <p:cNvSpPr/>
              <p:nvPr/>
            </p:nvSpPr>
            <p:spPr>
              <a:xfrm>
                <a:off x="1637316" y="2274967"/>
                <a:ext cx="484137" cy="532494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1122" extrusionOk="0">
                    <a:moveTo>
                      <a:pt x="938" y="1"/>
                    </a:moveTo>
                    <a:cubicBezTo>
                      <a:pt x="828" y="1"/>
                      <a:pt x="716" y="3"/>
                      <a:pt x="603" y="7"/>
                    </a:cubicBezTo>
                    <a:cubicBezTo>
                      <a:pt x="603" y="7"/>
                      <a:pt x="247" y="6801"/>
                      <a:pt x="0" y="11122"/>
                    </a:cubicBezTo>
                    <a:cubicBezTo>
                      <a:pt x="51" y="11095"/>
                      <a:pt x="96" y="11056"/>
                      <a:pt x="128" y="11006"/>
                    </a:cubicBezTo>
                    <a:cubicBezTo>
                      <a:pt x="1980" y="8105"/>
                      <a:pt x="2816" y="5014"/>
                      <a:pt x="3196" y="2854"/>
                    </a:cubicBezTo>
                    <a:cubicBezTo>
                      <a:pt x="3309" y="2942"/>
                      <a:pt x="3414" y="3077"/>
                      <a:pt x="3525" y="3221"/>
                    </a:cubicBezTo>
                    <a:cubicBezTo>
                      <a:pt x="3722" y="3476"/>
                      <a:pt x="3944" y="3766"/>
                      <a:pt x="4284" y="3858"/>
                    </a:cubicBezTo>
                    <a:cubicBezTo>
                      <a:pt x="4347" y="3875"/>
                      <a:pt x="4410" y="3882"/>
                      <a:pt x="4473" y="3882"/>
                    </a:cubicBezTo>
                    <a:cubicBezTo>
                      <a:pt x="4687" y="3882"/>
                      <a:pt x="4910" y="3801"/>
                      <a:pt x="5127" y="3722"/>
                    </a:cubicBezTo>
                    <a:cubicBezTo>
                      <a:pt x="5347" y="3641"/>
                      <a:pt x="5574" y="3558"/>
                      <a:pt x="5786" y="3558"/>
                    </a:cubicBezTo>
                    <a:cubicBezTo>
                      <a:pt x="5998" y="3558"/>
                      <a:pt x="6225" y="3641"/>
                      <a:pt x="6445" y="3722"/>
                    </a:cubicBezTo>
                    <a:cubicBezTo>
                      <a:pt x="6661" y="3801"/>
                      <a:pt x="6884" y="3882"/>
                      <a:pt x="7097" y="3882"/>
                    </a:cubicBezTo>
                    <a:cubicBezTo>
                      <a:pt x="7161" y="3882"/>
                      <a:pt x="7225" y="3875"/>
                      <a:pt x="7287" y="3858"/>
                    </a:cubicBezTo>
                    <a:cubicBezTo>
                      <a:pt x="7627" y="3766"/>
                      <a:pt x="7850" y="3476"/>
                      <a:pt x="8046" y="3221"/>
                    </a:cubicBezTo>
                    <a:cubicBezTo>
                      <a:pt x="8169" y="3060"/>
                      <a:pt x="8286" y="2907"/>
                      <a:pt x="8416" y="2822"/>
                    </a:cubicBezTo>
                    <a:cubicBezTo>
                      <a:pt x="8579" y="2714"/>
                      <a:pt x="8799" y="2655"/>
                      <a:pt x="9012" y="2596"/>
                    </a:cubicBezTo>
                    <a:cubicBezTo>
                      <a:pt x="9314" y="2514"/>
                      <a:pt x="9627" y="2430"/>
                      <a:pt x="9812" y="2200"/>
                    </a:cubicBezTo>
                    <a:cubicBezTo>
                      <a:pt x="10030" y="1930"/>
                      <a:pt x="10053" y="1568"/>
                      <a:pt x="10072" y="1248"/>
                    </a:cubicBezTo>
                    <a:cubicBezTo>
                      <a:pt x="10080" y="1120"/>
                      <a:pt x="10092" y="1001"/>
                      <a:pt x="10111" y="894"/>
                    </a:cubicBezTo>
                    <a:cubicBezTo>
                      <a:pt x="9324" y="712"/>
                      <a:pt x="8626" y="577"/>
                      <a:pt x="8186" y="496"/>
                    </a:cubicBezTo>
                    <a:cubicBezTo>
                      <a:pt x="7801" y="875"/>
                      <a:pt x="7070" y="1333"/>
                      <a:pt x="5777" y="1333"/>
                    </a:cubicBezTo>
                    <a:cubicBezTo>
                      <a:pt x="4151" y="1333"/>
                      <a:pt x="3413" y="610"/>
                      <a:pt x="3135" y="228"/>
                    </a:cubicBezTo>
                    <a:cubicBezTo>
                      <a:pt x="2607" y="119"/>
                      <a:pt x="1829" y="1"/>
                      <a:pt x="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3"/>
              <p:cNvSpPr/>
              <p:nvPr/>
            </p:nvSpPr>
            <p:spPr>
              <a:xfrm>
                <a:off x="1690699" y="2268265"/>
                <a:ext cx="113470" cy="13070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730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18" y="2504"/>
                      <a:pt x="1720" y="2497"/>
                      <a:pt x="2126" y="2729"/>
                    </a:cubicBezTo>
                    <a:cubicBezTo>
                      <a:pt x="2250" y="1983"/>
                      <a:pt x="2318" y="1361"/>
                      <a:pt x="2353" y="919"/>
                    </a:cubicBezTo>
                    <a:cubicBezTo>
                      <a:pt x="2369" y="725"/>
                      <a:pt x="2326" y="540"/>
                      <a:pt x="2239" y="380"/>
                    </a:cubicBezTo>
                    <a:cubicBezTo>
                      <a:pt x="2150" y="296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1783340" y="2391596"/>
                <a:ext cx="33945" cy="3298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89" extrusionOk="0">
                    <a:moveTo>
                      <a:pt x="0" y="1"/>
                    </a:moveTo>
                    <a:lnTo>
                      <a:pt x="0" y="689"/>
                    </a:lnTo>
                    <a:lnTo>
                      <a:pt x="173" y="268"/>
                    </a:lnTo>
                    <a:cubicBezTo>
                      <a:pt x="173" y="268"/>
                      <a:pt x="511" y="459"/>
                      <a:pt x="708" y="689"/>
                    </a:cubicBez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3"/>
              <p:cNvSpPr/>
              <p:nvPr/>
            </p:nvSpPr>
            <p:spPr>
              <a:xfrm>
                <a:off x="1690699" y="2268265"/>
                <a:ext cx="419503" cy="180402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3768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30" y="2520"/>
                      <a:pt x="1779" y="2493"/>
                      <a:pt x="2185" y="2761"/>
                    </a:cubicBezTo>
                    <a:cubicBezTo>
                      <a:pt x="2541" y="2996"/>
                      <a:pt x="2762" y="3620"/>
                      <a:pt x="3241" y="3749"/>
                    </a:cubicBezTo>
                    <a:cubicBezTo>
                      <a:pt x="3289" y="3762"/>
                      <a:pt x="3338" y="3768"/>
                      <a:pt x="3389" y="3768"/>
                    </a:cubicBezTo>
                    <a:cubicBezTo>
                      <a:pt x="3767" y="3768"/>
                      <a:pt x="4219" y="3453"/>
                      <a:pt x="4662" y="3453"/>
                    </a:cubicBezTo>
                    <a:cubicBezTo>
                      <a:pt x="5106" y="3453"/>
                      <a:pt x="5557" y="3767"/>
                      <a:pt x="5935" y="3767"/>
                    </a:cubicBezTo>
                    <a:cubicBezTo>
                      <a:pt x="5986" y="3767"/>
                      <a:pt x="6036" y="3761"/>
                      <a:pt x="6084" y="3748"/>
                    </a:cubicBezTo>
                    <a:cubicBezTo>
                      <a:pt x="6563" y="3619"/>
                      <a:pt x="6783" y="2996"/>
                      <a:pt x="7139" y="2761"/>
                    </a:cubicBezTo>
                    <a:cubicBezTo>
                      <a:pt x="7545" y="2493"/>
                      <a:pt x="8193" y="2520"/>
                      <a:pt x="8465" y="2184"/>
                    </a:cubicBezTo>
                    <a:cubicBezTo>
                      <a:pt x="8761" y="1817"/>
                      <a:pt x="8630" y="1213"/>
                      <a:pt x="8757" y="834"/>
                    </a:cubicBezTo>
                    <a:cubicBezTo>
                      <a:pt x="8109" y="690"/>
                      <a:pt x="7024" y="483"/>
                      <a:pt x="7024" y="483"/>
                    </a:cubicBezTo>
                    <a:cubicBezTo>
                      <a:pt x="7024" y="483"/>
                      <a:pt x="5976" y="1331"/>
                      <a:pt x="4662" y="1331"/>
                    </a:cubicBezTo>
                    <a:cubicBezTo>
                      <a:pt x="3019" y="1331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3"/>
              <p:cNvSpPr/>
              <p:nvPr/>
            </p:nvSpPr>
            <p:spPr>
              <a:xfrm>
                <a:off x="945929" y="1357639"/>
                <a:ext cx="561364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23889" extrusionOk="0">
                    <a:moveTo>
                      <a:pt x="4807" y="0"/>
                    </a:moveTo>
                    <a:cubicBezTo>
                      <a:pt x="4794" y="0"/>
                      <a:pt x="4780" y="1"/>
                      <a:pt x="4766" y="3"/>
                    </a:cubicBezTo>
                    <a:cubicBezTo>
                      <a:pt x="3899" y="125"/>
                      <a:pt x="4260" y="3905"/>
                      <a:pt x="4260" y="3905"/>
                    </a:cubicBezTo>
                    <a:cubicBezTo>
                      <a:pt x="4260" y="3905"/>
                      <a:pt x="3222" y="918"/>
                      <a:pt x="2404" y="918"/>
                    </a:cubicBezTo>
                    <a:cubicBezTo>
                      <a:pt x="2365" y="918"/>
                      <a:pt x="2325" y="925"/>
                      <a:pt x="2287" y="940"/>
                    </a:cubicBezTo>
                    <a:cubicBezTo>
                      <a:pt x="1509" y="1240"/>
                      <a:pt x="2858" y="4444"/>
                      <a:pt x="2858" y="4444"/>
                    </a:cubicBezTo>
                    <a:cubicBezTo>
                      <a:pt x="2858" y="4444"/>
                      <a:pt x="1420" y="2516"/>
                      <a:pt x="734" y="2516"/>
                    </a:cubicBezTo>
                    <a:cubicBezTo>
                      <a:pt x="680" y="2516"/>
                      <a:pt x="631" y="2528"/>
                      <a:pt x="587" y="2553"/>
                    </a:cubicBezTo>
                    <a:cubicBezTo>
                      <a:pt x="1" y="2899"/>
                      <a:pt x="1798" y="5527"/>
                      <a:pt x="1798" y="5527"/>
                    </a:cubicBezTo>
                    <a:cubicBezTo>
                      <a:pt x="1798" y="5527"/>
                      <a:pt x="1695" y="6212"/>
                      <a:pt x="1972" y="7351"/>
                    </a:cubicBezTo>
                    <a:cubicBezTo>
                      <a:pt x="2213" y="8341"/>
                      <a:pt x="2987" y="8761"/>
                      <a:pt x="2987" y="8761"/>
                    </a:cubicBezTo>
                    <a:cubicBezTo>
                      <a:pt x="2987" y="8761"/>
                      <a:pt x="3429" y="15815"/>
                      <a:pt x="5143" y="18638"/>
                    </a:cubicBezTo>
                    <a:cubicBezTo>
                      <a:pt x="6302" y="20546"/>
                      <a:pt x="9322" y="22528"/>
                      <a:pt x="11724" y="23888"/>
                    </a:cubicBezTo>
                    <a:cubicBezTo>
                      <a:pt x="11443" y="21420"/>
                      <a:pt x="11475" y="18451"/>
                      <a:pt x="11513" y="17041"/>
                    </a:cubicBezTo>
                    <a:cubicBezTo>
                      <a:pt x="10526" y="16362"/>
                      <a:pt x="9598" y="15615"/>
                      <a:pt x="9133" y="14956"/>
                    </a:cubicBezTo>
                    <a:cubicBezTo>
                      <a:pt x="8261" y="13719"/>
                      <a:pt x="7173" y="7899"/>
                      <a:pt x="7173" y="7899"/>
                    </a:cubicBezTo>
                    <a:cubicBezTo>
                      <a:pt x="7802" y="6761"/>
                      <a:pt x="7806" y="5701"/>
                      <a:pt x="7806" y="5701"/>
                    </a:cubicBezTo>
                    <a:lnTo>
                      <a:pt x="7476" y="4460"/>
                    </a:lnTo>
                    <a:cubicBezTo>
                      <a:pt x="7715" y="2311"/>
                      <a:pt x="7888" y="767"/>
                      <a:pt x="7212" y="715"/>
                    </a:cubicBezTo>
                    <a:cubicBezTo>
                      <a:pt x="7206" y="715"/>
                      <a:pt x="7200" y="715"/>
                      <a:pt x="7194" y="715"/>
                    </a:cubicBezTo>
                    <a:cubicBezTo>
                      <a:pt x="6507" y="715"/>
                      <a:pt x="5783" y="3815"/>
                      <a:pt x="5783" y="3815"/>
                    </a:cubicBezTo>
                    <a:cubicBezTo>
                      <a:pt x="5783" y="3815"/>
                      <a:pt x="5653" y="0"/>
                      <a:pt x="48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3"/>
              <p:cNvSpPr/>
              <p:nvPr/>
            </p:nvSpPr>
            <p:spPr>
              <a:xfrm>
                <a:off x="1314867" y="2162887"/>
                <a:ext cx="192420" cy="338494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7070" extrusionOk="0">
                    <a:moveTo>
                      <a:pt x="3491" y="1"/>
                    </a:moveTo>
                    <a:cubicBezTo>
                      <a:pt x="3316" y="1153"/>
                      <a:pt x="3029" y="3487"/>
                      <a:pt x="3116" y="5968"/>
                    </a:cubicBezTo>
                    <a:cubicBezTo>
                      <a:pt x="3116" y="5968"/>
                      <a:pt x="458" y="4765"/>
                      <a:pt x="0" y="4447"/>
                    </a:cubicBezTo>
                    <a:lnTo>
                      <a:pt x="0" y="4447"/>
                    </a:lnTo>
                    <a:cubicBezTo>
                      <a:pt x="1262" y="5428"/>
                      <a:pt x="2729" y="6339"/>
                      <a:pt x="4018" y="7069"/>
                    </a:cubicBezTo>
                    <a:cubicBezTo>
                      <a:pt x="3737" y="4601"/>
                      <a:pt x="3769" y="1632"/>
                      <a:pt x="3807" y="222"/>
                    </a:cubicBezTo>
                    <a:cubicBezTo>
                      <a:pt x="3700" y="150"/>
                      <a:pt x="3596" y="75"/>
                      <a:pt x="34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3"/>
              <p:cNvSpPr/>
              <p:nvPr/>
            </p:nvSpPr>
            <p:spPr>
              <a:xfrm>
                <a:off x="1177748" y="1512139"/>
                <a:ext cx="141957" cy="24235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5062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1980" y="723"/>
                      <a:pt x="1659" y="1612"/>
                      <a:pt x="1659" y="1612"/>
                    </a:cubicBezTo>
                    <a:cubicBezTo>
                      <a:pt x="0" y="3122"/>
                      <a:pt x="678" y="5061"/>
                      <a:pt x="678" y="5061"/>
                    </a:cubicBezTo>
                    <a:lnTo>
                      <a:pt x="1433" y="4322"/>
                    </a:lnTo>
                    <a:lnTo>
                      <a:pt x="2331" y="4672"/>
                    </a:lnTo>
                    <a:cubicBezTo>
                      <a:pt x="2960" y="3534"/>
                      <a:pt x="2964" y="2474"/>
                      <a:pt x="2964" y="2474"/>
                    </a:cubicBezTo>
                    <a:lnTo>
                      <a:pt x="2634" y="1233"/>
                    </a:lnTo>
                    <a:cubicBezTo>
                      <a:pt x="2682" y="794"/>
                      <a:pt x="2728" y="381"/>
                      <a:pt x="2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3"/>
              <p:cNvSpPr/>
              <p:nvPr/>
            </p:nvSpPr>
            <p:spPr>
              <a:xfrm>
                <a:off x="1197712" y="1516256"/>
                <a:ext cx="161922" cy="238238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976" extrusionOk="0">
                    <a:moveTo>
                      <a:pt x="2798" y="0"/>
                    </a:moveTo>
                    <a:cubicBezTo>
                      <a:pt x="2487" y="0"/>
                      <a:pt x="2125" y="439"/>
                      <a:pt x="1460" y="1877"/>
                    </a:cubicBezTo>
                    <a:cubicBezTo>
                      <a:pt x="1460" y="1877"/>
                      <a:pt x="1" y="2604"/>
                      <a:pt x="261" y="4975"/>
                    </a:cubicBezTo>
                    <a:lnTo>
                      <a:pt x="1914" y="4586"/>
                    </a:lnTo>
                    <a:cubicBezTo>
                      <a:pt x="1914" y="4586"/>
                      <a:pt x="2528" y="3923"/>
                      <a:pt x="2977" y="2261"/>
                    </a:cubicBezTo>
                    <a:cubicBezTo>
                      <a:pt x="3381" y="762"/>
                      <a:pt x="3236" y="116"/>
                      <a:pt x="2900" y="16"/>
                    </a:cubicBezTo>
                    <a:cubicBezTo>
                      <a:pt x="2866" y="6"/>
                      <a:pt x="2832" y="0"/>
                      <a:pt x="2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1477791" y="2157812"/>
                <a:ext cx="188398" cy="425918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8896" extrusionOk="0">
                    <a:moveTo>
                      <a:pt x="252" y="1"/>
                    </a:moveTo>
                    <a:cubicBezTo>
                      <a:pt x="42" y="1562"/>
                      <a:pt x="1" y="4581"/>
                      <a:pt x="379" y="7461"/>
                    </a:cubicBezTo>
                    <a:cubicBezTo>
                      <a:pt x="2220" y="8504"/>
                      <a:pt x="3935" y="8896"/>
                      <a:pt x="3935" y="8896"/>
                    </a:cubicBezTo>
                    <a:lnTo>
                      <a:pt x="3935" y="2454"/>
                    </a:lnTo>
                    <a:cubicBezTo>
                      <a:pt x="3935" y="2454"/>
                      <a:pt x="3184" y="152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1617639" y="2275255"/>
                <a:ext cx="48548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443" extrusionOk="0">
                    <a:moveTo>
                      <a:pt x="1014" y="1"/>
                    </a:moveTo>
                    <a:cubicBezTo>
                      <a:pt x="996" y="2241"/>
                      <a:pt x="554" y="4361"/>
                      <a:pt x="0" y="6141"/>
                    </a:cubicBezTo>
                    <a:cubicBezTo>
                      <a:pt x="616" y="6351"/>
                      <a:pt x="1014" y="6443"/>
                      <a:pt x="1014" y="6443"/>
                    </a:cubicBez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3"/>
              <p:cNvSpPr/>
              <p:nvPr/>
            </p:nvSpPr>
            <p:spPr>
              <a:xfrm>
                <a:off x="1761413" y="2606470"/>
                <a:ext cx="363869" cy="263518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5504" extrusionOk="0">
                    <a:moveTo>
                      <a:pt x="6604" y="0"/>
                    </a:moveTo>
                    <a:cubicBezTo>
                      <a:pt x="3422" y="1920"/>
                      <a:pt x="1" y="4929"/>
                      <a:pt x="1" y="4929"/>
                    </a:cubicBezTo>
                    <a:lnTo>
                      <a:pt x="853" y="5504"/>
                    </a:lnTo>
                    <a:cubicBezTo>
                      <a:pt x="2332" y="3957"/>
                      <a:pt x="7600" y="359"/>
                      <a:pt x="7600" y="359"/>
                    </a:cubicBezTo>
                    <a:cubicBezTo>
                      <a:pt x="7384" y="216"/>
                      <a:pt x="6604" y="0"/>
                      <a:pt x="6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3"/>
              <p:cNvSpPr/>
              <p:nvPr/>
            </p:nvSpPr>
            <p:spPr>
              <a:xfrm>
                <a:off x="1749635" y="2611449"/>
                <a:ext cx="709688" cy="656305"/>
              </a:xfrm>
              <a:custGeom>
                <a:avLst/>
                <a:gdLst/>
                <a:ahLst/>
                <a:cxnLst/>
                <a:rect l="l" t="t" r="r" b="b"/>
                <a:pathLst>
                  <a:path w="14823" h="13708" extrusionOk="0">
                    <a:moveTo>
                      <a:pt x="7939" y="0"/>
                    </a:moveTo>
                    <a:cubicBezTo>
                      <a:pt x="7901" y="0"/>
                      <a:pt x="7862" y="11"/>
                      <a:pt x="7828" y="34"/>
                    </a:cubicBezTo>
                    <a:cubicBezTo>
                      <a:pt x="6952" y="620"/>
                      <a:pt x="2261" y="3777"/>
                      <a:pt x="1246" y="4879"/>
                    </a:cubicBezTo>
                    <a:cubicBezTo>
                      <a:pt x="1209" y="4919"/>
                      <a:pt x="1157" y="4940"/>
                      <a:pt x="1103" y="4940"/>
                    </a:cubicBezTo>
                    <a:cubicBezTo>
                      <a:pt x="1083" y="4940"/>
                      <a:pt x="1063" y="4938"/>
                      <a:pt x="1044" y="4932"/>
                    </a:cubicBezTo>
                    <a:lnTo>
                      <a:pt x="1" y="4620"/>
                    </a:lnTo>
                    <a:lnTo>
                      <a:pt x="1" y="4620"/>
                    </a:lnTo>
                    <a:cubicBezTo>
                      <a:pt x="1" y="4620"/>
                      <a:pt x="2917" y="8994"/>
                      <a:pt x="6692" y="13310"/>
                    </a:cubicBezTo>
                    <a:cubicBezTo>
                      <a:pt x="7167" y="13534"/>
                      <a:pt x="7772" y="13662"/>
                      <a:pt x="7984" y="13703"/>
                    </a:cubicBezTo>
                    <a:cubicBezTo>
                      <a:pt x="7998" y="13706"/>
                      <a:pt x="8011" y="13707"/>
                      <a:pt x="8024" y="13707"/>
                    </a:cubicBezTo>
                    <a:cubicBezTo>
                      <a:pt x="8060" y="13707"/>
                      <a:pt x="8095" y="13697"/>
                      <a:pt x="8127" y="13678"/>
                    </a:cubicBezTo>
                    <a:cubicBezTo>
                      <a:pt x="8696" y="13327"/>
                      <a:pt x="12921" y="10706"/>
                      <a:pt x="14742" y="9000"/>
                    </a:cubicBezTo>
                    <a:cubicBezTo>
                      <a:pt x="14815" y="8931"/>
                      <a:pt x="14823" y="8819"/>
                      <a:pt x="14763" y="8737"/>
                    </a:cubicBezTo>
                    <a:cubicBezTo>
                      <a:pt x="14052" y="7762"/>
                      <a:pt x="9860" y="2037"/>
                      <a:pt x="8084" y="65"/>
                    </a:cubicBezTo>
                    <a:cubicBezTo>
                      <a:pt x="8045" y="22"/>
                      <a:pt x="7992" y="0"/>
                      <a:pt x="79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942770" y="2803820"/>
                <a:ext cx="501852" cy="463933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9690" extrusionOk="0">
                    <a:moveTo>
                      <a:pt x="7215" y="1"/>
                    </a:moveTo>
                    <a:cubicBezTo>
                      <a:pt x="6103" y="1707"/>
                      <a:pt x="4075" y="4138"/>
                      <a:pt x="3762" y="4512"/>
                    </a:cubicBezTo>
                    <a:cubicBezTo>
                      <a:pt x="3513" y="4524"/>
                      <a:pt x="2623" y="4617"/>
                      <a:pt x="1252" y="5310"/>
                    </a:cubicBezTo>
                    <a:cubicBezTo>
                      <a:pt x="674" y="5601"/>
                      <a:pt x="275" y="5859"/>
                      <a:pt x="0" y="6088"/>
                    </a:cubicBezTo>
                    <a:cubicBezTo>
                      <a:pt x="810" y="7112"/>
                      <a:pt x="1706" y="8204"/>
                      <a:pt x="2658" y="9291"/>
                    </a:cubicBezTo>
                    <a:cubicBezTo>
                      <a:pt x="3133" y="9516"/>
                      <a:pt x="3738" y="9644"/>
                      <a:pt x="3950" y="9685"/>
                    </a:cubicBezTo>
                    <a:cubicBezTo>
                      <a:pt x="3964" y="9688"/>
                      <a:pt x="3977" y="9689"/>
                      <a:pt x="3990" y="9689"/>
                    </a:cubicBezTo>
                    <a:cubicBezTo>
                      <a:pt x="4026" y="9689"/>
                      <a:pt x="4061" y="9679"/>
                      <a:pt x="4093" y="9660"/>
                    </a:cubicBezTo>
                    <a:cubicBezTo>
                      <a:pt x="4416" y="9461"/>
                      <a:pt x="5911" y="8534"/>
                      <a:pt x="7478" y="7457"/>
                    </a:cubicBezTo>
                    <a:cubicBezTo>
                      <a:pt x="7487" y="7411"/>
                      <a:pt x="7495" y="7370"/>
                      <a:pt x="7501" y="7343"/>
                    </a:cubicBezTo>
                    <a:cubicBezTo>
                      <a:pt x="7764" y="7112"/>
                      <a:pt x="9117" y="5911"/>
                      <a:pt x="10481" y="4380"/>
                    </a:cubicBezTo>
                    <a:cubicBezTo>
                      <a:pt x="9874" y="3550"/>
                      <a:pt x="8560" y="1765"/>
                      <a:pt x="72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3"/>
              <p:cNvSpPr/>
              <p:nvPr/>
            </p:nvSpPr>
            <p:spPr>
              <a:xfrm>
                <a:off x="1749635" y="2832642"/>
                <a:ext cx="386084" cy="435589"/>
              </a:xfrm>
              <a:custGeom>
                <a:avLst/>
                <a:gdLst/>
                <a:ahLst/>
                <a:cxnLst/>
                <a:rect l="l" t="t" r="r" b="b"/>
                <a:pathLst>
                  <a:path w="8064" h="9098" extrusionOk="0">
                    <a:moveTo>
                      <a:pt x="1" y="0"/>
                    </a:moveTo>
                    <a:cubicBezTo>
                      <a:pt x="1" y="0"/>
                      <a:pt x="2917" y="4374"/>
                      <a:pt x="6692" y="8690"/>
                    </a:cubicBezTo>
                    <a:cubicBezTo>
                      <a:pt x="7279" y="8967"/>
                      <a:pt x="8063" y="9097"/>
                      <a:pt x="8063" y="9097"/>
                    </a:cubicBezTo>
                    <a:cubicBezTo>
                      <a:pt x="6411" y="7413"/>
                      <a:pt x="1168" y="348"/>
                      <a:pt x="1168" y="3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>
                <a:off x="1834712" y="2847101"/>
                <a:ext cx="346011" cy="405953"/>
              </a:xfrm>
              <a:custGeom>
                <a:avLst/>
                <a:gdLst/>
                <a:ahLst/>
                <a:cxnLst/>
                <a:rect l="l" t="t" r="r" b="b"/>
                <a:pathLst>
                  <a:path w="7227" h="8479" extrusionOk="0">
                    <a:moveTo>
                      <a:pt x="0" y="0"/>
                    </a:moveTo>
                    <a:cubicBezTo>
                      <a:pt x="1" y="1"/>
                      <a:pt x="4886" y="5919"/>
                      <a:pt x="6796" y="8478"/>
                    </a:cubicBezTo>
                    <a:cubicBezTo>
                      <a:pt x="6921" y="8400"/>
                      <a:pt x="7065" y="8310"/>
                      <a:pt x="7226" y="8207"/>
                    </a:cubicBezTo>
                    <a:cubicBezTo>
                      <a:pt x="6057" y="6726"/>
                      <a:pt x="3169" y="3165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047476" y="2644053"/>
                <a:ext cx="171689" cy="110262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2303" extrusionOk="0">
                    <a:moveTo>
                      <a:pt x="1719" y="1"/>
                    </a:moveTo>
                    <a:cubicBezTo>
                      <a:pt x="1256" y="1"/>
                      <a:pt x="1" y="753"/>
                      <a:pt x="242" y="976"/>
                    </a:cubicBezTo>
                    <a:cubicBezTo>
                      <a:pt x="307" y="1035"/>
                      <a:pt x="400" y="1057"/>
                      <a:pt x="510" y="1057"/>
                    </a:cubicBezTo>
                    <a:cubicBezTo>
                      <a:pt x="856" y="1057"/>
                      <a:pt x="1358" y="833"/>
                      <a:pt x="1583" y="833"/>
                    </a:cubicBezTo>
                    <a:cubicBezTo>
                      <a:pt x="1598" y="833"/>
                      <a:pt x="1612" y="834"/>
                      <a:pt x="1625" y="836"/>
                    </a:cubicBezTo>
                    <a:cubicBezTo>
                      <a:pt x="1860" y="878"/>
                      <a:pt x="3291" y="2303"/>
                      <a:pt x="3531" y="2303"/>
                    </a:cubicBezTo>
                    <a:cubicBezTo>
                      <a:pt x="3552" y="2303"/>
                      <a:pt x="3564" y="2292"/>
                      <a:pt x="3566" y="2270"/>
                    </a:cubicBezTo>
                    <a:cubicBezTo>
                      <a:pt x="3586" y="1982"/>
                      <a:pt x="2128" y="237"/>
                      <a:pt x="1842" y="31"/>
                    </a:cubicBezTo>
                    <a:cubicBezTo>
                      <a:pt x="1813" y="10"/>
                      <a:pt x="1771" y="1"/>
                      <a:pt x="17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3"/>
              <p:cNvSpPr/>
              <p:nvPr/>
            </p:nvSpPr>
            <p:spPr>
              <a:xfrm>
                <a:off x="1509869" y="2704474"/>
                <a:ext cx="132477" cy="24024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018" extrusionOk="0">
                    <a:moveTo>
                      <a:pt x="1739" y="0"/>
                    </a:moveTo>
                    <a:cubicBezTo>
                      <a:pt x="850" y="1601"/>
                      <a:pt x="36" y="2677"/>
                      <a:pt x="36" y="2677"/>
                    </a:cubicBezTo>
                    <a:cubicBezTo>
                      <a:pt x="0" y="4072"/>
                      <a:pt x="57" y="5018"/>
                      <a:pt x="57" y="5018"/>
                    </a:cubicBezTo>
                    <a:cubicBezTo>
                      <a:pt x="1261" y="3847"/>
                      <a:pt x="2139" y="2677"/>
                      <a:pt x="2766" y="1537"/>
                    </a:cubicBezTo>
                    <a:cubicBezTo>
                      <a:pt x="2201" y="776"/>
                      <a:pt x="1739" y="0"/>
                      <a:pt x="1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3"/>
              <p:cNvSpPr/>
              <p:nvPr/>
            </p:nvSpPr>
            <p:spPr>
              <a:xfrm>
                <a:off x="1576800" y="2704474"/>
                <a:ext cx="65544" cy="17006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552" extrusionOk="0">
                    <a:moveTo>
                      <a:pt x="341" y="0"/>
                    </a:moveTo>
                    <a:cubicBezTo>
                      <a:pt x="247" y="168"/>
                      <a:pt x="156" y="328"/>
                      <a:pt x="66" y="484"/>
                    </a:cubicBezTo>
                    <a:cubicBezTo>
                      <a:pt x="240" y="811"/>
                      <a:pt x="576" y="1429"/>
                      <a:pt x="853" y="1860"/>
                    </a:cubicBezTo>
                    <a:cubicBezTo>
                      <a:pt x="853" y="1860"/>
                      <a:pt x="203" y="3059"/>
                      <a:pt x="0" y="3552"/>
                    </a:cubicBezTo>
                    <a:cubicBezTo>
                      <a:pt x="550" y="2874"/>
                      <a:pt x="1003" y="2200"/>
                      <a:pt x="1368" y="1537"/>
                    </a:cubicBezTo>
                    <a:cubicBezTo>
                      <a:pt x="803" y="776"/>
                      <a:pt x="341" y="0"/>
                      <a:pt x="3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3"/>
              <p:cNvSpPr/>
              <p:nvPr/>
            </p:nvSpPr>
            <p:spPr>
              <a:xfrm>
                <a:off x="1582450" y="2257396"/>
                <a:ext cx="222822" cy="529573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11061" extrusionOk="0">
                    <a:moveTo>
                      <a:pt x="2538" y="1"/>
                    </a:moveTo>
                    <a:cubicBezTo>
                      <a:pt x="2533" y="1"/>
                      <a:pt x="2528" y="1"/>
                      <a:pt x="2522" y="1"/>
                    </a:cubicBezTo>
                    <a:cubicBezTo>
                      <a:pt x="2061" y="3"/>
                      <a:pt x="1948" y="368"/>
                      <a:pt x="1948" y="368"/>
                    </a:cubicBezTo>
                    <a:lnTo>
                      <a:pt x="2055" y="368"/>
                    </a:lnTo>
                    <a:cubicBezTo>
                      <a:pt x="2055" y="3981"/>
                      <a:pt x="988" y="7138"/>
                      <a:pt x="27" y="9251"/>
                    </a:cubicBezTo>
                    <a:cubicBezTo>
                      <a:pt x="1" y="9307"/>
                      <a:pt x="3" y="9369"/>
                      <a:pt x="32" y="9424"/>
                    </a:cubicBezTo>
                    <a:cubicBezTo>
                      <a:pt x="290" y="9895"/>
                      <a:pt x="638" y="10457"/>
                      <a:pt x="1073" y="10988"/>
                    </a:cubicBezTo>
                    <a:cubicBezTo>
                      <a:pt x="1113" y="11037"/>
                      <a:pt x="1170" y="11061"/>
                      <a:pt x="1228" y="11061"/>
                    </a:cubicBezTo>
                    <a:cubicBezTo>
                      <a:pt x="1294" y="11061"/>
                      <a:pt x="1361" y="11029"/>
                      <a:pt x="1400" y="10967"/>
                    </a:cubicBezTo>
                    <a:cubicBezTo>
                      <a:pt x="3909" y="7037"/>
                      <a:pt x="4489" y="2723"/>
                      <a:pt x="4621" y="1102"/>
                    </a:cubicBezTo>
                    <a:cubicBezTo>
                      <a:pt x="4654" y="711"/>
                      <a:pt x="4403" y="355"/>
                      <a:pt x="4024" y="257"/>
                    </a:cubicBezTo>
                    <a:cubicBezTo>
                      <a:pt x="3564" y="137"/>
                      <a:pt x="2953" y="1"/>
                      <a:pt x="2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3"/>
              <p:cNvSpPr/>
              <p:nvPr/>
            </p:nvSpPr>
            <p:spPr>
              <a:xfrm>
                <a:off x="1583982" y="2570849"/>
                <a:ext cx="165417" cy="216119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4514" extrusionOk="0">
                    <a:moveTo>
                      <a:pt x="3454" y="1"/>
                    </a:moveTo>
                    <a:lnTo>
                      <a:pt x="3454" y="1"/>
                    </a:lnTo>
                    <a:cubicBezTo>
                      <a:pt x="2969" y="1054"/>
                      <a:pt x="1114" y="3896"/>
                      <a:pt x="1114" y="3896"/>
                    </a:cubicBezTo>
                    <a:cubicBezTo>
                      <a:pt x="714" y="3607"/>
                      <a:pt x="0" y="2877"/>
                      <a:pt x="0" y="2877"/>
                    </a:cubicBezTo>
                    <a:lnTo>
                      <a:pt x="0" y="2877"/>
                    </a:lnTo>
                    <a:cubicBezTo>
                      <a:pt x="258" y="3348"/>
                      <a:pt x="606" y="3910"/>
                      <a:pt x="1041" y="4441"/>
                    </a:cubicBezTo>
                    <a:cubicBezTo>
                      <a:pt x="1081" y="4490"/>
                      <a:pt x="1138" y="4514"/>
                      <a:pt x="1196" y="4514"/>
                    </a:cubicBezTo>
                    <a:cubicBezTo>
                      <a:pt x="1262" y="4514"/>
                      <a:pt x="1329" y="4482"/>
                      <a:pt x="1368" y="4420"/>
                    </a:cubicBezTo>
                    <a:cubicBezTo>
                      <a:pt x="2309" y="2947"/>
                      <a:pt x="2979" y="1419"/>
                      <a:pt x="3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3"/>
              <p:cNvSpPr/>
              <p:nvPr/>
            </p:nvSpPr>
            <p:spPr>
              <a:xfrm>
                <a:off x="1922087" y="3004138"/>
                <a:ext cx="268306" cy="121992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548" extrusionOk="0">
                    <a:moveTo>
                      <a:pt x="4206" y="1"/>
                    </a:moveTo>
                    <a:cubicBezTo>
                      <a:pt x="4142" y="1"/>
                      <a:pt x="3250" y="14"/>
                      <a:pt x="1769" y="762"/>
                    </a:cubicBezTo>
                    <a:cubicBezTo>
                      <a:pt x="383" y="1461"/>
                      <a:pt x="0" y="2000"/>
                      <a:pt x="149" y="2318"/>
                    </a:cubicBezTo>
                    <a:cubicBezTo>
                      <a:pt x="218" y="2463"/>
                      <a:pt x="362" y="2548"/>
                      <a:pt x="659" y="2548"/>
                    </a:cubicBezTo>
                    <a:cubicBezTo>
                      <a:pt x="1013" y="2548"/>
                      <a:pt x="1582" y="2428"/>
                      <a:pt x="2497" y="2148"/>
                    </a:cubicBezTo>
                    <a:cubicBezTo>
                      <a:pt x="2497" y="2148"/>
                      <a:pt x="2744" y="2245"/>
                      <a:pt x="3142" y="2245"/>
                    </a:cubicBezTo>
                    <a:cubicBezTo>
                      <a:pt x="3732" y="2245"/>
                      <a:pt x="4654" y="2031"/>
                      <a:pt x="5604" y="971"/>
                    </a:cubicBezTo>
                    <a:lnTo>
                      <a:pt x="4210" y="1"/>
                    </a:lnTo>
                    <a:cubicBezTo>
                      <a:pt x="4210" y="1"/>
                      <a:pt x="4208" y="1"/>
                      <a:pt x="4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3"/>
              <p:cNvSpPr/>
              <p:nvPr/>
            </p:nvSpPr>
            <p:spPr>
              <a:xfrm>
                <a:off x="1931327" y="3051824"/>
                <a:ext cx="93744" cy="74258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551" extrusionOk="0">
                    <a:moveTo>
                      <a:pt x="1958" y="1"/>
                    </a:moveTo>
                    <a:cubicBezTo>
                      <a:pt x="1958" y="1"/>
                      <a:pt x="1432" y="499"/>
                      <a:pt x="1133" y="1063"/>
                    </a:cubicBezTo>
                    <a:cubicBezTo>
                      <a:pt x="1133" y="1063"/>
                      <a:pt x="1132" y="1063"/>
                      <a:pt x="1131" y="1063"/>
                    </a:cubicBezTo>
                    <a:cubicBezTo>
                      <a:pt x="1093" y="1063"/>
                      <a:pt x="474" y="1068"/>
                      <a:pt x="0" y="1391"/>
                    </a:cubicBezTo>
                    <a:cubicBezTo>
                      <a:pt x="80" y="1493"/>
                      <a:pt x="222" y="1551"/>
                      <a:pt x="467" y="1551"/>
                    </a:cubicBezTo>
                    <a:cubicBezTo>
                      <a:pt x="774" y="1551"/>
                      <a:pt x="1243" y="1461"/>
                      <a:pt x="1958" y="1255"/>
                    </a:cubicBezTo>
                    <a:lnTo>
                      <a:pt x="1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3"/>
              <p:cNvSpPr/>
              <p:nvPr/>
            </p:nvSpPr>
            <p:spPr>
              <a:xfrm>
                <a:off x="1888190" y="3101521"/>
                <a:ext cx="440329" cy="199649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4170" extrusionOk="0">
                    <a:moveTo>
                      <a:pt x="2687" y="1"/>
                    </a:moveTo>
                    <a:cubicBezTo>
                      <a:pt x="1902" y="1"/>
                      <a:pt x="1210" y="90"/>
                      <a:pt x="878" y="345"/>
                    </a:cubicBezTo>
                    <a:cubicBezTo>
                      <a:pt x="0" y="1020"/>
                      <a:pt x="24" y="2928"/>
                      <a:pt x="29" y="3143"/>
                    </a:cubicBezTo>
                    <a:cubicBezTo>
                      <a:pt x="35" y="3375"/>
                      <a:pt x="224" y="3558"/>
                      <a:pt x="455" y="3558"/>
                    </a:cubicBezTo>
                    <a:lnTo>
                      <a:pt x="465" y="3558"/>
                    </a:lnTo>
                    <a:cubicBezTo>
                      <a:pt x="701" y="3552"/>
                      <a:pt x="887" y="3356"/>
                      <a:pt x="881" y="3122"/>
                    </a:cubicBezTo>
                    <a:cubicBezTo>
                      <a:pt x="864" y="2427"/>
                      <a:pt x="1013" y="1316"/>
                      <a:pt x="1397" y="1021"/>
                    </a:cubicBezTo>
                    <a:cubicBezTo>
                      <a:pt x="1525" y="923"/>
                      <a:pt x="1997" y="856"/>
                      <a:pt x="2684" y="856"/>
                    </a:cubicBezTo>
                    <a:cubicBezTo>
                      <a:pt x="3383" y="856"/>
                      <a:pt x="4307" y="925"/>
                      <a:pt x="5319" y="1099"/>
                    </a:cubicBezTo>
                    <a:cubicBezTo>
                      <a:pt x="7201" y="1422"/>
                      <a:pt x="7918" y="1846"/>
                      <a:pt x="8035" y="2025"/>
                    </a:cubicBezTo>
                    <a:cubicBezTo>
                      <a:pt x="8258" y="2370"/>
                      <a:pt x="8300" y="3247"/>
                      <a:pt x="8274" y="3719"/>
                    </a:cubicBezTo>
                    <a:cubicBezTo>
                      <a:pt x="8262" y="3954"/>
                      <a:pt x="8442" y="4155"/>
                      <a:pt x="8676" y="4168"/>
                    </a:cubicBezTo>
                    <a:cubicBezTo>
                      <a:pt x="8684" y="4168"/>
                      <a:pt x="8692" y="4169"/>
                      <a:pt x="8700" y="4169"/>
                    </a:cubicBezTo>
                    <a:cubicBezTo>
                      <a:pt x="8924" y="4169"/>
                      <a:pt x="9112" y="3994"/>
                      <a:pt x="9125" y="3767"/>
                    </a:cubicBezTo>
                    <a:cubicBezTo>
                      <a:pt x="9134" y="3614"/>
                      <a:pt x="9197" y="2250"/>
                      <a:pt x="8749" y="1561"/>
                    </a:cubicBezTo>
                    <a:cubicBezTo>
                      <a:pt x="8304" y="874"/>
                      <a:pt x="6716" y="473"/>
                      <a:pt x="5463" y="259"/>
                    </a:cubicBezTo>
                    <a:cubicBezTo>
                      <a:pt x="4720" y="131"/>
                      <a:pt x="3636" y="1"/>
                      <a:pt x="26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3"/>
              <p:cNvSpPr/>
              <p:nvPr/>
            </p:nvSpPr>
            <p:spPr>
              <a:xfrm>
                <a:off x="1932141" y="3101569"/>
                <a:ext cx="367316" cy="126444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41" extrusionOk="0">
                    <a:moveTo>
                      <a:pt x="1777" y="1"/>
                    </a:moveTo>
                    <a:cubicBezTo>
                      <a:pt x="1479" y="1"/>
                      <a:pt x="1194" y="14"/>
                      <a:pt x="937" y="44"/>
                    </a:cubicBezTo>
                    <a:cubicBezTo>
                      <a:pt x="730" y="253"/>
                      <a:pt x="494" y="484"/>
                      <a:pt x="234" y="728"/>
                    </a:cubicBezTo>
                    <a:cubicBezTo>
                      <a:pt x="110" y="870"/>
                      <a:pt x="1" y="1391"/>
                      <a:pt x="22" y="1653"/>
                    </a:cubicBezTo>
                    <a:cubicBezTo>
                      <a:pt x="31" y="1755"/>
                      <a:pt x="34" y="1877"/>
                      <a:pt x="56" y="2003"/>
                    </a:cubicBezTo>
                    <a:cubicBezTo>
                      <a:pt x="137" y="1568"/>
                      <a:pt x="274" y="1178"/>
                      <a:pt x="479" y="1020"/>
                    </a:cubicBezTo>
                    <a:cubicBezTo>
                      <a:pt x="607" y="922"/>
                      <a:pt x="1079" y="855"/>
                      <a:pt x="1766" y="855"/>
                    </a:cubicBezTo>
                    <a:cubicBezTo>
                      <a:pt x="2465" y="855"/>
                      <a:pt x="3389" y="924"/>
                      <a:pt x="4401" y="1098"/>
                    </a:cubicBezTo>
                    <a:cubicBezTo>
                      <a:pt x="6283" y="1421"/>
                      <a:pt x="7000" y="1845"/>
                      <a:pt x="7117" y="2024"/>
                    </a:cubicBezTo>
                    <a:cubicBezTo>
                      <a:pt x="7207" y="2163"/>
                      <a:pt x="7266" y="2390"/>
                      <a:pt x="7304" y="2640"/>
                    </a:cubicBezTo>
                    <a:cubicBezTo>
                      <a:pt x="7487" y="2140"/>
                      <a:pt x="7606" y="1667"/>
                      <a:pt x="7672" y="1373"/>
                    </a:cubicBezTo>
                    <a:cubicBezTo>
                      <a:pt x="7083" y="800"/>
                      <a:pt x="5679" y="452"/>
                      <a:pt x="4545" y="258"/>
                    </a:cubicBezTo>
                    <a:cubicBezTo>
                      <a:pt x="3804" y="131"/>
                      <a:pt x="2724" y="1"/>
                      <a:pt x="1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3"/>
              <p:cNvSpPr/>
              <p:nvPr/>
            </p:nvSpPr>
            <p:spPr>
              <a:xfrm>
                <a:off x="1773334" y="3222171"/>
                <a:ext cx="629733" cy="541590"/>
              </a:xfrm>
              <a:custGeom>
                <a:avLst/>
                <a:gdLst/>
                <a:ahLst/>
                <a:cxnLst/>
                <a:rect l="l" t="t" r="r" b="b"/>
                <a:pathLst>
                  <a:path w="13153" h="11312" extrusionOk="0">
                    <a:moveTo>
                      <a:pt x="4296" y="0"/>
                    </a:moveTo>
                    <a:cubicBezTo>
                      <a:pt x="3434" y="0"/>
                      <a:pt x="2666" y="17"/>
                      <a:pt x="2034" y="39"/>
                    </a:cubicBezTo>
                    <a:cubicBezTo>
                      <a:pt x="977" y="76"/>
                      <a:pt x="127" y="928"/>
                      <a:pt x="95" y="1986"/>
                    </a:cubicBezTo>
                    <a:cubicBezTo>
                      <a:pt x="1" y="5037"/>
                      <a:pt x="244" y="7788"/>
                      <a:pt x="444" y="9445"/>
                    </a:cubicBezTo>
                    <a:cubicBezTo>
                      <a:pt x="559" y="10406"/>
                      <a:pt x="1343" y="11149"/>
                      <a:pt x="2309" y="11215"/>
                    </a:cubicBezTo>
                    <a:cubicBezTo>
                      <a:pt x="3296" y="11283"/>
                      <a:pt x="4234" y="11312"/>
                      <a:pt x="5115" y="11312"/>
                    </a:cubicBezTo>
                    <a:cubicBezTo>
                      <a:pt x="7888" y="11312"/>
                      <a:pt x="10092" y="11027"/>
                      <a:pt x="11484" y="10781"/>
                    </a:cubicBezTo>
                    <a:cubicBezTo>
                      <a:pt x="12448" y="10609"/>
                      <a:pt x="13153" y="9772"/>
                      <a:pt x="13148" y="8792"/>
                    </a:cubicBezTo>
                    <a:cubicBezTo>
                      <a:pt x="13135" y="5781"/>
                      <a:pt x="12960" y="3542"/>
                      <a:pt x="12812" y="2179"/>
                    </a:cubicBezTo>
                    <a:cubicBezTo>
                      <a:pt x="12712" y="1249"/>
                      <a:pt x="11983" y="518"/>
                      <a:pt x="11054" y="398"/>
                    </a:cubicBezTo>
                    <a:cubicBezTo>
                      <a:pt x="8651" y="87"/>
                      <a:pt x="6236" y="0"/>
                      <a:pt x="4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3"/>
              <p:cNvSpPr/>
              <p:nvPr/>
            </p:nvSpPr>
            <p:spPr>
              <a:xfrm>
                <a:off x="1841511" y="3290157"/>
                <a:ext cx="493426" cy="40557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8471" extrusionOk="0">
                    <a:moveTo>
                      <a:pt x="2870" y="1"/>
                    </a:moveTo>
                    <a:cubicBezTo>
                      <a:pt x="2131" y="1"/>
                      <a:pt x="1387" y="14"/>
                      <a:pt x="660" y="39"/>
                    </a:cubicBezTo>
                    <a:cubicBezTo>
                      <a:pt x="350" y="49"/>
                      <a:pt x="100" y="300"/>
                      <a:pt x="91" y="610"/>
                    </a:cubicBezTo>
                    <a:cubicBezTo>
                      <a:pt x="1" y="3524"/>
                      <a:pt x="226" y="6158"/>
                      <a:pt x="430" y="7854"/>
                    </a:cubicBezTo>
                    <a:cubicBezTo>
                      <a:pt x="464" y="8138"/>
                      <a:pt x="697" y="8358"/>
                      <a:pt x="982" y="8378"/>
                    </a:cubicBezTo>
                    <a:cubicBezTo>
                      <a:pt x="1884" y="8439"/>
                      <a:pt x="2796" y="8471"/>
                      <a:pt x="3693" y="8471"/>
                    </a:cubicBezTo>
                    <a:cubicBezTo>
                      <a:pt x="6378" y="8471"/>
                      <a:pt x="8502" y="8194"/>
                      <a:pt x="9811" y="7962"/>
                    </a:cubicBezTo>
                    <a:cubicBezTo>
                      <a:pt x="10098" y="7911"/>
                      <a:pt x="10305" y="7666"/>
                      <a:pt x="10304" y="7379"/>
                    </a:cubicBezTo>
                    <a:cubicBezTo>
                      <a:pt x="10291" y="4419"/>
                      <a:pt x="10119" y="2228"/>
                      <a:pt x="9976" y="912"/>
                    </a:cubicBezTo>
                    <a:cubicBezTo>
                      <a:pt x="9947" y="639"/>
                      <a:pt x="9729" y="423"/>
                      <a:pt x="9448" y="386"/>
                    </a:cubicBezTo>
                    <a:cubicBezTo>
                      <a:pt x="7470" y="131"/>
                      <a:pt x="5257" y="1"/>
                      <a:pt x="28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3"/>
              <p:cNvSpPr/>
              <p:nvPr/>
            </p:nvSpPr>
            <p:spPr>
              <a:xfrm>
                <a:off x="1948419" y="3222171"/>
                <a:ext cx="329589" cy="121944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2547" extrusionOk="0">
                    <a:moveTo>
                      <a:pt x="634" y="0"/>
                    </a:moveTo>
                    <a:cubicBezTo>
                      <a:pt x="416" y="0"/>
                      <a:pt x="205" y="1"/>
                      <a:pt x="0" y="3"/>
                    </a:cubicBezTo>
                    <a:cubicBezTo>
                      <a:pt x="180" y="171"/>
                      <a:pt x="414" y="276"/>
                      <a:pt x="682" y="306"/>
                    </a:cubicBezTo>
                    <a:cubicBezTo>
                      <a:pt x="852" y="603"/>
                      <a:pt x="1567" y="1776"/>
                      <a:pt x="2493" y="2295"/>
                    </a:cubicBezTo>
                    <a:cubicBezTo>
                      <a:pt x="2816" y="2476"/>
                      <a:pt x="3207" y="2547"/>
                      <a:pt x="3610" y="2547"/>
                    </a:cubicBezTo>
                    <a:cubicBezTo>
                      <a:pt x="4361" y="2547"/>
                      <a:pt x="5152" y="2300"/>
                      <a:pt x="5617" y="2061"/>
                    </a:cubicBezTo>
                    <a:cubicBezTo>
                      <a:pt x="6188" y="1770"/>
                      <a:pt x="6599" y="1049"/>
                      <a:pt x="6883" y="335"/>
                    </a:cubicBezTo>
                    <a:cubicBezTo>
                      <a:pt x="4648" y="75"/>
                      <a:pt x="2436" y="0"/>
                      <a:pt x="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3"/>
              <p:cNvSpPr/>
              <p:nvPr/>
            </p:nvSpPr>
            <p:spPr>
              <a:xfrm>
                <a:off x="1965846" y="3359962"/>
                <a:ext cx="248005" cy="26605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5557" extrusionOk="0">
                    <a:moveTo>
                      <a:pt x="2590" y="0"/>
                    </a:moveTo>
                    <a:cubicBezTo>
                      <a:pt x="2524" y="0"/>
                      <a:pt x="2458" y="32"/>
                      <a:pt x="2419" y="95"/>
                    </a:cubicBezTo>
                    <a:cubicBezTo>
                      <a:pt x="2219" y="416"/>
                      <a:pt x="1890" y="987"/>
                      <a:pt x="1687" y="1561"/>
                    </a:cubicBezTo>
                    <a:cubicBezTo>
                      <a:pt x="1660" y="1638"/>
                      <a:pt x="1591" y="1692"/>
                      <a:pt x="1510" y="1697"/>
                    </a:cubicBezTo>
                    <a:cubicBezTo>
                      <a:pt x="1265" y="1712"/>
                      <a:pt x="725" y="1750"/>
                      <a:pt x="219" y="1837"/>
                    </a:cubicBezTo>
                    <a:cubicBezTo>
                      <a:pt x="70" y="1861"/>
                      <a:pt x="0" y="2035"/>
                      <a:pt x="90" y="2156"/>
                    </a:cubicBezTo>
                    <a:cubicBezTo>
                      <a:pt x="289" y="2429"/>
                      <a:pt x="635" y="2861"/>
                      <a:pt x="1025" y="3182"/>
                    </a:cubicBezTo>
                    <a:cubicBezTo>
                      <a:pt x="1088" y="3234"/>
                      <a:pt x="1116" y="3315"/>
                      <a:pt x="1094" y="3394"/>
                    </a:cubicBezTo>
                    <a:cubicBezTo>
                      <a:pt x="996" y="3729"/>
                      <a:pt x="737" y="4651"/>
                      <a:pt x="646" y="5324"/>
                    </a:cubicBezTo>
                    <a:cubicBezTo>
                      <a:pt x="629" y="5453"/>
                      <a:pt x="730" y="5557"/>
                      <a:pt x="846" y="5557"/>
                    </a:cubicBezTo>
                    <a:cubicBezTo>
                      <a:pt x="875" y="5557"/>
                      <a:pt x="904" y="5551"/>
                      <a:pt x="932" y="5537"/>
                    </a:cubicBezTo>
                    <a:cubicBezTo>
                      <a:pt x="1318" y="5357"/>
                      <a:pt x="1978" y="5020"/>
                      <a:pt x="2457" y="4617"/>
                    </a:cubicBezTo>
                    <a:cubicBezTo>
                      <a:pt x="2496" y="4584"/>
                      <a:pt x="2543" y="4568"/>
                      <a:pt x="2590" y="4568"/>
                    </a:cubicBezTo>
                    <a:cubicBezTo>
                      <a:pt x="2637" y="4568"/>
                      <a:pt x="2684" y="4584"/>
                      <a:pt x="2723" y="4617"/>
                    </a:cubicBezTo>
                    <a:cubicBezTo>
                      <a:pt x="3202" y="5020"/>
                      <a:pt x="3862" y="5357"/>
                      <a:pt x="4248" y="5537"/>
                    </a:cubicBezTo>
                    <a:cubicBezTo>
                      <a:pt x="4277" y="5551"/>
                      <a:pt x="4306" y="5557"/>
                      <a:pt x="4334" y="5557"/>
                    </a:cubicBezTo>
                    <a:cubicBezTo>
                      <a:pt x="4450" y="5557"/>
                      <a:pt x="4551" y="5453"/>
                      <a:pt x="4534" y="5324"/>
                    </a:cubicBezTo>
                    <a:cubicBezTo>
                      <a:pt x="4443" y="4651"/>
                      <a:pt x="4184" y="3729"/>
                      <a:pt x="4087" y="3394"/>
                    </a:cubicBezTo>
                    <a:cubicBezTo>
                      <a:pt x="4064" y="3315"/>
                      <a:pt x="4092" y="3234"/>
                      <a:pt x="4155" y="3182"/>
                    </a:cubicBezTo>
                    <a:cubicBezTo>
                      <a:pt x="4545" y="2861"/>
                      <a:pt x="4891" y="2429"/>
                      <a:pt x="5090" y="2156"/>
                    </a:cubicBezTo>
                    <a:cubicBezTo>
                      <a:pt x="5180" y="2035"/>
                      <a:pt x="5110" y="1861"/>
                      <a:pt x="4961" y="1837"/>
                    </a:cubicBezTo>
                    <a:cubicBezTo>
                      <a:pt x="4455" y="1750"/>
                      <a:pt x="3915" y="1712"/>
                      <a:pt x="3670" y="1697"/>
                    </a:cubicBezTo>
                    <a:cubicBezTo>
                      <a:pt x="3589" y="1692"/>
                      <a:pt x="3520" y="1638"/>
                      <a:pt x="3493" y="1561"/>
                    </a:cubicBezTo>
                    <a:cubicBezTo>
                      <a:pt x="3290" y="987"/>
                      <a:pt x="2961" y="416"/>
                      <a:pt x="2761" y="95"/>
                    </a:cubicBezTo>
                    <a:cubicBezTo>
                      <a:pt x="2721" y="32"/>
                      <a:pt x="2656" y="0"/>
                      <a:pt x="25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3"/>
              <p:cNvSpPr/>
              <p:nvPr/>
            </p:nvSpPr>
            <p:spPr>
              <a:xfrm>
                <a:off x="2080415" y="3381890"/>
                <a:ext cx="47207" cy="77609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621" extrusionOk="0">
                    <a:moveTo>
                      <a:pt x="216" y="0"/>
                    </a:moveTo>
                    <a:cubicBezTo>
                      <a:pt x="209" y="0"/>
                      <a:pt x="203" y="1"/>
                      <a:pt x="197" y="3"/>
                    </a:cubicBezTo>
                    <a:cubicBezTo>
                      <a:pt x="1" y="64"/>
                      <a:pt x="227" y="1620"/>
                      <a:pt x="486" y="1620"/>
                    </a:cubicBezTo>
                    <a:cubicBezTo>
                      <a:pt x="488" y="1620"/>
                      <a:pt x="491" y="1620"/>
                      <a:pt x="493" y="1620"/>
                    </a:cubicBezTo>
                    <a:cubicBezTo>
                      <a:pt x="754" y="1589"/>
                      <a:pt x="986" y="1404"/>
                      <a:pt x="939" y="1174"/>
                    </a:cubicBezTo>
                    <a:cubicBezTo>
                      <a:pt x="894" y="949"/>
                      <a:pt x="424" y="0"/>
                      <a:pt x="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3"/>
              <p:cNvSpPr/>
              <p:nvPr/>
            </p:nvSpPr>
            <p:spPr>
              <a:xfrm>
                <a:off x="1873253" y="3564733"/>
                <a:ext cx="155602" cy="113087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362" extrusionOk="0">
                    <a:moveTo>
                      <a:pt x="193" y="0"/>
                    </a:moveTo>
                    <a:cubicBezTo>
                      <a:pt x="184" y="0"/>
                      <a:pt x="176" y="2"/>
                      <a:pt x="168" y="4"/>
                    </a:cubicBezTo>
                    <a:cubicBezTo>
                      <a:pt x="0" y="50"/>
                      <a:pt x="92" y="756"/>
                      <a:pt x="106" y="943"/>
                    </a:cubicBezTo>
                    <a:cubicBezTo>
                      <a:pt x="168" y="1774"/>
                      <a:pt x="338" y="2329"/>
                      <a:pt x="1824" y="2360"/>
                    </a:cubicBezTo>
                    <a:cubicBezTo>
                      <a:pt x="1856" y="2361"/>
                      <a:pt x="1887" y="2361"/>
                      <a:pt x="1916" y="2361"/>
                    </a:cubicBezTo>
                    <a:cubicBezTo>
                      <a:pt x="3250" y="2361"/>
                      <a:pt x="1880" y="1692"/>
                      <a:pt x="1452" y="1451"/>
                    </a:cubicBezTo>
                    <a:cubicBezTo>
                      <a:pt x="1028" y="1212"/>
                      <a:pt x="478" y="0"/>
                      <a:pt x="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3"/>
              <p:cNvSpPr/>
              <p:nvPr/>
            </p:nvSpPr>
            <p:spPr>
              <a:xfrm>
                <a:off x="1938940" y="2503007"/>
                <a:ext cx="632366" cy="803001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6772" extrusionOk="0">
                    <a:moveTo>
                      <a:pt x="10221" y="0"/>
                    </a:moveTo>
                    <a:cubicBezTo>
                      <a:pt x="9057" y="1625"/>
                      <a:pt x="7585" y="3149"/>
                      <a:pt x="6372" y="3967"/>
                    </a:cubicBezTo>
                    <a:cubicBezTo>
                      <a:pt x="6817" y="4325"/>
                      <a:pt x="7292" y="4749"/>
                      <a:pt x="7733" y="5237"/>
                    </a:cubicBezTo>
                    <a:cubicBezTo>
                      <a:pt x="6841" y="6941"/>
                      <a:pt x="3858" y="10468"/>
                      <a:pt x="3858" y="10468"/>
                    </a:cubicBezTo>
                    <a:cubicBezTo>
                      <a:pt x="2591" y="10758"/>
                      <a:pt x="1799" y="11464"/>
                      <a:pt x="1799" y="11464"/>
                    </a:cubicBezTo>
                    <a:lnTo>
                      <a:pt x="1097" y="12538"/>
                    </a:lnTo>
                    <a:cubicBezTo>
                      <a:pt x="1097" y="12538"/>
                      <a:pt x="834" y="12808"/>
                      <a:pt x="579" y="12996"/>
                    </a:cubicBezTo>
                    <a:cubicBezTo>
                      <a:pt x="579" y="12996"/>
                      <a:pt x="155" y="13394"/>
                      <a:pt x="78" y="13635"/>
                    </a:cubicBezTo>
                    <a:cubicBezTo>
                      <a:pt x="0" y="13877"/>
                      <a:pt x="231" y="14555"/>
                      <a:pt x="1002" y="14601"/>
                    </a:cubicBezTo>
                    <a:cubicBezTo>
                      <a:pt x="1002" y="14601"/>
                      <a:pt x="1753" y="15988"/>
                      <a:pt x="2742" y="16542"/>
                    </a:cubicBezTo>
                    <a:cubicBezTo>
                      <a:pt x="3037" y="16708"/>
                      <a:pt x="3393" y="16772"/>
                      <a:pt x="3758" y="16772"/>
                    </a:cubicBezTo>
                    <a:cubicBezTo>
                      <a:pt x="4479" y="16772"/>
                      <a:pt x="5237" y="16522"/>
                      <a:pt x="5646" y="16313"/>
                    </a:cubicBezTo>
                    <a:cubicBezTo>
                      <a:pt x="6824" y="15710"/>
                      <a:pt x="7295" y="13008"/>
                      <a:pt x="7295" y="13008"/>
                    </a:cubicBezTo>
                    <a:cubicBezTo>
                      <a:pt x="7295" y="13008"/>
                      <a:pt x="13207" y="7886"/>
                      <a:pt x="13207" y="4806"/>
                    </a:cubicBezTo>
                    <a:cubicBezTo>
                      <a:pt x="13207" y="3682"/>
                      <a:pt x="11990" y="1763"/>
                      <a:pt x="102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3"/>
              <p:cNvSpPr/>
              <p:nvPr/>
            </p:nvSpPr>
            <p:spPr>
              <a:xfrm>
                <a:off x="2290881" y="2747181"/>
                <a:ext cx="153735" cy="37584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785" extrusionOk="0">
                    <a:moveTo>
                      <a:pt x="1815" y="0"/>
                    </a:moveTo>
                    <a:cubicBezTo>
                      <a:pt x="993" y="0"/>
                      <a:pt x="382" y="137"/>
                      <a:pt x="382" y="137"/>
                    </a:cubicBezTo>
                    <a:cubicBezTo>
                      <a:pt x="279" y="331"/>
                      <a:pt x="149" y="550"/>
                      <a:pt x="1" y="784"/>
                    </a:cubicBezTo>
                    <a:cubicBezTo>
                      <a:pt x="1809" y="199"/>
                      <a:pt x="3210" y="149"/>
                      <a:pt x="3210" y="149"/>
                    </a:cubicBezTo>
                    <a:cubicBezTo>
                      <a:pt x="2726" y="37"/>
                      <a:pt x="2242" y="0"/>
                      <a:pt x="1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3"/>
              <p:cNvSpPr/>
              <p:nvPr/>
            </p:nvSpPr>
            <p:spPr>
              <a:xfrm>
                <a:off x="2244010" y="2503007"/>
                <a:ext cx="192994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437" extrusionOk="0">
                    <a:moveTo>
                      <a:pt x="3849" y="0"/>
                    </a:moveTo>
                    <a:cubicBezTo>
                      <a:pt x="2685" y="1625"/>
                      <a:pt x="1213" y="3149"/>
                      <a:pt x="0" y="3967"/>
                    </a:cubicBezTo>
                    <a:cubicBezTo>
                      <a:pt x="180" y="4112"/>
                      <a:pt x="365" y="4271"/>
                      <a:pt x="551" y="4437"/>
                    </a:cubicBezTo>
                    <a:cubicBezTo>
                      <a:pt x="2385" y="2725"/>
                      <a:pt x="3529" y="1018"/>
                      <a:pt x="4031" y="186"/>
                    </a:cubicBezTo>
                    <a:cubicBezTo>
                      <a:pt x="3969" y="124"/>
                      <a:pt x="3910" y="62"/>
                      <a:pt x="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3"/>
              <p:cNvSpPr/>
              <p:nvPr/>
            </p:nvSpPr>
            <p:spPr>
              <a:xfrm>
                <a:off x="1897095" y="4537025"/>
                <a:ext cx="21928" cy="14530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035" extrusionOk="0">
                    <a:moveTo>
                      <a:pt x="86" y="0"/>
                    </a:moveTo>
                    <a:cubicBezTo>
                      <a:pt x="43" y="0"/>
                      <a:pt x="1" y="28"/>
                      <a:pt x="3" y="83"/>
                    </a:cubicBezTo>
                    <a:cubicBezTo>
                      <a:pt x="15" y="449"/>
                      <a:pt x="27" y="817"/>
                      <a:pt x="38" y="1185"/>
                    </a:cubicBezTo>
                    <a:cubicBezTo>
                      <a:pt x="58" y="1780"/>
                      <a:pt x="202" y="2362"/>
                      <a:pt x="279" y="2954"/>
                    </a:cubicBezTo>
                    <a:cubicBezTo>
                      <a:pt x="287" y="3007"/>
                      <a:pt x="334" y="3035"/>
                      <a:pt x="376" y="3035"/>
                    </a:cubicBezTo>
                    <a:cubicBezTo>
                      <a:pt x="419" y="3035"/>
                      <a:pt x="458" y="3008"/>
                      <a:pt x="451" y="2954"/>
                    </a:cubicBezTo>
                    <a:cubicBezTo>
                      <a:pt x="373" y="2364"/>
                      <a:pt x="228" y="1778"/>
                      <a:pt x="209" y="1185"/>
                    </a:cubicBezTo>
                    <a:cubicBezTo>
                      <a:pt x="197" y="817"/>
                      <a:pt x="185" y="449"/>
                      <a:pt x="174" y="83"/>
                    </a:cubicBezTo>
                    <a:cubicBezTo>
                      <a:pt x="172" y="28"/>
                      <a:pt x="128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3"/>
              <p:cNvSpPr/>
              <p:nvPr/>
            </p:nvSpPr>
            <p:spPr>
              <a:xfrm>
                <a:off x="1679639" y="4544063"/>
                <a:ext cx="19486" cy="10806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257" extrusionOk="0">
                    <a:moveTo>
                      <a:pt x="146" y="0"/>
                    </a:moveTo>
                    <a:cubicBezTo>
                      <a:pt x="103" y="0"/>
                      <a:pt x="64" y="27"/>
                      <a:pt x="71" y="81"/>
                    </a:cubicBezTo>
                    <a:cubicBezTo>
                      <a:pt x="121" y="479"/>
                      <a:pt x="222" y="900"/>
                      <a:pt x="228" y="1301"/>
                    </a:cubicBezTo>
                    <a:cubicBezTo>
                      <a:pt x="232" y="1592"/>
                      <a:pt x="88" y="1929"/>
                      <a:pt x="9" y="2216"/>
                    </a:cubicBezTo>
                    <a:cubicBezTo>
                      <a:pt x="1" y="2246"/>
                      <a:pt x="11" y="2257"/>
                      <a:pt x="31" y="2257"/>
                    </a:cubicBezTo>
                    <a:cubicBezTo>
                      <a:pt x="83" y="2257"/>
                      <a:pt x="196" y="2182"/>
                      <a:pt x="204" y="2156"/>
                    </a:cubicBezTo>
                    <a:cubicBezTo>
                      <a:pt x="286" y="1894"/>
                      <a:pt x="400" y="1603"/>
                      <a:pt x="403" y="1338"/>
                    </a:cubicBezTo>
                    <a:cubicBezTo>
                      <a:pt x="407" y="930"/>
                      <a:pt x="293" y="485"/>
                      <a:pt x="242" y="81"/>
                    </a:cubicBezTo>
                    <a:cubicBezTo>
                      <a:pt x="235" y="28"/>
                      <a:pt x="188" y="0"/>
                      <a:pt x="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3"/>
              <p:cNvSpPr/>
              <p:nvPr/>
            </p:nvSpPr>
            <p:spPr>
              <a:xfrm>
                <a:off x="1675187" y="4640488"/>
                <a:ext cx="185956" cy="55155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1152" extrusionOk="0">
                    <a:moveTo>
                      <a:pt x="1179" y="0"/>
                    </a:moveTo>
                    <a:cubicBezTo>
                      <a:pt x="818" y="0"/>
                      <a:pt x="458" y="32"/>
                      <a:pt x="103" y="94"/>
                    </a:cubicBezTo>
                    <a:cubicBezTo>
                      <a:pt x="0" y="112"/>
                      <a:pt x="35" y="260"/>
                      <a:pt x="130" y="260"/>
                    </a:cubicBezTo>
                    <a:cubicBezTo>
                      <a:pt x="136" y="260"/>
                      <a:pt x="141" y="259"/>
                      <a:pt x="147" y="258"/>
                    </a:cubicBezTo>
                    <a:cubicBezTo>
                      <a:pt x="484" y="200"/>
                      <a:pt x="826" y="169"/>
                      <a:pt x="1167" y="169"/>
                    </a:cubicBezTo>
                    <a:cubicBezTo>
                      <a:pt x="1271" y="169"/>
                      <a:pt x="1374" y="172"/>
                      <a:pt x="1478" y="178"/>
                    </a:cubicBezTo>
                    <a:cubicBezTo>
                      <a:pt x="1956" y="203"/>
                      <a:pt x="3713" y="352"/>
                      <a:pt x="3707" y="1069"/>
                    </a:cubicBezTo>
                    <a:cubicBezTo>
                      <a:pt x="3706" y="1124"/>
                      <a:pt x="3749" y="1152"/>
                      <a:pt x="3791" y="1152"/>
                    </a:cubicBezTo>
                    <a:cubicBezTo>
                      <a:pt x="3834" y="1152"/>
                      <a:pt x="3877" y="1124"/>
                      <a:pt x="3877" y="1069"/>
                    </a:cubicBezTo>
                    <a:cubicBezTo>
                      <a:pt x="3883" y="352"/>
                      <a:pt x="2829" y="201"/>
                      <a:pt x="2287" y="101"/>
                    </a:cubicBezTo>
                    <a:cubicBezTo>
                      <a:pt x="1921" y="34"/>
                      <a:pt x="1550" y="0"/>
                      <a:pt x="1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3"/>
              <p:cNvSpPr/>
              <p:nvPr/>
            </p:nvSpPr>
            <p:spPr>
              <a:xfrm>
                <a:off x="1548745" y="4644893"/>
                <a:ext cx="392883" cy="250064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5223" extrusionOk="0">
                    <a:moveTo>
                      <a:pt x="2760" y="1"/>
                    </a:moveTo>
                    <a:cubicBezTo>
                      <a:pt x="2727" y="1"/>
                      <a:pt x="2694" y="19"/>
                      <a:pt x="2683" y="61"/>
                    </a:cubicBezTo>
                    <a:cubicBezTo>
                      <a:pt x="2471" y="915"/>
                      <a:pt x="2323" y="1175"/>
                      <a:pt x="1752" y="1780"/>
                    </a:cubicBezTo>
                    <a:cubicBezTo>
                      <a:pt x="1307" y="2250"/>
                      <a:pt x="845" y="2795"/>
                      <a:pt x="584" y="3396"/>
                    </a:cubicBezTo>
                    <a:cubicBezTo>
                      <a:pt x="98" y="4524"/>
                      <a:pt x="835" y="4913"/>
                      <a:pt x="1864" y="5085"/>
                    </a:cubicBezTo>
                    <a:cubicBezTo>
                      <a:pt x="2383" y="5173"/>
                      <a:pt x="2915" y="5222"/>
                      <a:pt x="3445" y="5222"/>
                    </a:cubicBezTo>
                    <a:cubicBezTo>
                      <a:pt x="4508" y="5222"/>
                      <a:pt x="5566" y="5024"/>
                      <a:pt x="6519" y="4534"/>
                    </a:cubicBezTo>
                    <a:cubicBezTo>
                      <a:pt x="6969" y="4304"/>
                      <a:pt x="7681" y="3963"/>
                      <a:pt x="7890" y="3463"/>
                    </a:cubicBezTo>
                    <a:cubicBezTo>
                      <a:pt x="8205" y="2709"/>
                      <a:pt x="7818" y="1464"/>
                      <a:pt x="7727" y="701"/>
                    </a:cubicBezTo>
                    <a:cubicBezTo>
                      <a:pt x="7721" y="653"/>
                      <a:pt x="7680" y="615"/>
                      <a:pt x="7637" y="615"/>
                    </a:cubicBezTo>
                    <a:cubicBezTo>
                      <a:pt x="7618" y="615"/>
                      <a:pt x="7598" y="622"/>
                      <a:pt x="7581" y="640"/>
                    </a:cubicBezTo>
                    <a:cubicBezTo>
                      <a:pt x="7410" y="815"/>
                      <a:pt x="6804" y="1416"/>
                      <a:pt x="6562" y="1416"/>
                    </a:cubicBezTo>
                    <a:cubicBezTo>
                      <a:pt x="6458" y="1416"/>
                      <a:pt x="6421" y="1305"/>
                      <a:pt x="6515" y="1000"/>
                    </a:cubicBezTo>
                    <a:cubicBezTo>
                      <a:pt x="6535" y="937"/>
                      <a:pt x="6483" y="895"/>
                      <a:pt x="6431" y="895"/>
                    </a:cubicBezTo>
                    <a:cubicBezTo>
                      <a:pt x="6397" y="895"/>
                      <a:pt x="6363" y="913"/>
                      <a:pt x="6351" y="955"/>
                    </a:cubicBezTo>
                    <a:cubicBezTo>
                      <a:pt x="6272" y="1140"/>
                      <a:pt x="6193" y="1324"/>
                      <a:pt x="6116" y="1509"/>
                    </a:cubicBezTo>
                    <a:cubicBezTo>
                      <a:pt x="6096" y="1542"/>
                      <a:pt x="6102" y="1585"/>
                      <a:pt x="6129" y="1612"/>
                    </a:cubicBezTo>
                    <a:cubicBezTo>
                      <a:pt x="6266" y="1749"/>
                      <a:pt x="6381" y="1802"/>
                      <a:pt x="6486" y="1802"/>
                    </a:cubicBezTo>
                    <a:cubicBezTo>
                      <a:pt x="6742" y="1802"/>
                      <a:pt x="6931" y="1483"/>
                      <a:pt x="7200" y="1308"/>
                    </a:cubicBezTo>
                    <a:cubicBezTo>
                      <a:pt x="7380" y="1192"/>
                      <a:pt x="7449" y="1116"/>
                      <a:pt x="7489" y="1116"/>
                    </a:cubicBezTo>
                    <a:cubicBezTo>
                      <a:pt x="7537" y="1116"/>
                      <a:pt x="7542" y="1227"/>
                      <a:pt x="7650" y="1512"/>
                    </a:cubicBezTo>
                    <a:cubicBezTo>
                      <a:pt x="7759" y="1799"/>
                      <a:pt x="7805" y="2379"/>
                      <a:pt x="7762" y="2701"/>
                    </a:cubicBezTo>
                    <a:cubicBezTo>
                      <a:pt x="7578" y="4066"/>
                      <a:pt x="6242" y="4615"/>
                      <a:pt x="5079" y="4874"/>
                    </a:cubicBezTo>
                    <a:cubicBezTo>
                      <a:pt x="4547" y="4992"/>
                      <a:pt x="4013" y="5044"/>
                      <a:pt x="3478" y="5044"/>
                    </a:cubicBezTo>
                    <a:cubicBezTo>
                      <a:pt x="3092" y="5044"/>
                      <a:pt x="2706" y="5017"/>
                      <a:pt x="2318" y="4970"/>
                    </a:cubicBezTo>
                    <a:cubicBezTo>
                      <a:pt x="2032" y="4935"/>
                      <a:pt x="1555" y="4943"/>
                      <a:pt x="1288" y="4791"/>
                    </a:cubicBezTo>
                    <a:cubicBezTo>
                      <a:pt x="0" y="4058"/>
                      <a:pt x="1152" y="2717"/>
                      <a:pt x="1630" y="2166"/>
                    </a:cubicBezTo>
                    <a:cubicBezTo>
                      <a:pt x="2419" y="1257"/>
                      <a:pt x="2552" y="1295"/>
                      <a:pt x="2848" y="107"/>
                    </a:cubicBezTo>
                    <a:cubicBezTo>
                      <a:pt x="2864" y="43"/>
                      <a:pt x="2811" y="1"/>
                      <a:pt x="2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3"/>
              <p:cNvSpPr/>
              <p:nvPr/>
            </p:nvSpPr>
            <p:spPr>
              <a:xfrm>
                <a:off x="2419095" y="4507245"/>
                <a:ext cx="75407" cy="142436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2975" extrusionOk="0">
                    <a:moveTo>
                      <a:pt x="118" y="1"/>
                    </a:moveTo>
                    <a:cubicBezTo>
                      <a:pt x="59" y="1"/>
                      <a:pt x="0" y="62"/>
                      <a:pt x="39" y="128"/>
                    </a:cubicBezTo>
                    <a:cubicBezTo>
                      <a:pt x="289" y="544"/>
                      <a:pt x="632" y="956"/>
                      <a:pt x="817" y="1401"/>
                    </a:cubicBezTo>
                    <a:cubicBezTo>
                      <a:pt x="1024" y="1897"/>
                      <a:pt x="1179" y="2419"/>
                      <a:pt x="1385" y="2918"/>
                    </a:cubicBezTo>
                    <a:cubicBezTo>
                      <a:pt x="1401" y="2958"/>
                      <a:pt x="1436" y="2975"/>
                      <a:pt x="1471" y="2975"/>
                    </a:cubicBezTo>
                    <a:cubicBezTo>
                      <a:pt x="1524" y="2975"/>
                      <a:pt x="1574" y="2934"/>
                      <a:pt x="1549" y="2873"/>
                    </a:cubicBezTo>
                    <a:cubicBezTo>
                      <a:pt x="1336" y="2355"/>
                      <a:pt x="1186" y="1803"/>
                      <a:pt x="960" y="1292"/>
                    </a:cubicBezTo>
                    <a:cubicBezTo>
                      <a:pt x="769" y="856"/>
                      <a:pt x="433" y="453"/>
                      <a:pt x="187" y="41"/>
                    </a:cubicBezTo>
                    <a:cubicBezTo>
                      <a:pt x="169" y="13"/>
                      <a:pt x="144" y="1"/>
                      <a:pt x="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3"/>
              <p:cNvSpPr/>
              <p:nvPr/>
            </p:nvSpPr>
            <p:spPr>
              <a:xfrm>
                <a:off x="2607059" y="4421449"/>
                <a:ext cx="64347" cy="68848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438" extrusionOk="0">
                    <a:moveTo>
                      <a:pt x="105" y="1"/>
                    </a:moveTo>
                    <a:cubicBezTo>
                      <a:pt x="52" y="1"/>
                      <a:pt x="1" y="42"/>
                      <a:pt x="25" y="103"/>
                    </a:cubicBezTo>
                    <a:cubicBezTo>
                      <a:pt x="169" y="472"/>
                      <a:pt x="315" y="840"/>
                      <a:pt x="467" y="1206"/>
                    </a:cubicBezTo>
                    <a:cubicBezTo>
                      <a:pt x="482" y="1243"/>
                      <a:pt x="495" y="1301"/>
                      <a:pt x="525" y="1330"/>
                    </a:cubicBezTo>
                    <a:cubicBezTo>
                      <a:pt x="580" y="1382"/>
                      <a:pt x="702" y="1372"/>
                      <a:pt x="773" y="1382"/>
                    </a:cubicBezTo>
                    <a:cubicBezTo>
                      <a:pt x="927" y="1402"/>
                      <a:pt x="1080" y="1420"/>
                      <a:pt x="1234" y="1437"/>
                    </a:cubicBezTo>
                    <a:cubicBezTo>
                      <a:pt x="1238" y="1437"/>
                      <a:pt x="1241" y="1437"/>
                      <a:pt x="1245" y="1437"/>
                    </a:cubicBezTo>
                    <a:cubicBezTo>
                      <a:pt x="1343" y="1437"/>
                      <a:pt x="1339" y="1278"/>
                      <a:pt x="1234" y="1266"/>
                    </a:cubicBezTo>
                    <a:cubicBezTo>
                      <a:pt x="1112" y="1253"/>
                      <a:pt x="989" y="1239"/>
                      <a:pt x="866" y="1224"/>
                    </a:cubicBezTo>
                    <a:cubicBezTo>
                      <a:pt x="828" y="1202"/>
                      <a:pt x="791" y="1191"/>
                      <a:pt x="756" y="1191"/>
                    </a:cubicBezTo>
                    <a:cubicBezTo>
                      <a:pt x="721" y="1191"/>
                      <a:pt x="689" y="1202"/>
                      <a:pt x="658" y="1225"/>
                    </a:cubicBezTo>
                    <a:cubicBezTo>
                      <a:pt x="657" y="1223"/>
                      <a:pt x="656" y="1221"/>
                      <a:pt x="655" y="1219"/>
                    </a:cubicBezTo>
                    <a:cubicBezTo>
                      <a:pt x="618" y="1183"/>
                      <a:pt x="598" y="1080"/>
                      <a:pt x="579" y="1035"/>
                    </a:cubicBezTo>
                    <a:cubicBezTo>
                      <a:pt x="446" y="710"/>
                      <a:pt x="317" y="385"/>
                      <a:pt x="190" y="58"/>
                    </a:cubicBezTo>
                    <a:cubicBezTo>
                      <a:pt x="174" y="18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3"/>
              <p:cNvSpPr/>
              <p:nvPr/>
            </p:nvSpPr>
            <p:spPr>
              <a:xfrm>
                <a:off x="2484974" y="4557756"/>
                <a:ext cx="249777" cy="175998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3676" extrusionOk="0">
                    <a:moveTo>
                      <a:pt x="5100" y="1"/>
                    </a:moveTo>
                    <a:cubicBezTo>
                      <a:pt x="5074" y="1"/>
                      <a:pt x="5049" y="13"/>
                      <a:pt x="5033" y="43"/>
                    </a:cubicBezTo>
                    <a:cubicBezTo>
                      <a:pt x="4599" y="847"/>
                      <a:pt x="2938" y="874"/>
                      <a:pt x="2163" y="1041"/>
                    </a:cubicBezTo>
                    <a:cubicBezTo>
                      <a:pt x="1430" y="1199"/>
                      <a:pt x="732" y="1469"/>
                      <a:pt x="48" y="1767"/>
                    </a:cubicBezTo>
                    <a:cubicBezTo>
                      <a:pt x="2" y="1787"/>
                      <a:pt x="1" y="1846"/>
                      <a:pt x="17" y="1884"/>
                    </a:cubicBezTo>
                    <a:cubicBezTo>
                      <a:pt x="274" y="2486"/>
                      <a:pt x="553" y="3069"/>
                      <a:pt x="884" y="3634"/>
                    </a:cubicBezTo>
                    <a:cubicBezTo>
                      <a:pt x="901" y="3663"/>
                      <a:pt x="926" y="3675"/>
                      <a:pt x="952" y="3675"/>
                    </a:cubicBezTo>
                    <a:cubicBezTo>
                      <a:pt x="1010" y="3675"/>
                      <a:pt x="1069" y="3614"/>
                      <a:pt x="1031" y="3548"/>
                    </a:cubicBezTo>
                    <a:cubicBezTo>
                      <a:pt x="837" y="3217"/>
                      <a:pt x="657" y="2883"/>
                      <a:pt x="493" y="2537"/>
                    </a:cubicBezTo>
                    <a:cubicBezTo>
                      <a:pt x="281" y="2091"/>
                      <a:pt x="237" y="1950"/>
                      <a:pt x="731" y="1665"/>
                    </a:cubicBezTo>
                    <a:cubicBezTo>
                      <a:pt x="1297" y="1338"/>
                      <a:pt x="2070" y="1233"/>
                      <a:pt x="2704" y="1113"/>
                    </a:cubicBezTo>
                    <a:cubicBezTo>
                      <a:pt x="3462" y="969"/>
                      <a:pt x="4758" y="908"/>
                      <a:pt x="5180" y="129"/>
                    </a:cubicBezTo>
                    <a:cubicBezTo>
                      <a:pt x="5216" y="62"/>
                      <a:pt x="5157" y="1"/>
                      <a:pt x="5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3"/>
              <p:cNvSpPr/>
              <p:nvPr/>
            </p:nvSpPr>
            <p:spPr>
              <a:xfrm>
                <a:off x="2624869" y="4466598"/>
                <a:ext cx="360901" cy="99394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2076" extrusionOk="0">
                    <a:moveTo>
                      <a:pt x="5463" y="0"/>
                    </a:moveTo>
                    <a:cubicBezTo>
                      <a:pt x="5160" y="0"/>
                      <a:pt x="4836" y="33"/>
                      <a:pt x="4492" y="80"/>
                    </a:cubicBezTo>
                    <a:cubicBezTo>
                      <a:pt x="3952" y="154"/>
                      <a:pt x="3373" y="392"/>
                      <a:pt x="2835" y="415"/>
                    </a:cubicBezTo>
                    <a:cubicBezTo>
                      <a:pt x="2796" y="417"/>
                      <a:pt x="2756" y="418"/>
                      <a:pt x="2715" y="418"/>
                    </a:cubicBezTo>
                    <a:cubicBezTo>
                      <a:pt x="2116" y="418"/>
                      <a:pt x="1464" y="227"/>
                      <a:pt x="867" y="157"/>
                    </a:cubicBezTo>
                    <a:cubicBezTo>
                      <a:pt x="865" y="156"/>
                      <a:pt x="863" y="156"/>
                      <a:pt x="861" y="156"/>
                    </a:cubicBezTo>
                    <a:cubicBezTo>
                      <a:pt x="825" y="156"/>
                      <a:pt x="798" y="189"/>
                      <a:pt x="785" y="220"/>
                    </a:cubicBezTo>
                    <a:cubicBezTo>
                      <a:pt x="222" y="1644"/>
                      <a:pt x="706" y="1986"/>
                      <a:pt x="2185" y="2075"/>
                    </a:cubicBezTo>
                    <a:cubicBezTo>
                      <a:pt x="2187" y="2075"/>
                      <a:pt x="2189" y="2075"/>
                      <a:pt x="2191" y="2075"/>
                    </a:cubicBezTo>
                    <a:cubicBezTo>
                      <a:pt x="2294" y="2075"/>
                      <a:pt x="2292" y="1912"/>
                      <a:pt x="2185" y="1905"/>
                    </a:cubicBezTo>
                    <a:cubicBezTo>
                      <a:pt x="1962" y="1892"/>
                      <a:pt x="1425" y="1899"/>
                      <a:pt x="1197" y="1751"/>
                    </a:cubicBezTo>
                    <a:cubicBezTo>
                      <a:pt x="0" y="976"/>
                      <a:pt x="1047" y="446"/>
                      <a:pt x="1798" y="446"/>
                    </a:cubicBezTo>
                    <a:cubicBezTo>
                      <a:pt x="2126" y="446"/>
                      <a:pt x="2454" y="599"/>
                      <a:pt x="2780" y="599"/>
                    </a:cubicBezTo>
                    <a:cubicBezTo>
                      <a:pt x="2790" y="599"/>
                      <a:pt x="2800" y="599"/>
                      <a:pt x="2809" y="598"/>
                    </a:cubicBezTo>
                    <a:cubicBezTo>
                      <a:pt x="3720" y="574"/>
                      <a:pt x="4700" y="156"/>
                      <a:pt x="5586" y="156"/>
                    </a:cubicBezTo>
                    <a:cubicBezTo>
                      <a:pt x="6251" y="156"/>
                      <a:pt x="6863" y="392"/>
                      <a:pt x="7351" y="1208"/>
                    </a:cubicBezTo>
                    <a:cubicBezTo>
                      <a:pt x="7368" y="1237"/>
                      <a:pt x="7394" y="1249"/>
                      <a:pt x="7420" y="1249"/>
                    </a:cubicBezTo>
                    <a:cubicBezTo>
                      <a:pt x="7478" y="1249"/>
                      <a:pt x="7538" y="1187"/>
                      <a:pt x="7499" y="1121"/>
                    </a:cubicBezTo>
                    <a:cubicBezTo>
                      <a:pt x="6976" y="248"/>
                      <a:pt x="6299" y="0"/>
                      <a:pt x="54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3"/>
              <p:cNvSpPr/>
              <p:nvPr/>
            </p:nvSpPr>
            <p:spPr>
              <a:xfrm>
                <a:off x="2525046" y="4518401"/>
                <a:ext cx="471976" cy="231823"/>
              </a:xfrm>
              <a:custGeom>
                <a:avLst/>
                <a:gdLst/>
                <a:ahLst/>
                <a:cxnLst/>
                <a:rect l="l" t="t" r="r" b="b"/>
                <a:pathLst>
                  <a:path w="9858" h="4842" extrusionOk="0">
                    <a:moveTo>
                      <a:pt x="9511" y="1"/>
                    </a:moveTo>
                    <a:cubicBezTo>
                      <a:pt x="9460" y="1"/>
                      <a:pt x="9408" y="42"/>
                      <a:pt x="9427" y="105"/>
                    </a:cubicBezTo>
                    <a:cubicBezTo>
                      <a:pt x="9857" y="1514"/>
                      <a:pt x="5322" y="3016"/>
                      <a:pt x="4440" y="3381"/>
                    </a:cubicBezTo>
                    <a:cubicBezTo>
                      <a:pt x="3790" y="3650"/>
                      <a:pt x="2048" y="4607"/>
                      <a:pt x="930" y="4607"/>
                    </a:cubicBezTo>
                    <a:cubicBezTo>
                      <a:pt x="620" y="4607"/>
                      <a:pt x="359" y="4534"/>
                      <a:pt x="181" y="4353"/>
                    </a:cubicBezTo>
                    <a:cubicBezTo>
                      <a:pt x="163" y="4335"/>
                      <a:pt x="143" y="4327"/>
                      <a:pt x="124" y="4327"/>
                    </a:cubicBezTo>
                    <a:cubicBezTo>
                      <a:pt x="58" y="4327"/>
                      <a:pt x="0" y="4413"/>
                      <a:pt x="60" y="4473"/>
                    </a:cubicBezTo>
                    <a:cubicBezTo>
                      <a:pt x="325" y="4744"/>
                      <a:pt x="571" y="4841"/>
                      <a:pt x="832" y="4841"/>
                    </a:cubicBezTo>
                    <a:cubicBezTo>
                      <a:pt x="1118" y="4841"/>
                      <a:pt x="1421" y="4723"/>
                      <a:pt x="1786" y="4591"/>
                    </a:cubicBezTo>
                    <a:cubicBezTo>
                      <a:pt x="2834" y="4211"/>
                      <a:pt x="3873" y="3807"/>
                      <a:pt x="4899" y="3373"/>
                    </a:cubicBezTo>
                    <a:cubicBezTo>
                      <a:pt x="6194" y="2826"/>
                      <a:pt x="7476" y="2236"/>
                      <a:pt x="8703" y="1549"/>
                    </a:cubicBezTo>
                    <a:cubicBezTo>
                      <a:pt x="9379" y="1171"/>
                      <a:pt x="9840" y="875"/>
                      <a:pt x="9592" y="60"/>
                    </a:cubicBezTo>
                    <a:cubicBezTo>
                      <a:pt x="9579" y="19"/>
                      <a:pt x="9545" y="1"/>
                      <a:pt x="9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3"/>
              <p:cNvSpPr/>
              <p:nvPr/>
            </p:nvSpPr>
            <p:spPr>
              <a:xfrm>
                <a:off x="2156108" y="2323276"/>
                <a:ext cx="283914" cy="383403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8008" extrusionOk="0">
                    <a:moveTo>
                      <a:pt x="110" y="0"/>
                    </a:moveTo>
                    <a:cubicBezTo>
                      <a:pt x="28" y="0"/>
                      <a:pt x="0" y="137"/>
                      <a:pt x="93" y="170"/>
                    </a:cubicBezTo>
                    <a:cubicBezTo>
                      <a:pt x="1135" y="533"/>
                      <a:pt x="2121" y="1000"/>
                      <a:pt x="3066" y="1567"/>
                    </a:cubicBezTo>
                    <a:cubicBezTo>
                      <a:pt x="3769" y="1989"/>
                      <a:pt x="5694" y="3131"/>
                      <a:pt x="5565" y="3668"/>
                    </a:cubicBezTo>
                    <a:cubicBezTo>
                      <a:pt x="5403" y="4346"/>
                      <a:pt x="3859" y="5860"/>
                      <a:pt x="3307" y="6392"/>
                    </a:cubicBezTo>
                    <a:cubicBezTo>
                      <a:pt x="2960" y="6727"/>
                      <a:pt x="2508" y="7251"/>
                      <a:pt x="2065" y="7457"/>
                    </a:cubicBezTo>
                    <a:cubicBezTo>
                      <a:pt x="1868" y="7549"/>
                      <a:pt x="1705" y="7590"/>
                      <a:pt x="1561" y="7590"/>
                    </a:cubicBezTo>
                    <a:cubicBezTo>
                      <a:pt x="1184" y="7590"/>
                      <a:pt x="939" y="7310"/>
                      <a:pt x="568" y="6927"/>
                    </a:cubicBezTo>
                    <a:cubicBezTo>
                      <a:pt x="551" y="6908"/>
                      <a:pt x="531" y="6900"/>
                      <a:pt x="512" y="6900"/>
                    </a:cubicBezTo>
                    <a:cubicBezTo>
                      <a:pt x="447" y="6900"/>
                      <a:pt x="389" y="6986"/>
                      <a:pt x="448" y="7047"/>
                    </a:cubicBezTo>
                    <a:cubicBezTo>
                      <a:pt x="773" y="7383"/>
                      <a:pt x="1102" y="7684"/>
                      <a:pt x="1462" y="7983"/>
                    </a:cubicBezTo>
                    <a:cubicBezTo>
                      <a:pt x="1480" y="7998"/>
                      <a:pt x="1503" y="8007"/>
                      <a:pt x="1525" y="8007"/>
                    </a:cubicBezTo>
                    <a:cubicBezTo>
                      <a:pt x="1539" y="8007"/>
                      <a:pt x="1553" y="8004"/>
                      <a:pt x="1566" y="7996"/>
                    </a:cubicBezTo>
                    <a:cubicBezTo>
                      <a:pt x="3321" y="6885"/>
                      <a:pt x="4711" y="5262"/>
                      <a:pt x="5908" y="3586"/>
                    </a:cubicBezTo>
                    <a:cubicBezTo>
                      <a:pt x="5929" y="3556"/>
                      <a:pt x="5922" y="3506"/>
                      <a:pt x="5895" y="3483"/>
                    </a:cubicBezTo>
                    <a:cubicBezTo>
                      <a:pt x="4239" y="1943"/>
                      <a:pt x="2274" y="751"/>
                      <a:pt x="139" y="5"/>
                    </a:cubicBezTo>
                    <a:cubicBezTo>
                      <a:pt x="129" y="2"/>
                      <a:pt x="119" y="0"/>
                      <a:pt x="1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3"/>
              <p:cNvSpPr/>
              <p:nvPr/>
            </p:nvSpPr>
            <p:spPr>
              <a:xfrm>
                <a:off x="2600309" y="1363384"/>
                <a:ext cx="243649" cy="83704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7483" extrusionOk="0">
                    <a:moveTo>
                      <a:pt x="115" y="0"/>
                    </a:moveTo>
                    <a:cubicBezTo>
                      <a:pt x="60" y="0"/>
                      <a:pt x="0" y="62"/>
                      <a:pt x="32" y="130"/>
                    </a:cubicBezTo>
                    <a:cubicBezTo>
                      <a:pt x="2480" y="5311"/>
                      <a:pt x="3580" y="10786"/>
                      <a:pt x="2654" y="16464"/>
                    </a:cubicBezTo>
                    <a:cubicBezTo>
                      <a:pt x="2592" y="16847"/>
                      <a:pt x="2349" y="17483"/>
                      <a:pt x="2860" y="17483"/>
                    </a:cubicBezTo>
                    <a:cubicBezTo>
                      <a:pt x="2864" y="17483"/>
                      <a:pt x="2867" y="17483"/>
                      <a:pt x="2870" y="17483"/>
                    </a:cubicBezTo>
                    <a:cubicBezTo>
                      <a:pt x="3217" y="17478"/>
                      <a:pt x="3684" y="16611"/>
                      <a:pt x="3831" y="16368"/>
                    </a:cubicBezTo>
                    <a:cubicBezTo>
                      <a:pt x="4483" y="15296"/>
                      <a:pt x="4841" y="14083"/>
                      <a:pt x="5075" y="12860"/>
                    </a:cubicBezTo>
                    <a:cubicBezTo>
                      <a:pt x="5088" y="12796"/>
                      <a:pt x="5033" y="12753"/>
                      <a:pt x="4983" y="12753"/>
                    </a:cubicBezTo>
                    <a:cubicBezTo>
                      <a:pt x="4950" y="12753"/>
                      <a:pt x="4919" y="12772"/>
                      <a:pt x="4911" y="12815"/>
                    </a:cubicBezTo>
                    <a:cubicBezTo>
                      <a:pt x="4679" y="14025"/>
                      <a:pt x="4331" y="15221"/>
                      <a:pt x="3685" y="16281"/>
                    </a:cubicBezTo>
                    <a:cubicBezTo>
                      <a:pt x="3567" y="16473"/>
                      <a:pt x="3241" y="17161"/>
                      <a:pt x="2983" y="17196"/>
                    </a:cubicBezTo>
                    <a:cubicBezTo>
                      <a:pt x="2907" y="17206"/>
                      <a:pt x="2852" y="17211"/>
                      <a:pt x="2812" y="17211"/>
                    </a:cubicBezTo>
                    <a:cubicBezTo>
                      <a:pt x="2623" y="17211"/>
                      <a:pt x="2777" y="17089"/>
                      <a:pt x="2773" y="16780"/>
                    </a:cubicBezTo>
                    <a:cubicBezTo>
                      <a:pt x="2755" y="15431"/>
                      <a:pt x="3222" y="14018"/>
                      <a:pt x="3250" y="12646"/>
                    </a:cubicBezTo>
                    <a:cubicBezTo>
                      <a:pt x="3338" y="8303"/>
                      <a:pt x="2021" y="3942"/>
                      <a:pt x="180" y="45"/>
                    </a:cubicBezTo>
                    <a:cubicBezTo>
                      <a:pt x="165" y="13"/>
                      <a:pt x="140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2400663" y="1004304"/>
                <a:ext cx="568880" cy="1106641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23114" extrusionOk="0">
                    <a:moveTo>
                      <a:pt x="2881" y="0"/>
                    </a:moveTo>
                    <a:cubicBezTo>
                      <a:pt x="1535" y="0"/>
                      <a:pt x="313" y="777"/>
                      <a:pt x="12" y="2433"/>
                    </a:cubicBezTo>
                    <a:cubicBezTo>
                      <a:pt x="0" y="2498"/>
                      <a:pt x="55" y="2540"/>
                      <a:pt x="105" y="2540"/>
                    </a:cubicBezTo>
                    <a:cubicBezTo>
                      <a:pt x="138" y="2540"/>
                      <a:pt x="169" y="2522"/>
                      <a:pt x="176" y="2479"/>
                    </a:cubicBezTo>
                    <a:cubicBezTo>
                      <a:pt x="474" y="843"/>
                      <a:pt x="1572" y="173"/>
                      <a:pt x="2793" y="173"/>
                    </a:cubicBezTo>
                    <a:cubicBezTo>
                      <a:pt x="3705" y="173"/>
                      <a:pt x="4685" y="546"/>
                      <a:pt x="5451" y="1169"/>
                    </a:cubicBezTo>
                    <a:cubicBezTo>
                      <a:pt x="8510" y="3656"/>
                      <a:pt x="9863" y="8384"/>
                      <a:pt x="10652" y="12054"/>
                    </a:cubicBezTo>
                    <a:cubicBezTo>
                      <a:pt x="11320" y="15161"/>
                      <a:pt x="11881" y="19306"/>
                      <a:pt x="10616" y="22372"/>
                    </a:cubicBezTo>
                    <a:cubicBezTo>
                      <a:pt x="10473" y="22719"/>
                      <a:pt x="10336" y="22859"/>
                      <a:pt x="10206" y="22859"/>
                    </a:cubicBezTo>
                    <a:cubicBezTo>
                      <a:pt x="9724" y="22859"/>
                      <a:pt x="9358" y="20909"/>
                      <a:pt x="9270" y="20446"/>
                    </a:cubicBezTo>
                    <a:cubicBezTo>
                      <a:pt x="8900" y="18502"/>
                      <a:pt x="8558" y="16557"/>
                      <a:pt x="7978" y="14661"/>
                    </a:cubicBezTo>
                    <a:cubicBezTo>
                      <a:pt x="6944" y="11277"/>
                      <a:pt x="5020" y="7022"/>
                      <a:pt x="1771" y="5199"/>
                    </a:cubicBezTo>
                    <a:cubicBezTo>
                      <a:pt x="1757" y="5191"/>
                      <a:pt x="1743" y="5188"/>
                      <a:pt x="1729" y="5188"/>
                    </a:cubicBezTo>
                    <a:cubicBezTo>
                      <a:pt x="1654" y="5188"/>
                      <a:pt x="1604" y="5301"/>
                      <a:pt x="1685" y="5347"/>
                    </a:cubicBezTo>
                    <a:cubicBezTo>
                      <a:pt x="3637" y="6442"/>
                      <a:pt x="4948" y="8493"/>
                      <a:pt x="5999" y="10401"/>
                    </a:cubicBezTo>
                    <a:cubicBezTo>
                      <a:pt x="7431" y="13002"/>
                      <a:pt x="8219" y="15823"/>
                      <a:pt x="8777" y="18722"/>
                    </a:cubicBezTo>
                    <a:cubicBezTo>
                      <a:pt x="8839" y="19046"/>
                      <a:pt x="9379" y="23113"/>
                      <a:pt x="10205" y="23113"/>
                    </a:cubicBezTo>
                    <a:cubicBezTo>
                      <a:pt x="10349" y="23113"/>
                      <a:pt x="10501" y="22989"/>
                      <a:pt x="10662" y="22700"/>
                    </a:cubicBezTo>
                    <a:cubicBezTo>
                      <a:pt x="11235" y="21665"/>
                      <a:pt x="11321" y="20208"/>
                      <a:pt x="11399" y="19057"/>
                    </a:cubicBezTo>
                    <a:cubicBezTo>
                      <a:pt x="11563" y="16615"/>
                      <a:pt x="11293" y="14145"/>
                      <a:pt x="10761" y="11760"/>
                    </a:cubicBezTo>
                    <a:cubicBezTo>
                      <a:pt x="9940" y="8076"/>
                      <a:pt x="8466" y="2866"/>
                      <a:pt x="5042" y="660"/>
                    </a:cubicBezTo>
                    <a:cubicBezTo>
                      <a:pt x="4368" y="226"/>
                      <a:pt x="3606" y="0"/>
                      <a:pt x="28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1365760" y="1908179"/>
                <a:ext cx="25088" cy="4376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914" extrusionOk="0">
                    <a:moveTo>
                      <a:pt x="114" y="0"/>
                    </a:moveTo>
                    <a:cubicBezTo>
                      <a:pt x="60" y="0"/>
                      <a:pt x="0" y="62"/>
                      <a:pt x="30" y="131"/>
                    </a:cubicBezTo>
                    <a:cubicBezTo>
                      <a:pt x="109" y="311"/>
                      <a:pt x="192" y="488"/>
                      <a:pt x="278" y="663"/>
                    </a:cubicBezTo>
                    <a:cubicBezTo>
                      <a:pt x="300" y="708"/>
                      <a:pt x="437" y="913"/>
                      <a:pt x="479" y="913"/>
                    </a:cubicBezTo>
                    <a:cubicBezTo>
                      <a:pt x="481" y="913"/>
                      <a:pt x="482" y="913"/>
                      <a:pt x="483" y="912"/>
                    </a:cubicBezTo>
                    <a:cubicBezTo>
                      <a:pt x="524" y="892"/>
                      <a:pt x="451" y="629"/>
                      <a:pt x="425" y="578"/>
                    </a:cubicBezTo>
                    <a:cubicBezTo>
                      <a:pt x="338" y="401"/>
                      <a:pt x="256" y="224"/>
                      <a:pt x="178" y="45"/>
                    </a:cubicBezTo>
                    <a:cubicBezTo>
                      <a:pt x="164" y="13"/>
                      <a:pt x="140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1541611" y="2149864"/>
                <a:ext cx="68896" cy="5558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61" extrusionOk="0">
                    <a:moveTo>
                      <a:pt x="299" y="0"/>
                    </a:moveTo>
                    <a:cubicBezTo>
                      <a:pt x="263" y="0"/>
                      <a:pt x="247" y="9"/>
                      <a:pt x="273" y="31"/>
                    </a:cubicBezTo>
                    <a:cubicBezTo>
                      <a:pt x="478" y="197"/>
                      <a:pt x="686" y="360"/>
                      <a:pt x="885" y="533"/>
                    </a:cubicBezTo>
                    <a:cubicBezTo>
                      <a:pt x="971" y="606"/>
                      <a:pt x="1213" y="772"/>
                      <a:pt x="1221" y="898"/>
                    </a:cubicBezTo>
                    <a:cubicBezTo>
                      <a:pt x="1225" y="951"/>
                      <a:pt x="1170" y="972"/>
                      <a:pt x="1083" y="972"/>
                    </a:cubicBezTo>
                    <a:cubicBezTo>
                      <a:pt x="810" y="972"/>
                      <a:pt x="223" y="771"/>
                      <a:pt x="138" y="740"/>
                    </a:cubicBezTo>
                    <a:cubicBezTo>
                      <a:pt x="127" y="736"/>
                      <a:pt x="117" y="734"/>
                      <a:pt x="108" y="734"/>
                    </a:cubicBezTo>
                    <a:cubicBezTo>
                      <a:pt x="27" y="734"/>
                      <a:pt x="1" y="870"/>
                      <a:pt x="92" y="904"/>
                    </a:cubicBezTo>
                    <a:cubicBezTo>
                      <a:pt x="226" y="953"/>
                      <a:pt x="727" y="1160"/>
                      <a:pt x="1070" y="1160"/>
                    </a:cubicBezTo>
                    <a:cubicBezTo>
                      <a:pt x="1227" y="1160"/>
                      <a:pt x="1351" y="1117"/>
                      <a:pt x="1391" y="994"/>
                    </a:cubicBezTo>
                    <a:cubicBezTo>
                      <a:pt x="1439" y="846"/>
                      <a:pt x="1304" y="700"/>
                      <a:pt x="1213" y="604"/>
                    </a:cubicBezTo>
                    <a:cubicBezTo>
                      <a:pt x="1030" y="412"/>
                      <a:pt x="820" y="246"/>
                      <a:pt x="611" y="82"/>
                    </a:cubicBezTo>
                    <a:cubicBezTo>
                      <a:pt x="561" y="43"/>
                      <a:pt x="380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1087357" y="1009954"/>
                <a:ext cx="339068" cy="417923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8729" extrusionOk="0">
                    <a:moveTo>
                      <a:pt x="4655" y="0"/>
                    </a:moveTo>
                    <a:cubicBezTo>
                      <a:pt x="4234" y="0"/>
                      <a:pt x="3792" y="114"/>
                      <a:pt x="3356" y="359"/>
                    </a:cubicBezTo>
                    <a:cubicBezTo>
                      <a:pt x="601" y="1911"/>
                      <a:pt x="69" y="5827"/>
                      <a:pt x="1" y="8646"/>
                    </a:cubicBezTo>
                    <a:cubicBezTo>
                      <a:pt x="0" y="8701"/>
                      <a:pt x="42" y="8728"/>
                      <a:pt x="85" y="8728"/>
                    </a:cubicBezTo>
                    <a:cubicBezTo>
                      <a:pt x="127" y="8728"/>
                      <a:pt x="170" y="8701"/>
                      <a:pt x="172" y="8646"/>
                    </a:cubicBezTo>
                    <a:cubicBezTo>
                      <a:pt x="234" y="6024"/>
                      <a:pt x="663" y="2797"/>
                      <a:pt x="2790" y="971"/>
                    </a:cubicBezTo>
                    <a:cubicBezTo>
                      <a:pt x="3384" y="461"/>
                      <a:pt x="4067" y="203"/>
                      <a:pt x="4706" y="203"/>
                    </a:cubicBezTo>
                    <a:cubicBezTo>
                      <a:pt x="5776" y="203"/>
                      <a:pt x="6723" y="927"/>
                      <a:pt x="6926" y="2404"/>
                    </a:cubicBezTo>
                    <a:cubicBezTo>
                      <a:pt x="6929" y="2426"/>
                      <a:pt x="6937" y="2435"/>
                      <a:pt x="6948" y="2435"/>
                    </a:cubicBezTo>
                    <a:cubicBezTo>
                      <a:pt x="6992" y="2435"/>
                      <a:pt x="7081" y="2294"/>
                      <a:pt x="7077" y="2270"/>
                    </a:cubicBezTo>
                    <a:cubicBezTo>
                      <a:pt x="6851" y="897"/>
                      <a:pt x="5837" y="0"/>
                      <a:pt x="4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1713057" y="2250694"/>
                <a:ext cx="110118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27" extrusionOk="0">
                    <a:moveTo>
                      <a:pt x="1183" y="0"/>
                    </a:moveTo>
                    <a:cubicBezTo>
                      <a:pt x="868" y="0"/>
                      <a:pt x="553" y="16"/>
                      <a:pt x="238" y="55"/>
                    </a:cubicBezTo>
                    <a:cubicBezTo>
                      <a:pt x="187" y="61"/>
                      <a:pt x="5" y="95"/>
                      <a:pt x="3" y="136"/>
                    </a:cubicBezTo>
                    <a:cubicBezTo>
                      <a:pt x="1" y="178"/>
                      <a:pt x="160" y="226"/>
                      <a:pt x="226" y="226"/>
                    </a:cubicBezTo>
                    <a:cubicBezTo>
                      <a:pt x="231" y="226"/>
                      <a:pt x="235" y="226"/>
                      <a:pt x="238" y="225"/>
                    </a:cubicBezTo>
                    <a:cubicBezTo>
                      <a:pt x="553" y="187"/>
                      <a:pt x="868" y="171"/>
                      <a:pt x="1183" y="171"/>
                    </a:cubicBezTo>
                    <a:cubicBezTo>
                      <a:pt x="1555" y="171"/>
                      <a:pt x="1927" y="193"/>
                      <a:pt x="2299" y="225"/>
                    </a:cubicBezTo>
                    <a:lnTo>
                      <a:pt x="2299" y="55"/>
                    </a:lnTo>
                    <a:cubicBezTo>
                      <a:pt x="1927" y="23"/>
                      <a:pt x="1555" y="0"/>
                      <a:pt x="1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1401093" y="2502384"/>
                <a:ext cx="188494" cy="75095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685" extrusionOk="0">
                    <a:moveTo>
                      <a:pt x="1959" y="0"/>
                    </a:moveTo>
                    <a:cubicBezTo>
                      <a:pt x="1925" y="0"/>
                      <a:pt x="1890" y="18"/>
                      <a:pt x="1876" y="58"/>
                    </a:cubicBezTo>
                    <a:cubicBezTo>
                      <a:pt x="730" y="3248"/>
                      <a:pt x="0" y="6765"/>
                      <a:pt x="116" y="10169"/>
                    </a:cubicBezTo>
                    <a:cubicBezTo>
                      <a:pt x="209" y="12917"/>
                      <a:pt x="1016" y="14841"/>
                      <a:pt x="3807" y="15681"/>
                    </a:cubicBezTo>
                    <a:cubicBezTo>
                      <a:pt x="3816" y="15684"/>
                      <a:pt x="3825" y="15685"/>
                      <a:pt x="3832" y="15685"/>
                    </a:cubicBezTo>
                    <a:cubicBezTo>
                      <a:pt x="3917" y="15685"/>
                      <a:pt x="3936" y="15541"/>
                      <a:pt x="3840" y="15512"/>
                    </a:cubicBezTo>
                    <a:cubicBezTo>
                      <a:pt x="2261" y="15037"/>
                      <a:pt x="1066" y="14214"/>
                      <a:pt x="606" y="12587"/>
                    </a:cubicBezTo>
                    <a:cubicBezTo>
                      <a:pt x="249" y="11324"/>
                      <a:pt x="240" y="9952"/>
                      <a:pt x="302" y="8652"/>
                    </a:cubicBezTo>
                    <a:cubicBezTo>
                      <a:pt x="438" y="5746"/>
                      <a:pt x="1058" y="2838"/>
                      <a:pt x="2040" y="103"/>
                    </a:cubicBezTo>
                    <a:cubicBezTo>
                      <a:pt x="2063" y="41"/>
                      <a:pt x="2011" y="0"/>
                      <a:pt x="19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3"/>
              <p:cNvSpPr/>
              <p:nvPr/>
            </p:nvSpPr>
            <p:spPr>
              <a:xfrm>
                <a:off x="1658574" y="2263764"/>
                <a:ext cx="26428" cy="139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91" extrusionOk="0">
                    <a:moveTo>
                      <a:pt x="442" y="0"/>
                    </a:moveTo>
                    <a:cubicBezTo>
                      <a:pt x="433" y="0"/>
                      <a:pt x="423" y="2"/>
                      <a:pt x="413" y="6"/>
                    </a:cubicBezTo>
                    <a:cubicBezTo>
                      <a:pt x="303" y="45"/>
                      <a:pt x="195" y="88"/>
                      <a:pt x="88" y="135"/>
                    </a:cubicBezTo>
                    <a:cubicBezTo>
                      <a:pt x="0" y="173"/>
                      <a:pt x="55" y="290"/>
                      <a:pt x="137" y="290"/>
                    </a:cubicBezTo>
                    <a:cubicBezTo>
                      <a:pt x="149" y="290"/>
                      <a:pt x="161" y="288"/>
                      <a:pt x="174" y="282"/>
                    </a:cubicBezTo>
                    <a:cubicBezTo>
                      <a:pt x="267" y="241"/>
                      <a:pt x="362" y="204"/>
                      <a:pt x="458" y="171"/>
                    </a:cubicBezTo>
                    <a:cubicBezTo>
                      <a:pt x="551" y="138"/>
                      <a:pt x="524" y="0"/>
                      <a:pt x="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3"/>
              <p:cNvSpPr/>
              <p:nvPr/>
            </p:nvSpPr>
            <p:spPr>
              <a:xfrm>
                <a:off x="2001706" y="2211578"/>
                <a:ext cx="23651" cy="8933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866" extrusionOk="0">
                    <a:moveTo>
                      <a:pt x="104" y="0"/>
                    </a:moveTo>
                    <a:cubicBezTo>
                      <a:pt x="57" y="0"/>
                      <a:pt x="1" y="38"/>
                      <a:pt x="1" y="100"/>
                    </a:cubicBezTo>
                    <a:cubicBezTo>
                      <a:pt x="1" y="656"/>
                      <a:pt x="1" y="1179"/>
                      <a:pt x="1" y="1733"/>
                    </a:cubicBezTo>
                    <a:cubicBezTo>
                      <a:pt x="1" y="1767"/>
                      <a:pt x="27" y="1809"/>
                      <a:pt x="63" y="1815"/>
                    </a:cubicBezTo>
                    <a:cubicBezTo>
                      <a:pt x="158" y="1831"/>
                      <a:pt x="252" y="1847"/>
                      <a:pt x="345" y="1864"/>
                    </a:cubicBezTo>
                    <a:cubicBezTo>
                      <a:pt x="351" y="1865"/>
                      <a:pt x="357" y="1866"/>
                      <a:pt x="363" y="1866"/>
                    </a:cubicBezTo>
                    <a:cubicBezTo>
                      <a:pt x="457" y="1866"/>
                      <a:pt x="493" y="1718"/>
                      <a:pt x="391" y="1700"/>
                    </a:cubicBezTo>
                    <a:cubicBezTo>
                      <a:pt x="367" y="1696"/>
                      <a:pt x="234" y="1657"/>
                      <a:pt x="174" y="1657"/>
                    </a:cubicBezTo>
                    <a:cubicBezTo>
                      <a:pt x="172" y="1657"/>
                      <a:pt x="170" y="1657"/>
                      <a:pt x="169" y="1657"/>
                    </a:cubicBezTo>
                    <a:lnTo>
                      <a:pt x="169" y="1657"/>
                    </a:lnTo>
                    <a:cubicBezTo>
                      <a:pt x="169" y="1630"/>
                      <a:pt x="171" y="1603"/>
                      <a:pt x="171" y="1577"/>
                    </a:cubicBezTo>
                    <a:cubicBezTo>
                      <a:pt x="171" y="1386"/>
                      <a:pt x="172" y="1193"/>
                      <a:pt x="172" y="1002"/>
                    </a:cubicBezTo>
                    <a:cubicBezTo>
                      <a:pt x="172" y="691"/>
                      <a:pt x="172" y="380"/>
                      <a:pt x="172" y="69"/>
                    </a:cubicBezTo>
                    <a:cubicBezTo>
                      <a:pt x="172" y="22"/>
                      <a:pt x="140" y="0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3"/>
              <p:cNvSpPr/>
              <p:nvPr/>
            </p:nvSpPr>
            <p:spPr>
              <a:xfrm>
                <a:off x="1794591" y="2211530"/>
                <a:ext cx="31503" cy="87137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820" extrusionOk="0">
                    <a:moveTo>
                      <a:pt x="555" y="1"/>
                    </a:moveTo>
                    <a:cubicBezTo>
                      <a:pt x="518" y="1"/>
                      <a:pt x="486" y="22"/>
                      <a:pt x="486" y="70"/>
                    </a:cubicBezTo>
                    <a:lnTo>
                      <a:pt x="486" y="100"/>
                    </a:lnTo>
                    <a:cubicBezTo>
                      <a:pt x="486" y="616"/>
                      <a:pt x="487" y="1107"/>
                      <a:pt x="487" y="1620"/>
                    </a:cubicBezTo>
                    <a:lnTo>
                      <a:pt x="487" y="1620"/>
                    </a:lnTo>
                    <a:cubicBezTo>
                      <a:pt x="374" y="1587"/>
                      <a:pt x="259" y="1559"/>
                      <a:pt x="144" y="1532"/>
                    </a:cubicBezTo>
                    <a:cubicBezTo>
                      <a:pt x="136" y="1530"/>
                      <a:pt x="129" y="1529"/>
                      <a:pt x="122" y="1529"/>
                    </a:cubicBezTo>
                    <a:cubicBezTo>
                      <a:pt x="32" y="1529"/>
                      <a:pt x="0" y="1671"/>
                      <a:pt x="99" y="1696"/>
                    </a:cubicBezTo>
                    <a:cubicBezTo>
                      <a:pt x="250" y="1732"/>
                      <a:pt x="402" y="1770"/>
                      <a:pt x="550" y="1816"/>
                    </a:cubicBezTo>
                    <a:cubicBezTo>
                      <a:pt x="558" y="1819"/>
                      <a:pt x="566" y="1820"/>
                      <a:pt x="573" y="1820"/>
                    </a:cubicBezTo>
                    <a:cubicBezTo>
                      <a:pt x="618" y="1820"/>
                      <a:pt x="658" y="1780"/>
                      <a:pt x="658" y="1734"/>
                    </a:cubicBezTo>
                    <a:cubicBezTo>
                      <a:pt x="658" y="1180"/>
                      <a:pt x="657" y="654"/>
                      <a:pt x="657" y="100"/>
                    </a:cubicBezTo>
                    <a:cubicBezTo>
                      <a:pt x="657" y="37"/>
                      <a:pt x="602" y="1"/>
                      <a:pt x="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3"/>
              <p:cNvSpPr/>
              <p:nvPr/>
            </p:nvSpPr>
            <p:spPr>
              <a:xfrm>
                <a:off x="1332198" y="1635614"/>
                <a:ext cx="15129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50" extrusionOk="0">
                    <a:moveTo>
                      <a:pt x="88" y="0"/>
                    </a:moveTo>
                    <a:cubicBezTo>
                      <a:pt x="50" y="0"/>
                      <a:pt x="0" y="181"/>
                      <a:pt x="0" y="181"/>
                    </a:cubicBezTo>
                    <a:cubicBezTo>
                      <a:pt x="47" y="308"/>
                      <a:pt x="64" y="353"/>
                      <a:pt x="115" y="477"/>
                    </a:cubicBezTo>
                    <a:cubicBezTo>
                      <a:pt x="134" y="526"/>
                      <a:pt x="186" y="549"/>
                      <a:pt x="230" y="549"/>
                    </a:cubicBezTo>
                    <a:cubicBezTo>
                      <a:pt x="277" y="549"/>
                      <a:pt x="316" y="522"/>
                      <a:pt x="294" y="470"/>
                    </a:cubicBezTo>
                    <a:cubicBezTo>
                      <a:pt x="244" y="345"/>
                      <a:pt x="155" y="150"/>
                      <a:pt x="109" y="24"/>
                    </a:cubicBezTo>
                    <a:cubicBezTo>
                      <a:pt x="103" y="7"/>
                      <a:pt x="95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3"/>
              <p:cNvSpPr/>
              <p:nvPr/>
            </p:nvSpPr>
            <p:spPr>
              <a:xfrm>
                <a:off x="1303759" y="915875"/>
                <a:ext cx="1298821" cy="745979"/>
              </a:xfrm>
              <a:custGeom>
                <a:avLst/>
                <a:gdLst/>
                <a:ahLst/>
                <a:cxnLst/>
                <a:rect l="l" t="t" r="r" b="b"/>
                <a:pathLst>
                  <a:path w="27128" h="15581" extrusionOk="0">
                    <a:moveTo>
                      <a:pt x="9910" y="0"/>
                    </a:moveTo>
                    <a:cubicBezTo>
                      <a:pt x="8701" y="0"/>
                      <a:pt x="7505" y="382"/>
                      <a:pt x="6431" y="924"/>
                    </a:cubicBezTo>
                    <a:cubicBezTo>
                      <a:pt x="2876" y="2717"/>
                      <a:pt x="537" y="6219"/>
                      <a:pt x="3" y="10128"/>
                    </a:cubicBezTo>
                    <a:cubicBezTo>
                      <a:pt x="1" y="10147"/>
                      <a:pt x="85" y="10242"/>
                      <a:pt x="133" y="10242"/>
                    </a:cubicBezTo>
                    <a:cubicBezTo>
                      <a:pt x="149" y="10242"/>
                      <a:pt x="161" y="10232"/>
                      <a:pt x="164" y="10205"/>
                    </a:cubicBezTo>
                    <a:cubicBezTo>
                      <a:pt x="657" y="6412"/>
                      <a:pt x="2888" y="3003"/>
                      <a:pt x="6291" y="1193"/>
                    </a:cubicBezTo>
                    <a:cubicBezTo>
                      <a:pt x="7345" y="632"/>
                      <a:pt x="8745" y="154"/>
                      <a:pt x="10077" y="154"/>
                    </a:cubicBezTo>
                    <a:cubicBezTo>
                      <a:pt x="11032" y="154"/>
                      <a:pt x="11951" y="400"/>
                      <a:pt x="12684" y="1036"/>
                    </a:cubicBezTo>
                    <a:cubicBezTo>
                      <a:pt x="12702" y="1051"/>
                      <a:pt x="12723" y="1060"/>
                      <a:pt x="12744" y="1060"/>
                    </a:cubicBezTo>
                    <a:cubicBezTo>
                      <a:pt x="12765" y="1060"/>
                      <a:pt x="12786" y="1052"/>
                      <a:pt x="12804" y="1036"/>
                    </a:cubicBezTo>
                    <a:cubicBezTo>
                      <a:pt x="13577" y="365"/>
                      <a:pt x="14491" y="92"/>
                      <a:pt x="15449" y="92"/>
                    </a:cubicBezTo>
                    <a:cubicBezTo>
                      <a:pt x="17834" y="92"/>
                      <a:pt x="20492" y="1781"/>
                      <a:pt x="21929" y="3211"/>
                    </a:cubicBezTo>
                    <a:cubicBezTo>
                      <a:pt x="25149" y="6420"/>
                      <a:pt x="26234" y="11229"/>
                      <a:pt x="24610" y="15478"/>
                    </a:cubicBezTo>
                    <a:cubicBezTo>
                      <a:pt x="24586" y="15540"/>
                      <a:pt x="24637" y="15581"/>
                      <a:pt x="24689" y="15581"/>
                    </a:cubicBezTo>
                    <a:cubicBezTo>
                      <a:pt x="24723" y="15581"/>
                      <a:pt x="24759" y="15563"/>
                      <a:pt x="24774" y="15523"/>
                    </a:cubicBezTo>
                    <a:cubicBezTo>
                      <a:pt x="27127" y="9368"/>
                      <a:pt x="23337" y="835"/>
                      <a:pt x="16272" y="41"/>
                    </a:cubicBezTo>
                    <a:cubicBezTo>
                      <a:pt x="16043" y="15"/>
                      <a:pt x="15812" y="2"/>
                      <a:pt x="15581" y="2"/>
                    </a:cubicBezTo>
                    <a:cubicBezTo>
                      <a:pt x="14873" y="2"/>
                      <a:pt x="14164" y="128"/>
                      <a:pt x="13516" y="417"/>
                    </a:cubicBezTo>
                    <a:cubicBezTo>
                      <a:pt x="13308" y="510"/>
                      <a:pt x="12970" y="696"/>
                      <a:pt x="12752" y="836"/>
                    </a:cubicBezTo>
                    <a:cubicBezTo>
                      <a:pt x="12165" y="527"/>
                      <a:pt x="11475" y="177"/>
                      <a:pt x="10745" y="64"/>
                    </a:cubicBezTo>
                    <a:cubicBezTo>
                      <a:pt x="10467" y="20"/>
                      <a:pt x="10188" y="0"/>
                      <a:pt x="99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3"/>
              <p:cNvSpPr/>
              <p:nvPr/>
            </p:nvSpPr>
            <p:spPr>
              <a:xfrm>
                <a:off x="2430969" y="1654095"/>
                <a:ext cx="186483" cy="264427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5523" extrusionOk="0">
                    <a:moveTo>
                      <a:pt x="1543" y="1"/>
                    </a:moveTo>
                    <a:cubicBezTo>
                      <a:pt x="1057" y="1"/>
                      <a:pt x="549" y="146"/>
                      <a:pt x="77" y="456"/>
                    </a:cubicBezTo>
                    <a:cubicBezTo>
                      <a:pt x="0" y="507"/>
                      <a:pt x="47" y="618"/>
                      <a:pt x="118" y="618"/>
                    </a:cubicBezTo>
                    <a:cubicBezTo>
                      <a:pt x="132" y="618"/>
                      <a:pt x="147" y="614"/>
                      <a:pt x="162" y="604"/>
                    </a:cubicBezTo>
                    <a:lnTo>
                      <a:pt x="308" y="952"/>
                    </a:lnTo>
                    <a:cubicBezTo>
                      <a:pt x="374" y="909"/>
                      <a:pt x="363" y="483"/>
                      <a:pt x="363" y="483"/>
                    </a:cubicBezTo>
                    <a:cubicBezTo>
                      <a:pt x="748" y="274"/>
                      <a:pt x="1144" y="176"/>
                      <a:pt x="1523" y="176"/>
                    </a:cubicBezTo>
                    <a:cubicBezTo>
                      <a:pt x="2668" y="176"/>
                      <a:pt x="3648" y="1068"/>
                      <a:pt x="3629" y="2456"/>
                    </a:cubicBezTo>
                    <a:cubicBezTo>
                      <a:pt x="3609" y="3956"/>
                      <a:pt x="2481" y="5351"/>
                      <a:pt x="1013" y="5351"/>
                    </a:cubicBezTo>
                    <a:cubicBezTo>
                      <a:pt x="812" y="5351"/>
                      <a:pt x="604" y="5325"/>
                      <a:pt x="392" y="5269"/>
                    </a:cubicBezTo>
                    <a:cubicBezTo>
                      <a:pt x="384" y="5267"/>
                      <a:pt x="376" y="5266"/>
                      <a:pt x="368" y="5266"/>
                    </a:cubicBezTo>
                    <a:cubicBezTo>
                      <a:pt x="279" y="5266"/>
                      <a:pt x="249" y="5408"/>
                      <a:pt x="346" y="5434"/>
                    </a:cubicBezTo>
                    <a:cubicBezTo>
                      <a:pt x="576" y="5494"/>
                      <a:pt x="800" y="5523"/>
                      <a:pt x="1017" y="5523"/>
                    </a:cubicBezTo>
                    <a:cubicBezTo>
                      <a:pt x="2665" y="5523"/>
                      <a:pt x="3895" y="3885"/>
                      <a:pt x="3795" y="2201"/>
                    </a:cubicBezTo>
                    <a:cubicBezTo>
                      <a:pt x="3714" y="819"/>
                      <a:pt x="2694" y="1"/>
                      <a:pt x="1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3"/>
              <p:cNvSpPr/>
              <p:nvPr/>
            </p:nvSpPr>
            <p:spPr>
              <a:xfrm>
                <a:off x="2439491" y="1695365"/>
                <a:ext cx="130275" cy="71002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1483" extrusionOk="0">
                    <a:moveTo>
                      <a:pt x="1504" y="0"/>
                    </a:moveTo>
                    <a:cubicBezTo>
                      <a:pt x="828" y="0"/>
                      <a:pt x="338" y="610"/>
                      <a:pt x="25" y="1182"/>
                    </a:cubicBezTo>
                    <a:cubicBezTo>
                      <a:pt x="1" y="1227"/>
                      <a:pt x="30" y="1445"/>
                      <a:pt x="70" y="1445"/>
                    </a:cubicBezTo>
                    <a:cubicBezTo>
                      <a:pt x="77" y="1445"/>
                      <a:pt x="84" y="1439"/>
                      <a:pt x="91" y="1425"/>
                    </a:cubicBezTo>
                    <a:cubicBezTo>
                      <a:pt x="366" y="876"/>
                      <a:pt x="825" y="170"/>
                      <a:pt x="1501" y="170"/>
                    </a:cubicBezTo>
                    <a:cubicBezTo>
                      <a:pt x="1574" y="170"/>
                      <a:pt x="1650" y="178"/>
                      <a:pt x="1729" y="196"/>
                    </a:cubicBezTo>
                    <a:cubicBezTo>
                      <a:pt x="2259" y="317"/>
                      <a:pt x="2530" y="900"/>
                      <a:pt x="2548" y="1400"/>
                    </a:cubicBezTo>
                    <a:cubicBezTo>
                      <a:pt x="2549" y="1455"/>
                      <a:pt x="2593" y="1482"/>
                      <a:pt x="2636" y="1482"/>
                    </a:cubicBezTo>
                    <a:cubicBezTo>
                      <a:pt x="2679" y="1482"/>
                      <a:pt x="2720" y="1455"/>
                      <a:pt x="2718" y="1400"/>
                    </a:cubicBezTo>
                    <a:cubicBezTo>
                      <a:pt x="2698" y="823"/>
                      <a:pt x="2380" y="172"/>
                      <a:pt x="1774" y="32"/>
                    </a:cubicBezTo>
                    <a:cubicBezTo>
                      <a:pt x="1681" y="10"/>
                      <a:pt x="1591" y="0"/>
                      <a:pt x="1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3"/>
              <p:cNvSpPr/>
              <p:nvPr/>
            </p:nvSpPr>
            <p:spPr>
              <a:xfrm>
                <a:off x="2438773" y="1747455"/>
                <a:ext cx="98484" cy="5764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04" extrusionOk="0">
                    <a:moveTo>
                      <a:pt x="1008" y="0"/>
                    </a:moveTo>
                    <a:cubicBezTo>
                      <a:pt x="673" y="0"/>
                      <a:pt x="344" y="162"/>
                      <a:pt x="68" y="349"/>
                    </a:cubicBezTo>
                    <a:cubicBezTo>
                      <a:pt x="46" y="365"/>
                      <a:pt x="1" y="560"/>
                      <a:pt x="52" y="560"/>
                    </a:cubicBezTo>
                    <a:cubicBezTo>
                      <a:pt x="59" y="560"/>
                      <a:pt x="68" y="557"/>
                      <a:pt x="78" y="550"/>
                    </a:cubicBezTo>
                    <a:cubicBezTo>
                      <a:pt x="324" y="373"/>
                      <a:pt x="609" y="209"/>
                      <a:pt x="916" y="176"/>
                    </a:cubicBezTo>
                    <a:cubicBezTo>
                      <a:pt x="947" y="173"/>
                      <a:pt x="977" y="171"/>
                      <a:pt x="1006" y="171"/>
                    </a:cubicBezTo>
                    <a:cubicBezTo>
                      <a:pt x="1530" y="171"/>
                      <a:pt x="1761" y="683"/>
                      <a:pt x="1876" y="1143"/>
                    </a:cubicBezTo>
                    <a:cubicBezTo>
                      <a:pt x="1887" y="1186"/>
                      <a:pt x="1919" y="1204"/>
                      <a:pt x="1953" y="1204"/>
                    </a:cubicBezTo>
                    <a:cubicBezTo>
                      <a:pt x="2003" y="1204"/>
                      <a:pt x="2056" y="1162"/>
                      <a:pt x="2041" y="1098"/>
                    </a:cubicBezTo>
                    <a:cubicBezTo>
                      <a:pt x="1917" y="605"/>
                      <a:pt x="1668" y="51"/>
                      <a:pt x="1093" y="4"/>
                    </a:cubicBezTo>
                    <a:cubicBezTo>
                      <a:pt x="1065" y="1"/>
                      <a:pt x="1037" y="0"/>
                      <a:pt x="1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3"/>
              <p:cNvSpPr/>
              <p:nvPr/>
            </p:nvSpPr>
            <p:spPr>
              <a:xfrm>
                <a:off x="1345843" y="1693881"/>
                <a:ext cx="1135798" cy="528520"/>
              </a:xfrm>
              <a:custGeom>
                <a:avLst/>
                <a:gdLst/>
                <a:ahLst/>
                <a:cxnLst/>
                <a:rect l="l" t="t" r="r" b="b"/>
                <a:pathLst>
                  <a:path w="23723" h="11039" extrusionOk="0">
                    <a:moveTo>
                      <a:pt x="839" y="1"/>
                    </a:moveTo>
                    <a:cubicBezTo>
                      <a:pt x="797" y="1"/>
                      <a:pt x="755" y="28"/>
                      <a:pt x="755" y="83"/>
                    </a:cubicBezTo>
                    <a:cubicBezTo>
                      <a:pt x="757" y="3132"/>
                      <a:pt x="1" y="5701"/>
                      <a:pt x="2289" y="8060"/>
                    </a:cubicBezTo>
                    <a:cubicBezTo>
                      <a:pt x="4692" y="10538"/>
                      <a:pt x="8593" y="11038"/>
                      <a:pt x="11865" y="11038"/>
                    </a:cubicBezTo>
                    <a:cubicBezTo>
                      <a:pt x="15136" y="11038"/>
                      <a:pt x="19038" y="10538"/>
                      <a:pt x="21441" y="8060"/>
                    </a:cubicBezTo>
                    <a:cubicBezTo>
                      <a:pt x="23722" y="5708"/>
                      <a:pt x="22892" y="3046"/>
                      <a:pt x="22973" y="121"/>
                    </a:cubicBezTo>
                    <a:cubicBezTo>
                      <a:pt x="22975" y="66"/>
                      <a:pt x="22933" y="39"/>
                      <a:pt x="22891" y="39"/>
                    </a:cubicBezTo>
                    <a:cubicBezTo>
                      <a:pt x="22848" y="39"/>
                      <a:pt x="22805" y="66"/>
                      <a:pt x="22803" y="121"/>
                    </a:cubicBezTo>
                    <a:cubicBezTo>
                      <a:pt x="22725" y="2918"/>
                      <a:pt x="23548" y="5544"/>
                      <a:pt x="21412" y="7842"/>
                    </a:cubicBezTo>
                    <a:cubicBezTo>
                      <a:pt x="19068" y="10362"/>
                      <a:pt x="15145" y="10868"/>
                      <a:pt x="11890" y="10868"/>
                    </a:cubicBezTo>
                    <a:cubicBezTo>
                      <a:pt x="11882" y="10868"/>
                      <a:pt x="11873" y="10868"/>
                      <a:pt x="11865" y="10868"/>
                    </a:cubicBezTo>
                    <a:cubicBezTo>
                      <a:pt x="8648" y="10865"/>
                      <a:pt x="4767" y="10389"/>
                      <a:pt x="2410" y="7939"/>
                    </a:cubicBezTo>
                    <a:cubicBezTo>
                      <a:pt x="172" y="5615"/>
                      <a:pt x="1006" y="2950"/>
                      <a:pt x="926" y="83"/>
                    </a:cubicBezTo>
                    <a:cubicBezTo>
                      <a:pt x="924" y="28"/>
                      <a:pt x="882" y="1"/>
                      <a:pt x="8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3"/>
              <p:cNvSpPr/>
              <p:nvPr/>
            </p:nvSpPr>
            <p:spPr>
              <a:xfrm>
                <a:off x="1909783" y="1793035"/>
                <a:ext cx="8187" cy="8507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7" extrusionOk="0">
                    <a:moveTo>
                      <a:pt x="85" y="1"/>
                    </a:moveTo>
                    <a:cubicBezTo>
                      <a:pt x="43" y="1"/>
                      <a:pt x="0" y="28"/>
                      <a:pt x="0" y="83"/>
                    </a:cubicBezTo>
                    <a:lnTo>
                      <a:pt x="0" y="1694"/>
                    </a:lnTo>
                    <a:cubicBezTo>
                      <a:pt x="0" y="1749"/>
                      <a:pt x="43" y="1776"/>
                      <a:pt x="86" y="1776"/>
                    </a:cubicBezTo>
                    <a:cubicBezTo>
                      <a:pt x="128" y="1776"/>
                      <a:pt x="171" y="1749"/>
                      <a:pt x="171" y="1694"/>
                    </a:cubicBezTo>
                    <a:lnTo>
                      <a:pt x="171" y="83"/>
                    </a:ln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3"/>
              <p:cNvSpPr/>
              <p:nvPr/>
            </p:nvSpPr>
            <p:spPr>
              <a:xfrm>
                <a:off x="1681794" y="1933507"/>
                <a:ext cx="464077" cy="204868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4279" extrusionOk="0">
                    <a:moveTo>
                      <a:pt x="4829" y="171"/>
                    </a:moveTo>
                    <a:cubicBezTo>
                      <a:pt x="4835" y="171"/>
                      <a:pt x="4842" y="171"/>
                      <a:pt x="4848" y="171"/>
                    </a:cubicBezTo>
                    <a:cubicBezTo>
                      <a:pt x="5823" y="172"/>
                      <a:pt x="6798" y="232"/>
                      <a:pt x="7768" y="326"/>
                    </a:cubicBezTo>
                    <a:cubicBezTo>
                      <a:pt x="8716" y="419"/>
                      <a:pt x="9572" y="599"/>
                      <a:pt x="9069" y="1681"/>
                    </a:cubicBezTo>
                    <a:cubicBezTo>
                      <a:pt x="8280" y="3377"/>
                      <a:pt x="6640" y="4052"/>
                      <a:pt x="4848" y="4108"/>
                    </a:cubicBezTo>
                    <a:cubicBezTo>
                      <a:pt x="3059" y="4052"/>
                      <a:pt x="1414" y="3377"/>
                      <a:pt x="627" y="1681"/>
                    </a:cubicBezTo>
                    <a:cubicBezTo>
                      <a:pt x="183" y="723"/>
                      <a:pt x="778" y="445"/>
                      <a:pt x="1728" y="346"/>
                    </a:cubicBezTo>
                    <a:cubicBezTo>
                      <a:pt x="2757" y="241"/>
                      <a:pt x="3794" y="171"/>
                      <a:pt x="4829" y="171"/>
                    </a:cubicBezTo>
                    <a:close/>
                    <a:moveTo>
                      <a:pt x="4827" y="1"/>
                    </a:moveTo>
                    <a:cubicBezTo>
                      <a:pt x="3932" y="1"/>
                      <a:pt x="3036" y="55"/>
                      <a:pt x="2146" y="136"/>
                    </a:cubicBezTo>
                    <a:cubicBezTo>
                      <a:pt x="1728" y="174"/>
                      <a:pt x="964" y="117"/>
                      <a:pt x="573" y="313"/>
                    </a:cubicBezTo>
                    <a:cubicBezTo>
                      <a:pt x="0" y="601"/>
                      <a:pt x="179" y="1048"/>
                      <a:pt x="389" y="1559"/>
                    </a:cubicBezTo>
                    <a:cubicBezTo>
                      <a:pt x="1157" y="3431"/>
                      <a:pt x="2899" y="4214"/>
                      <a:pt x="4835" y="4278"/>
                    </a:cubicBezTo>
                    <a:lnTo>
                      <a:pt x="4835" y="4278"/>
                    </a:lnTo>
                    <a:cubicBezTo>
                      <a:pt x="4838" y="4278"/>
                      <a:pt x="4841" y="4278"/>
                      <a:pt x="4845" y="4278"/>
                    </a:cubicBezTo>
                    <a:cubicBezTo>
                      <a:pt x="4846" y="4278"/>
                      <a:pt x="4847" y="4278"/>
                      <a:pt x="4848" y="4278"/>
                    </a:cubicBezTo>
                    <a:cubicBezTo>
                      <a:pt x="4849" y="4278"/>
                      <a:pt x="4850" y="4278"/>
                      <a:pt x="4851" y="4278"/>
                    </a:cubicBezTo>
                    <a:cubicBezTo>
                      <a:pt x="4855" y="4278"/>
                      <a:pt x="4858" y="4278"/>
                      <a:pt x="4861" y="4278"/>
                    </a:cubicBezTo>
                    <a:lnTo>
                      <a:pt x="4861" y="4278"/>
                    </a:lnTo>
                    <a:cubicBezTo>
                      <a:pt x="6795" y="4215"/>
                      <a:pt x="8539" y="3432"/>
                      <a:pt x="9306" y="1559"/>
                    </a:cubicBezTo>
                    <a:cubicBezTo>
                      <a:pt x="9512" y="1056"/>
                      <a:pt x="9692" y="608"/>
                      <a:pt x="9133" y="318"/>
                    </a:cubicBezTo>
                    <a:cubicBezTo>
                      <a:pt x="8782" y="135"/>
                      <a:pt x="8162" y="194"/>
                      <a:pt x="7768" y="156"/>
                    </a:cubicBezTo>
                    <a:cubicBezTo>
                      <a:pt x="6798" y="62"/>
                      <a:pt x="5823" y="2"/>
                      <a:pt x="4848" y="1"/>
                    </a:cubicBezTo>
                    <a:cubicBezTo>
                      <a:pt x="4841" y="1"/>
                      <a:pt x="4834" y="1"/>
                      <a:pt x="4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3"/>
              <p:cNvSpPr/>
              <p:nvPr/>
            </p:nvSpPr>
            <p:spPr>
              <a:xfrm>
                <a:off x="1738767" y="2002306"/>
                <a:ext cx="342659" cy="137169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2865" extrusionOk="0">
                    <a:moveTo>
                      <a:pt x="3658" y="172"/>
                    </a:moveTo>
                    <a:cubicBezTo>
                      <a:pt x="4242" y="214"/>
                      <a:pt x="7144" y="930"/>
                      <a:pt x="6546" y="1860"/>
                    </a:cubicBezTo>
                    <a:cubicBezTo>
                      <a:pt x="6106" y="2545"/>
                      <a:pt x="4589" y="2668"/>
                      <a:pt x="3726" y="2668"/>
                    </a:cubicBezTo>
                    <a:cubicBezTo>
                      <a:pt x="3613" y="2668"/>
                      <a:pt x="3512" y="2666"/>
                      <a:pt x="3425" y="2663"/>
                    </a:cubicBezTo>
                    <a:cubicBezTo>
                      <a:pt x="2967" y="2646"/>
                      <a:pt x="499" y="2344"/>
                      <a:pt x="358" y="1524"/>
                    </a:cubicBezTo>
                    <a:cubicBezTo>
                      <a:pt x="227" y="767"/>
                      <a:pt x="3196" y="201"/>
                      <a:pt x="3658" y="172"/>
                    </a:cubicBezTo>
                    <a:close/>
                    <a:moveTo>
                      <a:pt x="3651" y="1"/>
                    </a:moveTo>
                    <a:cubicBezTo>
                      <a:pt x="3644" y="1"/>
                      <a:pt x="3638" y="1"/>
                      <a:pt x="3632" y="3"/>
                    </a:cubicBezTo>
                    <a:lnTo>
                      <a:pt x="3632" y="3"/>
                    </a:lnTo>
                    <a:cubicBezTo>
                      <a:pt x="2326" y="92"/>
                      <a:pt x="1171" y="659"/>
                      <a:pt x="56" y="1312"/>
                    </a:cubicBezTo>
                    <a:cubicBezTo>
                      <a:pt x="9" y="1340"/>
                      <a:pt x="1" y="1407"/>
                      <a:pt x="39" y="1447"/>
                    </a:cubicBezTo>
                    <a:cubicBezTo>
                      <a:pt x="980" y="2394"/>
                      <a:pt x="2315" y="2865"/>
                      <a:pt x="3652" y="2865"/>
                    </a:cubicBezTo>
                    <a:cubicBezTo>
                      <a:pt x="4914" y="2865"/>
                      <a:pt x="6177" y="2446"/>
                      <a:pt x="7112" y="1613"/>
                    </a:cubicBezTo>
                    <a:cubicBezTo>
                      <a:pt x="7157" y="1573"/>
                      <a:pt x="7137" y="1509"/>
                      <a:pt x="7095" y="1479"/>
                    </a:cubicBezTo>
                    <a:cubicBezTo>
                      <a:pt x="6058" y="741"/>
                      <a:pt x="4974" y="104"/>
                      <a:pt x="3684" y="3"/>
                    </a:cubicBezTo>
                    <a:lnTo>
                      <a:pt x="3684" y="3"/>
                    </a:lnTo>
                    <a:cubicBezTo>
                      <a:pt x="3678" y="1"/>
                      <a:pt x="3672" y="1"/>
                      <a:pt x="3665" y="1"/>
                    </a:cubicBezTo>
                    <a:cubicBezTo>
                      <a:pt x="3662" y="1"/>
                      <a:pt x="3660" y="1"/>
                      <a:pt x="3658" y="1"/>
                    </a:cubicBezTo>
                    <a:cubicBezTo>
                      <a:pt x="3656" y="1"/>
                      <a:pt x="3653" y="1"/>
                      <a:pt x="3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3"/>
              <p:cNvSpPr/>
              <p:nvPr/>
            </p:nvSpPr>
            <p:spPr>
              <a:xfrm>
                <a:off x="1808524" y="1225785"/>
                <a:ext cx="637872" cy="477913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9982" extrusionOk="0">
                    <a:moveTo>
                      <a:pt x="8659" y="0"/>
                    </a:moveTo>
                    <a:cubicBezTo>
                      <a:pt x="8610" y="0"/>
                      <a:pt x="8562" y="39"/>
                      <a:pt x="8578" y="104"/>
                    </a:cubicBezTo>
                    <a:cubicBezTo>
                      <a:pt x="8905" y="1432"/>
                      <a:pt x="9064" y="4423"/>
                      <a:pt x="8927" y="5052"/>
                    </a:cubicBezTo>
                    <a:cubicBezTo>
                      <a:pt x="8827" y="5512"/>
                      <a:pt x="8210" y="6085"/>
                      <a:pt x="7561" y="6085"/>
                    </a:cubicBezTo>
                    <a:cubicBezTo>
                      <a:pt x="7477" y="6085"/>
                      <a:pt x="7393" y="6076"/>
                      <a:pt x="7309" y="6055"/>
                    </a:cubicBezTo>
                    <a:cubicBezTo>
                      <a:pt x="6363" y="5822"/>
                      <a:pt x="6478" y="4543"/>
                      <a:pt x="6417" y="3848"/>
                    </a:cubicBezTo>
                    <a:cubicBezTo>
                      <a:pt x="6372" y="3344"/>
                      <a:pt x="6315" y="2839"/>
                      <a:pt x="6236" y="2339"/>
                    </a:cubicBezTo>
                    <a:cubicBezTo>
                      <a:pt x="6229" y="2296"/>
                      <a:pt x="6197" y="2278"/>
                      <a:pt x="6162" y="2278"/>
                    </a:cubicBezTo>
                    <a:cubicBezTo>
                      <a:pt x="6117" y="2278"/>
                      <a:pt x="6069" y="2309"/>
                      <a:pt x="6068" y="2361"/>
                    </a:cubicBezTo>
                    <a:cubicBezTo>
                      <a:pt x="6054" y="3545"/>
                      <a:pt x="6061" y="5237"/>
                      <a:pt x="5589" y="5864"/>
                    </a:cubicBezTo>
                    <a:cubicBezTo>
                      <a:pt x="5347" y="6186"/>
                      <a:pt x="4827" y="6170"/>
                      <a:pt x="4258" y="6276"/>
                    </a:cubicBezTo>
                    <a:cubicBezTo>
                      <a:pt x="3779" y="6366"/>
                      <a:pt x="3268" y="6396"/>
                      <a:pt x="2748" y="6396"/>
                    </a:cubicBezTo>
                    <a:cubicBezTo>
                      <a:pt x="1858" y="6396"/>
                      <a:pt x="941" y="6307"/>
                      <a:pt x="111" y="6275"/>
                    </a:cubicBezTo>
                    <a:cubicBezTo>
                      <a:pt x="109" y="6275"/>
                      <a:pt x="108" y="6275"/>
                      <a:pt x="107" y="6275"/>
                    </a:cubicBezTo>
                    <a:cubicBezTo>
                      <a:pt x="1" y="6275"/>
                      <a:pt x="2" y="6441"/>
                      <a:pt x="111" y="6445"/>
                    </a:cubicBezTo>
                    <a:cubicBezTo>
                      <a:pt x="831" y="6473"/>
                      <a:pt x="1550" y="6489"/>
                      <a:pt x="2270" y="6489"/>
                    </a:cubicBezTo>
                    <a:cubicBezTo>
                      <a:pt x="2850" y="6489"/>
                      <a:pt x="3431" y="6479"/>
                      <a:pt x="4011" y="6456"/>
                    </a:cubicBezTo>
                    <a:cubicBezTo>
                      <a:pt x="4076" y="6454"/>
                      <a:pt x="4144" y="6453"/>
                      <a:pt x="4215" y="6453"/>
                    </a:cubicBezTo>
                    <a:cubicBezTo>
                      <a:pt x="4312" y="6453"/>
                      <a:pt x="4413" y="6455"/>
                      <a:pt x="4516" y="6455"/>
                    </a:cubicBezTo>
                    <a:cubicBezTo>
                      <a:pt x="5024" y="6455"/>
                      <a:pt x="5572" y="6420"/>
                      <a:pt x="5883" y="6006"/>
                    </a:cubicBezTo>
                    <a:cubicBezTo>
                      <a:pt x="6265" y="5497"/>
                      <a:pt x="6154" y="4417"/>
                      <a:pt x="6190" y="3834"/>
                    </a:cubicBezTo>
                    <a:cubicBezTo>
                      <a:pt x="6191" y="3812"/>
                      <a:pt x="6193" y="3788"/>
                      <a:pt x="6194" y="3764"/>
                    </a:cubicBezTo>
                    <a:lnTo>
                      <a:pt x="6194" y="3764"/>
                    </a:lnTo>
                    <a:cubicBezTo>
                      <a:pt x="6235" y="3974"/>
                      <a:pt x="6273" y="4168"/>
                      <a:pt x="6283" y="4316"/>
                    </a:cubicBezTo>
                    <a:cubicBezTo>
                      <a:pt x="6361" y="5432"/>
                      <a:pt x="6510" y="6264"/>
                      <a:pt x="7454" y="6264"/>
                    </a:cubicBezTo>
                    <a:cubicBezTo>
                      <a:pt x="7678" y="6264"/>
                      <a:pt x="7946" y="6217"/>
                      <a:pt x="8268" y="6117"/>
                    </a:cubicBezTo>
                    <a:cubicBezTo>
                      <a:pt x="9713" y="5666"/>
                      <a:pt x="9179" y="3037"/>
                      <a:pt x="9058" y="1932"/>
                    </a:cubicBezTo>
                    <a:cubicBezTo>
                      <a:pt x="9041" y="1780"/>
                      <a:pt x="9033" y="1591"/>
                      <a:pt x="9021" y="1389"/>
                    </a:cubicBezTo>
                    <a:lnTo>
                      <a:pt x="9021" y="1389"/>
                    </a:lnTo>
                    <a:cubicBezTo>
                      <a:pt x="9555" y="3049"/>
                      <a:pt x="9974" y="4748"/>
                      <a:pt x="10293" y="6461"/>
                    </a:cubicBezTo>
                    <a:cubicBezTo>
                      <a:pt x="10370" y="6873"/>
                      <a:pt x="10383" y="9516"/>
                      <a:pt x="10984" y="9516"/>
                    </a:cubicBezTo>
                    <a:cubicBezTo>
                      <a:pt x="10988" y="9516"/>
                      <a:pt x="10992" y="9516"/>
                      <a:pt x="10996" y="9516"/>
                    </a:cubicBezTo>
                    <a:cubicBezTo>
                      <a:pt x="11572" y="9482"/>
                      <a:pt x="11763" y="7384"/>
                      <a:pt x="11812" y="7048"/>
                    </a:cubicBezTo>
                    <a:cubicBezTo>
                      <a:pt x="11956" y="6085"/>
                      <a:pt x="12023" y="5110"/>
                      <a:pt x="12023" y="4136"/>
                    </a:cubicBezTo>
                    <a:lnTo>
                      <a:pt x="12023" y="4136"/>
                    </a:lnTo>
                    <a:cubicBezTo>
                      <a:pt x="12307" y="6080"/>
                      <a:pt x="12658" y="8017"/>
                      <a:pt x="13142" y="9921"/>
                    </a:cubicBezTo>
                    <a:cubicBezTo>
                      <a:pt x="13153" y="9963"/>
                      <a:pt x="13186" y="9982"/>
                      <a:pt x="13219" y="9982"/>
                    </a:cubicBezTo>
                    <a:cubicBezTo>
                      <a:pt x="13270" y="9982"/>
                      <a:pt x="13323" y="9940"/>
                      <a:pt x="13306" y="9876"/>
                    </a:cubicBezTo>
                    <a:cubicBezTo>
                      <a:pt x="12677" y="7405"/>
                      <a:pt x="12257" y="4872"/>
                      <a:pt x="11950" y="2341"/>
                    </a:cubicBezTo>
                    <a:cubicBezTo>
                      <a:pt x="11943" y="2287"/>
                      <a:pt x="11897" y="2259"/>
                      <a:pt x="11855" y="2259"/>
                    </a:cubicBezTo>
                    <a:cubicBezTo>
                      <a:pt x="11813" y="2259"/>
                      <a:pt x="11775" y="2286"/>
                      <a:pt x="11778" y="2341"/>
                    </a:cubicBezTo>
                    <a:cubicBezTo>
                      <a:pt x="11784" y="2417"/>
                      <a:pt x="11789" y="2494"/>
                      <a:pt x="11794" y="2571"/>
                    </a:cubicBezTo>
                    <a:lnTo>
                      <a:pt x="11794" y="2571"/>
                    </a:lnTo>
                    <a:cubicBezTo>
                      <a:pt x="11786" y="2628"/>
                      <a:pt x="11793" y="2698"/>
                      <a:pt x="11807" y="2771"/>
                    </a:cubicBezTo>
                    <a:lnTo>
                      <a:pt x="11807" y="2771"/>
                    </a:lnTo>
                    <a:cubicBezTo>
                      <a:pt x="11906" y="4474"/>
                      <a:pt x="11852" y="6203"/>
                      <a:pt x="11492" y="7874"/>
                    </a:cubicBezTo>
                    <a:cubicBezTo>
                      <a:pt x="11443" y="8100"/>
                      <a:pt x="11297" y="9164"/>
                      <a:pt x="10944" y="9164"/>
                    </a:cubicBezTo>
                    <a:cubicBezTo>
                      <a:pt x="10922" y="9164"/>
                      <a:pt x="10899" y="9160"/>
                      <a:pt x="10875" y="9151"/>
                    </a:cubicBezTo>
                    <a:cubicBezTo>
                      <a:pt x="10672" y="9075"/>
                      <a:pt x="10512" y="6708"/>
                      <a:pt x="10457" y="6415"/>
                    </a:cubicBezTo>
                    <a:cubicBezTo>
                      <a:pt x="10089" y="4431"/>
                      <a:pt x="9605" y="2430"/>
                      <a:pt x="8916" y="525"/>
                    </a:cubicBezTo>
                    <a:lnTo>
                      <a:pt x="8916" y="525"/>
                    </a:lnTo>
                    <a:cubicBezTo>
                      <a:pt x="8886" y="403"/>
                      <a:pt x="8847" y="291"/>
                      <a:pt x="8795" y="198"/>
                    </a:cubicBezTo>
                    <a:lnTo>
                      <a:pt x="8795" y="198"/>
                    </a:lnTo>
                    <a:cubicBezTo>
                      <a:pt x="8778" y="151"/>
                      <a:pt x="8760" y="105"/>
                      <a:pt x="8743" y="59"/>
                    </a:cubicBezTo>
                    <a:cubicBezTo>
                      <a:pt x="8727" y="18"/>
                      <a:pt x="8693" y="0"/>
                      <a:pt x="8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3"/>
              <p:cNvSpPr/>
              <p:nvPr/>
            </p:nvSpPr>
            <p:spPr>
              <a:xfrm>
                <a:off x="1619028" y="1280700"/>
                <a:ext cx="200750" cy="253607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297" extrusionOk="0">
                    <a:moveTo>
                      <a:pt x="3052" y="1"/>
                    </a:moveTo>
                    <a:cubicBezTo>
                      <a:pt x="3017" y="1"/>
                      <a:pt x="2985" y="20"/>
                      <a:pt x="2979" y="62"/>
                    </a:cubicBezTo>
                    <a:cubicBezTo>
                      <a:pt x="2829" y="1091"/>
                      <a:pt x="2737" y="2124"/>
                      <a:pt x="2693" y="3163"/>
                    </a:cubicBezTo>
                    <a:cubicBezTo>
                      <a:pt x="2658" y="3974"/>
                      <a:pt x="2558" y="4934"/>
                      <a:pt x="1510" y="4952"/>
                    </a:cubicBezTo>
                    <a:cubicBezTo>
                      <a:pt x="1493" y="4953"/>
                      <a:pt x="1476" y="4953"/>
                      <a:pt x="1459" y="4953"/>
                    </a:cubicBezTo>
                    <a:cubicBezTo>
                      <a:pt x="1015" y="4953"/>
                      <a:pt x="548" y="4855"/>
                      <a:pt x="108" y="4802"/>
                    </a:cubicBezTo>
                    <a:cubicBezTo>
                      <a:pt x="104" y="4802"/>
                      <a:pt x="100" y="4801"/>
                      <a:pt x="97" y="4801"/>
                    </a:cubicBezTo>
                    <a:cubicBezTo>
                      <a:pt x="0" y="4801"/>
                      <a:pt x="5" y="4960"/>
                      <a:pt x="108" y="4972"/>
                    </a:cubicBezTo>
                    <a:cubicBezTo>
                      <a:pt x="516" y="5021"/>
                      <a:pt x="1113" y="5180"/>
                      <a:pt x="1649" y="5180"/>
                    </a:cubicBezTo>
                    <a:cubicBezTo>
                      <a:pt x="2134" y="5180"/>
                      <a:pt x="2570" y="5050"/>
                      <a:pt x="2770" y="4591"/>
                    </a:cubicBezTo>
                    <a:cubicBezTo>
                      <a:pt x="2928" y="4226"/>
                      <a:pt x="2840" y="3723"/>
                      <a:pt x="2856" y="3334"/>
                    </a:cubicBezTo>
                    <a:cubicBezTo>
                      <a:pt x="2880" y="2723"/>
                      <a:pt x="2970" y="2102"/>
                      <a:pt x="3017" y="1487"/>
                    </a:cubicBezTo>
                    <a:lnTo>
                      <a:pt x="3017" y="1487"/>
                    </a:lnTo>
                    <a:cubicBezTo>
                      <a:pt x="3038" y="1986"/>
                      <a:pt x="3064" y="2486"/>
                      <a:pt x="3097" y="2985"/>
                    </a:cubicBezTo>
                    <a:cubicBezTo>
                      <a:pt x="3153" y="3837"/>
                      <a:pt x="2973" y="5090"/>
                      <a:pt x="4046" y="5295"/>
                    </a:cubicBezTo>
                    <a:cubicBezTo>
                      <a:pt x="4052" y="5296"/>
                      <a:pt x="4059" y="5296"/>
                      <a:pt x="4065" y="5296"/>
                    </a:cubicBezTo>
                    <a:cubicBezTo>
                      <a:pt x="4158" y="5296"/>
                      <a:pt x="4192" y="5150"/>
                      <a:pt x="4091" y="5130"/>
                    </a:cubicBezTo>
                    <a:cubicBezTo>
                      <a:pt x="3710" y="5058"/>
                      <a:pt x="3385" y="4082"/>
                      <a:pt x="3322" y="3731"/>
                    </a:cubicBezTo>
                    <a:cubicBezTo>
                      <a:pt x="3279" y="3491"/>
                      <a:pt x="3284" y="3229"/>
                      <a:pt x="3267" y="2985"/>
                    </a:cubicBezTo>
                    <a:cubicBezTo>
                      <a:pt x="3234" y="2485"/>
                      <a:pt x="3209" y="1985"/>
                      <a:pt x="3188" y="1483"/>
                    </a:cubicBezTo>
                    <a:cubicBezTo>
                      <a:pt x="3169" y="1017"/>
                      <a:pt x="3153" y="551"/>
                      <a:pt x="3146" y="85"/>
                    </a:cubicBezTo>
                    <a:cubicBezTo>
                      <a:pt x="3145" y="33"/>
                      <a:pt x="3096" y="1"/>
                      <a:pt x="30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3"/>
              <p:cNvSpPr/>
              <p:nvPr/>
            </p:nvSpPr>
            <p:spPr>
              <a:xfrm>
                <a:off x="1381415" y="1225737"/>
                <a:ext cx="248341" cy="477961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9983" extrusionOk="0">
                    <a:moveTo>
                      <a:pt x="4661" y="0"/>
                    </a:moveTo>
                    <a:cubicBezTo>
                      <a:pt x="4628" y="0"/>
                      <a:pt x="4595" y="18"/>
                      <a:pt x="4581" y="60"/>
                    </a:cubicBezTo>
                    <a:cubicBezTo>
                      <a:pt x="3882" y="2131"/>
                      <a:pt x="3364" y="4276"/>
                      <a:pt x="2932" y="6416"/>
                    </a:cubicBezTo>
                    <a:cubicBezTo>
                      <a:pt x="2838" y="6884"/>
                      <a:pt x="2628" y="8836"/>
                      <a:pt x="2461" y="9054"/>
                    </a:cubicBezTo>
                    <a:cubicBezTo>
                      <a:pt x="2420" y="9106"/>
                      <a:pt x="2381" y="9129"/>
                      <a:pt x="2343" y="9129"/>
                    </a:cubicBezTo>
                    <a:cubicBezTo>
                      <a:pt x="2102" y="9129"/>
                      <a:pt x="1903" y="8230"/>
                      <a:pt x="1847" y="7986"/>
                    </a:cubicBezTo>
                    <a:cubicBezTo>
                      <a:pt x="1422" y="6149"/>
                      <a:pt x="1408" y="4213"/>
                      <a:pt x="1545" y="2342"/>
                    </a:cubicBezTo>
                    <a:cubicBezTo>
                      <a:pt x="1549" y="2287"/>
                      <a:pt x="1510" y="2260"/>
                      <a:pt x="1468" y="2260"/>
                    </a:cubicBezTo>
                    <a:cubicBezTo>
                      <a:pt x="1426" y="2260"/>
                      <a:pt x="1380" y="2288"/>
                      <a:pt x="1374" y="2342"/>
                    </a:cubicBezTo>
                    <a:cubicBezTo>
                      <a:pt x="1066" y="4872"/>
                      <a:pt x="646" y="7406"/>
                      <a:pt x="17" y="9877"/>
                    </a:cubicBezTo>
                    <a:cubicBezTo>
                      <a:pt x="0" y="9941"/>
                      <a:pt x="53" y="9983"/>
                      <a:pt x="104" y="9983"/>
                    </a:cubicBezTo>
                    <a:cubicBezTo>
                      <a:pt x="138" y="9983"/>
                      <a:pt x="170" y="9964"/>
                      <a:pt x="181" y="9922"/>
                    </a:cubicBezTo>
                    <a:cubicBezTo>
                      <a:pt x="658" y="8051"/>
                      <a:pt x="998" y="6149"/>
                      <a:pt x="1284" y="4241"/>
                    </a:cubicBezTo>
                    <a:cubicBezTo>
                      <a:pt x="1287" y="4219"/>
                      <a:pt x="1290" y="4197"/>
                      <a:pt x="1294" y="4176"/>
                    </a:cubicBezTo>
                    <a:lnTo>
                      <a:pt x="1294" y="4176"/>
                    </a:lnTo>
                    <a:cubicBezTo>
                      <a:pt x="1296" y="4245"/>
                      <a:pt x="1298" y="4313"/>
                      <a:pt x="1298" y="4379"/>
                    </a:cubicBezTo>
                    <a:cubicBezTo>
                      <a:pt x="1304" y="4928"/>
                      <a:pt x="1376" y="9432"/>
                      <a:pt x="2404" y="9432"/>
                    </a:cubicBezTo>
                    <a:cubicBezTo>
                      <a:pt x="2434" y="9432"/>
                      <a:pt x="2464" y="9429"/>
                      <a:pt x="2496" y="9421"/>
                    </a:cubicBezTo>
                    <a:cubicBezTo>
                      <a:pt x="2856" y="9332"/>
                      <a:pt x="3366" y="5181"/>
                      <a:pt x="3495" y="4631"/>
                    </a:cubicBezTo>
                    <a:cubicBezTo>
                      <a:pt x="3698" y="3763"/>
                      <a:pt x="3919" y="2899"/>
                      <a:pt x="4159" y="2042"/>
                    </a:cubicBezTo>
                    <a:cubicBezTo>
                      <a:pt x="4188" y="1939"/>
                      <a:pt x="4224" y="1832"/>
                      <a:pt x="4262" y="1722"/>
                    </a:cubicBezTo>
                    <a:lnTo>
                      <a:pt x="4262" y="1722"/>
                    </a:lnTo>
                    <a:cubicBezTo>
                      <a:pt x="4248" y="1953"/>
                      <a:pt x="4239" y="2173"/>
                      <a:pt x="4223" y="2360"/>
                    </a:cubicBezTo>
                    <a:cubicBezTo>
                      <a:pt x="4131" y="3473"/>
                      <a:pt x="3698" y="5638"/>
                      <a:pt x="5049" y="6117"/>
                    </a:cubicBezTo>
                    <a:cubicBezTo>
                      <a:pt x="5059" y="6121"/>
                      <a:pt x="5069" y="6122"/>
                      <a:pt x="5078" y="6122"/>
                    </a:cubicBezTo>
                    <a:cubicBezTo>
                      <a:pt x="5160" y="6122"/>
                      <a:pt x="5187" y="5986"/>
                      <a:pt x="5094" y="5953"/>
                    </a:cubicBezTo>
                    <a:cubicBezTo>
                      <a:pt x="3604" y="5424"/>
                      <a:pt x="4471" y="1220"/>
                      <a:pt x="4745" y="105"/>
                    </a:cubicBezTo>
                    <a:cubicBezTo>
                      <a:pt x="4761" y="41"/>
                      <a:pt x="4711" y="0"/>
                      <a:pt x="46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3"/>
              <p:cNvSpPr/>
              <p:nvPr/>
            </p:nvSpPr>
            <p:spPr>
              <a:xfrm>
                <a:off x="2105215" y="3704296"/>
                <a:ext cx="525647" cy="816407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17052" extrusionOk="0">
                    <a:moveTo>
                      <a:pt x="5691" y="0"/>
                    </a:moveTo>
                    <a:cubicBezTo>
                      <a:pt x="5640" y="0"/>
                      <a:pt x="5588" y="42"/>
                      <a:pt x="5608" y="106"/>
                    </a:cubicBezTo>
                    <a:cubicBezTo>
                      <a:pt x="6707" y="3643"/>
                      <a:pt x="7887" y="7153"/>
                      <a:pt x="9171" y="10628"/>
                    </a:cubicBezTo>
                    <a:cubicBezTo>
                      <a:pt x="9584" y="11745"/>
                      <a:pt x="10008" y="12858"/>
                      <a:pt x="10435" y="13968"/>
                    </a:cubicBezTo>
                    <a:cubicBezTo>
                      <a:pt x="10721" y="14709"/>
                      <a:pt x="10829" y="14772"/>
                      <a:pt x="10081" y="15270"/>
                    </a:cubicBezTo>
                    <a:cubicBezTo>
                      <a:pt x="9286" y="15799"/>
                      <a:pt x="8030" y="16441"/>
                      <a:pt x="7113" y="16637"/>
                    </a:cubicBezTo>
                    <a:cubicBezTo>
                      <a:pt x="6983" y="16664"/>
                      <a:pt x="6868" y="16678"/>
                      <a:pt x="6766" y="16678"/>
                    </a:cubicBezTo>
                    <a:cubicBezTo>
                      <a:pt x="6106" y="16678"/>
                      <a:pt x="5977" y="16128"/>
                      <a:pt x="5630" y="15445"/>
                    </a:cubicBezTo>
                    <a:cubicBezTo>
                      <a:pt x="5287" y="14768"/>
                      <a:pt x="4959" y="14084"/>
                      <a:pt x="4640" y="13396"/>
                    </a:cubicBezTo>
                    <a:cubicBezTo>
                      <a:pt x="3928" y="11856"/>
                      <a:pt x="3259" y="10297"/>
                      <a:pt x="2630" y="8722"/>
                    </a:cubicBezTo>
                    <a:cubicBezTo>
                      <a:pt x="1645" y="6258"/>
                      <a:pt x="960" y="3752"/>
                      <a:pt x="185" y="1219"/>
                    </a:cubicBezTo>
                    <a:cubicBezTo>
                      <a:pt x="172" y="1178"/>
                      <a:pt x="138" y="1160"/>
                      <a:pt x="104" y="1160"/>
                    </a:cubicBezTo>
                    <a:cubicBezTo>
                      <a:pt x="52" y="1160"/>
                      <a:pt x="0" y="1201"/>
                      <a:pt x="20" y="1264"/>
                    </a:cubicBezTo>
                    <a:cubicBezTo>
                      <a:pt x="1684" y="6698"/>
                      <a:pt x="3478" y="12020"/>
                      <a:pt x="6273" y="17009"/>
                    </a:cubicBezTo>
                    <a:cubicBezTo>
                      <a:pt x="6288" y="17035"/>
                      <a:pt x="6318" y="17052"/>
                      <a:pt x="6347" y="17052"/>
                    </a:cubicBezTo>
                    <a:cubicBezTo>
                      <a:pt x="6355" y="17052"/>
                      <a:pt x="6362" y="17051"/>
                      <a:pt x="6369" y="17049"/>
                    </a:cubicBezTo>
                    <a:cubicBezTo>
                      <a:pt x="7979" y="16578"/>
                      <a:pt x="9497" y="15841"/>
                      <a:pt x="10925" y="14967"/>
                    </a:cubicBezTo>
                    <a:cubicBezTo>
                      <a:pt x="10955" y="14949"/>
                      <a:pt x="10978" y="14906"/>
                      <a:pt x="10964" y="14870"/>
                    </a:cubicBezTo>
                    <a:cubicBezTo>
                      <a:pt x="9091" y="9981"/>
                      <a:pt x="7326" y="5062"/>
                      <a:pt x="5772" y="60"/>
                    </a:cubicBezTo>
                    <a:cubicBezTo>
                      <a:pt x="5759" y="18"/>
                      <a:pt x="5725" y="0"/>
                      <a:pt x="56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1556692" y="3141067"/>
                <a:ext cx="361379" cy="1414206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29538" extrusionOk="0">
                    <a:moveTo>
                      <a:pt x="944" y="0"/>
                    </a:moveTo>
                    <a:cubicBezTo>
                      <a:pt x="912" y="0"/>
                      <a:pt x="881" y="19"/>
                      <a:pt x="873" y="62"/>
                    </a:cubicBezTo>
                    <a:cubicBezTo>
                      <a:pt x="0" y="4821"/>
                      <a:pt x="533" y="9802"/>
                      <a:pt x="888" y="14592"/>
                    </a:cubicBezTo>
                    <a:cubicBezTo>
                      <a:pt x="1253" y="19524"/>
                      <a:pt x="1712" y="24457"/>
                      <a:pt x="2324" y="29365"/>
                    </a:cubicBezTo>
                    <a:cubicBezTo>
                      <a:pt x="2330" y="29414"/>
                      <a:pt x="2358" y="29445"/>
                      <a:pt x="2408" y="29450"/>
                    </a:cubicBezTo>
                    <a:cubicBezTo>
                      <a:pt x="3024" y="29509"/>
                      <a:pt x="3641" y="29537"/>
                      <a:pt x="4259" y="29537"/>
                    </a:cubicBezTo>
                    <a:cubicBezTo>
                      <a:pt x="5338" y="29537"/>
                      <a:pt x="6416" y="29450"/>
                      <a:pt x="7484" y="29281"/>
                    </a:cubicBezTo>
                    <a:cubicBezTo>
                      <a:pt x="7519" y="29275"/>
                      <a:pt x="7547" y="29233"/>
                      <a:pt x="7547" y="29199"/>
                    </a:cubicBezTo>
                    <a:cubicBezTo>
                      <a:pt x="7315" y="23766"/>
                      <a:pt x="7086" y="18393"/>
                      <a:pt x="6855" y="12960"/>
                    </a:cubicBezTo>
                    <a:cubicBezTo>
                      <a:pt x="6852" y="12892"/>
                      <a:pt x="6783" y="12843"/>
                      <a:pt x="6733" y="12843"/>
                    </a:cubicBezTo>
                    <a:cubicBezTo>
                      <a:pt x="6703" y="12843"/>
                      <a:pt x="6680" y="12860"/>
                      <a:pt x="6682" y="12902"/>
                    </a:cubicBezTo>
                    <a:cubicBezTo>
                      <a:pt x="6900" y="18007"/>
                      <a:pt x="7117" y="23111"/>
                      <a:pt x="7334" y="28215"/>
                    </a:cubicBezTo>
                    <a:cubicBezTo>
                      <a:pt x="7342" y="28401"/>
                      <a:pt x="7449" y="28836"/>
                      <a:pt x="7362" y="29006"/>
                    </a:cubicBezTo>
                    <a:cubicBezTo>
                      <a:pt x="7199" y="29321"/>
                      <a:pt x="5562" y="29370"/>
                      <a:pt x="4541" y="29370"/>
                    </a:cubicBezTo>
                    <a:cubicBezTo>
                      <a:pt x="4230" y="29370"/>
                      <a:pt x="3976" y="29366"/>
                      <a:pt x="3839" y="29363"/>
                    </a:cubicBezTo>
                    <a:cubicBezTo>
                      <a:pt x="3828" y="29363"/>
                      <a:pt x="3816" y="29362"/>
                      <a:pt x="3803" y="29362"/>
                    </a:cubicBezTo>
                    <a:cubicBezTo>
                      <a:pt x="3683" y="29362"/>
                      <a:pt x="3518" y="29371"/>
                      <a:pt x="3345" y="29371"/>
                    </a:cubicBezTo>
                    <a:cubicBezTo>
                      <a:pt x="3018" y="29371"/>
                      <a:pt x="2659" y="29340"/>
                      <a:pt x="2504" y="29158"/>
                    </a:cubicBezTo>
                    <a:cubicBezTo>
                      <a:pt x="2386" y="29018"/>
                      <a:pt x="2379" y="28423"/>
                      <a:pt x="2359" y="28256"/>
                    </a:cubicBezTo>
                    <a:cubicBezTo>
                      <a:pt x="2265" y="27451"/>
                      <a:pt x="2175" y="26646"/>
                      <a:pt x="2089" y="25841"/>
                    </a:cubicBezTo>
                    <a:cubicBezTo>
                      <a:pt x="1632" y="21615"/>
                      <a:pt x="1243" y="17378"/>
                      <a:pt x="954" y="13136"/>
                    </a:cubicBezTo>
                    <a:cubicBezTo>
                      <a:pt x="660" y="8825"/>
                      <a:pt x="252" y="4385"/>
                      <a:pt x="1037" y="107"/>
                    </a:cubicBezTo>
                    <a:cubicBezTo>
                      <a:pt x="1049" y="43"/>
                      <a:pt x="994" y="0"/>
                      <a:pt x="9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1598393" y="3159069"/>
                <a:ext cx="79716" cy="155171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3241" extrusionOk="0">
                    <a:moveTo>
                      <a:pt x="1501" y="0"/>
                    </a:moveTo>
                    <a:cubicBezTo>
                      <a:pt x="1100" y="1069"/>
                      <a:pt x="634" y="2135"/>
                      <a:pt x="40" y="3114"/>
                    </a:cubicBezTo>
                    <a:cubicBezTo>
                      <a:pt x="0" y="3179"/>
                      <a:pt x="59" y="3241"/>
                      <a:pt x="118" y="3241"/>
                    </a:cubicBezTo>
                    <a:cubicBezTo>
                      <a:pt x="144" y="3241"/>
                      <a:pt x="170" y="3229"/>
                      <a:pt x="187" y="3200"/>
                    </a:cubicBezTo>
                    <a:cubicBezTo>
                      <a:pt x="789" y="2209"/>
                      <a:pt x="1259" y="1129"/>
                      <a:pt x="1665" y="46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1658286" y="2270898"/>
                <a:ext cx="27769" cy="76891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606" extrusionOk="0">
                    <a:moveTo>
                      <a:pt x="470" y="1"/>
                    </a:moveTo>
                    <a:cubicBezTo>
                      <a:pt x="470" y="1"/>
                      <a:pt x="470" y="1"/>
                      <a:pt x="470" y="1"/>
                    </a:cubicBezTo>
                    <a:cubicBezTo>
                      <a:pt x="368" y="2"/>
                      <a:pt x="266" y="3"/>
                      <a:pt x="165" y="6"/>
                    </a:cubicBezTo>
                    <a:cubicBezTo>
                      <a:pt x="117" y="8"/>
                      <a:pt x="82" y="44"/>
                      <a:pt x="79" y="92"/>
                    </a:cubicBezTo>
                    <a:cubicBezTo>
                      <a:pt x="54" y="569"/>
                      <a:pt x="29" y="1046"/>
                      <a:pt x="3" y="1524"/>
                    </a:cubicBezTo>
                    <a:cubicBezTo>
                      <a:pt x="1" y="1578"/>
                      <a:pt x="42" y="1606"/>
                      <a:pt x="84" y="1606"/>
                    </a:cubicBezTo>
                    <a:cubicBezTo>
                      <a:pt x="127" y="1606"/>
                      <a:pt x="171" y="1578"/>
                      <a:pt x="174" y="1524"/>
                    </a:cubicBezTo>
                    <a:cubicBezTo>
                      <a:pt x="198" y="1074"/>
                      <a:pt x="222" y="624"/>
                      <a:pt x="245" y="174"/>
                    </a:cubicBezTo>
                    <a:lnTo>
                      <a:pt x="245" y="174"/>
                    </a:lnTo>
                    <a:cubicBezTo>
                      <a:pt x="320" y="173"/>
                      <a:pt x="395" y="172"/>
                      <a:pt x="470" y="171"/>
                    </a:cubicBezTo>
                    <a:cubicBezTo>
                      <a:pt x="579" y="170"/>
                      <a:pt x="5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>
                <a:off x="2104066" y="2311067"/>
                <a:ext cx="66406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045" extrusionOk="0">
                    <a:moveTo>
                      <a:pt x="125" y="0"/>
                    </a:moveTo>
                    <a:cubicBezTo>
                      <a:pt x="33" y="0"/>
                      <a:pt x="0" y="145"/>
                      <a:pt x="100" y="168"/>
                    </a:cubicBezTo>
                    <a:cubicBezTo>
                      <a:pt x="395" y="234"/>
                      <a:pt x="763" y="268"/>
                      <a:pt x="1041" y="389"/>
                    </a:cubicBezTo>
                    <a:cubicBezTo>
                      <a:pt x="1083" y="408"/>
                      <a:pt x="1111" y="417"/>
                      <a:pt x="1129" y="419"/>
                    </a:cubicBezTo>
                    <a:lnTo>
                      <a:pt x="1129" y="419"/>
                    </a:lnTo>
                    <a:cubicBezTo>
                      <a:pt x="1133" y="457"/>
                      <a:pt x="1127" y="507"/>
                      <a:pt x="1129" y="534"/>
                    </a:cubicBezTo>
                    <a:cubicBezTo>
                      <a:pt x="1157" y="1010"/>
                      <a:pt x="1185" y="1486"/>
                      <a:pt x="1213" y="1962"/>
                    </a:cubicBezTo>
                    <a:cubicBezTo>
                      <a:pt x="1216" y="2017"/>
                      <a:pt x="1261" y="2044"/>
                      <a:pt x="1303" y="2044"/>
                    </a:cubicBezTo>
                    <a:cubicBezTo>
                      <a:pt x="1346" y="2044"/>
                      <a:pt x="1387" y="2017"/>
                      <a:pt x="1384" y="1962"/>
                    </a:cubicBezTo>
                    <a:cubicBezTo>
                      <a:pt x="1352" y="1422"/>
                      <a:pt x="1320" y="883"/>
                      <a:pt x="1288" y="343"/>
                    </a:cubicBezTo>
                    <a:cubicBezTo>
                      <a:pt x="1286" y="306"/>
                      <a:pt x="1263" y="270"/>
                      <a:pt x="1226" y="260"/>
                    </a:cubicBezTo>
                    <a:cubicBezTo>
                      <a:pt x="866" y="170"/>
                      <a:pt x="506" y="85"/>
                      <a:pt x="146" y="3"/>
                    </a:cubicBezTo>
                    <a:cubicBezTo>
                      <a:pt x="139" y="1"/>
                      <a:pt x="13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3"/>
              <p:cNvSpPr/>
              <p:nvPr/>
            </p:nvSpPr>
            <p:spPr>
              <a:xfrm>
                <a:off x="2170280" y="2541835"/>
                <a:ext cx="15704" cy="12778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669" extrusionOk="0">
                    <a:moveTo>
                      <a:pt x="84" y="0"/>
                    </a:moveTo>
                    <a:cubicBezTo>
                      <a:pt x="42" y="0"/>
                      <a:pt x="1" y="28"/>
                      <a:pt x="4" y="83"/>
                    </a:cubicBezTo>
                    <a:cubicBezTo>
                      <a:pt x="52" y="901"/>
                      <a:pt x="101" y="1720"/>
                      <a:pt x="150" y="2539"/>
                    </a:cubicBezTo>
                    <a:cubicBezTo>
                      <a:pt x="151" y="2563"/>
                      <a:pt x="257" y="2669"/>
                      <a:pt x="304" y="2669"/>
                    </a:cubicBezTo>
                    <a:cubicBezTo>
                      <a:pt x="319" y="2669"/>
                      <a:pt x="328" y="2658"/>
                      <a:pt x="327" y="2632"/>
                    </a:cubicBezTo>
                    <a:cubicBezTo>
                      <a:pt x="276" y="1783"/>
                      <a:pt x="225" y="932"/>
                      <a:pt x="175" y="83"/>
                    </a:cubicBezTo>
                    <a:cubicBezTo>
                      <a:pt x="172" y="28"/>
                      <a:pt x="127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3"/>
              <p:cNvSpPr/>
              <p:nvPr/>
            </p:nvSpPr>
            <p:spPr>
              <a:xfrm>
                <a:off x="1579721" y="2782993"/>
                <a:ext cx="321928" cy="402410"/>
              </a:xfrm>
              <a:custGeom>
                <a:avLst/>
                <a:gdLst/>
                <a:ahLst/>
                <a:cxnLst/>
                <a:rect l="l" t="t" r="r" b="b"/>
                <a:pathLst>
                  <a:path w="6724" h="8405" extrusionOk="0">
                    <a:moveTo>
                      <a:pt x="1232" y="1"/>
                    </a:moveTo>
                    <a:cubicBezTo>
                      <a:pt x="1189" y="1"/>
                      <a:pt x="1145" y="28"/>
                      <a:pt x="1142" y="83"/>
                    </a:cubicBezTo>
                    <a:cubicBezTo>
                      <a:pt x="998" y="2626"/>
                      <a:pt x="485" y="4937"/>
                      <a:pt x="9" y="7438"/>
                    </a:cubicBezTo>
                    <a:cubicBezTo>
                      <a:pt x="0" y="7483"/>
                      <a:pt x="20" y="7531"/>
                      <a:pt x="68" y="7543"/>
                    </a:cubicBezTo>
                    <a:cubicBezTo>
                      <a:pt x="2203" y="8112"/>
                      <a:pt x="4410" y="8351"/>
                      <a:pt x="6615" y="8405"/>
                    </a:cubicBezTo>
                    <a:cubicBezTo>
                      <a:pt x="6616" y="8405"/>
                      <a:pt x="6617" y="8405"/>
                      <a:pt x="6618" y="8405"/>
                    </a:cubicBezTo>
                    <a:cubicBezTo>
                      <a:pt x="6723" y="8405"/>
                      <a:pt x="6615" y="8234"/>
                      <a:pt x="6615" y="8234"/>
                    </a:cubicBezTo>
                    <a:cubicBezTo>
                      <a:pt x="5077" y="8197"/>
                      <a:pt x="3547" y="8068"/>
                      <a:pt x="2030" y="7802"/>
                    </a:cubicBezTo>
                    <a:cubicBezTo>
                      <a:pt x="1700" y="7745"/>
                      <a:pt x="501" y="7509"/>
                      <a:pt x="418" y="7394"/>
                    </a:cubicBezTo>
                    <a:cubicBezTo>
                      <a:pt x="169" y="7055"/>
                      <a:pt x="519" y="5724"/>
                      <a:pt x="621" y="5239"/>
                    </a:cubicBezTo>
                    <a:cubicBezTo>
                      <a:pt x="995" y="3464"/>
                      <a:pt x="1210" y="1908"/>
                      <a:pt x="1313" y="83"/>
                    </a:cubicBezTo>
                    <a:cubicBezTo>
                      <a:pt x="1316" y="28"/>
                      <a:pt x="1275" y="1"/>
                      <a:pt x="12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3"/>
              <p:cNvSpPr/>
              <p:nvPr/>
            </p:nvSpPr>
            <p:spPr>
              <a:xfrm>
                <a:off x="1788367" y="2282436"/>
                <a:ext cx="325902" cy="170157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554" extrusionOk="0">
                    <a:moveTo>
                      <a:pt x="202" y="1"/>
                    </a:moveTo>
                    <a:cubicBezTo>
                      <a:pt x="134" y="1"/>
                      <a:pt x="74" y="87"/>
                      <a:pt x="138" y="144"/>
                    </a:cubicBezTo>
                    <a:cubicBezTo>
                      <a:pt x="824" y="758"/>
                      <a:pt x="1699" y="1119"/>
                      <a:pt x="2614" y="1119"/>
                    </a:cubicBezTo>
                    <a:cubicBezTo>
                      <a:pt x="2758" y="1119"/>
                      <a:pt x="2904" y="1110"/>
                      <a:pt x="3049" y="1091"/>
                    </a:cubicBezTo>
                    <a:cubicBezTo>
                      <a:pt x="3974" y="974"/>
                      <a:pt x="4543" y="356"/>
                      <a:pt x="5345" y="356"/>
                    </a:cubicBezTo>
                    <a:cubicBezTo>
                      <a:pt x="5518" y="356"/>
                      <a:pt x="5703" y="385"/>
                      <a:pt x="5904" y="454"/>
                    </a:cubicBezTo>
                    <a:cubicBezTo>
                      <a:pt x="6313" y="594"/>
                      <a:pt x="6680" y="507"/>
                      <a:pt x="6574" y="857"/>
                    </a:cubicBezTo>
                    <a:cubicBezTo>
                      <a:pt x="6473" y="1049"/>
                      <a:pt x="6452" y="1363"/>
                      <a:pt x="6352" y="1554"/>
                    </a:cubicBezTo>
                    <a:cubicBezTo>
                      <a:pt x="6239" y="1769"/>
                      <a:pt x="6124" y="1925"/>
                      <a:pt x="5935" y="2077"/>
                    </a:cubicBezTo>
                    <a:cubicBezTo>
                      <a:pt x="5775" y="2205"/>
                      <a:pt x="5540" y="2190"/>
                      <a:pt x="5344" y="2253"/>
                    </a:cubicBezTo>
                    <a:cubicBezTo>
                      <a:pt x="4749" y="2529"/>
                      <a:pt x="4642" y="3100"/>
                      <a:pt x="3959" y="3232"/>
                    </a:cubicBezTo>
                    <a:cubicBezTo>
                      <a:pt x="3858" y="3252"/>
                      <a:pt x="3768" y="3260"/>
                      <a:pt x="3687" y="3260"/>
                    </a:cubicBezTo>
                    <a:cubicBezTo>
                      <a:pt x="3293" y="3260"/>
                      <a:pt x="3079" y="3072"/>
                      <a:pt x="2622" y="3072"/>
                    </a:cubicBezTo>
                    <a:cubicBezTo>
                      <a:pt x="2291" y="3072"/>
                      <a:pt x="2163" y="3247"/>
                      <a:pt x="1852" y="3264"/>
                    </a:cubicBezTo>
                    <a:cubicBezTo>
                      <a:pt x="1783" y="3267"/>
                      <a:pt x="1718" y="3269"/>
                      <a:pt x="1657" y="3269"/>
                    </a:cubicBezTo>
                    <a:cubicBezTo>
                      <a:pt x="388" y="3269"/>
                      <a:pt x="957" y="2491"/>
                      <a:pt x="103" y="2374"/>
                    </a:cubicBezTo>
                    <a:cubicBezTo>
                      <a:pt x="99" y="2373"/>
                      <a:pt x="95" y="2373"/>
                      <a:pt x="91" y="2373"/>
                    </a:cubicBezTo>
                    <a:cubicBezTo>
                      <a:pt x="1" y="2373"/>
                      <a:pt x="58" y="2538"/>
                      <a:pt x="58" y="2538"/>
                    </a:cubicBezTo>
                    <a:cubicBezTo>
                      <a:pt x="660" y="2622"/>
                      <a:pt x="723" y="3540"/>
                      <a:pt x="1467" y="3540"/>
                    </a:cubicBezTo>
                    <a:cubicBezTo>
                      <a:pt x="1485" y="3540"/>
                      <a:pt x="1504" y="3539"/>
                      <a:pt x="1523" y="3538"/>
                    </a:cubicBezTo>
                    <a:cubicBezTo>
                      <a:pt x="2014" y="3509"/>
                      <a:pt x="2308" y="3318"/>
                      <a:pt x="2762" y="3318"/>
                    </a:cubicBezTo>
                    <a:cubicBezTo>
                      <a:pt x="2882" y="3318"/>
                      <a:pt x="3013" y="3331"/>
                      <a:pt x="3163" y="3364"/>
                    </a:cubicBezTo>
                    <a:cubicBezTo>
                      <a:pt x="3415" y="3421"/>
                      <a:pt x="3647" y="3554"/>
                      <a:pt x="3904" y="3554"/>
                    </a:cubicBezTo>
                    <a:cubicBezTo>
                      <a:pt x="3957" y="3554"/>
                      <a:pt x="4012" y="3548"/>
                      <a:pt x="4067" y="3535"/>
                    </a:cubicBezTo>
                    <a:cubicBezTo>
                      <a:pt x="4282" y="3484"/>
                      <a:pt x="4428" y="3320"/>
                      <a:pt x="4580" y="3177"/>
                    </a:cubicBezTo>
                    <a:cubicBezTo>
                      <a:pt x="4906" y="2870"/>
                      <a:pt x="4902" y="2750"/>
                      <a:pt x="5322" y="2515"/>
                    </a:cubicBezTo>
                    <a:cubicBezTo>
                      <a:pt x="5553" y="2387"/>
                      <a:pt x="5895" y="2333"/>
                      <a:pt x="6112" y="2188"/>
                    </a:cubicBezTo>
                    <a:cubicBezTo>
                      <a:pt x="6751" y="1763"/>
                      <a:pt x="6664" y="1305"/>
                      <a:pt x="6799" y="560"/>
                    </a:cubicBezTo>
                    <a:cubicBezTo>
                      <a:pt x="6807" y="517"/>
                      <a:pt x="6788" y="466"/>
                      <a:pt x="6740" y="456"/>
                    </a:cubicBezTo>
                    <a:cubicBezTo>
                      <a:pt x="6276" y="355"/>
                      <a:pt x="5700" y="133"/>
                      <a:pt x="5205" y="133"/>
                    </a:cubicBezTo>
                    <a:cubicBezTo>
                      <a:pt x="5080" y="133"/>
                      <a:pt x="4961" y="147"/>
                      <a:pt x="4849" y="181"/>
                    </a:cubicBezTo>
                    <a:cubicBezTo>
                      <a:pt x="4045" y="424"/>
                      <a:pt x="3554" y="943"/>
                      <a:pt x="2622" y="950"/>
                    </a:cubicBezTo>
                    <a:cubicBezTo>
                      <a:pt x="2615" y="950"/>
                      <a:pt x="2607" y="950"/>
                      <a:pt x="2600" y="950"/>
                    </a:cubicBezTo>
                    <a:cubicBezTo>
                      <a:pt x="1729" y="950"/>
                      <a:pt x="901" y="598"/>
                      <a:pt x="258" y="23"/>
                    </a:cubicBezTo>
                    <a:cubicBezTo>
                      <a:pt x="241" y="8"/>
                      <a:pt x="221" y="1"/>
                      <a:pt x="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3"/>
              <p:cNvSpPr/>
              <p:nvPr/>
            </p:nvSpPr>
            <p:spPr>
              <a:xfrm>
                <a:off x="1284848" y="1731752"/>
                <a:ext cx="209368" cy="440186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9194" extrusionOk="0">
                    <a:moveTo>
                      <a:pt x="105" y="0"/>
                    </a:moveTo>
                    <a:cubicBezTo>
                      <a:pt x="55" y="0"/>
                      <a:pt x="0" y="43"/>
                      <a:pt x="12" y="107"/>
                    </a:cubicBezTo>
                    <a:cubicBezTo>
                      <a:pt x="301" y="1644"/>
                      <a:pt x="634" y="3179"/>
                      <a:pt x="1049" y="4686"/>
                    </a:cubicBezTo>
                    <a:cubicBezTo>
                      <a:pt x="1251" y="5422"/>
                      <a:pt x="1445" y="6226"/>
                      <a:pt x="1815" y="6902"/>
                    </a:cubicBezTo>
                    <a:cubicBezTo>
                      <a:pt x="2344" y="7870"/>
                      <a:pt x="3338" y="8548"/>
                      <a:pt x="4214" y="9178"/>
                    </a:cubicBezTo>
                    <a:cubicBezTo>
                      <a:pt x="4229" y="9189"/>
                      <a:pt x="4245" y="9194"/>
                      <a:pt x="4259" y="9194"/>
                    </a:cubicBezTo>
                    <a:cubicBezTo>
                      <a:pt x="4327" y="9194"/>
                      <a:pt x="4372" y="9084"/>
                      <a:pt x="4299" y="9031"/>
                    </a:cubicBezTo>
                    <a:cubicBezTo>
                      <a:pt x="3230" y="8261"/>
                      <a:pt x="2202" y="7499"/>
                      <a:pt x="1717" y="6243"/>
                    </a:cubicBezTo>
                    <a:cubicBezTo>
                      <a:pt x="1402" y="5432"/>
                      <a:pt x="1187" y="4578"/>
                      <a:pt x="976" y="3735"/>
                    </a:cubicBezTo>
                    <a:cubicBezTo>
                      <a:pt x="673" y="2520"/>
                      <a:pt x="408" y="1293"/>
                      <a:pt x="177" y="62"/>
                    </a:cubicBezTo>
                    <a:cubicBezTo>
                      <a:pt x="169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3"/>
              <p:cNvSpPr/>
              <p:nvPr/>
            </p:nvSpPr>
            <p:spPr>
              <a:xfrm>
                <a:off x="925725" y="1353761"/>
                <a:ext cx="573477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23889" extrusionOk="0">
                    <a:moveTo>
                      <a:pt x="5232" y="1"/>
                    </a:moveTo>
                    <a:cubicBezTo>
                      <a:pt x="4384" y="1"/>
                      <a:pt x="4419" y="2351"/>
                      <a:pt x="4519" y="3297"/>
                    </a:cubicBezTo>
                    <a:lnTo>
                      <a:pt x="4519" y="3297"/>
                    </a:lnTo>
                    <a:cubicBezTo>
                      <a:pt x="4467" y="3179"/>
                      <a:pt x="4413" y="3063"/>
                      <a:pt x="4363" y="2950"/>
                    </a:cubicBezTo>
                    <a:cubicBezTo>
                      <a:pt x="4137" y="2431"/>
                      <a:pt x="3679" y="1093"/>
                      <a:pt x="3003" y="949"/>
                    </a:cubicBezTo>
                    <a:cubicBezTo>
                      <a:pt x="2945" y="937"/>
                      <a:pt x="2891" y="931"/>
                      <a:pt x="2842" y="931"/>
                    </a:cubicBezTo>
                    <a:cubicBezTo>
                      <a:pt x="1805" y="931"/>
                      <a:pt x="2780" y="3602"/>
                      <a:pt x="2982" y="3993"/>
                    </a:cubicBezTo>
                    <a:cubicBezTo>
                      <a:pt x="2994" y="4017"/>
                      <a:pt x="3005" y="4043"/>
                      <a:pt x="3014" y="4069"/>
                    </a:cubicBezTo>
                    <a:lnTo>
                      <a:pt x="3014" y="4069"/>
                    </a:lnTo>
                    <a:cubicBezTo>
                      <a:pt x="2917" y="3942"/>
                      <a:pt x="2819" y="3816"/>
                      <a:pt x="2714" y="3697"/>
                    </a:cubicBezTo>
                    <a:cubicBezTo>
                      <a:pt x="2460" y="3413"/>
                      <a:pt x="1751" y="2501"/>
                      <a:pt x="1227" y="2501"/>
                    </a:cubicBezTo>
                    <a:cubicBezTo>
                      <a:pt x="1190" y="2501"/>
                      <a:pt x="1154" y="2505"/>
                      <a:pt x="1119" y="2515"/>
                    </a:cubicBezTo>
                    <a:cubicBezTo>
                      <a:pt x="0" y="2824"/>
                      <a:pt x="1985" y="5124"/>
                      <a:pt x="2129" y="5625"/>
                    </a:cubicBezTo>
                    <a:cubicBezTo>
                      <a:pt x="2231" y="6509"/>
                      <a:pt x="2070" y="7569"/>
                      <a:pt x="2821" y="8446"/>
                    </a:cubicBezTo>
                    <a:cubicBezTo>
                      <a:pt x="3283" y="8986"/>
                      <a:pt x="3311" y="8749"/>
                      <a:pt x="3371" y="9459"/>
                    </a:cubicBezTo>
                    <a:cubicBezTo>
                      <a:pt x="3590" y="12042"/>
                      <a:pt x="3919" y="14725"/>
                      <a:pt x="4779" y="17179"/>
                    </a:cubicBezTo>
                    <a:cubicBezTo>
                      <a:pt x="5902" y="20384"/>
                      <a:pt x="9013" y="22247"/>
                      <a:pt x="11812" y="23876"/>
                    </a:cubicBezTo>
                    <a:cubicBezTo>
                      <a:pt x="11826" y="23885"/>
                      <a:pt x="11841" y="23888"/>
                      <a:pt x="11854" y="23888"/>
                    </a:cubicBezTo>
                    <a:cubicBezTo>
                      <a:pt x="11928" y="23888"/>
                      <a:pt x="11978" y="23776"/>
                      <a:pt x="11897" y="23729"/>
                    </a:cubicBezTo>
                    <a:cubicBezTo>
                      <a:pt x="8868" y="21965"/>
                      <a:pt x="5807" y="20034"/>
                      <a:pt x="4746" y="16523"/>
                    </a:cubicBezTo>
                    <a:cubicBezTo>
                      <a:pt x="4056" y="14241"/>
                      <a:pt x="3742" y="11829"/>
                      <a:pt x="3542" y="9459"/>
                    </a:cubicBezTo>
                    <a:cubicBezTo>
                      <a:pt x="3523" y="9240"/>
                      <a:pt x="3551" y="8961"/>
                      <a:pt x="3452" y="8769"/>
                    </a:cubicBezTo>
                    <a:cubicBezTo>
                      <a:pt x="3341" y="8553"/>
                      <a:pt x="2927" y="8338"/>
                      <a:pt x="2774" y="8101"/>
                    </a:cubicBezTo>
                    <a:cubicBezTo>
                      <a:pt x="2447" y="7593"/>
                      <a:pt x="2323" y="6827"/>
                      <a:pt x="2295" y="6236"/>
                    </a:cubicBezTo>
                    <a:cubicBezTo>
                      <a:pt x="2285" y="6049"/>
                      <a:pt x="2348" y="5748"/>
                      <a:pt x="2293" y="5566"/>
                    </a:cubicBezTo>
                    <a:cubicBezTo>
                      <a:pt x="2079" y="4846"/>
                      <a:pt x="1085" y="4182"/>
                      <a:pt x="1086" y="3384"/>
                    </a:cubicBezTo>
                    <a:cubicBezTo>
                      <a:pt x="1087" y="3024"/>
                      <a:pt x="1194" y="2884"/>
                      <a:pt x="1359" y="2884"/>
                    </a:cubicBezTo>
                    <a:cubicBezTo>
                      <a:pt x="1868" y="2884"/>
                      <a:pt x="2934" y="4207"/>
                      <a:pt x="3207" y="4568"/>
                    </a:cubicBezTo>
                    <a:cubicBezTo>
                      <a:pt x="3226" y="4592"/>
                      <a:pt x="3255" y="4603"/>
                      <a:pt x="3285" y="4603"/>
                    </a:cubicBezTo>
                    <a:cubicBezTo>
                      <a:pt x="3338" y="4603"/>
                      <a:pt x="3389" y="4565"/>
                      <a:pt x="3363" y="4502"/>
                    </a:cubicBezTo>
                    <a:cubicBezTo>
                      <a:pt x="3124" y="3928"/>
                      <a:pt x="2215" y="2101"/>
                      <a:pt x="2553" y="1540"/>
                    </a:cubicBezTo>
                    <a:cubicBezTo>
                      <a:pt x="2658" y="1365"/>
                      <a:pt x="2774" y="1291"/>
                      <a:pt x="2897" y="1291"/>
                    </a:cubicBezTo>
                    <a:cubicBezTo>
                      <a:pt x="3585" y="1291"/>
                      <a:pt x="4470" y="3640"/>
                      <a:pt x="4600" y="4009"/>
                    </a:cubicBezTo>
                    <a:cubicBezTo>
                      <a:pt x="4613" y="4048"/>
                      <a:pt x="4652" y="4068"/>
                      <a:pt x="4689" y="4068"/>
                    </a:cubicBezTo>
                    <a:cubicBezTo>
                      <a:pt x="4732" y="4068"/>
                      <a:pt x="4773" y="4041"/>
                      <a:pt x="4767" y="3986"/>
                    </a:cubicBezTo>
                    <a:cubicBezTo>
                      <a:pt x="4702" y="3271"/>
                      <a:pt x="4409" y="397"/>
                      <a:pt x="5234" y="397"/>
                    </a:cubicBezTo>
                    <a:cubicBezTo>
                      <a:pt x="5237" y="397"/>
                      <a:pt x="5240" y="397"/>
                      <a:pt x="5243" y="397"/>
                    </a:cubicBezTo>
                    <a:cubicBezTo>
                      <a:pt x="6099" y="418"/>
                      <a:pt x="6093" y="3171"/>
                      <a:pt x="6121" y="3896"/>
                    </a:cubicBezTo>
                    <a:cubicBezTo>
                      <a:pt x="6123" y="3949"/>
                      <a:pt x="6168" y="3980"/>
                      <a:pt x="6211" y="3980"/>
                    </a:cubicBezTo>
                    <a:cubicBezTo>
                      <a:pt x="6245" y="3980"/>
                      <a:pt x="6278" y="3961"/>
                      <a:pt x="6288" y="3919"/>
                    </a:cubicBezTo>
                    <a:cubicBezTo>
                      <a:pt x="6458" y="3203"/>
                      <a:pt x="6824" y="1021"/>
                      <a:pt x="7657" y="879"/>
                    </a:cubicBezTo>
                    <a:cubicBezTo>
                      <a:pt x="7758" y="861"/>
                      <a:pt x="7723" y="713"/>
                      <a:pt x="7628" y="713"/>
                    </a:cubicBezTo>
                    <a:cubicBezTo>
                      <a:pt x="7623" y="713"/>
                      <a:pt x="7617" y="713"/>
                      <a:pt x="7611" y="714"/>
                    </a:cubicBezTo>
                    <a:cubicBezTo>
                      <a:pt x="7061" y="808"/>
                      <a:pt x="6843" y="1602"/>
                      <a:pt x="6671" y="2045"/>
                    </a:cubicBezTo>
                    <a:cubicBezTo>
                      <a:pt x="6542" y="2380"/>
                      <a:pt x="6369" y="2780"/>
                      <a:pt x="6278" y="3159"/>
                    </a:cubicBezTo>
                    <a:lnTo>
                      <a:pt x="6278" y="3159"/>
                    </a:lnTo>
                    <a:cubicBezTo>
                      <a:pt x="6251" y="2089"/>
                      <a:pt x="6089" y="122"/>
                      <a:pt x="5304" y="6"/>
                    </a:cubicBezTo>
                    <a:cubicBezTo>
                      <a:pt x="5279" y="3"/>
                      <a:pt x="5255" y="1"/>
                      <a:pt x="52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1285183" y="1387897"/>
                <a:ext cx="53671" cy="14870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106" extrusionOk="0">
                    <a:moveTo>
                      <a:pt x="133" y="0"/>
                    </a:moveTo>
                    <a:cubicBezTo>
                      <a:pt x="37" y="0"/>
                      <a:pt x="0" y="149"/>
                      <a:pt x="103" y="166"/>
                    </a:cubicBezTo>
                    <a:cubicBezTo>
                      <a:pt x="881" y="292"/>
                      <a:pt x="443" y="2535"/>
                      <a:pt x="392" y="3024"/>
                    </a:cubicBezTo>
                    <a:cubicBezTo>
                      <a:pt x="387" y="3079"/>
                      <a:pt x="426" y="3106"/>
                      <a:pt x="469" y="3106"/>
                    </a:cubicBezTo>
                    <a:cubicBezTo>
                      <a:pt x="512" y="3106"/>
                      <a:pt x="558" y="3078"/>
                      <a:pt x="563" y="3024"/>
                    </a:cubicBezTo>
                    <a:cubicBezTo>
                      <a:pt x="620" y="2468"/>
                      <a:pt x="1120" y="159"/>
                      <a:pt x="149" y="1"/>
                    </a:cubicBezTo>
                    <a:cubicBezTo>
                      <a:pt x="143" y="1"/>
                      <a:pt x="138" y="0"/>
                      <a:pt x="1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3"/>
              <p:cNvSpPr/>
              <p:nvPr/>
            </p:nvSpPr>
            <p:spPr>
              <a:xfrm>
                <a:off x="1201207" y="1512282"/>
                <a:ext cx="191414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5140" extrusionOk="0">
                    <a:moveTo>
                      <a:pt x="2750" y="1"/>
                    </a:moveTo>
                    <a:cubicBezTo>
                      <a:pt x="2699" y="1"/>
                      <a:pt x="2642" y="8"/>
                      <a:pt x="2581" y="23"/>
                    </a:cubicBezTo>
                    <a:cubicBezTo>
                      <a:pt x="1852" y="198"/>
                      <a:pt x="1570" y="1564"/>
                      <a:pt x="1138" y="2023"/>
                    </a:cubicBezTo>
                    <a:cubicBezTo>
                      <a:pt x="293" y="2918"/>
                      <a:pt x="1" y="3795"/>
                      <a:pt x="102" y="5058"/>
                    </a:cubicBezTo>
                    <a:cubicBezTo>
                      <a:pt x="107" y="5112"/>
                      <a:pt x="151" y="5140"/>
                      <a:pt x="194" y="5140"/>
                    </a:cubicBezTo>
                    <a:cubicBezTo>
                      <a:pt x="237" y="5140"/>
                      <a:pt x="277" y="5113"/>
                      <a:pt x="272" y="5058"/>
                    </a:cubicBezTo>
                    <a:cubicBezTo>
                      <a:pt x="194" y="4069"/>
                      <a:pt x="321" y="2971"/>
                      <a:pt x="1106" y="2270"/>
                    </a:cubicBezTo>
                    <a:cubicBezTo>
                      <a:pt x="1536" y="1887"/>
                      <a:pt x="1636" y="1580"/>
                      <a:pt x="1949" y="1028"/>
                    </a:cubicBezTo>
                    <a:cubicBezTo>
                      <a:pt x="2084" y="789"/>
                      <a:pt x="2374" y="203"/>
                      <a:pt x="2709" y="203"/>
                    </a:cubicBezTo>
                    <a:cubicBezTo>
                      <a:pt x="2792" y="203"/>
                      <a:pt x="2878" y="239"/>
                      <a:pt x="2964" y="324"/>
                    </a:cubicBezTo>
                    <a:cubicBezTo>
                      <a:pt x="3351" y="705"/>
                      <a:pt x="2936" y="1897"/>
                      <a:pt x="2822" y="2321"/>
                    </a:cubicBezTo>
                    <a:cubicBezTo>
                      <a:pt x="2612" y="3098"/>
                      <a:pt x="2329" y="3992"/>
                      <a:pt x="1781" y="4609"/>
                    </a:cubicBezTo>
                    <a:cubicBezTo>
                      <a:pt x="1726" y="4671"/>
                      <a:pt x="1783" y="4756"/>
                      <a:pt x="1845" y="4756"/>
                    </a:cubicBezTo>
                    <a:cubicBezTo>
                      <a:pt x="1865" y="4756"/>
                      <a:pt x="1884" y="4748"/>
                      <a:pt x="1902" y="4729"/>
                    </a:cubicBezTo>
                    <a:cubicBezTo>
                      <a:pt x="2388" y="4181"/>
                      <a:pt x="3998" y="1"/>
                      <a:pt x="2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3"/>
              <p:cNvSpPr/>
              <p:nvPr/>
            </p:nvSpPr>
            <p:spPr>
              <a:xfrm>
                <a:off x="1473865" y="2153790"/>
                <a:ext cx="197782" cy="424338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8863" extrusionOk="0">
                    <a:moveTo>
                      <a:pt x="334" y="0"/>
                    </a:moveTo>
                    <a:cubicBezTo>
                      <a:pt x="291" y="0"/>
                      <a:pt x="255" y="36"/>
                      <a:pt x="249" y="85"/>
                    </a:cubicBezTo>
                    <a:cubicBezTo>
                      <a:pt x="0" y="2129"/>
                      <a:pt x="51" y="4224"/>
                      <a:pt x="236" y="6271"/>
                    </a:cubicBezTo>
                    <a:cubicBezTo>
                      <a:pt x="300" y="6966"/>
                      <a:pt x="214" y="7334"/>
                      <a:pt x="655" y="7747"/>
                    </a:cubicBezTo>
                    <a:cubicBezTo>
                      <a:pt x="1249" y="8303"/>
                      <a:pt x="2532" y="8613"/>
                      <a:pt x="3289" y="8863"/>
                    </a:cubicBezTo>
                    <a:lnTo>
                      <a:pt x="3334" y="8698"/>
                    </a:lnTo>
                    <a:cubicBezTo>
                      <a:pt x="2615" y="8462"/>
                      <a:pt x="1549" y="8214"/>
                      <a:pt x="977" y="7727"/>
                    </a:cubicBezTo>
                    <a:cubicBezTo>
                      <a:pt x="292" y="7143"/>
                      <a:pt x="380" y="6073"/>
                      <a:pt x="331" y="5259"/>
                    </a:cubicBezTo>
                    <a:cubicBezTo>
                      <a:pt x="244" y="3857"/>
                      <a:pt x="223" y="2442"/>
                      <a:pt x="325" y="1039"/>
                    </a:cubicBezTo>
                    <a:cubicBezTo>
                      <a:pt x="331" y="951"/>
                      <a:pt x="317" y="422"/>
                      <a:pt x="384" y="376"/>
                    </a:cubicBezTo>
                    <a:cubicBezTo>
                      <a:pt x="422" y="349"/>
                      <a:pt x="468" y="338"/>
                      <a:pt x="520" y="338"/>
                    </a:cubicBezTo>
                    <a:cubicBezTo>
                      <a:pt x="794" y="338"/>
                      <a:pt x="1220" y="660"/>
                      <a:pt x="1386" y="756"/>
                    </a:cubicBezTo>
                    <a:cubicBezTo>
                      <a:pt x="1870" y="1034"/>
                      <a:pt x="2348" y="1324"/>
                      <a:pt x="2806" y="1645"/>
                    </a:cubicBezTo>
                    <a:cubicBezTo>
                      <a:pt x="3202" y="1923"/>
                      <a:pt x="3641" y="2222"/>
                      <a:pt x="3957" y="2598"/>
                    </a:cubicBezTo>
                    <a:cubicBezTo>
                      <a:pt x="3973" y="2618"/>
                      <a:pt x="3993" y="2626"/>
                      <a:pt x="4012" y="2626"/>
                    </a:cubicBezTo>
                    <a:cubicBezTo>
                      <a:pt x="4073" y="2626"/>
                      <a:pt x="4130" y="2541"/>
                      <a:pt x="4077" y="2477"/>
                    </a:cubicBezTo>
                    <a:cubicBezTo>
                      <a:pt x="3155" y="1379"/>
                      <a:pt x="1604" y="660"/>
                      <a:pt x="378" y="12"/>
                    </a:cubicBezTo>
                    <a:cubicBezTo>
                      <a:pt x="363" y="4"/>
                      <a:pt x="348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3"/>
              <p:cNvSpPr/>
              <p:nvPr/>
            </p:nvSpPr>
            <p:spPr>
              <a:xfrm>
                <a:off x="1744081" y="2596894"/>
                <a:ext cx="353671" cy="23996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5012" extrusionOk="0">
                    <a:moveTo>
                      <a:pt x="6815" y="0"/>
                    </a:moveTo>
                    <a:cubicBezTo>
                      <a:pt x="5965" y="0"/>
                      <a:pt x="4735" y="1273"/>
                      <a:pt x="4179" y="1662"/>
                    </a:cubicBezTo>
                    <a:cubicBezTo>
                      <a:pt x="2803" y="2624"/>
                      <a:pt x="1175" y="3587"/>
                      <a:pt x="56" y="4864"/>
                    </a:cubicBezTo>
                    <a:cubicBezTo>
                      <a:pt x="1" y="4927"/>
                      <a:pt x="58" y="5012"/>
                      <a:pt x="121" y="5012"/>
                    </a:cubicBezTo>
                    <a:cubicBezTo>
                      <a:pt x="140" y="5012"/>
                      <a:pt x="160" y="5004"/>
                      <a:pt x="177" y="4984"/>
                    </a:cubicBezTo>
                    <a:cubicBezTo>
                      <a:pt x="1118" y="3909"/>
                      <a:pt x="2435" y="3105"/>
                      <a:pt x="3592" y="2284"/>
                    </a:cubicBezTo>
                    <a:cubicBezTo>
                      <a:pt x="4061" y="1950"/>
                      <a:pt x="5996" y="223"/>
                      <a:pt x="6888" y="223"/>
                    </a:cubicBezTo>
                    <a:cubicBezTo>
                      <a:pt x="7022" y="223"/>
                      <a:pt x="7132" y="262"/>
                      <a:pt x="7211" y="351"/>
                    </a:cubicBezTo>
                    <a:cubicBezTo>
                      <a:pt x="7228" y="370"/>
                      <a:pt x="7248" y="378"/>
                      <a:pt x="7267" y="378"/>
                    </a:cubicBezTo>
                    <a:cubicBezTo>
                      <a:pt x="7329" y="378"/>
                      <a:pt x="7387" y="293"/>
                      <a:pt x="7331" y="230"/>
                    </a:cubicBezTo>
                    <a:cubicBezTo>
                      <a:pt x="7188" y="68"/>
                      <a:pt x="7012" y="0"/>
                      <a:pt x="6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3"/>
              <p:cNvSpPr/>
              <p:nvPr/>
            </p:nvSpPr>
            <p:spPr>
              <a:xfrm>
                <a:off x="1760838" y="2604985"/>
                <a:ext cx="360326" cy="236706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4944" extrusionOk="0">
                    <a:moveTo>
                      <a:pt x="6746" y="0"/>
                    </a:moveTo>
                    <a:cubicBezTo>
                      <a:pt x="6607" y="0"/>
                      <a:pt x="6479" y="64"/>
                      <a:pt x="6184" y="196"/>
                    </a:cubicBezTo>
                    <a:cubicBezTo>
                      <a:pt x="5181" y="647"/>
                      <a:pt x="4222" y="1508"/>
                      <a:pt x="3345" y="2165"/>
                    </a:cubicBezTo>
                    <a:cubicBezTo>
                      <a:pt x="2223" y="3007"/>
                      <a:pt x="1128" y="3886"/>
                      <a:pt x="65" y="4801"/>
                    </a:cubicBezTo>
                    <a:cubicBezTo>
                      <a:pt x="0" y="4858"/>
                      <a:pt x="60" y="4944"/>
                      <a:pt x="129" y="4944"/>
                    </a:cubicBezTo>
                    <a:cubicBezTo>
                      <a:pt x="148" y="4944"/>
                      <a:pt x="168" y="4937"/>
                      <a:pt x="186" y="4922"/>
                    </a:cubicBezTo>
                    <a:cubicBezTo>
                      <a:pt x="1077" y="4154"/>
                      <a:pt x="1991" y="3414"/>
                      <a:pt x="2925" y="2698"/>
                    </a:cubicBezTo>
                    <a:cubicBezTo>
                      <a:pt x="3639" y="2151"/>
                      <a:pt x="4363" y="1617"/>
                      <a:pt x="5106" y="1109"/>
                    </a:cubicBezTo>
                    <a:cubicBezTo>
                      <a:pt x="5734" y="679"/>
                      <a:pt x="6184" y="263"/>
                      <a:pt x="6805" y="263"/>
                    </a:cubicBezTo>
                    <a:cubicBezTo>
                      <a:pt x="6983" y="263"/>
                      <a:pt x="7174" y="297"/>
                      <a:pt x="7388" y="375"/>
                    </a:cubicBezTo>
                    <a:cubicBezTo>
                      <a:pt x="7398" y="378"/>
                      <a:pt x="7408" y="380"/>
                      <a:pt x="7417" y="380"/>
                    </a:cubicBezTo>
                    <a:cubicBezTo>
                      <a:pt x="7499" y="380"/>
                      <a:pt x="7525" y="243"/>
                      <a:pt x="7433" y="210"/>
                    </a:cubicBezTo>
                    <a:cubicBezTo>
                      <a:pt x="7051" y="72"/>
                      <a:pt x="6892" y="0"/>
                      <a:pt x="6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>
                <a:off x="2292270" y="2985035"/>
                <a:ext cx="170731" cy="18250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812" extrusionOk="0">
                    <a:moveTo>
                      <a:pt x="2820" y="1"/>
                    </a:moveTo>
                    <a:cubicBezTo>
                      <a:pt x="2761" y="1"/>
                      <a:pt x="2704" y="87"/>
                      <a:pt x="2754" y="154"/>
                    </a:cubicBezTo>
                    <a:cubicBezTo>
                      <a:pt x="2988" y="473"/>
                      <a:pt x="3476" y="884"/>
                      <a:pt x="3267" y="1188"/>
                    </a:cubicBezTo>
                    <a:cubicBezTo>
                      <a:pt x="3035" y="1525"/>
                      <a:pt x="2381" y="1962"/>
                      <a:pt x="2063" y="2206"/>
                    </a:cubicBezTo>
                    <a:cubicBezTo>
                      <a:pt x="1380" y="2732"/>
                      <a:pt x="703" y="3209"/>
                      <a:pt x="1" y="3690"/>
                    </a:cubicBezTo>
                    <a:cubicBezTo>
                      <a:pt x="38" y="3723"/>
                      <a:pt x="82" y="3765"/>
                      <a:pt x="127" y="3812"/>
                    </a:cubicBezTo>
                    <a:cubicBezTo>
                      <a:pt x="1063" y="3171"/>
                      <a:pt x="2011" y="2495"/>
                      <a:pt x="2873" y="1778"/>
                    </a:cubicBezTo>
                    <a:cubicBezTo>
                      <a:pt x="3059" y="1624"/>
                      <a:pt x="3543" y="1354"/>
                      <a:pt x="3553" y="1070"/>
                    </a:cubicBezTo>
                    <a:cubicBezTo>
                      <a:pt x="3566" y="738"/>
                      <a:pt x="3049" y="270"/>
                      <a:pt x="2873" y="31"/>
                    </a:cubicBezTo>
                    <a:cubicBezTo>
                      <a:pt x="2858" y="10"/>
                      <a:pt x="2838" y="1"/>
                      <a:pt x="2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3"/>
              <p:cNvSpPr/>
              <p:nvPr/>
            </p:nvSpPr>
            <p:spPr>
              <a:xfrm>
                <a:off x="1744321" y="2609677"/>
                <a:ext cx="541303" cy="479828"/>
              </a:xfrm>
              <a:custGeom>
                <a:avLst/>
                <a:gdLst/>
                <a:ahLst/>
                <a:cxnLst/>
                <a:rect l="l" t="t" r="r" b="b"/>
                <a:pathLst>
                  <a:path w="11306" h="10022" extrusionOk="0">
                    <a:moveTo>
                      <a:pt x="8067" y="0"/>
                    </a:moveTo>
                    <a:cubicBezTo>
                      <a:pt x="7476" y="0"/>
                      <a:pt x="6704" y="802"/>
                      <a:pt x="6280" y="1094"/>
                    </a:cubicBezTo>
                    <a:cubicBezTo>
                      <a:pt x="5094" y="1909"/>
                      <a:pt x="3911" y="2734"/>
                      <a:pt x="2768" y="3610"/>
                    </a:cubicBezTo>
                    <a:cubicBezTo>
                      <a:pt x="2372" y="3913"/>
                      <a:pt x="1975" y="4365"/>
                      <a:pt x="1547" y="4609"/>
                    </a:cubicBezTo>
                    <a:cubicBezTo>
                      <a:pt x="1327" y="4734"/>
                      <a:pt x="1152" y="4782"/>
                      <a:pt x="981" y="4782"/>
                    </a:cubicBezTo>
                    <a:cubicBezTo>
                      <a:pt x="734" y="4782"/>
                      <a:pt x="494" y="4682"/>
                      <a:pt x="134" y="4574"/>
                    </a:cubicBezTo>
                    <a:cubicBezTo>
                      <a:pt x="127" y="4572"/>
                      <a:pt x="120" y="4571"/>
                      <a:pt x="113" y="4571"/>
                    </a:cubicBezTo>
                    <a:cubicBezTo>
                      <a:pt x="52" y="4571"/>
                      <a:pt x="1" y="4644"/>
                      <a:pt x="38" y="4700"/>
                    </a:cubicBezTo>
                    <a:cubicBezTo>
                      <a:pt x="1261" y="6527"/>
                      <a:pt x="2587" y="8289"/>
                      <a:pt x="3941" y="10021"/>
                    </a:cubicBezTo>
                    <a:cubicBezTo>
                      <a:pt x="3942" y="10021"/>
                      <a:pt x="3942" y="10022"/>
                      <a:pt x="3943" y="10022"/>
                    </a:cubicBezTo>
                    <a:cubicBezTo>
                      <a:pt x="3962" y="10022"/>
                      <a:pt x="4071" y="9911"/>
                      <a:pt x="4062" y="9900"/>
                    </a:cubicBezTo>
                    <a:cubicBezTo>
                      <a:pt x="3142" y="8724"/>
                      <a:pt x="2243" y="7533"/>
                      <a:pt x="1374" y="6320"/>
                    </a:cubicBezTo>
                    <a:cubicBezTo>
                      <a:pt x="1074" y="5900"/>
                      <a:pt x="482" y="5319"/>
                      <a:pt x="288" y="4807"/>
                    </a:cubicBezTo>
                    <a:lnTo>
                      <a:pt x="288" y="4807"/>
                    </a:lnTo>
                    <a:cubicBezTo>
                      <a:pt x="406" y="4848"/>
                      <a:pt x="572" y="4878"/>
                      <a:pt x="611" y="4895"/>
                    </a:cubicBezTo>
                    <a:cubicBezTo>
                      <a:pt x="718" y="4941"/>
                      <a:pt x="981" y="5056"/>
                      <a:pt x="1124" y="5056"/>
                    </a:cubicBezTo>
                    <a:cubicBezTo>
                      <a:pt x="1135" y="5056"/>
                      <a:pt x="1146" y="5056"/>
                      <a:pt x="1155" y="5054"/>
                    </a:cubicBezTo>
                    <a:cubicBezTo>
                      <a:pt x="1545" y="4993"/>
                      <a:pt x="1810" y="4598"/>
                      <a:pt x="2100" y="4356"/>
                    </a:cubicBezTo>
                    <a:cubicBezTo>
                      <a:pt x="3524" y="3168"/>
                      <a:pt x="5081" y="2122"/>
                      <a:pt x="6609" y="1074"/>
                    </a:cubicBezTo>
                    <a:cubicBezTo>
                      <a:pt x="7020" y="793"/>
                      <a:pt x="7493" y="294"/>
                      <a:pt x="7977" y="294"/>
                    </a:cubicBezTo>
                    <a:cubicBezTo>
                      <a:pt x="8100" y="294"/>
                      <a:pt x="8224" y="326"/>
                      <a:pt x="8347" y="402"/>
                    </a:cubicBezTo>
                    <a:cubicBezTo>
                      <a:pt x="8784" y="673"/>
                      <a:pt x="9183" y="1403"/>
                      <a:pt x="9509" y="1812"/>
                    </a:cubicBezTo>
                    <a:cubicBezTo>
                      <a:pt x="10074" y="2519"/>
                      <a:pt x="10627" y="3237"/>
                      <a:pt x="11178" y="3955"/>
                    </a:cubicBezTo>
                    <a:cubicBezTo>
                      <a:pt x="11189" y="3971"/>
                      <a:pt x="11201" y="3977"/>
                      <a:pt x="11212" y="3977"/>
                    </a:cubicBezTo>
                    <a:cubicBezTo>
                      <a:pt x="11264" y="3977"/>
                      <a:pt x="11306" y="3845"/>
                      <a:pt x="11306" y="3845"/>
                    </a:cubicBezTo>
                    <a:cubicBezTo>
                      <a:pt x="10700" y="3053"/>
                      <a:pt x="10111" y="2287"/>
                      <a:pt x="9486" y="1510"/>
                    </a:cubicBezTo>
                    <a:cubicBezTo>
                      <a:pt x="9266" y="1238"/>
                      <a:pt x="8577" y="118"/>
                      <a:pt x="8218" y="20"/>
                    </a:cubicBezTo>
                    <a:cubicBezTo>
                      <a:pt x="8169" y="7"/>
                      <a:pt x="8119" y="0"/>
                      <a:pt x="80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1497181" y="2710603"/>
                <a:ext cx="145500" cy="23819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4975" extrusionOk="0">
                    <a:moveTo>
                      <a:pt x="1879" y="0"/>
                    </a:moveTo>
                    <a:cubicBezTo>
                      <a:pt x="1853" y="0"/>
                      <a:pt x="1828" y="12"/>
                      <a:pt x="1811" y="41"/>
                    </a:cubicBezTo>
                    <a:cubicBezTo>
                      <a:pt x="1461" y="650"/>
                      <a:pt x="1096" y="1249"/>
                      <a:pt x="704" y="1830"/>
                    </a:cubicBezTo>
                    <a:cubicBezTo>
                      <a:pt x="570" y="2028"/>
                      <a:pt x="312" y="2276"/>
                      <a:pt x="233" y="2498"/>
                    </a:cubicBezTo>
                    <a:cubicBezTo>
                      <a:pt x="1" y="3152"/>
                      <a:pt x="197" y="4186"/>
                      <a:pt x="236" y="4890"/>
                    </a:cubicBezTo>
                    <a:cubicBezTo>
                      <a:pt x="239" y="4940"/>
                      <a:pt x="281" y="4975"/>
                      <a:pt x="324" y="4975"/>
                    </a:cubicBezTo>
                    <a:cubicBezTo>
                      <a:pt x="344" y="4975"/>
                      <a:pt x="365" y="4967"/>
                      <a:pt x="382" y="4950"/>
                    </a:cubicBezTo>
                    <a:cubicBezTo>
                      <a:pt x="1392" y="3948"/>
                      <a:pt x="2278" y="2866"/>
                      <a:pt x="3000" y="1638"/>
                    </a:cubicBezTo>
                    <a:cubicBezTo>
                      <a:pt x="3039" y="1572"/>
                      <a:pt x="2980" y="1511"/>
                      <a:pt x="2921" y="1511"/>
                    </a:cubicBezTo>
                    <a:cubicBezTo>
                      <a:pt x="2896" y="1511"/>
                      <a:pt x="2870" y="1523"/>
                      <a:pt x="2853" y="1552"/>
                    </a:cubicBezTo>
                    <a:cubicBezTo>
                      <a:pt x="2353" y="2403"/>
                      <a:pt x="1776" y="3199"/>
                      <a:pt x="1117" y="3936"/>
                    </a:cubicBezTo>
                    <a:cubicBezTo>
                      <a:pt x="964" y="4109"/>
                      <a:pt x="359" y="4746"/>
                      <a:pt x="402" y="4799"/>
                    </a:cubicBezTo>
                    <a:cubicBezTo>
                      <a:pt x="312" y="4688"/>
                      <a:pt x="380" y="4110"/>
                      <a:pt x="379" y="3998"/>
                    </a:cubicBezTo>
                    <a:cubicBezTo>
                      <a:pt x="369" y="3362"/>
                      <a:pt x="260" y="2764"/>
                      <a:pt x="629" y="2238"/>
                    </a:cubicBezTo>
                    <a:cubicBezTo>
                      <a:pt x="1108" y="1557"/>
                      <a:pt x="1543" y="848"/>
                      <a:pt x="1958" y="128"/>
                    </a:cubicBezTo>
                    <a:cubicBezTo>
                      <a:pt x="1996" y="62"/>
                      <a:pt x="1937" y="0"/>
                      <a:pt x="18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1579577" y="2253279"/>
                <a:ext cx="236467" cy="534457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1163" extrusionOk="0">
                    <a:moveTo>
                      <a:pt x="2586" y="172"/>
                    </a:moveTo>
                    <a:cubicBezTo>
                      <a:pt x="3426" y="225"/>
                      <a:pt x="4456" y="326"/>
                      <a:pt x="4570" y="1486"/>
                    </a:cubicBezTo>
                    <a:cubicBezTo>
                      <a:pt x="4596" y="1752"/>
                      <a:pt x="4502" y="2080"/>
                      <a:pt x="4466" y="2344"/>
                    </a:cubicBezTo>
                    <a:cubicBezTo>
                      <a:pt x="4358" y="3120"/>
                      <a:pt x="4213" y="3891"/>
                      <a:pt x="4027" y="4652"/>
                    </a:cubicBezTo>
                    <a:cubicBezTo>
                      <a:pt x="3828" y="5476"/>
                      <a:pt x="3586" y="6290"/>
                      <a:pt x="3298" y="7087"/>
                    </a:cubicBezTo>
                    <a:cubicBezTo>
                      <a:pt x="2984" y="7961"/>
                      <a:pt x="2376" y="9483"/>
                      <a:pt x="1785" y="10352"/>
                    </a:cubicBezTo>
                    <a:cubicBezTo>
                      <a:pt x="1630" y="10580"/>
                      <a:pt x="1445" y="10806"/>
                      <a:pt x="1291" y="10834"/>
                    </a:cubicBezTo>
                    <a:cubicBezTo>
                      <a:pt x="1276" y="10837"/>
                      <a:pt x="1261" y="10838"/>
                      <a:pt x="1246" y="10838"/>
                    </a:cubicBezTo>
                    <a:cubicBezTo>
                      <a:pt x="861" y="10838"/>
                      <a:pt x="362" y="9970"/>
                      <a:pt x="297" y="9274"/>
                    </a:cubicBezTo>
                    <a:cubicBezTo>
                      <a:pt x="277" y="9077"/>
                      <a:pt x="423" y="8827"/>
                      <a:pt x="459" y="8695"/>
                    </a:cubicBezTo>
                    <a:cubicBezTo>
                      <a:pt x="674" y="7907"/>
                      <a:pt x="1062" y="7148"/>
                      <a:pt x="1298" y="6360"/>
                    </a:cubicBezTo>
                    <a:cubicBezTo>
                      <a:pt x="1876" y="4432"/>
                      <a:pt x="2171" y="2465"/>
                      <a:pt x="2201" y="454"/>
                    </a:cubicBezTo>
                    <a:cubicBezTo>
                      <a:pt x="2201" y="409"/>
                      <a:pt x="2251" y="226"/>
                      <a:pt x="2586" y="172"/>
                    </a:cubicBezTo>
                    <a:close/>
                    <a:moveTo>
                      <a:pt x="2576" y="1"/>
                    </a:moveTo>
                    <a:cubicBezTo>
                      <a:pt x="2563" y="1"/>
                      <a:pt x="2551" y="4"/>
                      <a:pt x="2542" y="8"/>
                    </a:cubicBezTo>
                    <a:lnTo>
                      <a:pt x="2542" y="8"/>
                    </a:lnTo>
                    <a:cubicBezTo>
                      <a:pt x="2262" y="67"/>
                      <a:pt x="2054" y="136"/>
                      <a:pt x="1934" y="412"/>
                    </a:cubicBezTo>
                    <a:cubicBezTo>
                      <a:pt x="1909" y="468"/>
                      <a:pt x="1937" y="540"/>
                      <a:pt x="2008" y="540"/>
                    </a:cubicBezTo>
                    <a:cubicBezTo>
                      <a:pt x="2008" y="540"/>
                      <a:pt x="2008" y="540"/>
                      <a:pt x="2008" y="540"/>
                    </a:cubicBezTo>
                    <a:cubicBezTo>
                      <a:pt x="2239" y="540"/>
                      <a:pt x="1529" y="4854"/>
                      <a:pt x="1379" y="5435"/>
                    </a:cubicBezTo>
                    <a:cubicBezTo>
                      <a:pt x="1197" y="6147"/>
                      <a:pt x="978" y="6851"/>
                      <a:pt x="727" y="7542"/>
                    </a:cubicBezTo>
                    <a:cubicBezTo>
                      <a:pt x="547" y="8039"/>
                      <a:pt x="9" y="8809"/>
                      <a:pt x="5" y="9314"/>
                    </a:cubicBezTo>
                    <a:cubicBezTo>
                      <a:pt x="1" y="9740"/>
                      <a:pt x="726" y="11083"/>
                      <a:pt x="1090" y="11149"/>
                    </a:cubicBezTo>
                    <a:cubicBezTo>
                      <a:pt x="1144" y="11158"/>
                      <a:pt x="1194" y="11163"/>
                      <a:pt x="1240" y="11163"/>
                    </a:cubicBezTo>
                    <a:cubicBezTo>
                      <a:pt x="1688" y="11163"/>
                      <a:pt x="1777" y="10721"/>
                      <a:pt x="2060" y="10218"/>
                    </a:cubicBezTo>
                    <a:cubicBezTo>
                      <a:pt x="3344" y="7935"/>
                      <a:pt x="4160" y="5390"/>
                      <a:pt x="4569" y="2809"/>
                    </a:cubicBezTo>
                    <a:cubicBezTo>
                      <a:pt x="4659" y="2244"/>
                      <a:pt x="4938" y="1335"/>
                      <a:pt x="4703" y="784"/>
                    </a:cubicBezTo>
                    <a:cubicBezTo>
                      <a:pt x="4391" y="51"/>
                      <a:pt x="3247" y="43"/>
                      <a:pt x="2582" y="1"/>
                    </a:cubicBezTo>
                    <a:cubicBezTo>
                      <a:pt x="2580" y="1"/>
                      <a:pt x="2578" y="1"/>
                      <a:pt x="2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1907245" y="3000069"/>
                <a:ext cx="221673" cy="12165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2541" extrusionOk="0">
                    <a:moveTo>
                      <a:pt x="4520" y="0"/>
                    </a:moveTo>
                    <a:cubicBezTo>
                      <a:pt x="3494" y="2"/>
                      <a:pt x="2393" y="540"/>
                      <a:pt x="1534" y="1044"/>
                    </a:cubicBezTo>
                    <a:cubicBezTo>
                      <a:pt x="1138" y="1277"/>
                      <a:pt x="60" y="1877"/>
                      <a:pt x="416" y="2499"/>
                    </a:cubicBezTo>
                    <a:cubicBezTo>
                      <a:pt x="433" y="2528"/>
                      <a:pt x="458" y="2540"/>
                      <a:pt x="484" y="2540"/>
                    </a:cubicBezTo>
                    <a:cubicBezTo>
                      <a:pt x="542" y="2540"/>
                      <a:pt x="601" y="2479"/>
                      <a:pt x="563" y="2413"/>
                    </a:cubicBezTo>
                    <a:cubicBezTo>
                      <a:pt x="0" y="1428"/>
                      <a:pt x="3777" y="172"/>
                      <a:pt x="4520" y="170"/>
                    </a:cubicBezTo>
                    <a:cubicBezTo>
                      <a:pt x="4630" y="170"/>
                      <a:pt x="4630" y="0"/>
                      <a:pt x="45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2267661" y="3190860"/>
                <a:ext cx="20013" cy="5189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84" extrusionOk="0">
                    <a:moveTo>
                      <a:pt x="86" y="0"/>
                    </a:moveTo>
                    <a:lnTo>
                      <a:pt x="0" y="167"/>
                    </a:lnTo>
                    <a:cubicBezTo>
                      <a:pt x="206" y="364"/>
                      <a:pt x="213" y="736"/>
                      <a:pt x="241" y="1001"/>
                    </a:cubicBezTo>
                    <a:cubicBezTo>
                      <a:pt x="247" y="1056"/>
                      <a:pt x="293" y="1083"/>
                      <a:pt x="336" y="1083"/>
                    </a:cubicBezTo>
                    <a:cubicBezTo>
                      <a:pt x="378" y="1083"/>
                      <a:pt x="418" y="1056"/>
                      <a:pt x="412" y="1001"/>
                    </a:cubicBezTo>
                    <a:cubicBezTo>
                      <a:pt x="378" y="682"/>
                      <a:pt x="332" y="237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2279774" y="3150068"/>
                <a:ext cx="49362" cy="10068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103" extrusionOk="0">
                    <a:moveTo>
                      <a:pt x="60" y="0"/>
                    </a:moveTo>
                    <a:cubicBezTo>
                      <a:pt x="0" y="0"/>
                      <a:pt x="22" y="171"/>
                      <a:pt x="22" y="171"/>
                    </a:cubicBezTo>
                    <a:cubicBezTo>
                      <a:pt x="696" y="595"/>
                      <a:pt x="805" y="1273"/>
                      <a:pt x="856" y="2020"/>
                    </a:cubicBezTo>
                    <a:cubicBezTo>
                      <a:pt x="860" y="2075"/>
                      <a:pt x="905" y="2102"/>
                      <a:pt x="948" y="2102"/>
                    </a:cubicBezTo>
                    <a:cubicBezTo>
                      <a:pt x="990" y="2102"/>
                      <a:pt x="1031" y="2075"/>
                      <a:pt x="1027" y="2020"/>
                    </a:cubicBezTo>
                    <a:cubicBezTo>
                      <a:pt x="971" y="1206"/>
                      <a:pt x="815" y="468"/>
                      <a:pt x="88" y="10"/>
                    </a:cubicBezTo>
                    <a:cubicBezTo>
                      <a:pt x="77" y="3"/>
                      <a:pt x="68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1886180" y="3098169"/>
                <a:ext cx="108347" cy="127163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656" extrusionOk="0">
                    <a:moveTo>
                      <a:pt x="2159" y="1"/>
                    </a:moveTo>
                    <a:cubicBezTo>
                      <a:pt x="2157" y="1"/>
                      <a:pt x="2155" y="1"/>
                      <a:pt x="2153" y="1"/>
                    </a:cubicBezTo>
                    <a:cubicBezTo>
                      <a:pt x="1512" y="37"/>
                      <a:pt x="888" y="174"/>
                      <a:pt x="517" y="735"/>
                    </a:cubicBezTo>
                    <a:cubicBezTo>
                      <a:pt x="156" y="1281"/>
                      <a:pt x="53" y="1977"/>
                      <a:pt x="3" y="2616"/>
                    </a:cubicBezTo>
                    <a:cubicBezTo>
                      <a:pt x="0" y="2645"/>
                      <a:pt x="11" y="2655"/>
                      <a:pt x="29" y="2655"/>
                    </a:cubicBezTo>
                    <a:cubicBezTo>
                      <a:pt x="77" y="2655"/>
                      <a:pt x="177" y="2573"/>
                      <a:pt x="177" y="2573"/>
                    </a:cubicBezTo>
                    <a:cubicBezTo>
                      <a:pt x="219" y="2041"/>
                      <a:pt x="298" y="1528"/>
                      <a:pt x="537" y="1045"/>
                    </a:cubicBezTo>
                    <a:cubicBezTo>
                      <a:pt x="861" y="391"/>
                      <a:pt x="1464" y="211"/>
                      <a:pt x="2153" y="171"/>
                    </a:cubicBezTo>
                    <a:cubicBezTo>
                      <a:pt x="2261" y="165"/>
                      <a:pt x="2262" y="1"/>
                      <a:pt x="2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1927401" y="3160888"/>
                <a:ext cx="21353" cy="6023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58" extrusionOk="0">
                    <a:moveTo>
                      <a:pt x="337" y="0"/>
                    </a:moveTo>
                    <a:cubicBezTo>
                      <a:pt x="319" y="0"/>
                      <a:pt x="302" y="12"/>
                      <a:pt x="291" y="38"/>
                    </a:cubicBezTo>
                    <a:lnTo>
                      <a:pt x="239" y="143"/>
                    </a:lnTo>
                    <a:cubicBezTo>
                      <a:pt x="86" y="516"/>
                      <a:pt x="38" y="857"/>
                      <a:pt x="1" y="1257"/>
                    </a:cubicBezTo>
                    <a:lnTo>
                      <a:pt x="171" y="1255"/>
                    </a:lnTo>
                    <a:cubicBezTo>
                      <a:pt x="208" y="870"/>
                      <a:pt x="268" y="518"/>
                      <a:pt x="416" y="159"/>
                    </a:cubicBezTo>
                    <a:cubicBezTo>
                      <a:pt x="446" y="85"/>
                      <a:pt x="387" y="0"/>
                      <a:pt x="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1770031" y="3215516"/>
                <a:ext cx="639021" cy="557294"/>
              </a:xfrm>
              <a:custGeom>
                <a:avLst/>
                <a:gdLst/>
                <a:ahLst/>
                <a:cxnLst/>
                <a:rect l="l" t="t" r="r" b="b"/>
                <a:pathLst>
                  <a:path w="13347" h="11640" extrusionOk="0">
                    <a:moveTo>
                      <a:pt x="3084" y="1"/>
                    </a:moveTo>
                    <a:cubicBezTo>
                      <a:pt x="2053" y="1"/>
                      <a:pt x="1019" y="158"/>
                      <a:pt x="439" y="1011"/>
                    </a:cubicBezTo>
                    <a:cubicBezTo>
                      <a:pt x="1" y="1656"/>
                      <a:pt x="64" y="2444"/>
                      <a:pt x="59" y="3188"/>
                    </a:cubicBezTo>
                    <a:cubicBezTo>
                      <a:pt x="49" y="4471"/>
                      <a:pt x="95" y="5756"/>
                      <a:pt x="186" y="7036"/>
                    </a:cubicBezTo>
                    <a:cubicBezTo>
                      <a:pt x="270" y="8231"/>
                      <a:pt x="119" y="9964"/>
                      <a:pt x="1067" y="10865"/>
                    </a:cubicBezTo>
                    <a:cubicBezTo>
                      <a:pt x="1724" y="11490"/>
                      <a:pt x="2838" y="11640"/>
                      <a:pt x="3955" y="11640"/>
                    </a:cubicBezTo>
                    <a:cubicBezTo>
                      <a:pt x="4881" y="11640"/>
                      <a:pt x="5809" y="11537"/>
                      <a:pt x="6483" y="11515"/>
                    </a:cubicBezTo>
                    <a:cubicBezTo>
                      <a:pt x="8127" y="11462"/>
                      <a:pt x="9974" y="11433"/>
                      <a:pt x="11576" y="11002"/>
                    </a:cubicBezTo>
                    <a:cubicBezTo>
                      <a:pt x="12932" y="10636"/>
                      <a:pt x="13289" y="9663"/>
                      <a:pt x="13298" y="8376"/>
                    </a:cubicBezTo>
                    <a:cubicBezTo>
                      <a:pt x="13312" y="6433"/>
                      <a:pt x="13346" y="4239"/>
                      <a:pt x="12967" y="2318"/>
                    </a:cubicBezTo>
                    <a:cubicBezTo>
                      <a:pt x="12657" y="754"/>
                      <a:pt x="11486" y="485"/>
                      <a:pt x="10069" y="329"/>
                    </a:cubicBezTo>
                    <a:cubicBezTo>
                      <a:pt x="10065" y="329"/>
                      <a:pt x="10061" y="329"/>
                      <a:pt x="10058" y="329"/>
                    </a:cubicBezTo>
                    <a:cubicBezTo>
                      <a:pt x="9960" y="329"/>
                      <a:pt x="9964" y="488"/>
                      <a:pt x="10069" y="500"/>
                    </a:cubicBezTo>
                    <a:cubicBezTo>
                      <a:pt x="11584" y="665"/>
                      <a:pt x="12587" y="1101"/>
                      <a:pt x="12838" y="2727"/>
                    </a:cubicBezTo>
                    <a:cubicBezTo>
                      <a:pt x="12904" y="3156"/>
                      <a:pt x="12918" y="3600"/>
                      <a:pt x="12950" y="4032"/>
                    </a:cubicBezTo>
                    <a:cubicBezTo>
                      <a:pt x="13050" y="5388"/>
                      <a:pt x="13104" y="6748"/>
                      <a:pt x="13124" y="8107"/>
                    </a:cubicBezTo>
                    <a:cubicBezTo>
                      <a:pt x="13142" y="9340"/>
                      <a:pt x="12889" y="10480"/>
                      <a:pt x="11530" y="10838"/>
                    </a:cubicBezTo>
                    <a:cubicBezTo>
                      <a:pt x="11165" y="10933"/>
                      <a:pt x="10767" y="10965"/>
                      <a:pt x="10393" y="11017"/>
                    </a:cubicBezTo>
                    <a:cubicBezTo>
                      <a:pt x="9098" y="11197"/>
                      <a:pt x="7791" y="11302"/>
                      <a:pt x="6483" y="11345"/>
                    </a:cubicBezTo>
                    <a:cubicBezTo>
                      <a:pt x="5796" y="11367"/>
                      <a:pt x="4933" y="11450"/>
                      <a:pt x="4083" y="11450"/>
                    </a:cubicBezTo>
                    <a:cubicBezTo>
                      <a:pt x="3164" y="11450"/>
                      <a:pt x="2262" y="11353"/>
                      <a:pt x="1618" y="10980"/>
                    </a:cubicBezTo>
                    <a:cubicBezTo>
                      <a:pt x="323" y="10231"/>
                      <a:pt x="451" y="8382"/>
                      <a:pt x="356" y="7036"/>
                    </a:cubicBezTo>
                    <a:cubicBezTo>
                      <a:pt x="256" y="5626"/>
                      <a:pt x="78" y="4068"/>
                      <a:pt x="235" y="2660"/>
                    </a:cubicBezTo>
                    <a:cubicBezTo>
                      <a:pt x="299" y="2090"/>
                      <a:pt x="380" y="1259"/>
                      <a:pt x="809" y="829"/>
                    </a:cubicBezTo>
                    <a:cubicBezTo>
                      <a:pt x="1178" y="459"/>
                      <a:pt x="1982" y="317"/>
                      <a:pt x="2486" y="252"/>
                    </a:cubicBezTo>
                    <a:cubicBezTo>
                      <a:pt x="2788" y="212"/>
                      <a:pt x="3103" y="200"/>
                      <a:pt x="3421" y="200"/>
                    </a:cubicBezTo>
                    <a:cubicBezTo>
                      <a:pt x="3880" y="200"/>
                      <a:pt x="4345" y="225"/>
                      <a:pt x="4788" y="226"/>
                    </a:cubicBezTo>
                    <a:cubicBezTo>
                      <a:pt x="4898" y="226"/>
                      <a:pt x="4788" y="55"/>
                      <a:pt x="4788" y="55"/>
                    </a:cubicBezTo>
                    <a:cubicBezTo>
                      <a:pt x="4281" y="54"/>
                      <a:pt x="3683" y="1"/>
                      <a:pt x="30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3"/>
              <p:cNvSpPr/>
              <p:nvPr/>
            </p:nvSpPr>
            <p:spPr>
              <a:xfrm>
                <a:off x="1830451" y="3282545"/>
                <a:ext cx="532111" cy="419407"/>
              </a:xfrm>
              <a:custGeom>
                <a:avLst/>
                <a:gdLst/>
                <a:ahLst/>
                <a:cxnLst/>
                <a:rect l="l" t="t" r="r" b="b"/>
                <a:pathLst>
                  <a:path w="11114" h="8760" extrusionOk="0">
                    <a:moveTo>
                      <a:pt x="1702" y="1"/>
                    </a:moveTo>
                    <a:cubicBezTo>
                      <a:pt x="1049" y="1"/>
                      <a:pt x="440" y="132"/>
                      <a:pt x="240" y="746"/>
                    </a:cubicBezTo>
                    <a:cubicBezTo>
                      <a:pt x="0" y="1478"/>
                      <a:pt x="213" y="2639"/>
                      <a:pt x="234" y="3398"/>
                    </a:cubicBezTo>
                    <a:cubicBezTo>
                      <a:pt x="260" y="4323"/>
                      <a:pt x="312" y="5246"/>
                      <a:pt x="389" y="6168"/>
                    </a:cubicBezTo>
                    <a:cubicBezTo>
                      <a:pt x="440" y="6795"/>
                      <a:pt x="278" y="8144"/>
                      <a:pt x="928" y="8538"/>
                    </a:cubicBezTo>
                    <a:cubicBezTo>
                      <a:pt x="1220" y="8715"/>
                      <a:pt x="1642" y="8760"/>
                      <a:pt x="2076" y="8760"/>
                    </a:cubicBezTo>
                    <a:cubicBezTo>
                      <a:pt x="2526" y="8760"/>
                      <a:pt x="2989" y="8712"/>
                      <a:pt x="3336" y="8712"/>
                    </a:cubicBezTo>
                    <a:cubicBezTo>
                      <a:pt x="3352" y="8712"/>
                      <a:pt x="3369" y="8712"/>
                      <a:pt x="3385" y="8712"/>
                    </a:cubicBezTo>
                    <a:cubicBezTo>
                      <a:pt x="3562" y="8714"/>
                      <a:pt x="3739" y="8716"/>
                      <a:pt x="3916" y="8716"/>
                    </a:cubicBezTo>
                    <a:cubicBezTo>
                      <a:pt x="4823" y="8716"/>
                      <a:pt x="5731" y="8684"/>
                      <a:pt x="6637" y="8619"/>
                    </a:cubicBezTo>
                    <a:cubicBezTo>
                      <a:pt x="7575" y="8552"/>
                      <a:pt x="9365" y="8641"/>
                      <a:pt x="10213" y="8139"/>
                    </a:cubicBezTo>
                    <a:cubicBezTo>
                      <a:pt x="11114" y="7607"/>
                      <a:pt x="10593" y="5616"/>
                      <a:pt x="10557" y="4764"/>
                    </a:cubicBezTo>
                    <a:cubicBezTo>
                      <a:pt x="10524" y="3973"/>
                      <a:pt x="10479" y="3180"/>
                      <a:pt x="10415" y="2390"/>
                    </a:cubicBezTo>
                    <a:cubicBezTo>
                      <a:pt x="10383" y="1984"/>
                      <a:pt x="10442" y="1300"/>
                      <a:pt x="10246" y="924"/>
                    </a:cubicBezTo>
                    <a:cubicBezTo>
                      <a:pt x="9891" y="244"/>
                      <a:pt x="8785" y="232"/>
                      <a:pt x="7928" y="232"/>
                    </a:cubicBezTo>
                    <a:cubicBezTo>
                      <a:pt x="7896" y="232"/>
                      <a:pt x="7865" y="232"/>
                      <a:pt x="7834" y="232"/>
                    </a:cubicBezTo>
                    <a:cubicBezTo>
                      <a:pt x="7621" y="232"/>
                      <a:pt x="7426" y="231"/>
                      <a:pt x="7266" y="219"/>
                    </a:cubicBezTo>
                    <a:cubicBezTo>
                      <a:pt x="7264" y="219"/>
                      <a:pt x="7261" y="219"/>
                      <a:pt x="7258" y="219"/>
                    </a:cubicBezTo>
                    <a:cubicBezTo>
                      <a:pt x="7154" y="219"/>
                      <a:pt x="7112" y="378"/>
                      <a:pt x="7218" y="386"/>
                    </a:cubicBezTo>
                    <a:cubicBezTo>
                      <a:pt x="8407" y="478"/>
                      <a:pt x="10067" y="383"/>
                      <a:pt x="10204" y="1903"/>
                    </a:cubicBezTo>
                    <a:cubicBezTo>
                      <a:pt x="10282" y="2780"/>
                      <a:pt x="10338" y="3658"/>
                      <a:pt x="10377" y="4538"/>
                    </a:cubicBezTo>
                    <a:cubicBezTo>
                      <a:pt x="10432" y="5762"/>
                      <a:pt x="10844" y="7624"/>
                      <a:pt x="9797" y="8071"/>
                    </a:cubicBezTo>
                    <a:cubicBezTo>
                      <a:pt x="9001" y="8410"/>
                      <a:pt x="7277" y="8408"/>
                      <a:pt x="6413" y="8465"/>
                    </a:cubicBezTo>
                    <a:cubicBezTo>
                      <a:pt x="5586" y="8519"/>
                      <a:pt x="4757" y="8546"/>
                      <a:pt x="3929" y="8546"/>
                    </a:cubicBezTo>
                    <a:cubicBezTo>
                      <a:pt x="3567" y="8546"/>
                      <a:pt x="3204" y="8540"/>
                      <a:pt x="2842" y="8530"/>
                    </a:cubicBezTo>
                    <a:cubicBezTo>
                      <a:pt x="2081" y="8508"/>
                      <a:pt x="1108" y="8625"/>
                      <a:pt x="708" y="7684"/>
                    </a:cubicBezTo>
                    <a:cubicBezTo>
                      <a:pt x="538" y="7286"/>
                      <a:pt x="595" y="6598"/>
                      <a:pt x="559" y="6168"/>
                    </a:cubicBezTo>
                    <a:cubicBezTo>
                      <a:pt x="468" y="5078"/>
                      <a:pt x="412" y="3985"/>
                      <a:pt x="393" y="2892"/>
                    </a:cubicBezTo>
                    <a:cubicBezTo>
                      <a:pt x="385" y="2431"/>
                      <a:pt x="246" y="1731"/>
                      <a:pt x="393" y="1311"/>
                    </a:cubicBezTo>
                    <a:cubicBezTo>
                      <a:pt x="729" y="360"/>
                      <a:pt x="1419" y="222"/>
                      <a:pt x="2158" y="222"/>
                    </a:cubicBezTo>
                    <a:cubicBezTo>
                      <a:pt x="2463" y="222"/>
                      <a:pt x="2777" y="245"/>
                      <a:pt x="3077" y="245"/>
                    </a:cubicBezTo>
                    <a:cubicBezTo>
                      <a:pt x="3085" y="245"/>
                      <a:pt x="3093" y="245"/>
                      <a:pt x="3101" y="245"/>
                    </a:cubicBezTo>
                    <a:cubicBezTo>
                      <a:pt x="3211" y="244"/>
                      <a:pt x="3211" y="75"/>
                      <a:pt x="3102" y="75"/>
                    </a:cubicBezTo>
                    <a:cubicBezTo>
                      <a:pt x="3101" y="75"/>
                      <a:pt x="3101" y="75"/>
                      <a:pt x="3101" y="75"/>
                    </a:cubicBezTo>
                    <a:cubicBezTo>
                      <a:pt x="3097" y="75"/>
                      <a:pt x="3093" y="75"/>
                      <a:pt x="3089" y="75"/>
                    </a:cubicBezTo>
                    <a:cubicBezTo>
                      <a:pt x="2707" y="75"/>
                      <a:pt x="2192" y="1"/>
                      <a:pt x="17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3"/>
              <p:cNvSpPr/>
              <p:nvPr/>
            </p:nvSpPr>
            <p:spPr>
              <a:xfrm>
                <a:off x="1973650" y="3286088"/>
                <a:ext cx="108299" cy="10054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10" extrusionOk="0">
                    <a:moveTo>
                      <a:pt x="109" y="1"/>
                    </a:moveTo>
                    <a:cubicBezTo>
                      <a:pt x="1" y="1"/>
                      <a:pt x="0" y="171"/>
                      <a:pt x="110" y="171"/>
                    </a:cubicBezTo>
                    <a:cubicBezTo>
                      <a:pt x="696" y="172"/>
                      <a:pt x="1572" y="194"/>
                      <a:pt x="2158" y="210"/>
                    </a:cubicBezTo>
                    <a:cubicBezTo>
                      <a:pt x="2159" y="210"/>
                      <a:pt x="2160" y="210"/>
                      <a:pt x="2161" y="210"/>
                    </a:cubicBezTo>
                    <a:cubicBezTo>
                      <a:pt x="2262" y="210"/>
                      <a:pt x="1976" y="28"/>
                      <a:pt x="1867" y="24"/>
                    </a:cubicBezTo>
                    <a:cubicBezTo>
                      <a:pt x="1282" y="9"/>
                      <a:pt x="696" y="1"/>
                      <a:pt x="110" y="1"/>
                    </a:cubicBezTo>
                    <a:cubicBezTo>
                      <a:pt x="109" y="1"/>
                      <a:pt x="109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3"/>
              <p:cNvSpPr/>
              <p:nvPr/>
            </p:nvSpPr>
            <p:spPr>
              <a:xfrm>
                <a:off x="1962687" y="3357377"/>
                <a:ext cx="246761" cy="109735"/>
              </a:xfrm>
              <a:custGeom>
                <a:avLst/>
                <a:gdLst/>
                <a:ahLst/>
                <a:cxnLst/>
                <a:rect l="l" t="t" r="r" b="b"/>
                <a:pathLst>
                  <a:path w="5154" h="2292" extrusionOk="0">
                    <a:moveTo>
                      <a:pt x="2669" y="0"/>
                    </a:moveTo>
                    <a:cubicBezTo>
                      <a:pt x="2602" y="0"/>
                      <a:pt x="2525" y="25"/>
                      <a:pt x="2433" y="82"/>
                    </a:cubicBezTo>
                    <a:cubicBezTo>
                      <a:pt x="2253" y="194"/>
                      <a:pt x="2067" y="703"/>
                      <a:pt x="1981" y="876"/>
                    </a:cubicBezTo>
                    <a:cubicBezTo>
                      <a:pt x="1736" y="1371"/>
                      <a:pt x="1591" y="1596"/>
                      <a:pt x="1024" y="1710"/>
                    </a:cubicBezTo>
                    <a:cubicBezTo>
                      <a:pt x="634" y="1789"/>
                      <a:pt x="1" y="1659"/>
                      <a:pt x="71" y="2210"/>
                    </a:cubicBezTo>
                    <a:cubicBezTo>
                      <a:pt x="78" y="2264"/>
                      <a:pt x="124" y="2291"/>
                      <a:pt x="167" y="2291"/>
                    </a:cubicBezTo>
                    <a:cubicBezTo>
                      <a:pt x="209" y="2291"/>
                      <a:pt x="248" y="2265"/>
                      <a:pt x="241" y="2210"/>
                    </a:cubicBezTo>
                    <a:cubicBezTo>
                      <a:pt x="200" y="1887"/>
                      <a:pt x="1527" y="1912"/>
                      <a:pt x="1796" y="1688"/>
                    </a:cubicBezTo>
                    <a:cubicBezTo>
                      <a:pt x="2151" y="1395"/>
                      <a:pt x="2081" y="373"/>
                      <a:pt x="2656" y="373"/>
                    </a:cubicBezTo>
                    <a:cubicBezTo>
                      <a:pt x="3229" y="373"/>
                      <a:pt x="3162" y="1385"/>
                      <a:pt x="3507" y="1682"/>
                    </a:cubicBezTo>
                    <a:cubicBezTo>
                      <a:pt x="3875" y="1997"/>
                      <a:pt x="4558" y="1905"/>
                      <a:pt x="5005" y="1973"/>
                    </a:cubicBezTo>
                    <a:cubicBezTo>
                      <a:pt x="5010" y="1974"/>
                      <a:pt x="5014" y="1974"/>
                      <a:pt x="5019" y="1974"/>
                    </a:cubicBezTo>
                    <a:cubicBezTo>
                      <a:pt x="5116" y="1974"/>
                      <a:pt x="5154" y="1824"/>
                      <a:pt x="5050" y="1808"/>
                    </a:cubicBezTo>
                    <a:cubicBezTo>
                      <a:pt x="4722" y="1759"/>
                      <a:pt x="4201" y="1805"/>
                      <a:pt x="3916" y="1678"/>
                    </a:cubicBezTo>
                    <a:cubicBezTo>
                      <a:pt x="3480" y="1482"/>
                      <a:pt x="3343" y="878"/>
                      <a:pt x="3135" y="502"/>
                    </a:cubicBezTo>
                    <a:cubicBezTo>
                      <a:pt x="2994" y="249"/>
                      <a:pt x="2883" y="0"/>
                      <a:pt x="2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3"/>
              <p:cNvSpPr/>
              <p:nvPr/>
            </p:nvSpPr>
            <p:spPr>
              <a:xfrm>
                <a:off x="1964362" y="3444035"/>
                <a:ext cx="264427" cy="184328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3850" extrusionOk="0">
                    <a:moveTo>
                      <a:pt x="4997" y="0"/>
                    </a:moveTo>
                    <a:cubicBezTo>
                      <a:pt x="4926" y="0"/>
                      <a:pt x="4865" y="87"/>
                      <a:pt x="4932" y="141"/>
                    </a:cubicBezTo>
                    <a:cubicBezTo>
                      <a:pt x="5280" y="421"/>
                      <a:pt x="4147" y="1264"/>
                      <a:pt x="4070" y="1509"/>
                    </a:cubicBezTo>
                    <a:cubicBezTo>
                      <a:pt x="3983" y="1783"/>
                      <a:pt x="4161" y="2103"/>
                      <a:pt x="4229" y="2370"/>
                    </a:cubicBezTo>
                    <a:cubicBezTo>
                      <a:pt x="4280" y="2571"/>
                      <a:pt x="4518" y="3141"/>
                      <a:pt x="4442" y="3328"/>
                    </a:cubicBezTo>
                    <a:cubicBezTo>
                      <a:pt x="4370" y="3504"/>
                      <a:pt x="4263" y="3565"/>
                      <a:pt x="4143" y="3565"/>
                    </a:cubicBezTo>
                    <a:cubicBezTo>
                      <a:pt x="3961" y="3565"/>
                      <a:pt x="3751" y="3423"/>
                      <a:pt x="3595" y="3331"/>
                    </a:cubicBezTo>
                    <a:cubicBezTo>
                      <a:pt x="3319" y="3170"/>
                      <a:pt x="2989" y="2725"/>
                      <a:pt x="2655" y="2725"/>
                    </a:cubicBezTo>
                    <a:cubicBezTo>
                      <a:pt x="2644" y="2725"/>
                      <a:pt x="2632" y="2725"/>
                      <a:pt x="2621" y="2727"/>
                    </a:cubicBezTo>
                    <a:cubicBezTo>
                      <a:pt x="2270" y="2760"/>
                      <a:pt x="1936" y="3162"/>
                      <a:pt x="1648" y="3331"/>
                    </a:cubicBezTo>
                    <a:cubicBezTo>
                      <a:pt x="1486" y="3426"/>
                      <a:pt x="1283" y="3588"/>
                      <a:pt x="1103" y="3588"/>
                    </a:cubicBezTo>
                    <a:cubicBezTo>
                      <a:pt x="987" y="3588"/>
                      <a:pt x="881" y="3521"/>
                      <a:pt x="801" y="3328"/>
                    </a:cubicBezTo>
                    <a:cubicBezTo>
                      <a:pt x="732" y="3161"/>
                      <a:pt x="932" y="2694"/>
                      <a:pt x="980" y="2499"/>
                    </a:cubicBezTo>
                    <a:cubicBezTo>
                      <a:pt x="1035" y="2277"/>
                      <a:pt x="1238" y="1854"/>
                      <a:pt x="1207" y="1615"/>
                    </a:cubicBezTo>
                    <a:cubicBezTo>
                      <a:pt x="1146" y="1152"/>
                      <a:pt x="456" y="703"/>
                      <a:pt x="195" y="358"/>
                    </a:cubicBezTo>
                    <a:cubicBezTo>
                      <a:pt x="175" y="332"/>
                      <a:pt x="149" y="322"/>
                      <a:pt x="123" y="322"/>
                    </a:cubicBezTo>
                    <a:cubicBezTo>
                      <a:pt x="60" y="322"/>
                      <a:pt x="0" y="382"/>
                      <a:pt x="47" y="443"/>
                    </a:cubicBezTo>
                    <a:cubicBezTo>
                      <a:pt x="486" y="1024"/>
                      <a:pt x="1085" y="1415"/>
                      <a:pt x="882" y="2196"/>
                    </a:cubicBezTo>
                    <a:cubicBezTo>
                      <a:pt x="757" y="2675"/>
                      <a:pt x="476" y="3305"/>
                      <a:pt x="675" y="3783"/>
                    </a:cubicBezTo>
                    <a:cubicBezTo>
                      <a:pt x="691" y="3821"/>
                      <a:pt x="716" y="3841"/>
                      <a:pt x="757" y="3845"/>
                    </a:cubicBezTo>
                    <a:cubicBezTo>
                      <a:pt x="787" y="3848"/>
                      <a:pt x="817" y="3850"/>
                      <a:pt x="846" y="3850"/>
                    </a:cubicBezTo>
                    <a:cubicBezTo>
                      <a:pt x="1501" y="3850"/>
                      <a:pt x="1961" y="3117"/>
                      <a:pt x="2621" y="3117"/>
                    </a:cubicBezTo>
                    <a:cubicBezTo>
                      <a:pt x="3289" y="3117"/>
                      <a:pt x="3740" y="3850"/>
                      <a:pt x="4396" y="3850"/>
                    </a:cubicBezTo>
                    <a:cubicBezTo>
                      <a:pt x="4425" y="3850"/>
                      <a:pt x="4455" y="3848"/>
                      <a:pt x="4485" y="3845"/>
                    </a:cubicBezTo>
                    <a:cubicBezTo>
                      <a:pt x="4527" y="3841"/>
                      <a:pt x="4551" y="3821"/>
                      <a:pt x="4567" y="3783"/>
                    </a:cubicBezTo>
                    <a:cubicBezTo>
                      <a:pt x="4713" y="3433"/>
                      <a:pt x="4573" y="3090"/>
                      <a:pt x="4491" y="2727"/>
                    </a:cubicBezTo>
                    <a:cubicBezTo>
                      <a:pt x="4346" y="2084"/>
                      <a:pt x="4125" y="1764"/>
                      <a:pt x="4580" y="1174"/>
                    </a:cubicBezTo>
                    <a:cubicBezTo>
                      <a:pt x="4822" y="860"/>
                      <a:pt x="5522" y="399"/>
                      <a:pt x="5053" y="21"/>
                    </a:cubicBezTo>
                    <a:cubicBezTo>
                      <a:pt x="5035" y="6"/>
                      <a:pt x="5016" y="0"/>
                      <a:pt x="4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3"/>
              <p:cNvSpPr/>
              <p:nvPr/>
            </p:nvSpPr>
            <p:spPr>
              <a:xfrm>
                <a:off x="1981550" y="2498889"/>
                <a:ext cx="628823" cy="815450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7032" extrusionOk="0">
                    <a:moveTo>
                      <a:pt x="9334" y="1"/>
                    </a:moveTo>
                    <a:cubicBezTo>
                      <a:pt x="9269" y="1"/>
                      <a:pt x="9211" y="86"/>
                      <a:pt x="9271" y="147"/>
                    </a:cubicBezTo>
                    <a:cubicBezTo>
                      <a:pt x="10377" y="1281"/>
                      <a:pt x="11687" y="2662"/>
                      <a:pt x="12118" y="4240"/>
                    </a:cubicBezTo>
                    <a:cubicBezTo>
                      <a:pt x="12415" y="5324"/>
                      <a:pt x="11940" y="6373"/>
                      <a:pt x="11398" y="7299"/>
                    </a:cubicBezTo>
                    <a:cubicBezTo>
                      <a:pt x="10380" y="9038"/>
                      <a:pt x="8955" y="10549"/>
                      <a:pt x="7517" y="11945"/>
                    </a:cubicBezTo>
                    <a:cubicBezTo>
                      <a:pt x="6903" y="12542"/>
                      <a:pt x="6388" y="12969"/>
                      <a:pt x="6297" y="13324"/>
                    </a:cubicBezTo>
                    <a:cubicBezTo>
                      <a:pt x="5988" y="14545"/>
                      <a:pt x="5446" y="16133"/>
                      <a:pt x="4143" y="16555"/>
                    </a:cubicBezTo>
                    <a:cubicBezTo>
                      <a:pt x="3778" y="16672"/>
                      <a:pt x="3435" y="16727"/>
                      <a:pt x="3112" y="16727"/>
                    </a:cubicBezTo>
                    <a:cubicBezTo>
                      <a:pt x="1832" y="16727"/>
                      <a:pt x="871" y="15865"/>
                      <a:pt x="185" y="14644"/>
                    </a:cubicBezTo>
                    <a:cubicBezTo>
                      <a:pt x="168" y="14614"/>
                      <a:pt x="143" y="14602"/>
                      <a:pt x="117" y="14602"/>
                    </a:cubicBezTo>
                    <a:cubicBezTo>
                      <a:pt x="60" y="14602"/>
                      <a:pt x="1" y="14663"/>
                      <a:pt x="38" y="14730"/>
                    </a:cubicBezTo>
                    <a:cubicBezTo>
                      <a:pt x="719" y="16060"/>
                      <a:pt x="1951" y="17032"/>
                      <a:pt x="3235" y="17032"/>
                    </a:cubicBezTo>
                    <a:cubicBezTo>
                      <a:pt x="3908" y="17032"/>
                      <a:pt x="4595" y="16765"/>
                      <a:pt x="5225" y="16144"/>
                    </a:cubicBezTo>
                    <a:cubicBezTo>
                      <a:pt x="6010" y="15369"/>
                      <a:pt x="6297" y="13722"/>
                      <a:pt x="6437" y="13369"/>
                    </a:cubicBezTo>
                    <a:cubicBezTo>
                      <a:pt x="6639" y="13038"/>
                      <a:pt x="7012" y="12665"/>
                      <a:pt x="7391" y="12303"/>
                    </a:cubicBezTo>
                    <a:cubicBezTo>
                      <a:pt x="9110" y="10665"/>
                      <a:pt x="10955" y="8801"/>
                      <a:pt x="11953" y="6612"/>
                    </a:cubicBezTo>
                    <a:cubicBezTo>
                      <a:pt x="13133" y="4022"/>
                      <a:pt x="11143" y="1823"/>
                      <a:pt x="9391" y="26"/>
                    </a:cubicBezTo>
                    <a:cubicBezTo>
                      <a:pt x="9374" y="8"/>
                      <a:pt x="9354" y="1"/>
                      <a:pt x="9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3"/>
              <p:cNvSpPr/>
              <p:nvPr/>
            </p:nvSpPr>
            <p:spPr>
              <a:xfrm>
                <a:off x="1924194" y="3047898"/>
                <a:ext cx="106432" cy="158331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307" extrusionOk="0">
                    <a:moveTo>
                      <a:pt x="2103" y="0"/>
                    </a:moveTo>
                    <a:cubicBezTo>
                      <a:pt x="2077" y="0"/>
                      <a:pt x="2051" y="12"/>
                      <a:pt x="2033" y="39"/>
                    </a:cubicBezTo>
                    <a:cubicBezTo>
                      <a:pt x="1836" y="340"/>
                      <a:pt x="1651" y="654"/>
                      <a:pt x="1441" y="945"/>
                    </a:cubicBezTo>
                    <a:cubicBezTo>
                      <a:pt x="1177" y="1312"/>
                      <a:pt x="782" y="1541"/>
                      <a:pt x="507" y="1902"/>
                    </a:cubicBezTo>
                    <a:cubicBezTo>
                      <a:pt x="1" y="2566"/>
                      <a:pt x="583" y="3213"/>
                      <a:pt x="1310" y="3306"/>
                    </a:cubicBezTo>
                    <a:cubicBezTo>
                      <a:pt x="1314" y="3306"/>
                      <a:pt x="1317" y="3306"/>
                      <a:pt x="1321" y="3306"/>
                    </a:cubicBezTo>
                    <a:cubicBezTo>
                      <a:pt x="1418" y="3306"/>
                      <a:pt x="1413" y="3148"/>
                      <a:pt x="1310" y="3134"/>
                    </a:cubicBezTo>
                    <a:cubicBezTo>
                      <a:pt x="541" y="3038"/>
                      <a:pt x="260" y="2414"/>
                      <a:pt x="774" y="1851"/>
                    </a:cubicBezTo>
                    <a:cubicBezTo>
                      <a:pt x="987" y="1618"/>
                      <a:pt x="1272" y="1454"/>
                      <a:pt x="1472" y="1208"/>
                    </a:cubicBezTo>
                    <a:cubicBezTo>
                      <a:pt x="1739" y="879"/>
                      <a:pt x="1948" y="481"/>
                      <a:pt x="2180" y="126"/>
                    </a:cubicBezTo>
                    <a:cubicBezTo>
                      <a:pt x="2222" y="62"/>
                      <a:pt x="2163" y="0"/>
                      <a:pt x="2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3"/>
              <p:cNvSpPr/>
              <p:nvPr/>
            </p:nvSpPr>
            <p:spPr>
              <a:xfrm>
                <a:off x="2118142" y="2689058"/>
                <a:ext cx="195436" cy="3193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6671" extrusionOk="0">
                    <a:moveTo>
                      <a:pt x="2634" y="0"/>
                    </a:moveTo>
                    <a:cubicBezTo>
                      <a:pt x="2564" y="0"/>
                      <a:pt x="2502" y="86"/>
                      <a:pt x="2569" y="141"/>
                    </a:cubicBezTo>
                    <a:cubicBezTo>
                      <a:pt x="2898" y="415"/>
                      <a:pt x="3842" y="998"/>
                      <a:pt x="3808" y="1504"/>
                    </a:cubicBezTo>
                    <a:cubicBezTo>
                      <a:pt x="3796" y="1696"/>
                      <a:pt x="3509" y="1998"/>
                      <a:pt x="3398" y="2167"/>
                    </a:cubicBezTo>
                    <a:cubicBezTo>
                      <a:pt x="2944" y="2860"/>
                      <a:pt x="2446" y="3524"/>
                      <a:pt x="1940" y="4180"/>
                    </a:cubicBezTo>
                    <a:cubicBezTo>
                      <a:pt x="1329" y="4973"/>
                      <a:pt x="700" y="5756"/>
                      <a:pt x="54" y="6521"/>
                    </a:cubicBezTo>
                    <a:cubicBezTo>
                      <a:pt x="0" y="6585"/>
                      <a:pt x="58" y="6670"/>
                      <a:pt x="119" y="6670"/>
                    </a:cubicBezTo>
                    <a:cubicBezTo>
                      <a:pt x="138" y="6670"/>
                      <a:pt x="158" y="6662"/>
                      <a:pt x="175" y="6642"/>
                    </a:cubicBezTo>
                    <a:cubicBezTo>
                      <a:pt x="1563" y="4997"/>
                      <a:pt x="3028" y="3288"/>
                      <a:pt x="4063" y="1393"/>
                    </a:cubicBezTo>
                    <a:cubicBezTo>
                      <a:pt x="4081" y="1359"/>
                      <a:pt x="4076" y="1318"/>
                      <a:pt x="4050" y="1290"/>
                    </a:cubicBezTo>
                    <a:cubicBezTo>
                      <a:pt x="3618" y="837"/>
                      <a:pt x="3171" y="421"/>
                      <a:pt x="2689" y="21"/>
                    </a:cubicBezTo>
                    <a:cubicBezTo>
                      <a:pt x="2672" y="6"/>
                      <a:pt x="2652" y="0"/>
                      <a:pt x="2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3"/>
              <p:cNvSpPr/>
              <p:nvPr/>
            </p:nvSpPr>
            <p:spPr>
              <a:xfrm>
                <a:off x="1325208" y="1652467"/>
                <a:ext cx="72056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54" extrusionOk="0">
                    <a:moveTo>
                      <a:pt x="110" y="1"/>
                    </a:moveTo>
                    <a:cubicBezTo>
                      <a:pt x="110" y="1"/>
                      <a:pt x="1" y="160"/>
                      <a:pt x="110" y="171"/>
                    </a:cubicBezTo>
                    <a:cubicBezTo>
                      <a:pt x="469" y="205"/>
                      <a:pt x="798" y="320"/>
                      <a:pt x="1102" y="497"/>
                    </a:cubicBezTo>
                    <a:cubicBezTo>
                      <a:pt x="1102" y="497"/>
                      <a:pt x="1110" y="895"/>
                      <a:pt x="1186" y="948"/>
                    </a:cubicBezTo>
                    <a:cubicBezTo>
                      <a:pt x="1192" y="952"/>
                      <a:pt x="1199" y="954"/>
                      <a:pt x="1206" y="954"/>
                    </a:cubicBezTo>
                    <a:cubicBezTo>
                      <a:pt x="1305" y="954"/>
                      <a:pt x="1504" y="557"/>
                      <a:pt x="1421" y="498"/>
                    </a:cubicBezTo>
                    <a:cubicBezTo>
                      <a:pt x="1027" y="220"/>
                      <a:pt x="592" y="46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3"/>
              <p:cNvSpPr/>
              <p:nvPr/>
            </p:nvSpPr>
            <p:spPr>
              <a:xfrm>
                <a:off x="1324251" y="1905067"/>
                <a:ext cx="6248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02" extrusionOk="0">
                    <a:moveTo>
                      <a:pt x="1218" y="1"/>
                    </a:moveTo>
                    <a:cubicBezTo>
                      <a:pt x="1210" y="1"/>
                      <a:pt x="1203" y="2"/>
                      <a:pt x="1195" y="4"/>
                    </a:cubicBezTo>
                    <a:cubicBezTo>
                      <a:pt x="950" y="78"/>
                      <a:pt x="658" y="125"/>
                      <a:pt x="383" y="125"/>
                    </a:cubicBezTo>
                    <a:cubicBezTo>
                      <a:pt x="286" y="125"/>
                      <a:pt x="191" y="119"/>
                      <a:pt x="101" y="107"/>
                    </a:cubicBezTo>
                    <a:cubicBezTo>
                      <a:pt x="97" y="106"/>
                      <a:pt x="93" y="106"/>
                      <a:pt x="89" y="106"/>
                    </a:cubicBezTo>
                    <a:cubicBezTo>
                      <a:pt x="0" y="106"/>
                      <a:pt x="83" y="275"/>
                      <a:pt x="83" y="275"/>
                    </a:cubicBezTo>
                    <a:cubicBezTo>
                      <a:pt x="207" y="293"/>
                      <a:pt x="327" y="301"/>
                      <a:pt x="446" y="301"/>
                    </a:cubicBezTo>
                    <a:cubicBezTo>
                      <a:pt x="685" y="301"/>
                      <a:pt x="917" y="266"/>
                      <a:pt x="1159" y="192"/>
                    </a:cubicBezTo>
                    <a:cubicBezTo>
                      <a:pt x="1191" y="183"/>
                      <a:pt x="1252" y="164"/>
                      <a:pt x="1268" y="136"/>
                    </a:cubicBezTo>
                    <a:cubicBezTo>
                      <a:pt x="1304" y="79"/>
                      <a:pt x="1277" y="1"/>
                      <a:pt x="1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3"/>
              <p:cNvSpPr/>
              <p:nvPr/>
            </p:nvSpPr>
            <p:spPr>
              <a:xfrm>
                <a:off x="1305196" y="1695652"/>
                <a:ext cx="83738" cy="69997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462" extrusionOk="0">
                    <a:moveTo>
                      <a:pt x="165" y="1"/>
                    </a:moveTo>
                    <a:cubicBezTo>
                      <a:pt x="164" y="1"/>
                      <a:pt x="163" y="1"/>
                      <a:pt x="162" y="1"/>
                    </a:cubicBezTo>
                    <a:cubicBezTo>
                      <a:pt x="162" y="1"/>
                      <a:pt x="0" y="171"/>
                      <a:pt x="110" y="171"/>
                    </a:cubicBezTo>
                    <a:lnTo>
                      <a:pt x="137" y="171"/>
                    </a:lnTo>
                    <a:cubicBezTo>
                      <a:pt x="138" y="171"/>
                      <a:pt x="139" y="171"/>
                      <a:pt x="140" y="171"/>
                    </a:cubicBezTo>
                    <a:cubicBezTo>
                      <a:pt x="899" y="171"/>
                      <a:pt x="1346" y="821"/>
                      <a:pt x="1647" y="1439"/>
                    </a:cubicBezTo>
                    <a:cubicBezTo>
                      <a:pt x="1654" y="1455"/>
                      <a:pt x="1662" y="1461"/>
                      <a:pt x="1669" y="1461"/>
                    </a:cubicBezTo>
                    <a:cubicBezTo>
                      <a:pt x="1711" y="1461"/>
                      <a:pt x="1749" y="1263"/>
                      <a:pt x="1730" y="1226"/>
                    </a:cubicBezTo>
                    <a:cubicBezTo>
                      <a:pt x="1404" y="594"/>
                      <a:pt x="938" y="1"/>
                      <a:pt x="1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3"/>
              <p:cNvSpPr/>
              <p:nvPr/>
            </p:nvSpPr>
            <p:spPr>
              <a:xfrm>
                <a:off x="1296243" y="1747455"/>
                <a:ext cx="92834" cy="4098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856" extrusionOk="0">
                    <a:moveTo>
                      <a:pt x="916" y="0"/>
                    </a:moveTo>
                    <a:cubicBezTo>
                      <a:pt x="457" y="0"/>
                      <a:pt x="179" y="327"/>
                      <a:pt x="8" y="716"/>
                    </a:cubicBezTo>
                    <a:cubicBezTo>
                      <a:pt x="1" y="734"/>
                      <a:pt x="66" y="856"/>
                      <a:pt x="113" y="856"/>
                    </a:cubicBezTo>
                    <a:cubicBezTo>
                      <a:pt x="126" y="856"/>
                      <a:pt x="137" y="847"/>
                      <a:pt x="145" y="826"/>
                    </a:cubicBezTo>
                    <a:cubicBezTo>
                      <a:pt x="300" y="441"/>
                      <a:pt x="558" y="175"/>
                      <a:pt x="938" y="175"/>
                    </a:cubicBezTo>
                    <a:cubicBezTo>
                      <a:pt x="1009" y="175"/>
                      <a:pt x="1083" y="185"/>
                      <a:pt x="1163" y="204"/>
                    </a:cubicBezTo>
                    <a:cubicBezTo>
                      <a:pt x="1418" y="267"/>
                      <a:pt x="1653" y="405"/>
                      <a:pt x="1865" y="559"/>
                    </a:cubicBezTo>
                    <a:cubicBezTo>
                      <a:pt x="1874" y="566"/>
                      <a:pt x="1882" y="569"/>
                      <a:pt x="1888" y="569"/>
                    </a:cubicBezTo>
                    <a:cubicBezTo>
                      <a:pt x="1938" y="569"/>
                      <a:pt x="1878" y="360"/>
                      <a:pt x="1846" y="339"/>
                    </a:cubicBezTo>
                    <a:cubicBezTo>
                      <a:pt x="1573" y="156"/>
                      <a:pt x="1254" y="3"/>
                      <a:pt x="923" y="0"/>
                    </a:cubicBezTo>
                    <a:cubicBezTo>
                      <a:pt x="921" y="0"/>
                      <a:pt x="919" y="0"/>
                      <a:pt x="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3"/>
              <p:cNvSpPr/>
              <p:nvPr/>
            </p:nvSpPr>
            <p:spPr>
              <a:xfrm>
                <a:off x="1799810" y="2845521"/>
                <a:ext cx="170157" cy="218226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4558" extrusionOk="0">
                    <a:moveTo>
                      <a:pt x="122" y="1"/>
                    </a:moveTo>
                    <a:cubicBezTo>
                      <a:pt x="60" y="1"/>
                      <a:pt x="0" y="61"/>
                      <a:pt x="47" y="123"/>
                    </a:cubicBezTo>
                    <a:cubicBezTo>
                      <a:pt x="1162" y="1605"/>
                      <a:pt x="2270" y="3092"/>
                      <a:pt x="3406" y="4556"/>
                    </a:cubicBezTo>
                    <a:cubicBezTo>
                      <a:pt x="3407" y="4557"/>
                      <a:pt x="3409" y="4558"/>
                      <a:pt x="3411" y="4558"/>
                    </a:cubicBezTo>
                    <a:cubicBezTo>
                      <a:pt x="3437" y="4558"/>
                      <a:pt x="3554" y="4469"/>
                      <a:pt x="3549" y="4463"/>
                    </a:cubicBezTo>
                    <a:cubicBezTo>
                      <a:pt x="2414" y="3001"/>
                      <a:pt x="1306" y="1517"/>
                      <a:pt x="194" y="37"/>
                    </a:cubicBezTo>
                    <a:cubicBezTo>
                      <a:pt x="175" y="11"/>
                      <a:pt x="148" y="1"/>
                      <a:pt x="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3"/>
              <p:cNvSpPr/>
              <p:nvPr/>
            </p:nvSpPr>
            <p:spPr>
              <a:xfrm>
                <a:off x="1495936" y="2544947"/>
                <a:ext cx="108012" cy="62686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3093" extrusionOk="0">
                    <a:moveTo>
                      <a:pt x="1269" y="0"/>
                    </a:moveTo>
                    <a:cubicBezTo>
                      <a:pt x="1232" y="0"/>
                      <a:pt x="1196" y="30"/>
                      <a:pt x="1187" y="64"/>
                    </a:cubicBezTo>
                    <a:cubicBezTo>
                      <a:pt x="504" y="2671"/>
                      <a:pt x="0" y="5379"/>
                      <a:pt x="147" y="8079"/>
                    </a:cubicBezTo>
                    <a:cubicBezTo>
                      <a:pt x="246" y="9875"/>
                      <a:pt x="647" y="11838"/>
                      <a:pt x="2070" y="13071"/>
                    </a:cubicBezTo>
                    <a:cubicBezTo>
                      <a:pt x="2087" y="13086"/>
                      <a:pt x="2107" y="13093"/>
                      <a:pt x="2126" y="13093"/>
                    </a:cubicBezTo>
                    <a:cubicBezTo>
                      <a:pt x="2195" y="13093"/>
                      <a:pt x="2255" y="13007"/>
                      <a:pt x="2190" y="12951"/>
                    </a:cubicBezTo>
                    <a:cubicBezTo>
                      <a:pt x="505" y="11489"/>
                      <a:pt x="367" y="8952"/>
                      <a:pt x="388" y="6867"/>
                    </a:cubicBezTo>
                    <a:cubicBezTo>
                      <a:pt x="400" y="5550"/>
                      <a:pt x="533" y="4238"/>
                      <a:pt x="743" y="2937"/>
                    </a:cubicBezTo>
                    <a:cubicBezTo>
                      <a:pt x="838" y="2347"/>
                      <a:pt x="954" y="1760"/>
                      <a:pt x="1087" y="1177"/>
                    </a:cubicBezTo>
                    <a:cubicBezTo>
                      <a:pt x="1179" y="773"/>
                      <a:pt x="1159" y="294"/>
                      <a:pt x="1487" y="294"/>
                    </a:cubicBezTo>
                    <a:cubicBezTo>
                      <a:pt x="1542" y="294"/>
                      <a:pt x="1607" y="307"/>
                      <a:pt x="1684" y="336"/>
                    </a:cubicBezTo>
                    <a:cubicBezTo>
                      <a:pt x="1695" y="340"/>
                      <a:pt x="1705" y="342"/>
                      <a:pt x="1714" y="342"/>
                    </a:cubicBezTo>
                    <a:cubicBezTo>
                      <a:pt x="1794" y="342"/>
                      <a:pt x="1820" y="207"/>
                      <a:pt x="1729" y="172"/>
                    </a:cubicBezTo>
                    <a:cubicBezTo>
                      <a:pt x="1583" y="116"/>
                      <a:pt x="1438" y="60"/>
                      <a:pt x="1292" y="5"/>
                    </a:cubicBezTo>
                    <a:cubicBezTo>
                      <a:pt x="1284" y="2"/>
                      <a:pt x="1277" y="0"/>
                      <a:pt x="12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3"/>
              <p:cNvSpPr/>
              <p:nvPr/>
            </p:nvSpPr>
            <p:spPr>
              <a:xfrm>
                <a:off x="1434702" y="2741436"/>
                <a:ext cx="14124" cy="8522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8" extrusionOk="0">
                    <a:moveTo>
                      <a:pt x="79" y="0"/>
                    </a:moveTo>
                    <a:cubicBezTo>
                      <a:pt x="48" y="0"/>
                      <a:pt x="19" y="22"/>
                      <a:pt x="10" y="54"/>
                    </a:cubicBezTo>
                    <a:cubicBezTo>
                      <a:pt x="0" y="92"/>
                      <a:pt x="24" y="131"/>
                      <a:pt x="61" y="140"/>
                    </a:cubicBezTo>
                    <a:lnTo>
                      <a:pt x="199" y="175"/>
                    </a:lnTo>
                    <a:cubicBezTo>
                      <a:pt x="205" y="176"/>
                      <a:pt x="210" y="177"/>
                      <a:pt x="216" y="177"/>
                    </a:cubicBezTo>
                    <a:cubicBezTo>
                      <a:pt x="247" y="177"/>
                      <a:pt x="276" y="155"/>
                      <a:pt x="285" y="123"/>
                    </a:cubicBezTo>
                    <a:cubicBezTo>
                      <a:pt x="295" y="85"/>
                      <a:pt x="271" y="47"/>
                      <a:pt x="233" y="37"/>
                    </a:cubicBezTo>
                    <a:lnTo>
                      <a:pt x="96" y="3"/>
                    </a:lnTo>
                    <a:cubicBezTo>
                      <a:pt x="91" y="1"/>
                      <a:pt x="85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3"/>
              <p:cNvSpPr/>
              <p:nvPr/>
            </p:nvSpPr>
            <p:spPr>
              <a:xfrm>
                <a:off x="1452273" y="2745840"/>
                <a:ext cx="40840" cy="1469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07" extrusionOk="0">
                    <a:moveTo>
                      <a:pt x="80" y="0"/>
                    </a:moveTo>
                    <a:cubicBezTo>
                      <a:pt x="47" y="0"/>
                      <a:pt x="19" y="22"/>
                      <a:pt x="11" y="55"/>
                    </a:cubicBezTo>
                    <a:cubicBezTo>
                      <a:pt x="1" y="92"/>
                      <a:pt x="24" y="131"/>
                      <a:pt x="62" y="140"/>
                    </a:cubicBezTo>
                    <a:lnTo>
                      <a:pt x="294" y="197"/>
                    </a:lnTo>
                    <a:cubicBezTo>
                      <a:pt x="300" y="199"/>
                      <a:pt x="306" y="199"/>
                      <a:pt x="311" y="199"/>
                    </a:cubicBezTo>
                    <a:cubicBezTo>
                      <a:pt x="343" y="199"/>
                      <a:pt x="372" y="177"/>
                      <a:pt x="380" y="145"/>
                    </a:cubicBezTo>
                    <a:cubicBezTo>
                      <a:pt x="389" y="106"/>
                      <a:pt x="365" y="68"/>
                      <a:pt x="327" y="59"/>
                    </a:cubicBezTo>
                    <a:lnTo>
                      <a:pt x="96" y="2"/>
                    </a:lnTo>
                    <a:cubicBezTo>
                      <a:pt x="91" y="1"/>
                      <a:pt x="85" y="0"/>
                      <a:pt x="80" y="0"/>
                    </a:cubicBezTo>
                    <a:close/>
                    <a:moveTo>
                      <a:pt x="543" y="112"/>
                    </a:moveTo>
                    <a:cubicBezTo>
                      <a:pt x="510" y="112"/>
                      <a:pt x="481" y="133"/>
                      <a:pt x="473" y="166"/>
                    </a:cubicBezTo>
                    <a:cubicBezTo>
                      <a:pt x="465" y="205"/>
                      <a:pt x="488" y="243"/>
                      <a:pt x="527" y="252"/>
                    </a:cubicBezTo>
                    <a:cubicBezTo>
                      <a:pt x="605" y="269"/>
                      <a:pt x="684" y="288"/>
                      <a:pt x="760" y="304"/>
                    </a:cubicBezTo>
                    <a:cubicBezTo>
                      <a:pt x="764" y="305"/>
                      <a:pt x="769" y="306"/>
                      <a:pt x="775" y="306"/>
                    </a:cubicBezTo>
                    <a:cubicBezTo>
                      <a:pt x="808" y="306"/>
                      <a:pt x="837" y="283"/>
                      <a:pt x="844" y="250"/>
                    </a:cubicBezTo>
                    <a:cubicBezTo>
                      <a:pt x="852" y="212"/>
                      <a:pt x="828" y="174"/>
                      <a:pt x="789" y="165"/>
                    </a:cubicBezTo>
                    <a:cubicBezTo>
                      <a:pt x="714" y="149"/>
                      <a:pt x="637" y="131"/>
                      <a:pt x="559" y="113"/>
                    </a:cubicBezTo>
                    <a:cubicBezTo>
                      <a:pt x="554" y="112"/>
                      <a:pt x="548" y="112"/>
                      <a:pt x="543" y="1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3"/>
              <p:cNvSpPr/>
              <p:nvPr/>
            </p:nvSpPr>
            <p:spPr>
              <a:xfrm>
                <a:off x="1496846" y="2756038"/>
                <a:ext cx="14124" cy="813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0" extrusionOk="0">
                    <a:moveTo>
                      <a:pt x="78" y="1"/>
                    </a:moveTo>
                    <a:cubicBezTo>
                      <a:pt x="45" y="1"/>
                      <a:pt x="15" y="24"/>
                      <a:pt x="9" y="58"/>
                    </a:cubicBezTo>
                    <a:cubicBezTo>
                      <a:pt x="1" y="97"/>
                      <a:pt x="26" y="134"/>
                      <a:pt x="64" y="141"/>
                    </a:cubicBezTo>
                    <a:cubicBezTo>
                      <a:pt x="115" y="152"/>
                      <a:pt x="162" y="160"/>
                      <a:pt x="205" y="168"/>
                    </a:cubicBezTo>
                    <a:cubicBezTo>
                      <a:pt x="209" y="169"/>
                      <a:pt x="214" y="169"/>
                      <a:pt x="218" y="169"/>
                    </a:cubicBezTo>
                    <a:cubicBezTo>
                      <a:pt x="251" y="169"/>
                      <a:pt x="281" y="145"/>
                      <a:pt x="287" y="111"/>
                    </a:cubicBezTo>
                    <a:cubicBezTo>
                      <a:pt x="294" y="72"/>
                      <a:pt x="269" y="35"/>
                      <a:pt x="230" y="28"/>
                    </a:cubicBezTo>
                    <a:cubicBezTo>
                      <a:pt x="188" y="21"/>
                      <a:pt x="142" y="12"/>
                      <a:pt x="92" y="2"/>
                    </a:cubicBezTo>
                    <a:cubicBezTo>
                      <a:pt x="88" y="1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" name="Google Shape;1037;p33"/>
            <p:cNvGrpSpPr/>
            <p:nvPr/>
          </p:nvGrpSpPr>
          <p:grpSpPr>
            <a:xfrm>
              <a:off x="1078350" y="809700"/>
              <a:ext cx="2077955" cy="3979082"/>
              <a:chOff x="925725" y="915875"/>
              <a:chExt cx="2077955" cy="3979082"/>
            </a:xfrm>
          </p:grpSpPr>
          <p:sp>
            <p:nvSpPr>
              <p:cNvPr id="1038" name="Google Shape;1038;p33"/>
              <p:cNvSpPr/>
              <p:nvPr/>
            </p:nvSpPr>
            <p:spPr>
              <a:xfrm>
                <a:off x="1683948" y="4516582"/>
                <a:ext cx="230674" cy="21114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410" extrusionOk="0">
                    <a:moveTo>
                      <a:pt x="4524" y="1"/>
                    </a:moveTo>
                    <a:cubicBezTo>
                      <a:pt x="3468" y="185"/>
                      <a:pt x="2501" y="254"/>
                      <a:pt x="1645" y="254"/>
                    </a:cubicBezTo>
                    <a:cubicBezTo>
                      <a:pt x="1040" y="254"/>
                      <a:pt x="490" y="219"/>
                      <a:pt x="4" y="167"/>
                    </a:cubicBezTo>
                    <a:lnTo>
                      <a:pt x="4" y="167"/>
                    </a:lnTo>
                    <a:cubicBezTo>
                      <a:pt x="146" y="1291"/>
                      <a:pt x="233" y="1952"/>
                      <a:pt x="233" y="1952"/>
                    </a:cubicBezTo>
                    <a:cubicBezTo>
                      <a:pt x="233" y="1952"/>
                      <a:pt x="134" y="2337"/>
                      <a:pt x="1" y="2813"/>
                    </a:cubicBezTo>
                    <a:cubicBezTo>
                      <a:pt x="263" y="2763"/>
                      <a:pt x="649" y="2710"/>
                      <a:pt x="1107" y="2710"/>
                    </a:cubicBezTo>
                    <a:cubicBezTo>
                      <a:pt x="1763" y="2710"/>
                      <a:pt x="2563" y="2820"/>
                      <a:pt x="3346" y="3209"/>
                    </a:cubicBezTo>
                    <a:cubicBezTo>
                      <a:pt x="3513" y="3292"/>
                      <a:pt x="3607" y="3477"/>
                      <a:pt x="3567" y="3660"/>
                    </a:cubicBezTo>
                    <a:cubicBezTo>
                      <a:pt x="3525" y="3851"/>
                      <a:pt x="3458" y="4090"/>
                      <a:pt x="3365" y="4232"/>
                    </a:cubicBezTo>
                    <a:cubicBezTo>
                      <a:pt x="3365" y="4232"/>
                      <a:pt x="3501" y="4409"/>
                      <a:pt x="3701" y="4409"/>
                    </a:cubicBezTo>
                    <a:cubicBezTo>
                      <a:pt x="3765" y="4409"/>
                      <a:pt x="3835" y="4392"/>
                      <a:pt x="3909" y="4344"/>
                    </a:cubicBezTo>
                    <a:cubicBezTo>
                      <a:pt x="4133" y="4203"/>
                      <a:pt x="4466" y="3697"/>
                      <a:pt x="4817" y="3381"/>
                    </a:cubicBezTo>
                    <a:cubicBezTo>
                      <a:pt x="4752" y="2875"/>
                      <a:pt x="4676" y="2375"/>
                      <a:pt x="4587" y="1952"/>
                    </a:cubicBezTo>
                    <a:lnTo>
                      <a:pt x="4524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3"/>
              <p:cNvSpPr/>
              <p:nvPr/>
            </p:nvSpPr>
            <p:spPr>
              <a:xfrm>
                <a:off x="1684140" y="4516582"/>
                <a:ext cx="217938" cy="55299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1155" extrusionOk="0">
                    <a:moveTo>
                      <a:pt x="4520" y="1"/>
                    </a:moveTo>
                    <a:cubicBezTo>
                      <a:pt x="3464" y="185"/>
                      <a:pt x="2497" y="254"/>
                      <a:pt x="1641" y="254"/>
                    </a:cubicBezTo>
                    <a:cubicBezTo>
                      <a:pt x="1036" y="254"/>
                      <a:pt x="486" y="219"/>
                      <a:pt x="0" y="167"/>
                    </a:cubicBezTo>
                    <a:lnTo>
                      <a:pt x="0" y="167"/>
                    </a:lnTo>
                    <a:cubicBezTo>
                      <a:pt x="45" y="518"/>
                      <a:pt x="82" y="817"/>
                      <a:pt x="116" y="1072"/>
                    </a:cubicBezTo>
                    <a:cubicBezTo>
                      <a:pt x="591" y="1111"/>
                      <a:pt x="1288" y="1155"/>
                      <a:pt x="2060" y="1155"/>
                    </a:cubicBezTo>
                    <a:cubicBezTo>
                      <a:pt x="2862" y="1155"/>
                      <a:pt x="3747" y="1108"/>
                      <a:pt x="4551" y="962"/>
                    </a:cubicBezTo>
                    <a:lnTo>
                      <a:pt x="4520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3"/>
              <p:cNvSpPr/>
              <p:nvPr/>
            </p:nvSpPr>
            <p:spPr>
              <a:xfrm>
                <a:off x="1734410" y="4644318"/>
                <a:ext cx="150766" cy="83403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742" extrusionOk="0">
                    <a:moveTo>
                      <a:pt x="186" y="0"/>
                    </a:moveTo>
                    <a:cubicBezTo>
                      <a:pt x="120" y="0"/>
                      <a:pt x="58" y="2"/>
                      <a:pt x="1" y="5"/>
                    </a:cubicBezTo>
                    <a:lnTo>
                      <a:pt x="1" y="43"/>
                    </a:lnTo>
                    <a:cubicBezTo>
                      <a:pt x="19" y="43"/>
                      <a:pt x="37" y="43"/>
                      <a:pt x="55" y="43"/>
                    </a:cubicBezTo>
                    <a:cubicBezTo>
                      <a:pt x="710" y="43"/>
                      <a:pt x="1509" y="152"/>
                      <a:pt x="2292" y="541"/>
                    </a:cubicBezTo>
                    <a:cubicBezTo>
                      <a:pt x="2459" y="624"/>
                      <a:pt x="2553" y="809"/>
                      <a:pt x="2513" y="992"/>
                    </a:cubicBezTo>
                    <a:cubicBezTo>
                      <a:pt x="2471" y="1183"/>
                      <a:pt x="2404" y="1422"/>
                      <a:pt x="2311" y="1564"/>
                    </a:cubicBezTo>
                    <a:cubicBezTo>
                      <a:pt x="2311" y="1564"/>
                      <a:pt x="2447" y="1741"/>
                      <a:pt x="2647" y="1741"/>
                    </a:cubicBezTo>
                    <a:cubicBezTo>
                      <a:pt x="2711" y="1741"/>
                      <a:pt x="2781" y="1724"/>
                      <a:pt x="2855" y="1676"/>
                    </a:cubicBezTo>
                    <a:cubicBezTo>
                      <a:pt x="2940" y="1623"/>
                      <a:pt x="3038" y="1519"/>
                      <a:pt x="3148" y="1393"/>
                    </a:cubicBezTo>
                    <a:lnTo>
                      <a:pt x="3148" y="1393"/>
                    </a:lnTo>
                    <a:cubicBezTo>
                      <a:pt x="3148" y="1393"/>
                      <a:pt x="2762" y="1533"/>
                      <a:pt x="2650" y="1533"/>
                    </a:cubicBezTo>
                    <a:cubicBezTo>
                      <a:pt x="2537" y="1533"/>
                      <a:pt x="2999" y="1030"/>
                      <a:pt x="2824" y="650"/>
                    </a:cubicBezTo>
                    <a:cubicBezTo>
                      <a:pt x="2662" y="296"/>
                      <a:pt x="1079" y="0"/>
                      <a:pt x="186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3"/>
              <p:cNvSpPr/>
              <p:nvPr/>
            </p:nvSpPr>
            <p:spPr>
              <a:xfrm>
                <a:off x="1566459" y="4644510"/>
                <a:ext cx="360326" cy="246330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5145" extrusionOk="0">
                    <a:moveTo>
                      <a:pt x="3443" y="1"/>
                    </a:moveTo>
                    <a:cubicBezTo>
                      <a:pt x="3008" y="1"/>
                      <a:pt x="2640" y="46"/>
                      <a:pt x="2395" y="92"/>
                    </a:cubicBezTo>
                    <a:cubicBezTo>
                      <a:pt x="2304" y="425"/>
                      <a:pt x="2220" y="861"/>
                      <a:pt x="2154" y="1170"/>
                    </a:cubicBezTo>
                    <a:cubicBezTo>
                      <a:pt x="2154" y="1170"/>
                      <a:pt x="608" y="2448"/>
                      <a:pt x="146" y="3790"/>
                    </a:cubicBezTo>
                    <a:cubicBezTo>
                      <a:pt x="0" y="4213"/>
                      <a:pt x="233" y="4675"/>
                      <a:pt x="659" y="4812"/>
                    </a:cubicBezTo>
                    <a:cubicBezTo>
                      <a:pt x="1016" y="4928"/>
                      <a:pt x="1556" y="5045"/>
                      <a:pt x="2359" y="5113"/>
                    </a:cubicBezTo>
                    <a:cubicBezTo>
                      <a:pt x="2614" y="5134"/>
                      <a:pt x="2865" y="5145"/>
                      <a:pt x="3112" y="5145"/>
                    </a:cubicBezTo>
                    <a:cubicBezTo>
                      <a:pt x="4630" y="5145"/>
                      <a:pt x="5992" y="4731"/>
                      <a:pt x="7198" y="3759"/>
                    </a:cubicBezTo>
                    <a:cubicBezTo>
                      <a:pt x="7407" y="3590"/>
                      <a:pt x="7525" y="3332"/>
                      <a:pt x="7505" y="3063"/>
                    </a:cubicBezTo>
                    <a:cubicBezTo>
                      <a:pt x="7467" y="2550"/>
                      <a:pt x="7388" y="1621"/>
                      <a:pt x="7271" y="709"/>
                    </a:cubicBezTo>
                    <a:cubicBezTo>
                      <a:pt x="6920" y="1025"/>
                      <a:pt x="6587" y="1531"/>
                      <a:pt x="6363" y="1672"/>
                    </a:cubicBezTo>
                    <a:cubicBezTo>
                      <a:pt x="6289" y="1720"/>
                      <a:pt x="6219" y="1737"/>
                      <a:pt x="6155" y="1737"/>
                    </a:cubicBezTo>
                    <a:cubicBezTo>
                      <a:pt x="5955" y="1737"/>
                      <a:pt x="5819" y="1560"/>
                      <a:pt x="5819" y="1560"/>
                    </a:cubicBezTo>
                    <a:cubicBezTo>
                      <a:pt x="5934" y="1432"/>
                      <a:pt x="6014" y="1185"/>
                      <a:pt x="6063" y="985"/>
                    </a:cubicBezTo>
                    <a:cubicBezTo>
                      <a:pt x="6108" y="799"/>
                      <a:pt x="6015" y="610"/>
                      <a:pt x="5844" y="525"/>
                    </a:cubicBezTo>
                    <a:cubicBezTo>
                      <a:pt x="5019" y="116"/>
                      <a:pt x="4143" y="1"/>
                      <a:pt x="34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3"/>
              <p:cNvSpPr/>
              <p:nvPr/>
            </p:nvSpPr>
            <p:spPr>
              <a:xfrm>
                <a:off x="2409041" y="4401149"/>
                <a:ext cx="320444" cy="2447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511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391" y="2433"/>
                      <a:pt x="754" y="3022"/>
                      <a:pt x="1066" y="3459"/>
                    </a:cubicBezTo>
                    <a:cubicBezTo>
                      <a:pt x="1066" y="3459"/>
                      <a:pt x="1301" y="4212"/>
                      <a:pt x="1677" y="5111"/>
                    </a:cubicBezTo>
                    <a:cubicBezTo>
                      <a:pt x="2248" y="4858"/>
                      <a:pt x="3137" y="4502"/>
                      <a:pt x="3920" y="4363"/>
                    </a:cubicBezTo>
                    <a:cubicBezTo>
                      <a:pt x="5194" y="4138"/>
                      <a:pt x="6508" y="3912"/>
                      <a:pt x="6693" y="3357"/>
                    </a:cubicBezTo>
                    <a:cubicBezTo>
                      <a:pt x="6693" y="3357"/>
                      <a:pt x="5899" y="3326"/>
                      <a:pt x="5315" y="3074"/>
                    </a:cubicBezTo>
                    <a:cubicBezTo>
                      <a:pt x="5154" y="3005"/>
                      <a:pt x="5061" y="2834"/>
                      <a:pt x="5084" y="2660"/>
                    </a:cubicBezTo>
                    <a:cubicBezTo>
                      <a:pt x="5111" y="2449"/>
                      <a:pt x="5183" y="2137"/>
                      <a:pt x="5370" y="1776"/>
                    </a:cubicBezTo>
                    <a:cubicBezTo>
                      <a:pt x="5159" y="1753"/>
                      <a:pt x="4940" y="1726"/>
                      <a:pt x="4721" y="1694"/>
                    </a:cubicBezTo>
                    <a:cubicBezTo>
                      <a:pt x="4721" y="1694"/>
                      <a:pt x="4482" y="1132"/>
                      <a:pt x="4049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3"/>
              <p:cNvSpPr/>
              <p:nvPr/>
            </p:nvSpPr>
            <p:spPr>
              <a:xfrm>
                <a:off x="2409041" y="4401149"/>
                <a:ext cx="208076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83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228" y="2145"/>
                      <a:pt x="445" y="2508"/>
                      <a:pt x="649" y="2832"/>
                    </a:cubicBezTo>
                    <a:cubicBezTo>
                      <a:pt x="2153" y="2193"/>
                      <a:pt x="3702" y="1199"/>
                      <a:pt x="4346" y="768"/>
                    </a:cubicBezTo>
                    <a:cubicBezTo>
                      <a:pt x="4260" y="550"/>
                      <a:pt x="4162" y="296"/>
                      <a:pt x="4049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3"/>
              <p:cNvSpPr/>
              <p:nvPr/>
            </p:nvSpPr>
            <p:spPr>
              <a:xfrm>
                <a:off x="2637748" y="4484839"/>
                <a:ext cx="91733" cy="10346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61" extrusionOk="0">
                    <a:moveTo>
                      <a:pt x="384" y="1"/>
                    </a:moveTo>
                    <a:cubicBezTo>
                      <a:pt x="237" y="330"/>
                      <a:pt x="74" y="768"/>
                      <a:pt x="48" y="1153"/>
                    </a:cubicBezTo>
                    <a:cubicBezTo>
                      <a:pt x="0" y="1859"/>
                      <a:pt x="1397" y="1871"/>
                      <a:pt x="1494" y="1871"/>
                    </a:cubicBezTo>
                    <a:cubicBezTo>
                      <a:pt x="1498" y="1871"/>
                      <a:pt x="1499" y="1871"/>
                      <a:pt x="1499" y="1871"/>
                    </a:cubicBezTo>
                    <a:lnTo>
                      <a:pt x="1499" y="1871"/>
                    </a:lnTo>
                    <a:cubicBezTo>
                      <a:pt x="1410" y="2020"/>
                      <a:pt x="1181" y="2151"/>
                      <a:pt x="1164" y="2160"/>
                    </a:cubicBezTo>
                    <a:cubicBezTo>
                      <a:pt x="1556" y="2019"/>
                      <a:pt x="1837" y="1843"/>
                      <a:pt x="1916" y="1609"/>
                    </a:cubicBezTo>
                    <a:cubicBezTo>
                      <a:pt x="1916" y="1609"/>
                      <a:pt x="1122" y="1578"/>
                      <a:pt x="538" y="1326"/>
                    </a:cubicBezTo>
                    <a:cubicBezTo>
                      <a:pt x="377" y="1257"/>
                      <a:pt x="284" y="1086"/>
                      <a:pt x="307" y="912"/>
                    </a:cubicBezTo>
                    <a:cubicBezTo>
                      <a:pt x="334" y="701"/>
                      <a:pt x="406" y="389"/>
                      <a:pt x="593" y="28"/>
                    </a:cubicBezTo>
                    <a:cubicBezTo>
                      <a:pt x="525" y="20"/>
                      <a:pt x="453" y="10"/>
                      <a:pt x="384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3"/>
              <p:cNvSpPr/>
              <p:nvPr/>
            </p:nvSpPr>
            <p:spPr>
              <a:xfrm>
                <a:off x="2489282" y="4470332"/>
                <a:ext cx="500703" cy="277929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5805" extrusionOk="0">
                    <a:moveTo>
                      <a:pt x="8403" y="0"/>
                    </a:moveTo>
                    <a:cubicBezTo>
                      <a:pt x="7186" y="0"/>
                      <a:pt x="5600" y="444"/>
                      <a:pt x="5600" y="444"/>
                    </a:cubicBezTo>
                    <a:cubicBezTo>
                      <a:pt x="5600" y="444"/>
                      <a:pt x="4737" y="275"/>
                      <a:pt x="3699" y="164"/>
                    </a:cubicBezTo>
                    <a:cubicBezTo>
                      <a:pt x="3512" y="526"/>
                      <a:pt x="3435" y="1004"/>
                      <a:pt x="3408" y="1215"/>
                    </a:cubicBezTo>
                    <a:cubicBezTo>
                      <a:pt x="3385" y="1389"/>
                      <a:pt x="3478" y="1560"/>
                      <a:pt x="3639" y="1629"/>
                    </a:cubicBezTo>
                    <a:cubicBezTo>
                      <a:pt x="4223" y="1881"/>
                      <a:pt x="5017" y="1912"/>
                      <a:pt x="5017" y="1912"/>
                    </a:cubicBezTo>
                    <a:cubicBezTo>
                      <a:pt x="4832" y="2467"/>
                      <a:pt x="3518" y="2693"/>
                      <a:pt x="2244" y="2918"/>
                    </a:cubicBezTo>
                    <a:cubicBezTo>
                      <a:pt x="1461" y="3057"/>
                      <a:pt x="572" y="3413"/>
                      <a:pt x="1" y="3666"/>
                    </a:cubicBezTo>
                    <a:cubicBezTo>
                      <a:pt x="241" y="4242"/>
                      <a:pt x="538" y="4877"/>
                      <a:pt x="868" y="5417"/>
                    </a:cubicBezTo>
                    <a:cubicBezTo>
                      <a:pt x="1018" y="5662"/>
                      <a:pt x="1281" y="5804"/>
                      <a:pt x="1555" y="5804"/>
                    </a:cubicBezTo>
                    <a:cubicBezTo>
                      <a:pt x="1643" y="5804"/>
                      <a:pt x="1732" y="5790"/>
                      <a:pt x="1819" y="5759"/>
                    </a:cubicBezTo>
                    <a:cubicBezTo>
                      <a:pt x="3285" y="5248"/>
                      <a:pt x="7202" y="3810"/>
                      <a:pt x="9962" y="2160"/>
                    </a:cubicBezTo>
                    <a:cubicBezTo>
                      <a:pt x="10332" y="1938"/>
                      <a:pt x="10457" y="1468"/>
                      <a:pt x="10257" y="1087"/>
                    </a:cubicBezTo>
                    <a:cubicBezTo>
                      <a:pt x="10026" y="649"/>
                      <a:pt x="9628" y="153"/>
                      <a:pt x="8980" y="43"/>
                    </a:cubicBezTo>
                    <a:cubicBezTo>
                      <a:pt x="8805" y="13"/>
                      <a:pt x="8609" y="0"/>
                      <a:pt x="8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3"/>
              <p:cNvSpPr/>
              <p:nvPr/>
            </p:nvSpPr>
            <p:spPr>
              <a:xfrm>
                <a:off x="2161662" y="2327489"/>
                <a:ext cx="273859" cy="375120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7835" extrusionOk="0">
                    <a:moveTo>
                      <a:pt x="0" y="0"/>
                    </a:moveTo>
                    <a:lnTo>
                      <a:pt x="0" y="6442"/>
                    </a:lnTo>
                    <a:cubicBezTo>
                      <a:pt x="0" y="6442"/>
                      <a:pt x="578" y="7195"/>
                      <a:pt x="1407" y="7835"/>
                    </a:cubicBezTo>
                    <a:cubicBezTo>
                      <a:pt x="2721" y="7054"/>
                      <a:pt x="4434" y="5302"/>
                      <a:pt x="5719" y="3455"/>
                    </a:cubicBezTo>
                    <a:cubicBezTo>
                      <a:pt x="4180" y="1969"/>
                      <a:pt x="1897" y="623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3"/>
              <p:cNvSpPr/>
              <p:nvPr/>
            </p:nvSpPr>
            <p:spPr>
              <a:xfrm>
                <a:off x="2161662" y="2460683"/>
                <a:ext cx="45388" cy="223396"/>
              </a:xfrm>
              <a:custGeom>
                <a:avLst/>
                <a:gdLst/>
                <a:ahLst/>
                <a:cxnLst/>
                <a:rect l="l" t="t" r="r" b="b"/>
                <a:pathLst>
                  <a:path w="948" h="4666" extrusionOk="0">
                    <a:moveTo>
                      <a:pt x="0" y="1"/>
                    </a:moveTo>
                    <a:lnTo>
                      <a:pt x="0" y="3660"/>
                    </a:lnTo>
                    <a:cubicBezTo>
                      <a:pt x="0" y="3660"/>
                      <a:pt x="372" y="4145"/>
                      <a:pt x="947" y="4666"/>
                    </a:cubicBezTo>
                    <a:cubicBezTo>
                      <a:pt x="629" y="2517"/>
                      <a:pt x="164" y="1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3"/>
              <p:cNvSpPr/>
              <p:nvPr/>
            </p:nvSpPr>
            <p:spPr>
              <a:xfrm>
                <a:off x="2561864" y="1284722"/>
                <a:ext cx="357884" cy="913168"/>
              </a:xfrm>
              <a:custGeom>
                <a:avLst/>
                <a:gdLst/>
                <a:ahLst/>
                <a:cxnLst/>
                <a:rect l="l" t="t" r="r" b="b"/>
                <a:pathLst>
                  <a:path w="7475" h="1907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cubicBezTo>
                      <a:pt x="3519" y="19069"/>
                      <a:pt x="3533" y="19073"/>
                      <a:pt x="3550" y="19073"/>
                    </a:cubicBezTo>
                    <a:cubicBezTo>
                      <a:pt x="4134" y="19073"/>
                      <a:pt x="7475" y="1456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3"/>
              <p:cNvSpPr/>
              <p:nvPr/>
            </p:nvSpPr>
            <p:spPr>
              <a:xfrm>
                <a:off x="2561864" y="1284722"/>
                <a:ext cx="247144" cy="912689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906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lnTo>
                      <a:pt x="5162" y="7728"/>
                    </a:ln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D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3"/>
              <p:cNvSpPr/>
              <p:nvPr/>
            </p:nvSpPr>
            <p:spPr>
              <a:xfrm>
                <a:off x="2561864" y="1284722"/>
                <a:ext cx="298277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15489" extrusionOk="0">
                    <a:moveTo>
                      <a:pt x="0" y="1"/>
                    </a:moveTo>
                    <a:cubicBezTo>
                      <a:pt x="1" y="1"/>
                      <a:pt x="422" y="695"/>
                      <a:pt x="992" y="1907"/>
                    </a:cubicBezTo>
                    <a:cubicBezTo>
                      <a:pt x="1534" y="3014"/>
                      <a:pt x="4357" y="8993"/>
                      <a:pt x="5577" y="15488"/>
                    </a:cubicBezTo>
                    <a:cubicBezTo>
                      <a:pt x="6091" y="13539"/>
                      <a:pt x="6229" y="1088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3"/>
              <p:cNvSpPr/>
              <p:nvPr/>
            </p:nvSpPr>
            <p:spPr>
              <a:xfrm>
                <a:off x="2404828" y="1006459"/>
                <a:ext cx="598852" cy="1104295"/>
              </a:xfrm>
              <a:custGeom>
                <a:avLst/>
                <a:gdLst/>
                <a:ahLst/>
                <a:cxnLst/>
                <a:rect l="l" t="t" r="r" b="b"/>
                <a:pathLst>
                  <a:path w="12508" h="23065" extrusionOk="0">
                    <a:moveTo>
                      <a:pt x="2774" y="0"/>
                    </a:moveTo>
                    <a:cubicBezTo>
                      <a:pt x="2317" y="0"/>
                      <a:pt x="1913" y="96"/>
                      <a:pt x="1583" y="233"/>
                    </a:cubicBezTo>
                    <a:cubicBezTo>
                      <a:pt x="189" y="812"/>
                      <a:pt x="1" y="2455"/>
                      <a:pt x="1" y="2455"/>
                    </a:cubicBezTo>
                    <a:lnTo>
                      <a:pt x="1" y="4827"/>
                    </a:lnTo>
                    <a:cubicBezTo>
                      <a:pt x="1" y="4827"/>
                      <a:pt x="77" y="4809"/>
                      <a:pt x="219" y="4809"/>
                    </a:cubicBezTo>
                    <a:cubicBezTo>
                      <a:pt x="944" y="4809"/>
                      <a:pt x="3405" y="5279"/>
                      <a:pt x="6367" y="11029"/>
                    </a:cubicBezTo>
                    <a:cubicBezTo>
                      <a:pt x="9192" y="16512"/>
                      <a:pt x="8902" y="22884"/>
                      <a:pt x="10105" y="23063"/>
                    </a:cubicBezTo>
                    <a:cubicBezTo>
                      <a:pt x="10110" y="23064"/>
                      <a:pt x="10115" y="23064"/>
                      <a:pt x="10120" y="23064"/>
                    </a:cubicBezTo>
                    <a:cubicBezTo>
                      <a:pt x="10765" y="23064"/>
                      <a:pt x="12507" y="17250"/>
                      <a:pt x="9818" y="8893"/>
                    </a:cubicBezTo>
                    <a:cubicBezTo>
                      <a:pt x="7487" y="1652"/>
                      <a:pt x="4669" y="0"/>
                      <a:pt x="2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3"/>
              <p:cNvSpPr/>
              <p:nvPr/>
            </p:nvSpPr>
            <p:spPr>
              <a:xfrm>
                <a:off x="2421298" y="1070423"/>
                <a:ext cx="485478" cy="882909"/>
              </a:xfrm>
              <a:custGeom>
                <a:avLst/>
                <a:gdLst/>
                <a:ahLst/>
                <a:cxnLst/>
                <a:rect l="l" t="t" r="r" b="b"/>
                <a:pathLst>
                  <a:path w="10140" h="18441" extrusionOk="0">
                    <a:moveTo>
                      <a:pt x="2750" y="1"/>
                    </a:moveTo>
                    <a:cubicBezTo>
                      <a:pt x="237" y="1"/>
                      <a:pt x="4" y="2872"/>
                      <a:pt x="3" y="2901"/>
                    </a:cubicBezTo>
                    <a:cubicBezTo>
                      <a:pt x="0" y="2940"/>
                      <a:pt x="30" y="2974"/>
                      <a:pt x="68" y="2977"/>
                    </a:cubicBezTo>
                    <a:cubicBezTo>
                      <a:pt x="71" y="2977"/>
                      <a:pt x="74" y="2977"/>
                      <a:pt x="76" y="2977"/>
                    </a:cubicBezTo>
                    <a:cubicBezTo>
                      <a:pt x="115" y="2977"/>
                      <a:pt x="142" y="2947"/>
                      <a:pt x="144" y="2910"/>
                    </a:cubicBezTo>
                    <a:cubicBezTo>
                      <a:pt x="145" y="2904"/>
                      <a:pt x="198" y="2205"/>
                      <a:pt x="548" y="1517"/>
                    </a:cubicBezTo>
                    <a:cubicBezTo>
                      <a:pt x="1013" y="605"/>
                      <a:pt x="1753" y="142"/>
                      <a:pt x="2750" y="142"/>
                    </a:cubicBezTo>
                    <a:cubicBezTo>
                      <a:pt x="6475" y="142"/>
                      <a:pt x="9998" y="9000"/>
                      <a:pt x="9998" y="18370"/>
                    </a:cubicBezTo>
                    <a:cubicBezTo>
                      <a:pt x="9998" y="18409"/>
                      <a:pt x="10030" y="18441"/>
                      <a:pt x="10069" y="18441"/>
                    </a:cubicBezTo>
                    <a:cubicBezTo>
                      <a:pt x="10108" y="18441"/>
                      <a:pt x="10140" y="18409"/>
                      <a:pt x="10140" y="18370"/>
                    </a:cubicBezTo>
                    <a:cubicBezTo>
                      <a:pt x="10140" y="8928"/>
                      <a:pt x="6549" y="1"/>
                      <a:pt x="27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3"/>
              <p:cNvSpPr/>
              <p:nvPr/>
            </p:nvSpPr>
            <p:spPr>
              <a:xfrm>
                <a:off x="2429676" y="1119928"/>
                <a:ext cx="441670" cy="475424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9930" extrusionOk="0">
                    <a:moveTo>
                      <a:pt x="2029" y="1"/>
                    </a:moveTo>
                    <a:cubicBezTo>
                      <a:pt x="1979" y="1"/>
                      <a:pt x="1930" y="2"/>
                      <a:pt x="1881" y="5"/>
                    </a:cubicBezTo>
                    <a:cubicBezTo>
                      <a:pt x="707" y="73"/>
                      <a:pt x="51" y="934"/>
                      <a:pt x="23" y="971"/>
                    </a:cubicBezTo>
                    <a:cubicBezTo>
                      <a:pt x="1" y="1002"/>
                      <a:pt x="7" y="1047"/>
                      <a:pt x="38" y="1070"/>
                    </a:cubicBezTo>
                    <a:cubicBezTo>
                      <a:pt x="51" y="1080"/>
                      <a:pt x="66" y="1084"/>
                      <a:pt x="80" y="1084"/>
                    </a:cubicBezTo>
                    <a:cubicBezTo>
                      <a:pt x="102" y="1084"/>
                      <a:pt x="124" y="1074"/>
                      <a:pt x="138" y="1055"/>
                    </a:cubicBezTo>
                    <a:cubicBezTo>
                      <a:pt x="144" y="1048"/>
                      <a:pt x="784" y="210"/>
                      <a:pt x="1892" y="147"/>
                    </a:cubicBezTo>
                    <a:cubicBezTo>
                      <a:pt x="1937" y="144"/>
                      <a:pt x="1983" y="143"/>
                      <a:pt x="2028" y="143"/>
                    </a:cubicBezTo>
                    <a:cubicBezTo>
                      <a:pt x="2964" y="143"/>
                      <a:pt x="3960" y="688"/>
                      <a:pt x="4981" y="1766"/>
                    </a:cubicBezTo>
                    <a:cubicBezTo>
                      <a:pt x="7318" y="4235"/>
                      <a:pt x="9060" y="9823"/>
                      <a:pt x="9078" y="9879"/>
                    </a:cubicBezTo>
                    <a:cubicBezTo>
                      <a:pt x="9087" y="9910"/>
                      <a:pt x="9115" y="9929"/>
                      <a:pt x="9145" y="9929"/>
                    </a:cubicBezTo>
                    <a:cubicBezTo>
                      <a:pt x="9152" y="9929"/>
                      <a:pt x="9160" y="9928"/>
                      <a:pt x="9166" y="9926"/>
                    </a:cubicBezTo>
                    <a:cubicBezTo>
                      <a:pt x="9203" y="9914"/>
                      <a:pt x="9224" y="9875"/>
                      <a:pt x="9213" y="9837"/>
                    </a:cubicBezTo>
                    <a:cubicBezTo>
                      <a:pt x="9196" y="9781"/>
                      <a:pt x="7444" y="4162"/>
                      <a:pt x="5084" y="1668"/>
                    </a:cubicBezTo>
                    <a:cubicBezTo>
                      <a:pt x="4035" y="560"/>
                      <a:pt x="3005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3"/>
              <p:cNvSpPr/>
              <p:nvPr/>
            </p:nvSpPr>
            <p:spPr>
              <a:xfrm>
                <a:off x="2508960" y="1206107"/>
                <a:ext cx="384696" cy="81032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16925" extrusionOk="0">
                    <a:moveTo>
                      <a:pt x="80" y="1"/>
                    </a:moveTo>
                    <a:cubicBezTo>
                      <a:pt x="49" y="1"/>
                      <a:pt x="21" y="21"/>
                      <a:pt x="11" y="52"/>
                    </a:cubicBezTo>
                    <a:cubicBezTo>
                      <a:pt x="1" y="89"/>
                      <a:pt x="22" y="129"/>
                      <a:pt x="59" y="140"/>
                    </a:cubicBezTo>
                    <a:cubicBezTo>
                      <a:pt x="76" y="144"/>
                      <a:pt x="1745" y="663"/>
                      <a:pt x="3535" y="2971"/>
                    </a:cubicBezTo>
                    <a:cubicBezTo>
                      <a:pt x="6533" y="6836"/>
                      <a:pt x="7558" y="12656"/>
                      <a:pt x="7890" y="16859"/>
                    </a:cubicBezTo>
                    <a:cubicBezTo>
                      <a:pt x="7893" y="16896"/>
                      <a:pt x="7924" y="16924"/>
                      <a:pt x="7960" y="16924"/>
                    </a:cubicBezTo>
                    <a:lnTo>
                      <a:pt x="7967" y="16924"/>
                    </a:lnTo>
                    <a:cubicBezTo>
                      <a:pt x="8006" y="16922"/>
                      <a:pt x="8035" y="16887"/>
                      <a:pt x="8031" y="16848"/>
                    </a:cubicBezTo>
                    <a:cubicBezTo>
                      <a:pt x="7698" y="12621"/>
                      <a:pt x="6664" y="6764"/>
                      <a:pt x="3638" y="2872"/>
                    </a:cubicBezTo>
                    <a:cubicBezTo>
                      <a:pt x="1821" y="535"/>
                      <a:pt x="169" y="24"/>
                      <a:pt x="100" y="4"/>
                    </a:cubicBezTo>
                    <a:cubicBezTo>
                      <a:pt x="93" y="2"/>
                      <a:pt x="86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3"/>
              <p:cNvSpPr/>
              <p:nvPr/>
            </p:nvSpPr>
            <p:spPr>
              <a:xfrm>
                <a:off x="2734315" y="1651270"/>
                <a:ext cx="79237" cy="44056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9202" extrusionOk="0">
                    <a:moveTo>
                      <a:pt x="81" y="1"/>
                    </a:moveTo>
                    <a:cubicBezTo>
                      <a:pt x="73" y="1"/>
                      <a:pt x="64" y="2"/>
                      <a:pt x="56" y="6"/>
                    </a:cubicBezTo>
                    <a:cubicBezTo>
                      <a:pt x="19" y="19"/>
                      <a:pt x="0" y="60"/>
                      <a:pt x="14" y="96"/>
                    </a:cubicBezTo>
                    <a:cubicBezTo>
                      <a:pt x="30" y="136"/>
                      <a:pt x="1508" y="4118"/>
                      <a:pt x="750" y="9119"/>
                    </a:cubicBezTo>
                    <a:cubicBezTo>
                      <a:pt x="744" y="9159"/>
                      <a:pt x="771" y="9194"/>
                      <a:pt x="810" y="9201"/>
                    </a:cubicBezTo>
                    <a:cubicBezTo>
                      <a:pt x="813" y="9201"/>
                      <a:pt x="817" y="9201"/>
                      <a:pt x="820" y="9201"/>
                    </a:cubicBezTo>
                    <a:cubicBezTo>
                      <a:pt x="855" y="9201"/>
                      <a:pt x="886" y="9176"/>
                      <a:pt x="891" y="9141"/>
                    </a:cubicBezTo>
                    <a:cubicBezTo>
                      <a:pt x="1655" y="4101"/>
                      <a:pt x="163" y="87"/>
                      <a:pt x="148" y="47"/>
                    </a:cubicBezTo>
                    <a:cubicBezTo>
                      <a:pt x="137" y="18"/>
                      <a:pt x="109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3"/>
              <p:cNvSpPr/>
              <p:nvPr/>
            </p:nvSpPr>
            <p:spPr>
              <a:xfrm>
                <a:off x="2404828" y="1057592"/>
                <a:ext cx="97335" cy="21042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395" extrusionOk="0">
                    <a:moveTo>
                      <a:pt x="555" y="1"/>
                    </a:moveTo>
                    <a:cubicBezTo>
                      <a:pt x="87" y="658"/>
                      <a:pt x="1" y="1387"/>
                      <a:pt x="1" y="1387"/>
                    </a:cubicBezTo>
                    <a:lnTo>
                      <a:pt x="1" y="3759"/>
                    </a:lnTo>
                    <a:cubicBezTo>
                      <a:pt x="1" y="3759"/>
                      <a:pt x="76" y="3741"/>
                      <a:pt x="216" y="3741"/>
                    </a:cubicBezTo>
                    <a:cubicBezTo>
                      <a:pt x="528" y="3741"/>
                      <a:pt x="1168" y="3829"/>
                      <a:pt x="2033" y="4394"/>
                    </a:cubicBezTo>
                    <a:lnTo>
                      <a:pt x="2033" y="4394"/>
                    </a:lnTo>
                    <a:cubicBezTo>
                      <a:pt x="1777" y="2395"/>
                      <a:pt x="1064" y="874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3"/>
              <p:cNvSpPr/>
              <p:nvPr/>
            </p:nvSpPr>
            <p:spPr>
              <a:xfrm>
                <a:off x="1175306" y="1290658"/>
                <a:ext cx="441095" cy="909768"/>
              </a:xfrm>
              <a:custGeom>
                <a:avLst/>
                <a:gdLst/>
                <a:ahLst/>
                <a:cxnLst/>
                <a:rect l="l" t="t" r="r" b="b"/>
                <a:pathLst>
                  <a:path w="9213" h="19002" extrusionOk="0">
                    <a:moveTo>
                      <a:pt x="2930" y="1"/>
                    </a:move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2688" y="16940"/>
                      <a:pt x="7649" y="19002"/>
                      <a:pt x="8743" y="19002"/>
                    </a:cubicBezTo>
                    <a:cubicBezTo>
                      <a:pt x="8857" y="19002"/>
                      <a:pt x="8929" y="18980"/>
                      <a:pt x="8951" y="18938"/>
                    </a:cubicBezTo>
                    <a:cubicBezTo>
                      <a:pt x="9213" y="18444"/>
                      <a:pt x="5887" y="17127"/>
                      <a:pt x="4082" y="12986"/>
                    </a:cubicBezTo>
                    <a:cubicBezTo>
                      <a:pt x="1328" y="6670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3"/>
              <p:cNvSpPr/>
              <p:nvPr/>
            </p:nvSpPr>
            <p:spPr>
              <a:xfrm>
                <a:off x="1175306" y="1290658"/>
                <a:ext cx="165082" cy="73281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5306" extrusionOk="0">
                    <a:moveTo>
                      <a:pt x="2930" y="1"/>
                    </a:moveTo>
                    <a:lnTo>
                      <a:pt x="2930" y="1"/>
                    </a:ln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1762" y="12441"/>
                      <a:pt x="2543" y="14057"/>
                      <a:pt x="3448" y="15306"/>
                    </a:cubicBezTo>
                    <a:cubicBezTo>
                      <a:pt x="2624" y="11803"/>
                      <a:pt x="2465" y="8894"/>
                      <a:pt x="2553" y="6720"/>
                    </a:cubicBezTo>
                    <a:cubicBezTo>
                      <a:pt x="2231" y="2918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rgbClr val="AD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3"/>
              <p:cNvSpPr/>
              <p:nvPr/>
            </p:nvSpPr>
            <p:spPr>
              <a:xfrm>
                <a:off x="1091426" y="1011582"/>
                <a:ext cx="331504" cy="1176302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24569" extrusionOk="0">
                    <a:moveTo>
                      <a:pt x="4674" y="1"/>
                    </a:moveTo>
                    <a:cubicBezTo>
                      <a:pt x="2841" y="1"/>
                      <a:pt x="0" y="2449"/>
                      <a:pt x="0" y="8868"/>
                    </a:cubicBezTo>
                    <a:cubicBezTo>
                      <a:pt x="0" y="17956"/>
                      <a:pt x="3418" y="24569"/>
                      <a:pt x="4708" y="24569"/>
                    </a:cubicBezTo>
                    <a:cubicBezTo>
                      <a:pt x="4776" y="24569"/>
                      <a:pt x="4837" y="24551"/>
                      <a:pt x="4892" y="24514"/>
                    </a:cubicBezTo>
                    <a:cubicBezTo>
                      <a:pt x="5778" y="23922"/>
                      <a:pt x="2999" y="19341"/>
                      <a:pt x="4053" y="11251"/>
                    </a:cubicBezTo>
                    <a:cubicBezTo>
                      <a:pt x="4513" y="7730"/>
                      <a:pt x="6923" y="4720"/>
                      <a:pt x="6923" y="4720"/>
                    </a:cubicBezTo>
                    <a:lnTo>
                      <a:pt x="6923" y="2348"/>
                    </a:lnTo>
                    <a:cubicBezTo>
                      <a:pt x="6923" y="2348"/>
                      <a:pt x="6736" y="705"/>
                      <a:pt x="5341" y="126"/>
                    </a:cubicBezTo>
                    <a:cubicBezTo>
                      <a:pt x="5143" y="44"/>
                      <a:pt x="4917" y="1"/>
                      <a:pt x="4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3"/>
              <p:cNvSpPr/>
              <p:nvPr/>
            </p:nvSpPr>
            <p:spPr>
              <a:xfrm>
                <a:off x="1137627" y="1069753"/>
                <a:ext cx="270077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10978" extrusionOk="0">
                    <a:moveTo>
                      <a:pt x="3263" y="1"/>
                    </a:moveTo>
                    <a:cubicBezTo>
                      <a:pt x="2834" y="1"/>
                      <a:pt x="2437" y="159"/>
                      <a:pt x="2084" y="472"/>
                    </a:cubicBezTo>
                    <a:cubicBezTo>
                      <a:pt x="702" y="1694"/>
                      <a:pt x="1" y="5205"/>
                      <a:pt x="1" y="10906"/>
                    </a:cubicBezTo>
                    <a:cubicBezTo>
                      <a:pt x="1" y="10946"/>
                      <a:pt x="32" y="10977"/>
                      <a:pt x="72" y="10977"/>
                    </a:cubicBezTo>
                    <a:cubicBezTo>
                      <a:pt x="111" y="10977"/>
                      <a:pt x="143" y="10946"/>
                      <a:pt x="143" y="10906"/>
                    </a:cubicBezTo>
                    <a:cubicBezTo>
                      <a:pt x="143" y="5248"/>
                      <a:pt x="828" y="1773"/>
                      <a:pt x="2178" y="578"/>
                    </a:cubicBezTo>
                    <a:cubicBezTo>
                      <a:pt x="2504" y="289"/>
                      <a:pt x="2868" y="143"/>
                      <a:pt x="3263" y="143"/>
                    </a:cubicBezTo>
                    <a:cubicBezTo>
                      <a:pt x="3332" y="143"/>
                      <a:pt x="3401" y="148"/>
                      <a:pt x="3472" y="156"/>
                    </a:cubicBezTo>
                    <a:cubicBezTo>
                      <a:pt x="5255" y="376"/>
                      <a:pt x="5494" y="2901"/>
                      <a:pt x="5495" y="2926"/>
                    </a:cubicBezTo>
                    <a:cubicBezTo>
                      <a:pt x="5499" y="2962"/>
                      <a:pt x="5529" y="2991"/>
                      <a:pt x="5566" y="2991"/>
                    </a:cubicBezTo>
                    <a:cubicBezTo>
                      <a:pt x="5568" y="2991"/>
                      <a:pt x="5570" y="2991"/>
                      <a:pt x="5572" y="2991"/>
                    </a:cubicBezTo>
                    <a:cubicBezTo>
                      <a:pt x="5612" y="2987"/>
                      <a:pt x="5640" y="2953"/>
                      <a:pt x="5637" y="2914"/>
                    </a:cubicBezTo>
                    <a:cubicBezTo>
                      <a:pt x="5635" y="2887"/>
                      <a:pt x="5387" y="249"/>
                      <a:pt x="3488" y="15"/>
                    </a:cubicBezTo>
                    <a:cubicBezTo>
                      <a:pt x="3412" y="6"/>
                      <a:pt x="3337" y="1"/>
                      <a:pt x="3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3"/>
              <p:cNvSpPr/>
              <p:nvPr/>
            </p:nvSpPr>
            <p:spPr>
              <a:xfrm>
                <a:off x="1096741" y="1093117"/>
                <a:ext cx="164316" cy="897081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18737" extrusionOk="0">
                    <a:moveTo>
                      <a:pt x="2947" y="0"/>
                    </a:moveTo>
                    <a:cubicBezTo>
                      <a:pt x="2923" y="0"/>
                      <a:pt x="2898" y="13"/>
                      <a:pt x="2885" y="36"/>
                    </a:cubicBezTo>
                    <a:cubicBezTo>
                      <a:pt x="1674" y="2144"/>
                      <a:pt x="67" y="10506"/>
                      <a:pt x="3285" y="18691"/>
                    </a:cubicBezTo>
                    <a:cubicBezTo>
                      <a:pt x="3295" y="18720"/>
                      <a:pt x="3322" y="18737"/>
                      <a:pt x="3351" y="18737"/>
                    </a:cubicBezTo>
                    <a:cubicBezTo>
                      <a:pt x="3359" y="18737"/>
                      <a:pt x="3369" y="18735"/>
                      <a:pt x="3376" y="18732"/>
                    </a:cubicBezTo>
                    <a:cubicBezTo>
                      <a:pt x="3413" y="18718"/>
                      <a:pt x="3431" y="18677"/>
                      <a:pt x="3417" y="18640"/>
                    </a:cubicBezTo>
                    <a:cubicBezTo>
                      <a:pt x="1" y="9948"/>
                      <a:pt x="2108" y="1673"/>
                      <a:pt x="3009" y="107"/>
                    </a:cubicBezTo>
                    <a:cubicBezTo>
                      <a:pt x="3028" y="73"/>
                      <a:pt x="3016" y="30"/>
                      <a:pt x="2982" y="10"/>
                    </a:cubicBezTo>
                    <a:cubicBezTo>
                      <a:pt x="2971" y="3"/>
                      <a:pt x="2959" y="0"/>
                      <a:pt x="29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>
                <a:off x="1219161" y="1174460"/>
                <a:ext cx="161204" cy="47408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9902" extrusionOk="0">
                    <a:moveTo>
                      <a:pt x="2612" y="1"/>
                    </a:moveTo>
                    <a:cubicBezTo>
                      <a:pt x="2482" y="1"/>
                      <a:pt x="2354" y="30"/>
                      <a:pt x="2228" y="88"/>
                    </a:cubicBezTo>
                    <a:cubicBezTo>
                      <a:pt x="1151" y="584"/>
                      <a:pt x="0" y="3406"/>
                      <a:pt x="0" y="9831"/>
                    </a:cubicBezTo>
                    <a:cubicBezTo>
                      <a:pt x="0" y="9869"/>
                      <a:pt x="33" y="9902"/>
                      <a:pt x="71" y="9902"/>
                    </a:cubicBezTo>
                    <a:cubicBezTo>
                      <a:pt x="110" y="9902"/>
                      <a:pt x="143" y="9869"/>
                      <a:pt x="143" y="9831"/>
                    </a:cubicBezTo>
                    <a:cubicBezTo>
                      <a:pt x="143" y="3466"/>
                      <a:pt x="1298" y="673"/>
                      <a:pt x="2287" y="217"/>
                    </a:cubicBezTo>
                    <a:cubicBezTo>
                      <a:pt x="2395" y="167"/>
                      <a:pt x="2504" y="142"/>
                      <a:pt x="2614" y="142"/>
                    </a:cubicBezTo>
                    <a:cubicBezTo>
                      <a:pt x="2822" y="142"/>
                      <a:pt x="3031" y="231"/>
                      <a:pt x="3241" y="410"/>
                    </a:cubicBezTo>
                    <a:cubicBezTo>
                      <a:pt x="3254" y="422"/>
                      <a:pt x="3271" y="427"/>
                      <a:pt x="3287" y="427"/>
                    </a:cubicBezTo>
                    <a:cubicBezTo>
                      <a:pt x="3307" y="427"/>
                      <a:pt x="3327" y="419"/>
                      <a:pt x="3341" y="402"/>
                    </a:cubicBezTo>
                    <a:cubicBezTo>
                      <a:pt x="3366" y="372"/>
                      <a:pt x="3363" y="328"/>
                      <a:pt x="3333" y="302"/>
                    </a:cubicBezTo>
                    <a:cubicBezTo>
                      <a:pt x="3098" y="102"/>
                      <a:pt x="2854" y="1"/>
                      <a:pt x="2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3"/>
              <p:cNvSpPr/>
              <p:nvPr/>
            </p:nvSpPr>
            <p:spPr>
              <a:xfrm>
                <a:off x="1281784" y="1760670"/>
                <a:ext cx="210086" cy="369662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7721" extrusionOk="0">
                    <a:moveTo>
                      <a:pt x="77" y="1"/>
                    </a:moveTo>
                    <a:cubicBezTo>
                      <a:pt x="73" y="1"/>
                      <a:pt x="68" y="1"/>
                      <a:pt x="63" y="2"/>
                    </a:cubicBezTo>
                    <a:cubicBezTo>
                      <a:pt x="25" y="9"/>
                      <a:pt x="0" y="47"/>
                      <a:pt x="7" y="85"/>
                    </a:cubicBezTo>
                    <a:cubicBezTo>
                      <a:pt x="18" y="136"/>
                      <a:pt x="1046" y="5202"/>
                      <a:pt x="4265" y="7706"/>
                    </a:cubicBezTo>
                    <a:cubicBezTo>
                      <a:pt x="4277" y="7715"/>
                      <a:pt x="4293" y="7721"/>
                      <a:pt x="4308" y="7721"/>
                    </a:cubicBezTo>
                    <a:cubicBezTo>
                      <a:pt x="4329" y="7721"/>
                      <a:pt x="4350" y="7711"/>
                      <a:pt x="4364" y="7693"/>
                    </a:cubicBezTo>
                    <a:cubicBezTo>
                      <a:pt x="4388" y="7662"/>
                      <a:pt x="4383" y="7618"/>
                      <a:pt x="4351" y="7593"/>
                    </a:cubicBezTo>
                    <a:cubicBezTo>
                      <a:pt x="1176" y="5123"/>
                      <a:pt x="157" y="108"/>
                      <a:pt x="147" y="58"/>
                    </a:cubicBezTo>
                    <a:cubicBezTo>
                      <a:pt x="140" y="24"/>
                      <a:pt x="110" y="1"/>
                      <a:pt x="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3"/>
              <p:cNvSpPr/>
              <p:nvPr/>
            </p:nvSpPr>
            <p:spPr>
              <a:xfrm>
                <a:off x="1282502" y="1079089"/>
                <a:ext cx="140425" cy="426541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909" extrusionOk="0">
                    <a:moveTo>
                      <a:pt x="2642" y="1"/>
                    </a:moveTo>
                    <a:cubicBezTo>
                      <a:pt x="1364" y="1709"/>
                      <a:pt x="0" y="4574"/>
                      <a:pt x="230" y="8908"/>
                    </a:cubicBezTo>
                    <a:cubicBezTo>
                      <a:pt x="935" y="5805"/>
                      <a:pt x="2932" y="3310"/>
                      <a:pt x="2932" y="3310"/>
                    </a:cubicBezTo>
                    <a:lnTo>
                      <a:pt x="2932" y="938"/>
                    </a:lnTo>
                    <a:cubicBezTo>
                      <a:pt x="2932" y="938"/>
                      <a:pt x="2882" y="502"/>
                      <a:pt x="2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3"/>
              <p:cNvSpPr/>
              <p:nvPr/>
            </p:nvSpPr>
            <p:spPr>
              <a:xfrm>
                <a:off x="1091426" y="1314070"/>
                <a:ext cx="510805" cy="886356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18513" extrusionOk="0">
                    <a:moveTo>
                      <a:pt x="1677" y="0"/>
                    </a:moveTo>
                    <a:cubicBezTo>
                      <a:pt x="1657" y="0"/>
                      <a:pt x="1637" y="2"/>
                      <a:pt x="1617" y="4"/>
                    </a:cubicBezTo>
                    <a:cubicBezTo>
                      <a:pt x="1462" y="26"/>
                      <a:pt x="755" y="289"/>
                      <a:pt x="904" y="3220"/>
                    </a:cubicBezTo>
                    <a:cubicBezTo>
                      <a:pt x="679" y="2685"/>
                      <a:pt x="366" y="2026"/>
                      <a:pt x="26" y="1556"/>
                    </a:cubicBezTo>
                    <a:cubicBezTo>
                      <a:pt x="11" y="1878"/>
                      <a:pt x="0" y="2207"/>
                      <a:pt x="0" y="2550"/>
                    </a:cubicBezTo>
                    <a:cubicBezTo>
                      <a:pt x="0" y="11638"/>
                      <a:pt x="3418" y="18251"/>
                      <a:pt x="4708" y="18251"/>
                    </a:cubicBezTo>
                    <a:cubicBezTo>
                      <a:pt x="4776" y="18251"/>
                      <a:pt x="4837" y="18233"/>
                      <a:pt x="4892" y="18196"/>
                    </a:cubicBezTo>
                    <a:cubicBezTo>
                      <a:pt x="5414" y="17847"/>
                      <a:pt x="4667" y="16120"/>
                      <a:pt x="4178" y="13111"/>
                    </a:cubicBezTo>
                    <a:lnTo>
                      <a:pt x="4178" y="13111"/>
                    </a:lnTo>
                    <a:cubicBezTo>
                      <a:pt x="6161" y="17147"/>
                      <a:pt x="9606" y="18512"/>
                      <a:pt x="10495" y="18512"/>
                    </a:cubicBezTo>
                    <a:cubicBezTo>
                      <a:pt x="10574" y="18512"/>
                      <a:pt x="10633" y="18501"/>
                      <a:pt x="10669" y="18480"/>
                    </a:cubicBezTo>
                    <a:cubicBezTo>
                      <a:pt x="10122" y="18126"/>
                      <a:pt x="9413" y="17707"/>
                      <a:pt x="8496" y="17231"/>
                    </a:cubicBezTo>
                    <a:lnTo>
                      <a:pt x="8317" y="17138"/>
                    </a:lnTo>
                    <a:lnTo>
                      <a:pt x="8293" y="17313"/>
                    </a:lnTo>
                    <a:cubicBezTo>
                      <a:pt x="7300" y="16599"/>
                      <a:pt x="6613" y="15978"/>
                      <a:pt x="6251" y="15465"/>
                    </a:cubicBezTo>
                    <a:cubicBezTo>
                      <a:pt x="5575" y="14505"/>
                      <a:pt x="4693" y="10551"/>
                      <a:pt x="4269" y="8317"/>
                    </a:cubicBezTo>
                    <a:cubicBezTo>
                      <a:pt x="4321" y="8253"/>
                      <a:pt x="4409" y="8135"/>
                      <a:pt x="4518" y="7958"/>
                    </a:cubicBezTo>
                    <a:cubicBezTo>
                      <a:pt x="4285" y="6537"/>
                      <a:pt x="4210" y="5189"/>
                      <a:pt x="4220" y="4005"/>
                    </a:cubicBezTo>
                    <a:cubicBezTo>
                      <a:pt x="4364" y="3371"/>
                      <a:pt x="4563" y="2764"/>
                      <a:pt x="4787" y="2197"/>
                    </a:cubicBezTo>
                    <a:cubicBezTo>
                      <a:pt x="4795" y="1571"/>
                      <a:pt x="4726" y="1155"/>
                      <a:pt x="4536" y="928"/>
                    </a:cubicBezTo>
                    <a:cubicBezTo>
                      <a:pt x="4440" y="813"/>
                      <a:pt x="4315" y="748"/>
                      <a:pt x="4167" y="737"/>
                    </a:cubicBezTo>
                    <a:cubicBezTo>
                      <a:pt x="4160" y="736"/>
                      <a:pt x="4153" y="736"/>
                      <a:pt x="4146" y="736"/>
                    </a:cubicBezTo>
                    <a:cubicBezTo>
                      <a:pt x="3587" y="736"/>
                      <a:pt x="3071" y="2128"/>
                      <a:pt x="2773" y="3167"/>
                    </a:cubicBezTo>
                    <a:cubicBezTo>
                      <a:pt x="2689" y="2127"/>
                      <a:pt x="2479" y="534"/>
                      <a:pt x="1983" y="118"/>
                    </a:cubicBezTo>
                    <a:cubicBezTo>
                      <a:pt x="1890" y="39"/>
                      <a:pt x="1785" y="0"/>
                      <a:pt x="16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86"/>
                    </a:ln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0821"/>
                    </a:lnTo>
                    <a:cubicBezTo>
                      <a:pt x="11501" y="20821"/>
                      <a:pt x="11262" y="20842"/>
                      <a:pt x="10864" y="20842"/>
                    </a:cubicBezTo>
                    <a:cubicBezTo>
                      <a:pt x="9581" y="20842"/>
                      <a:pt x="6640" y="20628"/>
                      <a:pt x="4694" y="18824"/>
                    </a:cubicBezTo>
                    <a:cubicBezTo>
                      <a:pt x="2372" y="16673"/>
                      <a:pt x="2927" y="9223"/>
                      <a:pt x="4694" y="4325"/>
                    </a:cubicBezTo>
                    <a:cubicBezTo>
                      <a:pt x="5947" y="852"/>
                      <a:pt x="7702" y="174"/>
                      <a:pt x="9739" y="174"/>
                    </a:cubicBezTo>
                    <a:cubicBezTo>
                      <a:pt x="10306" y="174"/>
                      <a:pt x="10895" y="226"/>
                      <a:pt x="11501" y="286"/>
                    </a:cubicBez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3"/>
              <p:cNvSpPr/>
              <p:nvPr/>
            </p:nvSpPr>
            <p:spPr>
              <a:xfrm>
                <a:off x="1485547" y="2254619"/>
                <a:ext cx="424434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8865" h="21142" extrusionOk="0">
                    <a:moveTo>
                      <a:pt x="5924" y="0"/>
                    </a:moveTo>
                    <a:cubicBezTo>
                      <a:pt x="3762" y="0"/>
                      <a:pt x="2209" y="785"/>
                      <a:pt x="783" y="3832"/>
                    </a:cubicBezTo>
                    <a:cubicBezTo>
                      <a:pt x="507" y="4422"/>
                      <a:pt x="245" y="5088"/>
                      <a:pt x="1" y="5803"/>
                    </a:cubicBezTo>
                    <a:cubicBezTo>
                      <a:pt x="586" y="6071"/>
                      <a:pt x="1655" y="6525"/>
                      <a:pt x="2692" y="6773"/>
                    </a:cubicBezTo>
                    <a:cubicBezTo>
                      <a:pt x="2359" y="7829"/>
                      <a:pt x="1985" y="8759"/>
                      <a:pt x="1635" y="9527"/>
                    </a:cubicBezTo>
                    <a:cubicBezTo>
                      <a:pt x="1590" y="9626"/>
                      <a:pt x="1594" y="9737"/>
                      <a:pt x="1645" y="9833"/>
                    </a:cubicBezTo>
                    <a:lnTo>
                      <a:pt x="1680" y="9894"/>
                    </a:lnTo>
                    <a:cubicBezTo>
                      <a:pt x="1257" y="10634"/>
                      <a:pt x="860" y="11251"/>
                      <a:pt x="568" y="11681"/>
                    </a:cubicBezTo>
                    <a:cubicBezTo>
                      <a:pt x="501" y="12734"/>
                      <a:pt x="503" y="13752"/>
                      <a:pt x="584" y="14687"/>
                    </a:cubicBezTo>
                    <a:cubicBezTo>
                      <a:pt x="1448" y="13815"/>
                      <a:pt x="2186" y="12900"/>
                      <a:pt x="2775" y="11957"/>
                    </a:cubicBezTo>
                    <a:lnTo>
                      <a:pt x="2775" y="11957"/>
                    </a:lnTo>
                    <a:cubicBezTo>
                      <a:pt x="2723" y="12558"/>
                      <a:pt x="2668" y="13173"/>
                      <a:pt x="2611" y="13782"/>
                    </a:cubicBezTo>
                    <a:cubicBezTo>
                      <a:pt x="2611" y="13782"/>
                      <a:pt x="1720" y="17160"/>
                      <a:pt x="1471" y="18567"/>
                    </a:cubicBezTo>
                    <a:cubicBezTo>
                      <a:pt x="1471" y="18567"/>
                      <a:pt x="1814" y="18696"/>
                      <a:pt x="2108" y="18752"/>
                    </a:cubicBezTo>
                    <a:cubicBezTo>
                      <a:pt x="2108" y="18752"/>
                      <a:pt x="1825" y="19648"/>
                      <a:pt x="1663" y="20391"/>
                    </a:cubicBezTo>
                    <a:cubicBezTo>
                      <a:pt x="1663" y="20391"/>
                      <a:pt x="935" y="20301"/>
                      <a:pt x="52" y="19834"/>
                    </a:cubicBezTo>
                    <a:lnTo>
                      <a:pt x="52" y="19834"/>
                    </a:lnTo>
                    <a:cubicBezTo>
                      <a:pt x="1400" y="20871"/>
                      <a:pt x="3477" y="21142"/>
                      <a:pt x="5276" y="21142"/>
                    </a:cubicBezTo>
                    <a:cubicBezTo>
                      <a:pt x="7235" y="21142"/>
                      <a:pt x="8865" y="20821"/>
                      <a:pt x="8865" y="20821"/>
                    </a:cubicBezTo>
                    <a:lnTo>
                      <a:pt x="8865" y="286"/>
                    </a:lnTo>
                    <a:cubicBezTo>
                      <a:pt x="7765" y="128"/>
                      <a:pt x="6795" y="0"/>
                      <a:pt x="59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3"/>
              <p:cNvSpPr/>
              <p:nvPr/>
            </p:nvSpPr>
            <p:spPr>
              <a:xfrm>
                <a:off x="1787362" y="2185197"/>
                <a:ext cx="241925" cy="153591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3208" extrusionOk="0">
                    <a:moveTo>
                      <a:pt x="722" y="1"/>
                    </a:moveTo>
                    <a:lnTo>
                      <a:pt x="724" y="2284"/>
                    </a:lnTo>
                    <a:cubicBezTo>
                      <a:pt x="724" y="2284"/>
                      <a:pt x="453" y="2197"/>
                      <a:pt x="1" y="2103"/>
                    </a:cubicBezTo>
                    <a:lnTo>
                      <a:pt x="1" y="2103"/>
                    </a:lnTo>
                    <a:cubicBezTo>
                      <a:pt x="279" y="2485"/>
                      <a:pt x="1017" y="3208"/>
                      <a:pt x="2643" y="3208"/>
                    </a:cubicBezTo>
                    <a:cubicBezTo>
                      <a:pt x="3936" y="3208"/>
                      <a:pt x="4667" y="2750"/>
                      <a:pt x="5052" y="2371"/>
                    </a:cubicBezTo>
                    <a:cubicBezTo>
                      <a:pt x="4746" y="2315"/>
                      <a:pt x="4563" y="2284"/>
                      <a:pt x="4563" y="2284"/>
                    </a:cubicBez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3"/>
              <p:cNvSpPr/>
              <p:nvPr/>
            </p:nvSpPr>
            <p:spPr>
              <a:xfrm>
                <a:off x="1787362" y="2285883"/>
                <a:ext cx="87424" cy="49649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03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7" y="311"/>
                      <a:pt x="759" y="847"/>
                      <a:pt x="1826" y="1037"/>
                    </a:cubicBezTo>
                    <a:lnTo>
                      <a:pt x="1826" y="869"/>
                    </a:lnTo>
                    <a:cubicBezTo>
                      <a:pt x="1418" y="751"/>
                      <a:pt x="1020" y="387"/>
                      <a:pt x="724" y="51"/>
                    </a:cubicBezTo>
                    <a:lnTo>
                      <a:pt x="724" y="181"/>
                    </a:lnTo>
                    <a:cubicBezTo>
                      <a:pt x="724" y="181"/>
                      <a:pt x="453" y="94"/>
                      <a:pt x="1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3"/>
              <p:cNvSpPr/>
              <p:nvPr/>
            </p:nvSpPr>
            <p:spPr>
              <a:xfrm>
                <a:off x="1821929" y="2185197"/>
                <a:ext cx="183945" cy="70907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1481" extrusionOk="0">
                    <a:moveTo>
                      <a:pt x="0" y="1"/>
                    </a:moveTo>
                    <a:lnTo>
                      <a:pt x="1" y="847"/>
                    </a:lnTo>
                    <a:cubicBezTo>
                      <a:pt x="1498" y="1385"/>
                      <a:pt x="2974" y="1481"/>
                      <a:pt x="3841" y="1481"/>
                    </a:cubicBezTo>
                    <a:lnTo>
                      <a:pt x="3842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3"/>
              <p:cNvSpPr/>
              <p:nvPr/>
            </p:nvSpPr>
            <p:spPr>
              <a:xfrm>
                <a:off x="1218970" y="919945"/>
                <a:ext cx="1389884" cy="822057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7170" extrusionOk="0">
                    <a:moveTo>
                      <a:pt x="11681" y="1"/>
                    </a:moveTo>
                    <a:cubicBezTo>
                      <a:pt x="10543" y="1"/>
                      <a:pt x="9079" y="339"/>
                      <a:pt x="7322" y="1435"/>
                    </a:cubicBezTo>
                    <a:cubicBezTo>
                      <a:pt x="2169" y="4648"/>
                      <a:pt x="0" y="11686"/>
                      <a:pt x="3469" y="17169"/>
                    </a:cubicBezTo>
                    <a:lnTo>
                      <a:pt x="25561" y="17169"/>
                    </a:lnTo>
                    <a:cubicBezTo>
                      <a:pt x="29030" y="11686"/>
                      <a:pt x="26861" y="4648"/>
                      <a:pt x="21708" y="1435"/>
                    </a:cubicBezTo>
                    <a:cubicBezTo>
                      <a:pt x="19951" y="339"/>
                      <a:pt x="18487" y="1"/>
                      <a:pt x="17349" y="1"/>
                    </a:cubicBezTo>
                    <a:cubicBezTo>
                      <a:pt x="15505" y="1"/>
                      <a:pt x="14515" y="890"/>
                      <a:pt x="14515" y="890"/>
                    </a:cubicBezTo>
                    <a:cubicBezTo>
                      <a:pt x="14515" y="890"/>
                      <a:pt x="13525" y="1"/>
                      <a:pt x="11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3"/>
              <p:cNvSpPr/>
              <p:nvPr/>
            </p:nvSpPr>
            <p:spPr>
              <a:xfrm>
                <a:off x="1296865" y="1366017"/>
                <a:ext cx="74737" cy="27247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691" extrusionOk="0">
                    <a:moveTo>
                      <a:pt x="344" y="1"/>
                    </a:moveTo>
                    <a:lnTo>
                      <a:pt x="344" y="1"/>
                    </a:lnTo>
                    <a:cubicBezTo>
                      <a:pt x="1" y="1868"/>
                      <a:pt x="117" y="3824"/>
                      <a:pt x="786" y="5690"/>
                    </a:cubicBezTo>
                    <a:cubicBezTo>
                      <a:pt x="879" y="5439"/>
                      <a:pt x="972" y="5155"/>
                      <a:pt x="1058" y="4835"/>
                    </a:cubicBezTo>
                    <a:cubicBezTo>
                      <a:pt x="1560" y="2974"/>
                      <a:pt x="1240" y="2456"/>
                      <a:pt x="882" y="2350"/>
                    </a:cubicBezTo>
                    <a:cubicBezTo>
                      <a:pt x="832" y="2334"/>
                      <a:pt x="783" y="2327"/>
                      <a:pt x="736" y="2327"/>
                    </a:cubicBezTo>
                    <a:cubicBezTo>
                      <a:pt x="615" y="2327"/>
                      <a:pt x="506" y="2374"/>
                      <a:pt x="409" y="2441"/>
                    </a:cubicBezTo>
                    <a:cubicBezTo>
                      <a:pt x="528" y="1217"/>
                      <a:pt x="544" y="422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3"/>
              <p:cNvSpPr/>
              <p:nvPr/>
            </p:nvSpPr>
            <p:spPr>
              <a:xfrm>
                <a:off x="1337129" y="1645525"/>
                <a:ext cx="1153560" cy="96473"/>
              </a:xfrm>
              <a:custGeom>
                <a:avLst/>
                <a:gdLst/>
                <a:ahLst/>
                <a:cxnLst/>
                <a:rect l="l" t="t" r="r" b="b"/>
                <a:pathLst>
                  <a:path w="24094" h="20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8" y="688"/>
                      <a:pt x="588" y="1362"/>
                      <a:pt x="1001" y="2014"/>
                    </a:cubicBezTo>
                    <a:lnTo>
                      <a:pt x="23093" y="2014"/>
                    </a:lnTo>
                    <a:cubicBezTo>
                      <a:pt x="23505" y="1362"/>
                      <a:pt x="23836" y="688"/>
                      <a:pt x="24094" y="1"/>
                    </a:cubicBezTo>
                    <a:lnTo>
                      <a:pt x="24094" y="1"/>
                    </a:lnTo>
                    <a:cubicBezTo>
                      <a:pt x="23636" y="46"/>
                      <a:pt x="23338" y="367"/>
                      <a:pt x="23338" y="367"/>
                    </a:cubicBezTo>
                    <a:lnTo>
                      <a:pt x="23338" y="143"/>
                    </a:lnTo>
                    <a:lnTo>
                      <a:pt x="756" y="143"/>
                    </a:lnTo>
                    <a:lnTo>
                      <a:pt x="756" y="367"/>
                    </a:lnTo>
                    <a:cubicBezTo>
                      <a:pt x="756" y="367"/>
                      <a:pt x="458" y="4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>
                <a:off x="1196133" y="1656249"/>
                <a:ext cx="236275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5415" extrusionOk="0">
                    <a:moveTo>
                      <a:pt x="2650" y="1"/>
                    </a:moveTo>
                    <a:cubicBezTo>
                      <a:pt x="2406" y="1"/>
                      <a:pt x="2144" y="41"/>
                      <a:pt x="1866" y="137"/>
                    </a:cubicBezTo>
                    <a:cubicBezTo>
                      <a:pt x="319" y="672"/>
                      <a:pt x="0" y="2882"/>
                      <a:pt x="1233" y="4458"/>
                    </a:cubicBezTo>
                    <a:cubicBezTo>
                      <a:pt x="1760" y="5131"/>
                      <a:pt x="2464" y="5415"/>
                      <a:pt x="3127" y="5415"/>
                    </a:cubicBezTo>
                    <a:cubicBezTo>
                      <a:pt x="3910" y="5415"/>
                      <a:pt x="4634" y="5017"/>
                      <a:pt x="4934" y="4395"/>
                    </a:cubicBezTo>
                    <a:lnTo>
                      <a:pt x="4694" y="1077"/>
                    </a:lnTo>
                    <a:cubicBezTo>
                      <a:pt x="4694" y="1077"/>
                      <a:pt x="3912" y="1"/>
                      <a:pt x="2650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>
                <a:off x="1285470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784" y="1"/>
                    </a:moveTo>
                    <a:cubicBezTo>
                      <a:pt x="540" y="1"/>
                      <a:pt x="278" y="41"/>
                      <a:pt x="0" y="137"/>
                    </a:cubicBezTo>
                    <a:cubicBezTo>
                      <a:pt x="0" y="137"/>
                      <a:pt x="1212" y="603"/>
                      <a:pt x="1713" y="2508"/>
                    </a:cubicBezTo>
                    <a:cubicBezTo>
                      <a:pt x="1713" y="2508"/>
                      <a:pt x="1242" y="4055"/>
                      <a:pt x="1574" y="5389"/>
                    </a:cubicBezTo>
                    <a:cubicBezTo>
                      <a:pt x="2231" y="5299"/>
                      <a:pt x="2809" y="4933"/>
                      <a:pt x="3068" y="4395"/>
                    </a:cubicBezTo>
                    <a:lnTo>
                      <a:pt x="2828" y="1077"/>
                    </a:lnTo>
                    <a:cubicBezTo>
                      <a:pt x="2828" y="1077"/>
                      <a:pt x="2046" y="1"/>
                      <a:pt x="784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3"/>
              <p:cNvSpPr/>
              <p:nvPr/>
            </p:nvSpPr>
            <p:spPr>
              <a:xfrm>
                <a:off x="1196133" y="1656297"/>
                <a:ext cx="145021" cy="259065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5411" extrusionOk="0">
                    <a:moveTo>
                      <a:pt x="2647" y="1"/>
                    </a:moveTo>
                    <a:cubicBezTo>
                      <a:pt x="2404" y="1"/>
                      <a:pt x="2143" y="40"/>
                      <a:pt x="1866" y="136"/>
                    </a:cubicBezTo>
                    <a:cubicBezTo>
                      <a:pt x="319" y="671"/>
                      <a:pt x="0" y="2881"/>
                      <a:pt x="1233" y="4457"/>
                    </a:cubicBezTo>
                    <a:cubicBezTo>
                      <a:pt x="1734" y="5097"/>
                      <a:pt x="2395" y="5385"/>
                      <a:pt x="3028" y="5411"/>
                    </a:cubicBezTo>
                    <a:cubicBezTo>
                      <a:pt x="2650" y="3976"/>
                      <a:pt x="2304" y="2337"/>
                      <a:pt x="2082" y="1169"/>
                    </a:cubicBezTo>
                    <a:cubicBezTo>
                      <a:pt x="2191" y="1034"/>
                      <a:pt x="2458" y="666"/>
                      <a:pt x="2741" y="3"/>
                    </a:cubicBezTo>
                    <a:cubicBezTo>
                      <a:pt x="2710" y="1"/>
                      <a:pt x="2679" y="1"/>
                      <a:pt x="2647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3"/>
              <p:cNvSpPr/>
              <p:nvPr/>
            </p:nvSpPr>
            <p:spPr>
              <a:xfrm>
                <a:off x="2395396" y="1656249"/>
                <a:ext cx="236323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5415" extrusionOk="0">
                    <a:moveTo>
                      <a:pt x="2285" y="1"/>
                    </a:moveTo>
                    <a:cubicBezTo>
                      <a:pt x="1024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301" y="5017"/>
                      <a:pt x="1025" y="5415"/>
                      <a:pt x="1809" y="5415"/>
                    </a:cubicBezTo>
                    <a:cubicBezTo>
                      <a:pt x="2471" y="5415"/>
                      <a:pt x="3176" y="5131"/>
                      <a:pt x="3702" y="4458"/>
                    </a:cubicBezTo>
                    <a:cubicBezTo>
                      <a:pt x="4936" y="2882"/>
                      <a:pt x="4617" y="672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3"/>
              <p:cNvSpPr/>
              <p:nvPr/>
            </p:nvSpPr>
            <p:spPr>
              <a:xfrm>
                <a:off x="2395396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2285" y="1"/>
                    </a:moveTo>
                    <a:cubicBezTo>
                      <a:pt x="1023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260" y="4933"/>
                      <a:pt x="838" y="5299"/>
                      <a:pt x="1495" y="5389"/>
                    </a:cubicBezTo>
                    <a:cubicBezTo>
                      <a:pt x="1827" y="4055"/>
                      <a:pt x="1357" y="2508"/>
                      <a:pt x="1357" y="2508"/>
                    </a:cubicBezTo>
                    <a:cubicBezTo>
                      <a:pt x="1857" y="603"/>
                      <a:pt x="3069" y="137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3"/>
              <p:cNvSpPr/>
              <p:nvPr/>
            </p:nvSpPr>
            <p:spPr>
              <a:xfrm>
                <a:off x="1330666" y="1017614"/>
                <a:ext cx="1166487" cy="120067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25078" extrusionOk="0">
                    <a:moveTo>
                      <a:pt x="12182" y="0"/>
                    </a:moveTo>
                    <a:cubicBezTo>
                      <a:pt x="5553" y="0"/>
                      <a:pt x="2155" y="3114"/>
                      <a:pt x="1351" y="8967"/>
                    </a:cubicBezTo>
                    <a:cubicBezTo>
                      <a:pt x="948" y="11891"/>
                      <a:pt x="1229" y="14572"/>
                      <a:pt x="1183" y="16052"/>
                    </a:cubicBezTo>
                    <a:cubicBezTo>
                      <a:pt x="1" y="20971"/>
                      <a:pt x="3439" y="25078"/>
                      <a:pt x="12182" y="25078"/>
                    </a:cubicBezTo>
                    <a:cubicBezTo>
                      <a:pt x="20924" y="25078"/>
                      <a:pt x="24363" y="20971"/>
                      <a:pt x="23180" y="16052"/>
                    </a:cubicBezTo>
                    <a:cubicBezTo>
                      <a:pt x="23135" y="14572"/>
                      <a:pt x="23415" y="11891"/>
                      <a:pt x="23013" y="8967"/>
                    </a:cubicBezTo>
                    <a:cubicBezTo>
                      <a:pt x="22208" y="3114"/>
                      <a:pt x="18811" y="0"/>
                      <a:pt x="12182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3"/>
              <p:cNvSpPr/>
              <p:nvPr/>
            </p:nvSpPr>
            <p:spPr>
              <a:xfrm>
                <a:off x="1382373" y="1017614"/>
                <a:ext cx="1063072" cy="698628"/>
              </a:xfrm>
              <a:custGeom>
                <a:avLst/>
                <a:gdLst/>
                <a:ahLst/>
                <a:cxnLst/>
                <a:rect l="l" t="t" r="r" b="b"/>
                <a:pathLst>
                  <a:path w="22204" h="14592" extrusionOk="0">
                    <a:moveTo>
                      <a:pt x="11102" y="0"/>
                    </a:moveTo>
                    <a:cubicBezTo>
                      <a:pt x="4473" y="0"/>
                      <a:pt x="1075" y="3114"/>
                      <a:pt x="270" y="8967"/>
                    </a:cubicBezTo>
                    <a:cubicBezTo>
                      <a:pt x="0" y="10935"/>
                      <a:pt x="39" y="12790"/>
                      <a:pt x="79" y="14246"/>
                    </a:cubicBezTo>
                    <a:cubicBezTo>
                      <a:pt x="914" y="11065"/>
                      <a:pt x="1439" y="7494"/>
                      <a:pt x="1439" y="7494"/>
                    </a:cubicBezTo>
                    <a:lnTo>
                      <a:pt x="1439" y="7494"/>
                    </a:lnTo>
                    <a:cubicBezTo>
                      <a:pt x="1110" y="11315"/>
                      <a:pt x="1917" y="14549"/>
                      <a:pt x="2343" y="14549"/>
                    </a:cubicBezTo>
                    <a:cubicBezTo>
                      <a:pt x="2427" y="14549"/>
                      <a:pt x="2497" y="14421"/>
                      <a:pt x="2539" y="14145"/>
                    </a:cubicBezTo>
                    <a:cubicBezTo>
                      <a:pt x="3308" y="9158"/>
                      <a:pt x="4642" y="5235"/>
                      <a:pt x="4643" y="5235"/>
                    </a:cubicBezTo>
                    <a:lnTo>
                      <a:pt x="4643" y="5235"/>
                    </a:lnTo>
                    <a:cubicBezTo>
                      <a:pt x="4642" y="5235"/>
                      <a:pt x="3970" y="7873"/>
                      <a:pt x="4350" y="10502"/>
                    </a:cubicBezTo>
                    <a:cubicBezTo>
                      <a:pt x="4403" y="10862"/>
                      <a:pt x="4690" y="11142"/>
                      <a:pt x="5051" y="11188"/>
                    </a:cubicBezTo>
                    <a:cubicBezTo>
                      <a:pt x="5462" y="11238"/>
                      <a:pt x="6068" y="11307"/>
                      <a:pt x="6814" y="11370"/>
                    </a:cubicBezTo>
                    <a:cubicBezTo>
                      <a:pt x="6838" y="11372"/>
                      <a:pt x="6861" y="11373"/>
                      <a:pt x="6885" y="11373"/>
                    </a:cubicBezTo>
                    <a:cubicBezTo>
                      <a:pt x="7318" y="11373"/>
                      <a:pt x="7681" y="11026"/>
                      <a:pt x="7688" y="10584"/>
                    </a:cubicBezTo>
                    <a:cubicBezTo>
                      <a:pt x="7706" y="9403"/>
                      <a:pt x="7779" y="7838"/>
                      <a:pt x="8004" y="6385"/>
                    </a:cubicBezTo>
                    <a:cubicBezTo>
                      <a:pt x="8004" y="6385"/>
                      <a:pt x="8033" y="8639"/>
                      <a:pt x="8248" y="10791"/>
                    </a:cubicBezTo>
                    <a:cubicBezTo>
                      <a:pt x="8288" y="11188"/>
                      <a:pt x="8613" y="11495"/>
                      <a:pt x="9012" y="11513"/>
                    </a:cubicBezTo>
                    <a:cubicBezTo>
                      <a:pt x="9670" y="11542"/>
                      <a:pt x="10373" y="11561"/>
                      <a:pt x="11102" y="11561"/>
                    </a:cubicBezTo>
                    <a:cubicBezTo>
                      <a:pt x="12177" y="11561"/>
                      <a:pt x="13196" y="11520"/>
                      <a:pt x="14098" y="11465"/>
                    </a:cubicBezTo>
                    <a:cubicBezTo>
                      <a:pt x="14485" y="11442"/>
                      <a:pt x="14800" y="11143"/>
                      <a:pt x="14845" y="10757"/>
                    </a:cubicBezTo>
                    <a:cubicBezTo>
                      <a:pt x="14951" y="9850"/>
                      <a:pt x="15055" y="8665"/>
                      <a:pt x="15055" y="7514"/>
                    </a:cubicBezTo>
                    <a:cubicBezTo>
                      <a:pt x="15055" y="7514"/>
                      <a:pt x="15277" y="8864"/>
                      <a:pt x="15320" y="10511"/>
                    </a:cubicBezTo>
                    <a:cubicBezTo>
                      <a:pt x="15332" y="10953"/>
                      <a:pt x="15694" y="11298"/>
                      <a:pt x="16126" y="11298"/>
                    </a:cubicBezTo>
                    <a:cubicBezTo>
                      <a:pt x="16154" y="11298"/>
                      <a:pt x="16182" y="11296"/>
                      <a:pt x="16210" y="11293"/>
                    </a:cubicBezTo>
                    <a:cubicBezTo>
                      <a:pt x="16589" y="11254"/>
                      <a:pt x="16909" y="11217"/>
                      <a:pt x="17157" y="11187"/>
                    </a:cubicBezTo>
                    <a:cubicBezTo>
                      <a:pt x="17517" y="11142"/>
                      <a:pt x="17802" y="10862"/>
                      <a:pt x="17853" y="10503"/>
                    </a:cubicBezTo>
                    <a:cubicBezTo>
                      <a:pt x="18234" y="7874"/>
                      <a:pt x="17562" y="5235"/>
                      <a:pt x="17561" y="5235"/>
                    </a:cubicBezTo>
                    <a:lnTo>
                      <a:pt x="17561" y="5235"/>
                    </a:lnTo>
                    <a:cubicBezTo>
                      <a:pt x="17562" y="5235"/>
                      <a:pt x="19080" y="9158"/>
                      <a:pt x="19665" y="14145"/>
                    </a:cubicBezTo>
                    <a:cubicBezTo>
                      <a:pt x="19701" y="14451"/>
                      <a:pt x="19768" y="14592"/>
                      <a:pt x="19853" y="14592"/>
                    </a:cubicBezTo>
                    <a:cubicBezTo>
                      <a:pt x="20265" y="14592"/>
                      <a:pt x="21092" y="11290"/>
                      <a:pt x="20765" y="7494"/>
                    </a:cubicBezTo>
                    <a:lnTo>
                      <a:pt x="20765" y="7494"/>
                    </a:lnTo>
                    <a:cubicBezTo>
                      <a:pt x="20765" y="7494"/>
                      <a:pt x="21290" y="11064"/>
                      <a:pt x="22125" y="14245"/>
                    </a:cubicBezTo>
                    <a:cubicBezTo>
                      <a:pt x="22166" y="12790"/>
                      <a:pt x="22204" y="10934"/>
                      <a:pt x="21933" y="8967"/>
                    </a:cubicBezTo>
                    <a:cubicBezTo>
                      <a:pt x="21129" y="3114"/>
                      <a:pt x="17731" y="0"/>
                      <a:pt x="11102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3"/>
              <p:cNvSpPr/>
              <p:nvPr/>
            </p:nvSpPr>
            <p:spPr>
              <a:xfrm>
                <a:off x="2076585" y="1617947"/>
                <a:ext cx="170827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3567" extrusionOk="0">
                    <a:moveTo>
                      <a:pt x="1783" y="0"/>
                    </a:moveTo>
                    <a:cubicBezTo>
                      <a:pt x="799" y="0"/>
                      <a:pt x="0" y="798"/>
                      <a:pt x="0" y="1783"/>
                    </a:cubicBezTo>
                    <a:cubicBezTo>
                      <a:pt x="0" y="2768"/>
                      <a:pt x="799" y="3566"/>
                      <a:pt x="1783" y="3566"/>
                    </a:cubicBezTo>
                    <a:cubicBezTo>
                      <a:pt x="2768" y="3566"/>
                      <a:pt x="3567" y="2768"/>
                      <a:pt x="3567" y="1783"/>
                    </a:cubicBezTo>
                    <a:cubicBezTo>
                      <a:pt x="3567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3"/>
              <p:cNvSpPr/>
              <p:nvPr/>
            </p:nvSpPr>
            <p:spPr>
              <a:xfrm>
                <a:off x="2039720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3" y="1"/>
                    </a:moveTo>
                    <a:cubicBezTo>
                      <a:pt x="1146" y="1"/>
                      <a:pt x="0" y="1147"/>
                      <a:pt x="0" y="2555"/>
                    </a:cubicBezTo>
                    <a:cubicBezTo>
                      <a:pt x="0" y="2673"/>
                      <a:pt x="96" y="2768"/>
                      <a:pt x="213" y="2768"/>
                    </a:cubicBezTo>
                    <a:cubicBezTo>
                      <a:pt x="331" y="2768"/>
                      <a:pt x="426" y="2673"/>
                      <a:pt x="426" y="2555"/>
                    </a:cubicBezTo>
                    <a:cubicBezTo>
                      <a:pt x="426" y="1381"/>
                      <a:pt x="1381" y="427"/>
                      <a:pt x="2553" y="427"/>
                    </a:cubicBezTo>
                    <a:cubicBezTo>
                      <a:pt x="3727" y="427"/>
                      <a:pt x="4681" y="1381"/>
                      <a:pt x="4681" y="2555"/>
                    </a:cubicBezTo>
                    <a:cubicBezTo>
                      <a:pt x="4681" y="2673"/>
                      <a:pt x="4776" y="2768"/>
                      <a:pt x="4894" y="2768"/>
                    </a:cubicBezTo>
                    <a:cubicBezTo>
                      <a:pt x="5011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3"/>
              <p:cNvSpPr/>
              <p:nvPr/>
            </p:nvSpPr>
            <p:spPr>
              <a:xfrm>
                <a:off x="2252628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6" y="1"/>
                      <a:pt x="1" y="816"/>
                      <a:pt x="1" y="1820"/>
                    </a:cubicBezTo>
                    <a:cubicBezTo>
                      <a:pt x="1" y="2825"/>
                      <a:pt x="816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3"/>
              <p:cNvSpPr/>
              <p:nvPr/>
            </p:nvSpPr>
            <p:spPr>
              <a:xfrm>
                <a:off x="2246835" y="1608085"/>
                <a:ext cx="63916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81" extrusionOk="0">
                    <a:moveTo>
                      <a:pt x="1213" y="0"/>
                    </a:moveTo>
                    <a:cubicBezTo>
                      <a:pt x="1194" y="0"/>
                      <a:pt x="1175" y="6"/>
                      <a:pt x="1157" y="16"/>
                    </a:cubicBezTo>
                    <a:lnTo>
                      <a:pt x="67" y="682"/>
                    </a:lnTo>
                    <a:cubicBezTo>
                      <a:pt x="16" y="714"/>
                      <a:pt x="1" y="779"/>
                      <a:pt x="31" y="829"/>
                    </a:cubicBezTo>
                    <a:cubicBezTo>
                      <a:pt x="51" y="862"/>
                      <a:pt x="86" y="880"/>
                      <a:pt x="122" y="880"/>
                    </a:cubicBezTo>
                    <a:cubicBezTo>
                      <a:pt x="141" y="880"/>
                      <a:pt x="160" y="875"/>
                      <a:pt x="178" y="865"/>
                    </a:cubicBezTo>
                    <a:lnTo>
                      <a:pt x="1269" y="198"/>
                    </a:lnTo>
                    <a:cubicBezTo>
                      <a:pt x="1319" y="167"/>
                      <a:pt x="1335" y="102"/>
                      <a:pt x="1304" y="52"/>
                    </a:cubicBezTo>
                    <a:cubicBezTo>
                      <a:pt x="1284" y="19"/>
                      <a:pt x="1249" y="0"/>
                      <a:pt x="1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3"/>
              <p:cNvSpPr/>
              <p:nvPr/>
            </p:nvSpPr>
            <p:spPr>
              <a:xfrm>
                <a:off x="1580439" y="1617947"/>
                <a:ext cx="170731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7" extrusionOk="0">
                    <a:moveTo>
                      <a:pt x="1783" y="0"/>
                    </a:moveTo>
                    <a:cubicBezTo>
                      <a:pt x="798" y="0"/>
                      <a:pt x="0" y="798"/>
                      <a:pt x="0" y="1783"/>
                    </a:cubicBezTo>
                    <a:cubicBezTo>
                      <a:pt x="0" y="2768"/>
                      <a:pt x="798" y="3566"/>
                      <a:pt x="1783" y="3566"/>
                    </a:cubicBezTo>
                    <a:cubicBezTo>
                      <a:pt x="2768" y="3566"/>
                      <a:pt x="3566" y="2768"/>
                      <a:pt x="3566" y="1783"/>
                    </a:cubicBezTo>
                    <a:cubicBezTo>
                      <a:pt x="3566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3"/>
              <p:cNvSpPr/>
              <p:nvPr/>
            </p:nvSpPr>
            <p:spPr>
              <a:xfrm>
                <a:off x="1543526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4" y="1"/>
                    </a:moveTo>
                    <a:cubicBezTo>
                      <a:pt x="1147" y="1"/>
                      <a:pt x="1" y="1147"/>
                      <a:pt x="1" y="2555"/>
                    </a:cubicBezTo>
                    <a:cubicBezTo>
                      <a:pt x="1" y="2673"/>
                      <a:pt x="96" y="2768"/>
                      <a:pt x="214" y="2768"/>
                    </a:cubicBezTo>
                    <a:cubicBezTo>
                      <a:pt x="332" y="2768"/>
                      <a:pt x="427" y="2673"/>
                      <a:pt x="427" y="2555"/>
                    </a:cubicBezTo>
                    <a:cubicBezTo>
                      <a:pt x="427" y="1381"/>
                      <a:pt x="1381" y="427"/>
                      <a:pt x="2554" y="427"/>
                    </a:cubicBezTo>
                    <a:cubicBezTo>
                      <a:pt x="3728" y="427"/>
                      <a:pt x="4681" y="1381"/>
                      <a:pt x="4681" y="2555"/>
                    </a:cubicBezTo>
                    <a:cubicBezTo>
                      <a:pt x="4681" y="2673"/>
                      <a:pt x="4777" y="2768"/>
                      <a:pt x="4894" y="2768"/>
                    </a:cubicBezTo>
                    <a:cubicBezTo>
                      <a:pt x="5012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3"/>
              <p:cNvSpPr/>
              <p:nvPr/>
            </p:nvSpPr>
            <p:spPr>
              <a:xfrm>
                <a:off x="1561719" y="1453058"/>
                <a:ext cx="211619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0" h="1470" extrusionOk="0">
                    <a:moveTo>
                      <a:pt x="2496" y="1"/>
                    </a:moveTo>
                    <a:cubicBezTo>
                      <a:pt x="1462" y="7"/>
                      <a:pt x="476" y="512"/>
                      <a:pt x="40" y="1255"/>
                    </a:cubicBezTo>
                    <a:cubicBezTo>
                      <a:pt x="1" y="1324"/>
                      <a:pt x="23" y="1411"/>
                      <a:pt x="91" y="1450"/>
                    </a:cubicBezTo>
                    <a:cubicBezTo>
                      <a:pt x="113" y="1463"/>
                      <a:pt x="139" y="1469"/>
                      <a:pt x="162" y="1469"/>
                    </a:cubicBezTo>
                    <a:cubicBezTo>
                      <a:pt x="211" y="1469"/>
                      <a:pt x="259" y="1444"/>
                      <a:pt x="285" y="1400"/>
                    </a:cubicBezTo>
                    <a:cubicBezTo>
                      <a:pt x="672" y="739"/>
                      <a:pt x="1561" y="291"/>
                      <a:pt x="2498" y="285"/>
                    </a:cubicBezTo>
                    <a:cubicBezTo>
                      <a:pt x="2499" y="285"/>
                      <a:pt x="2500" y="285"/>
                      <a:pt x="2501" y="285"/>
                    </a:cubicBezTo>
                    <a:cubicBezTo>
                      <a:pt x="3242" y="285"/>
                      <a:pt x="3845" y="558"/>
                      <a:pt x="4136" y="1042"/>
                    </a:cubicBezTo>
                    <a:cubicBezTo>
                      <a:pt x="4162" y="1087"/>
                      <a:pt x="4210" y="1111"/>
                      <a:pt x="4258" y="1111"/>
                    </a:cubicBezTo>
                    <a:cubicBezTo>
                      <a:pt x="4283" y="1111"/>
                      <a:pt x="4308" y="1105"/>
                      <a:pt x="4331" y="1091"/>
                    </a:cubicBezTo>
                    <a:cubicBezTo>
                      <a:pt x="4398" y="1050"/>
                      <a:pt x="4420" y="963"/>
                      <a:pt x="4380" y="896"/>
                    </a:cubicBezTo>
                    <a:cubicBezTo>
                      <a:pt x="4035" y="322"/>
                      <a:pt x="3346" y="6"/>
                      <a:pt x="24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3"/>
              <p:cNvSpPr/>
              <p:nvPr/>
            </p:nvSpPr>
            <p:spPr>
              <a:xfrm>
                <a:off x="2054418" y="1453058"/>
                <a:ext cx="21166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70" extrusionOk="0">
                    <a:moveTo>
                      <a:pt x="1902" y="1"/>
                    </a:moveTo>
                    <a:cubicBezTo>
                      <a:pt x="1062" y="1"/>
                      <a:pt x="383" y="327"/>
                      <a:pt x="42" y="896"/>
                    </a:cubicBezTo>
                    <a:cubicBezTo>
                      <a:pt x="1" y="963"/>
                      <a:pt x="22" y="1050"/>
                      <a:pt x="90" y="1091"/>
                    </a:cubicBezTo>
                    <a:cubicBezTo>
                      <a:pt x="112" y="1105"/>
                      <a:pt x="138" y="1111"/>
                      <a:pt x="162" y="1111"/>
                    </a:cubicBezTo>
                    <a:cubicBezTo>
                      <a:pt x="211" y="1111"/>
                      <a:pt x="258" y="1087"/>
                      <a:pt x="285" y="1042"/>
                    </a:cubicBezTo>
                    <a:cubicBezTo>
                      <a:pt x="575" y="559"/>
                      <a:pt x="1164" y="285"/>
                      <a:pt x="1912" y="285"/>
                    </a:cubicBezTo>
                    <a:cubicBezTo>
                      <a:pt x="1916" y="285"/>
                      <a:pt x="1920" y="285"/>
                      <a:pt x="1923" y="285"/>
                    </a:cubicBezTo>
                    <a:cubicBezTo>
                      <a:pt x="2859" y="291"/>
                      <a:pt x="3749" y="739"/>
                      <a:pt x="4136" y="1400"/>
                    </a:cubicBezTo>
                    <a:cubicBezTo>
                      <a:pt x="4162" y="1444"/>
                      <a:pt x="4209" y="1469"/>
                      <a:pt x="4258" y="1469"/>
                    </a:cubicBezTo>
                    <a:cubicBezTo>
                      <a:pt x="4282" y="1469"/>
                      <a:pt x="4307" y="1463"/>
                      <a:pt x="4330" y="1450"/>
                    </a:cubicBezTo>
                    <a:cubicBezTo>
                      <a:pt x="4398" y="1411"/>
                      <a:pt x="4420" y="1324"/>
                      <a:pt x="4380" y="1255"/>
                    </a:cubicBezTo>
                    <a:cubicBezTo>
                      <a:pt x="3945" y="512"/>
                      <a:pt x="2958" y="8"/>
                      <a:pt x="1925" y="1"/>
                    </a:cubicBezTo>
                    <a:cubicBezTo>
                      <a:pt x="1917" y="1"/>
                      <a:pt x="1909" y="1"/>
                      <a:pt x="1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3"/>
              <p:cNvSpPr/>
              <p:nvPr/>
            </p:nvSpPr>
            <p:spPr>
              <a:xfrm>
                <a:off x="1400901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5" y="1"/>
                      <a:pt x="1" y="816"/>
                      <a:pt x="1" y="1820"/>
                    </a:cubicBezTo>
                    <a:cubicBezTo>
                      <a:pt x="1" y="2825"/>
                      <a:pt x="815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3"/>
              <p:cNvSpPr/>
              <p:nvPr/>
            </p:nvSpPr>
            <p:spPr>
              <a:xfrm>
                <a:off x="1517002" y="1608085"/>
                <a:ext cx="63964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881" extrusionOk="0">
                    <a:moveTo>
                      <a:pt x="123" y="0"/>
                    </a:moveTo>
                    <a:cubicBezTo>
                      <a:pt x="87" y="0"/>
                      <a:pt x="52" y="19"/>
                      <a:pt x="32" y="52"/>
                    </a:cubicBezTo>
                    <a:cubicBezTo>
                      <a:pt x="1" y="102"/>
                      <a:pt x="17" y="167"/>
                      <a:pt x="67" y="198"/>
                    </a:cubicBezTo>
                    <a:lnTo>
                      <a:pt x="1158" y="865"/>
                    </a:lnTo>
                    <a:cubicBezTo>
                      <a:pt x="1176" y="875"/>
                      <a:pt x="1195" y="880"/>
                      <a:pt x="1213" y="880"/>
                    </a:cubicBezTo>
                    <a:cubicBezTo>
                      <a:pt x="1250" y="880"/>
                      <a:pt x="1285" y="862"/>
                      <a:pt x="1305" y="829"/>
                    </a:cubicBezTo>
                    <a:cubicBezTo>
                      <a:pt x="1336" y="779"/>
                      <a:pt x="1320" y="714"/>
                      <a:pt x="1269" y="682"/>
                    </a:cubicBezTo>
                    <a:lnTo>
                      <a:pt x="178" y="16"/>
                    </a:lnTo>
                    <a:cubicBezTo>
                      <a:pt x="161" y="6"/>
                      <a:pt x="142" y="0"/>
                      <a:pt x="123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3"/>
              <p:cNvSpPr/>
              <p:nvPr/>
            </p:nvSpPr>
            <p:spPr>
              <a:xfrm>
                <a:off x="1691369" y="1937576"/>
                <a:ext cx="445069" cy="19668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108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303" y="1789"/>
                      <a:pt x="1242" y="4108"/>
                      <a:pt x="4648" y="4108"/>
                    </a:cubicBezTo>
                    <a:cubicBezTo>
                      <a:pt x="8053" y="4108"/>
                      <a:pt x="8993" y="1789"/>
                      <a:pt x="9237" y="805"/>
                    </a:cubicBezTo>
                    <a:cubicBezTo>
                      <a:pt x="9296" y="571"/>
                      <a:pt x="9138" y="343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3"/>
              <p:cNvSpPr/>
              <p:nvPr/>
            </p:nvSpPr>
            <p:spPr>
              <a:xfrm>
                <a:off x="1691369" y="1937576"/>
                <a:ext cx="426158" cy="150862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3151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200" y="1376"/>
                      <a:pt x="580" y="2395"/>
                      <a:pt x="1536" y="3151"/>
                    </a:cubicBezTo>
                    <a:cubicBezTo>
                      <a:pt x="3261" y="1923"/>
                      <a:pt x="5987" y="385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3"/>
              <p:cNvSpPr/>
              <p:nvPr/>
            </p:nvSpPr>
            <p:spPr>
              <a:xfrm>
                <a:off x="1743507" y="2006424"/>
                <a:ext cx="332892" cy="127833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670" extrusionOk="0">
                    <a:moveTo>
                      <a:pt x="3559" y="0"/>
                    </a:moveTo>
                    <a:cubicBezTo>
                      <a:pt x="2391" y="0"/>
                      <a:pt x="971" y="714"/>
                      <a:pt x="0" y="1300"/>
                    </a:cubicBezTo>
                    <a:cubicBezTo>
                      <a:pt x="686" y="2041"/>
                      <a:pt x="1787" y="2670"/>
                      <a:pt x="3559" y="2670"/>
                    </a:cubicBezTo>
                    <a:cubicBezTo>
                      <a:pt x="5196" y="2670"/>
                      <a:pt x="6259" y="2133"/>
                      <a:pt x="6953" y="1466"/>
                    </a:cubicBezTo>
                    <a:cubicBezTo>
                      <a:pt x="6047" y="801"/>
                      <a:pt x="4719" y="0"/>
                      <a:pt x="35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3"/>
              <p:cNvSpPr/>
              <p:nvPr/>
            </p:nvSpPr>
            <p:spPr>
              <a:xfrm>
                <a:off x="1743507" y="2016765"/>
                <a:ext cx="332892" cy="117491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454" extrusionOk="0">
                    <a:moveTo>
                      <a:pt x="2304" y="1"/>
                    </a:moveTo>
                    <a:cubicBezTo>
                      <a:pt x="1475" y="258"/>
                      <a:pt x="640" y="698"/>
                      <a:pt x="0" y="1084"/>
                    </a:cubicBezTo>
                    <a:cubicBezTo>
                      <a:pt x="686" y="1825"/>
                      <a:pt x="1787" y="2454"/>
                      <a:pt x="3559" y="2454"/>
                    </a:cubicBezTo>
                    <a:cubicBezTo>
                      <a:pt x="5196" y="2454"/>
                      <a:pt x="6259" y="1917"/>
                      <a:pt x="6953" y="1250"/>
                    </a:cubicBezTo>
                    <a:cubicBezTo>
                      <a:pt x="6855" y="1179"/>
                      <a:pt x="6752" y="1105"/>
                      <a:pt x="6646" y="1032"/>
                    </a:cubicBezTo>
                    <a:cubicBezTo>
                      <a:pt x="5992" y="1392"/>
                      <a:pt x="5103" y="1772"/>
                      <a:pt x="4256" y="1772"/>
                    </a:cubicBezTo>
                    <a:cubicBezTo>
                      <a:pt x="4018" y="1772"/>
                      <a:pt x="3784" y="1743"/>
                      <a:pt x="3559" y="1674"/>
                    </a:cubicBezTo>
                    <a:cubicBezTo>
                      <a:pt x="2465" y="1339"/>
                      <a:pt x="2285" y="548"/>
                      <a:pt x="23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3"/>
              <p:cNvSpPr/>
              <p:nvPr/>
            </p:nvSpPr>
            <p:spPr>
              <a:xfrm>
                <a:off x="1917922" y="2016765"/>
                <a:ext cx="112991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1178" extrusionOk="0">
                    <a:moveTo>
                      <a:pt x="427" y="1"/>
                    </a:moveTo>
                    <a:cubicBezTo>
                      <a:pt x="393" y="1"/>
                      <a:pt x="363" y="4"/>
                      <a:pt x="337" y="11"/>
                    </a:cubicBezTo>
                    <a:cubicBezTo>
                      <a:pt x="1" y="105"/>
                      <a:pt x="398" y="982"/>
                      <a:pt x="891" y="1099"/>
                    </a:cubicBezTo>
                    <a:cubicBezTo>
                      <a:pt x="1097" y="1149"/>
                      <a:pt x="1392" y="1177"/>
                      <a:pt x="1661" y="1177"/>
                    </a:cubicBezTo>
                    <a:cubicBezTo>
                      <a:pt x="2035" y="1177"/>
                      <a:pt x="2359" y="1122"/>
                      <a:pt x="2325" y="991"/>
                    </a:cubicBezTo>
                    <a:cubicBezTo>
                      <a:pt x="2270" y="779"/>
                      <a:pt x="939" y="1"/>
                      <a:pt x="4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3"/>
              <p:cNvSpPr/>
              <p:nvPr/>
            </p:nvSpPr>
            <p:spPr>
              <a:xfrm>
                <a:off x="1285470" y="962507"/>
                <a:ext cx="1256880" cy="737218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15398" extrusionOk="0">
                    <a:moveTo>
                      <a:pt x="13126" y="1"/>
                    </a:moveTo>
                    <a:cubicBezTo>
                      <a:pt x="9250" y="1"/>
                      <a:pt x="5374" y="1442"/>
                      <a:pt x="3422" y="4324"/>
                    </a:cubicBezTo>
                    <a:cubicBezTo>
                      <a:pt x="0" y="9376"/>
                      <a:pt x="2103" y="15397"/>
                      <a:pt x="2103" y="15397"/>
                    </a:cubicBezTo>
                    <a:cubicBezTo>
                      <a:pt x="2938" y="12216"/>
                      <a:pt x="3463" y="7841"/>
                      <a:pt x="3463" y="7840"/>
                    </a:cubicBezTo>
                    <a:lnTo>
                      <a:pt x="3463" y="7840"/>
                    </a:lnTo>
                    <a:cubicBezTo>
                      <a:pt x="3134" y="11660"/>
                      <a:pt x="3941" y="14894"/>
                      <a:pt x="4367" y="14894"/>
                    </a:cubicBezTo>
                    <a:cubicBezTo>
                      <a:pt x="4451" y="14894"/>
                      <a:pt x="4521" y="14766"/>
                      <a:pt x="4563" y="14490"/>
                    </a:cubicBezTo>
                    <a:cubicBezTo>
                      <a:pt x="5332" y="9503"/>
                      <a:pt x="6666" y="5581"/>
                      <a:pt x="6667" y="5581"/>
                    </a:cubicBezTo>
                    <a:lnTo>
                      <a:pt x="6667" y="5581"/>
                    </a:lnTo>
                    <a:cubicBezTo>
                      <a:pt x="6666" y="5581"/>
                      <a:pt x="5994" y="8219"/>
                      <a:pt x="6374" y="10847"/>
                    </a:cubicBezTo>
                    <a:cubicBezTo>
                      <a:pt x="6427" y="11208"/>
                      <a:pt x="6714" y="11488"/>
                      <a:pt x="7075" y="11533"/>
                    </a:cubicBezTo>
                    <a:cubicBezTo>
                      <a:pt x="7486" y="11584"/>
                      <a:pt x="8092" y="11652"/>
                      <a:pt x="8838" y="11716"/>
                    </a:cubicBezTo>
                    <a:cubicBezTo>
                      <a:pt x="8861" y="11718"/>
                      <a:pt x="8884" y="11719"/>
                      <a:pt x="8907" y="11719"/>
                    </a:cubicBezTo>
                    <a:cubicBezTo>
                      <a:pt x="9341" y="11719"/>
                      <a:pt x="9705" y="11372"/>
                      <a:pt x="9712" y="10930"/>
                    </a:cubicBezTo>
                    <a:cubicBezTo>
                      <a:pt x="9730" y="9749"/>
                      <a:pt x="9803" y="8184"/>
                      <a:pt x="10028" y="6731"/>
                    </a:cubicBezTo>
                    <a:cubicBezTo>
                      <a:pt x="10028" y="6731"/>
                      <a:pt x="10057" y="8985"/>
                      <a:pt x="10272" y="11136"/>
                    </a:cubicBezTo>
                    <a:cubicBezTo>
                      <a:pt x="10312" y="11534"/>
                      <a:pt x="10637" y="11841"/>
                      <a:pt x="11036" y="11859"/>
                    </a:cubicBezTo>
                    <a:cubicBezTo>
                      <a:pt x="11694" y="11887"/>
                      <a:pt x="12397" y="11906"/>
                      <a:pt x="13126" y="11906"/>
                    </a:cubicBezTo>
                    <a:cubicBezTo>
                      <a:pt x="14201" y="11906"/>
                      <a:pt x="15220" y="11866"/>
                      <a:pt x="16122" y="11811"/>
                    </a:cubicBezTo>
                    <a:cubicBezTo>
                      <a:pt x="16509" y="11787"/>
                      <a:pt x="16824" y="11489"/>
                      <a:pt x="16869" y="11103"/>
                    </a:cubicBezTo>
                    <a:cubicBezTo>
                      <a:pt x="16975" y="10195"/>
                      <a:pt x="17079" y="9010"/>
                      <a:pt x="17079" y="7860"/>
                    </a:cubicBezTo>
                    <a:cubicBezTo>
                      <a:pt x="17079" y="7860"/>
                      <a:pt x="17301" y="9209"/>
                      <a:pt x="17344" y="10856"/>
                    </a:cubicBezTo>
                    <a:cubicBezTo>
                      <a:pt x="17356" y="11299"/>
                      <a:pt x="17719" y="11644"/>
                      <a:pt x="18151" y="11644"/>
                    </a:cubicBezTo>
                    <a:cubicBezTo>
                      <a:pt x="18179" y="11644"/>
                      <a:pt x="18206" y="11642"/>
                      <a:pt x="18234" y="11639"/>
                    </a:cubicBezTo>
                    <a:cubicBezTo>
                      <a:pt x="18613" y="11600"/>
                      <a:pt x="18933" y="11563"/>
                      <a:pt x="19181" y="11533"/>
                    </a:cubicBezTo>
                    <a:cubicBezTo>
                      <a:pt x="19541" y="11488"/>
                      <a:pt x="19826" y="11208"/>
                      <a:pt x="19877" y="10849"/>
                    </a:cubicBezTo>
                    <a:cubicBezTo>
                      <a:pt x="20259" y="8220"/>
                      <a:pt x="19586" y="5581"/>
                      <a:pt x="19585" y="5581"/>
                    </a:cubicBezTo>
                    <a:lnTo>
                      <a:pt x="19585" y="5581"/>
                    </a:lnTo>
                    <a:cubicBezTo>
                      <a:pt x="19586" y="5581"/>
                      <a:pt x="21104" y="9503"/>
                      <a:pt x="21689" y="14490"/>
                    </a:cubicBezTo>
                    <a:cubicBezTo>
                      <a:pt x="21725" y="14797"/>
                      <a:pt x="21792" y="14937"/>
                      <a:pt x="21877" y="14937"/>
                    </a:cubicBezTo>
                    <a:cubicBezTo>
                      <a:pt x="22289" y="14937"/>
                      <a:pt x="23116" y="11635"/>
                      <a:pt x="22789" y="7840"/>
                    </a:cubicBezTo>
                    <a:lnTo>
                      <a:pt x="22789" y="7840"/>
                    </a:lnTo>
                    <a:cubicBezTo>
                      <a:pt x="22789" y="7841"/>
                      <a:pt x="23314" y="12216"/>
                      <a:pt x="24149" y="15397"/>
                    </a:cubicBezTo>
                    <a:cubicBezTo>
                      <a:pt x="24149" y="15397"/>
                      <a:pt x="26252" y="9376"/>
                      <a:pt x="22830" y="4324"/>
                    </a:cubicBezTo>
                    <a:cubicBezTo>
                      <a:pt x="20878" y="1442"/>
                      <a:pt x="17002" y="1"/>
                      <a:pt x="13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3"/>
              <p:cNvSpPr/>
              <p:nvPr/>
            </p:nvSpPr>
            <p:spPr>
              <a:xfrm>
                <a:off x="1607106" y="1100394"/>
                <a:ext cx="93888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7927" extrusionOk="0">
                    <a:moveTo>
                      <a:pt x="1879" y="1"/>
                    </a:moveTo>
                    <a:cubicBezTo>
                      <a:pt x="1854" y="1"/>
                      <a:pt x="1830" y="14"/>
                      <a:pt x="1817" y="37"/>
                    </a:cubicBezTo>
                    <a:cubicBezTo>
                      <a:pt x="0" y="3264"/>
                      <a:pt x="387" y="7816"/>
                      <a:pt x="391" y="7862"/>
                    </a:cubicBezTo>
                    <a:cubicBezTo>
                      <a:pt x="395" y="7898"/>
                      <a:pt x="425" y="7926"/>
                      <a:pt x="462" y="7926"/>
                    </a:cubicBezTo>
                    <a:lnTo>
                      <a:pt x="469" y="7926"/>
                    </a:lnTo>
                    <a:cubicBezTo>
                      <a:pt x="507" y="7923"/>
                      <a:pt x="536" y="7888"/>
                      <a:pt x="533" y="7849"/>
                    </a:cubicBezTo>
                    <a:cubicBezTo>
                      <a:pt x="529" y="7804"/>
                      <a:pt x="145" y="3295"/>
                      <a:pt x="1941" y="107"/>
                    </a:cubicBezTo>
                    <a:cubicBezTo>
                      <a:pt x="1960" y="73"/>
                      <a:pt x="1948" y="29"/>
                      <a:pt x="1914" y="10"/>
                    </a:cubicBezTo>
                    <a:cubicBezTo>
                      <a:pt x="1903" y="4"/>
                      <a:pt x="1891" y="1"/>
                      <a:pt x="1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3"/>
              <p:cNvSpPr/>
              <p:nvPr/>
            </p:nvSpPr>
            <p:spPr>
              <a:xfrm>
                <a:off x="1576657" y="954081"/>
                <a:ext cx="310150" cy="103032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2152" extrusionOk="0">
                    <a:moveTo>
                      <a:pt x="4429" y="1"/>
                    </a:moveTo>
                    <a:cubicBezTo>
                      <a:pt x="3320" y="1"/>
                      <a:pt x="1816" y="435"/>
                      <a:pt x="32" y="2028"/>
                    </a:cubicBezTo>
                    <a:cubicBezTo>
                      <a:pt x="3" y="2054"/>
                      <a:pt x="0" y="2098"/>
                      <a:pt x="27" y="2128"/>
                    </a:cubicBezTo>
                    <a:cubicBezTo>
                      <a:pt x="41" y="2144"/>
                      <a:pt x="60" y="2152"/>
                      <a:pt x="79" y="2152"/>
                    </a:cubicBezTo>
                    <a:cubicBezTo>
                      <a:pt x="97" y="2152"/>
                      <a:pt x="113" y="2145"/>
                      <a:pt x="126" y="2133"/>
                    </a:cubicBezTo>
                    <a:cubicBezTo>
                      <a:pt x="1881" y="567"/>
                      <a:pt x="3352" y="143"/>
                      <a:pt x="4430" y="143"/>
                    </a:cubicBezTo>
                    <a:cubicBezTo>
                      <a:pt x="5468" y="143"/>
                      <a:pt x="6143" y="536"/>
                      <a:pt x="6357" y="681"/>
                    </a:cubicBezTo>
                    <a:cubicBezTo>
                      <a:pt x="6369" y="690"/>
                      <a:pt x="6383" y="694"/>
                      <a:pt x="6397" y="694"/>
                    </a:cubicBezTo>
                    <a:cubicBezTo>
                      <a:pt x="6420" y="694"/>
                      <a:pt x="6442" y="683"/>
                      <a:pt x="6456" y="663"/>
                    </a:cubicBezTo>
                    <a:cubicBezTo>
                      <a:pt x="6477" y="631"/>
                      <a:pt x="6469" y="586"/>
                      <a:pt x="6436" y="564"/>
                    </a:cubicBezTo>
                    <a:cubicBezTo>
                      <a:pt x="6214" y="412"/>
                      <a:pt x="5509" y="1"/>
                      <a:pt x="4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3"/>
              <p:cNvSpPr/>
              <p:nvPr/>
            </p:nvSpPr>
            <p:spPr>
              <a:xfrm>
                <a:off x="1463859" y="1182982"/>
                <a:ext cx="62911" cy="3244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776" extrusionOk="0">
                    <a:moveTo>
                      <a:pt x="1233" y="1"/>
                    </a:moveTo>
                    <a:cubicBezTo>
                      <a:pt x="1205" y="1"/>
                      <a:pt x="1178" y="18"/>
                      <a:pt x="1166" y="46"/>
                    </a:cubicBezTo>
                    <a:cubicBezTo>
                      <a:pt x="1" y="2983"/>
                      <a:pt x="117" y="6671"/>
                      <a:pt x="118" y="6708"/>
                    </a:cubicBezTo>
                    <a:cubicBezTo>
                      <a:pt x="120" y="6746"/>
                      <a:pt x="151" y="6776"/>
                      <a:pt x="189" y="6776"/>
                    </a:cubicBezTo>
                    <a:lnTo>
                      <a:pt x="191" y="6776"/>
                    </a:lnTo>
                    <a:cubicBezTo>
                      <a:pt x="230" y="6775"/>
                      <a:pt x="261" y="6742"/>
                      <a:pt x="260" y="6703"/>
                    </a:cubicBezTo>
                    <a:cubicBezTo>
                      <a:pt x="258" y="6666"/>
                      <a:pt x="144" y="3008"/>
                      <a:pt x="1299" y="98"/>
                    </a:cubicBezTo>
                    <a:cubicBezTo>
                      <a:pt x="1313" y="62"/>
                      <a:pt x="1296" y="20"/>
                      <a:pt x="1259" y="6"/>
                    </a:cubicBezTo>
                    <a:cubicBezTo>
                      <a:pt x="1250" y="2"/>
                      <a:pt x="1242" y="1"/>
                      <a:pt x="1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3"/>
              <p:cNvSpPr/>
              <p:nvPr/>
            </p:nvSpPr>
            <p:spPr>
              <a:xfrm>
                <a:off x="1317596" y="1354192"/>
                <a:ext cx="122854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3404" extrusionOk="0">
                    <a:moveTo>
                      <a:pt x="2485" y="1"/>
                    </a:moveTo>
                    <a:cubicBezTo>
                      <a:pt x="2456" y="1"/>
                      <a:pt x="2430" y="17"/>
                      <a:pt x="2418" y="44"/>
                    </a:cubicBezTo>
                    <a:cubicBezTo>
                      <a:pt x="2410" y="66"/>
                      <a:pt x="1511" y="2192"/>
                      <a:pt x="39" y="3275"/>
                    </a:cubicBezTo>
                    <a:cubicBezTo>
                      <a:pt x="8" y="3299"/>
                      <a:pt x="1" y="3342"/>
                      <a:pt x="23" y="3375"/>
                    </a:cubicBezTo>
                    <a:cubicBezTo>
                      <a:pt x="37" y="3393"/>
                      <a:pt x="59" y="3403"/>
                      <a:pt x="81" y="3403"/>
                    </a:cubicBezTo>
                    <a:cubicBezTo>
                      <a:pt x="96" y="3403"/>
                      <a:pt x="111" y="3399"/>
                      <a:pt x="123" y="3389"/>
                    </a:cubicBezTo>
                    <a:cubicBezTo>
                      <a:pt x="1626" y="2284"/>
                      <a:pt x="2541" y="121"/>
                      <a:pt x="2549" y="99"/>
                    </a:cubicBezTo>
                    <a:cubicBezTo>
                      <a:pt x="2565" y="63"/>
                      <a:pt x="2548" y="22"/>
                      <a:pt x="2512" y="6"/>
                    </a:cubicBezTo>
                    <a:cubicBezTo>
                      <a:pt x="2503" y="2"/>
                      <a:pt x="2494" y="1"/>
                      <a:pt x="2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3"/>
              <p:cNvSpPr/>
              <p:nvPr/>
            </p:nvSpPr>
            <p:spPr>
              <a:xfrm>
                <a:off x="1357573" y="1396084"/>
                <a:ext cx="61523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4011" extrusionOk="0">
                    <a:moveTo>
                      <a:pt x="1210" y="0"/>
                    </a:moveTo>
                    <a:cubicBezTo>
                      <a:pt x="1174" y="0"/>
                      <a:pt x="1143" y="28"/>
                      <a:pt x="1141" y="65"/>
                    </a:cubicBezTo>
                    <a:cubicBezTo>
                      <a:pt x="1138" y="89"/>
                      <a:pt x="931" y="2434"/>
                      <a:pt x="20" y="3902"/>
                    </a:cubicBezTo>
                    <a:cubicBezTo>
                      <a:pt x="0" y="3935"/>
                      <a:pt x="10" y="3979"/>
                      <a:pt x="43" y="4000"/>
                    </a:cubicBezTo>
                    <a:cubicBezTo>
                      <a:pt x="55" y="4007"/>
                      <a:pt x="69" y="4010"/>
                      <a:pt x="81" y="4010"/>
                    </a:cubicBezTo>
                    <a:cubicBezTo>
                      <a:pt x="105" y="4010"/>
                      <a:pt x="128" y="3999"/>
                      <a:pt x="141" y="3977"/>
                    </a:cubicBezTo>
                    <a:cubicBezTo>
                      <a:pt x="1069" y="2480"/>
                      <a:pt x="1280" y="101"/>
                      <a:pt x="1282" y="77"/>
                    </a:cubicBezTo>
                    <a:cubicBezTo>
                      <a:pt x="1285" y="38"/>
                      <a:pt x="1256" y="3"/>
                      <a:pt x="1217" y="1"/>
                    </a:cubicBezTo>
                    <a:cubicBezTo>
                      <a:pt x="1215" y="0"/>
                      <a:pt x="1212" y="0"/>
                      <a:pt x="1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3"/>
              <p:cNvSpPr/>
              <p:nvPr/>
            </p:nvSpPr>
            <p:spPr>
              <a:xfrm>
                <a:off x="2389843" y="1354192"/>
                <a:ext cx="122806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3404" extrusionOk="0">
                    <a:moveTo>
                      <a:pt x="80" y="1"/>
                    </a:moveTo>
                    <a:cubicBezTo>
                      <a:pt x="72" y="1"/>
                      <a:pt x="62" y="2"/>
                      <a:pt x="54" y="6"/>
                    </a:cubicBezTo>
                    <a:cubicBezTo>
                      <a:pt x="18" y="22"/>
                      <a:pt x="1" y="63"/>
                      <a:pt x="16" y="99"/>
                    </a:cubicBezTo>
                    <a:cubicBezTo>
                      <a:pt x="25" y="121"/>
                      <a:pt x="939" y="2284"/>
                      <a:pt x="2443" y="3389"/>
                    </a:cubicBezTo>
                    <a:cubicBezTo>
                      <a:pt x="2455" y="3399"/>
                      <a:pt x="2470" y="3403"/>
                      <a:pt x="2485" y="3403"/>
                    </a:cubicBezTo>
                    <a:cubicBezTo>
                      <a:pt x="2506" y="3403"/>
                      <a:pt x="2527" y="3393"/>
                      <a:pt x="2541" y="3375"/>
                    </a:cubicBezTo>
                    <a:cubicBezTo>
                      <a:pt x="2565" y="3342"/>
                      <a:pt x="2558" y="3299"/>
                      <a:pt x="2527" y="3275"/>
                    </a:cubicBezTo>
                    <a:cubicBezTo>
                      <a:pt x="1055" y="2193"/>
                      <a:pt x="156" y="66"/>
                      <a:pt x="147" y="44"/>
                    </a:cubicBezTo>
                    <a:cubicBezTo>
                      <a:pt x="135" y="17"/>
                      <a:pt x="108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3"/>
              <p:cNvSpPr/>
              <p:nvPr/>
            </p:nvSpPr>
            <p:spPr>
              <a:xfrm>
                <a:off x="2411100" y="1396084"/>
                <a:ext cx="61618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011" extrusionOk="0">
                    <a:moveTo>
                      <a:pt x="73" y="1"/>
                    </a:moveTo>
                    <a:cubicBezTo>
                      <a:pt x="71" y="1"/>
                      <a:pt x="70" y="1"/>
                      <a:pt x="69" y="1"/>
                    </a:cubicBezTo>
                    <a:cubicBezTo>
                      <a:pt x="30" y="3"/>
                      <a:pt x="1" y="38"/>
                      <a:pt x="4" y="77"/>
                    </a:cubicBezTo>
                    <a:cubicBezTo>
                      <a:pt x="6" y="101"/>
                      <a:pt x="217" y="2480"/>
                      <a:pt x="1145" y="3977"/>
                    </a:cubicBezTo>
                    <a:cubicBezTo>
                      <a:pt x="1159" y="3999"/>
                      <a:pt x="1181" y="4010"/>
                      <a:pt x="1205" y="4010"/>
                    </a:cubicBezTo>
                    <a:cubicBezTo>
                      <a:pt x="1218" y="4010"/>
                      <a:pt x="1231" y="4007"/>
                      <a:pt x="1243" y="4000"/>
                    </a:cubicBezTo>
                    <a:cubicBezTo>
                      <a:pt x="1276" y="3979"/>
                      <a:pt x="1286" y="3935"/>
                      <a:pt x="1265" y="3902"/>
                    </a:cubicBezTo>
                    <a:cubicBezTo>
                      <a:pt x="356" y="2434"/>
                      <a:pt x="149" y="89"/>
                      <a:pt x="146" y="65"/>
                    </a:cubicBezTo>
                    <a:cubicBezTo>
                      <a:pt x="143" y="27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3"/>
              <p:cNvSpPr/>
              <p:nvPr/>
            </p:nvSpPr>
            <p:spPr>
              <a:xfrm>
                <a:off x="1839213" y="1237036"/>
                <a:ext cx="51420" cy="27826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5812" extrusionOk="0">
                    <a:moveTo>
                      <a:pt x="192" y="1"/>
                    </a:moveTo>
                    <a:cubicBezTo>
                      <a:pt x="159" y="1"/>
                      <a:pt x="125" y="32"/>
                      <a:pt x="123" y="69"/>
                    </a:cubicBezTo>
                    <a:cubicBezTo>
                      <a:pt x="1" y="2497"/>
                      <a:pt x="917" y="5728"/>
                      <a:pt x="926" y="5760"/>
                    </a:cubicBezTo>
                    <a:cubicBezTo>
                      <a:pt x="936" y="5791"/>
                      <a:pt x="964" y="5812"/>
                      <a:pt x="995" y="5812"/>
                    </a:cubicBezTo>
                    <a:cubicBezTo>
                      <a:pt x="1001" y="5812"/>
                      <a:pt x="1008" y="5811"/>
                      <a:pt x="1014" y="5808"/>
                    </a:cubicBezTo>
                    <a:cubicBezTo>
                      <a:pt x="1052" y="5798"/>
                      <a:pt x="1074" y="5759"/>
                      <a:pt x="1063" y="5721"/>
                    </a:cubicBezTo>
                    <a:cubicBezTo>
                      <a:pt x="1054" y="5689"/>
                      <a:pt x="144" y="2480"/>
                      <a:pt x="264" y="76"/>
                    </a:cubicBezTo>
                    <a:cubicBezTo>
                      <a:pt x="267" y="37"/>
                      <a:pt x="236" y="4"/>
                      <a:pt x="197" y="1"/>
                    </a:cubicBezTo>
                    <a:cubicBezTo>
                      <a:pt x="195" y="1"/>
                      <a:pt x="194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3"/>
              <p:cNvSpPr/>
              <p:nvPr/>
            </p:nvSpPr>
            <p:spPr>
              <a:xfrm>
                <a:off x="2024591" y="1196771"/>
                <a:ext cx="50128" cy="28807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6017" extrusionOk="0">
                    <a:moveTo>
                      <a:pt x="530" y="1"/>
                    </a:moveTo>
                    <a:cubicBezTo>
                      <a:pt x="526" y="1"/>
                      <a:pt x="523" y="1"/>
                      <a:pt x="520" y="1"/>
                    </a:cubicBezTo>
                    <a:cubicBezTo>
                      <a:pt x="481" y="7"/>
                      <a:pt x="453" y="42"/>
                      <a:pt x="459" y="82"/>
                    </a:cubicBezTo>
                    <a:cubicBezTo>
                      <a:pt x="901" y="3190"/>
                      <a:pt x="22" y="5896"/>
                      <a:pt x="12" y="5923"/>
                    </a:cubicBezTo>
                    <a:cubicBezTo>
                      <a:pt x="0" y="5960"/>
                      <a:pt x="20" y="6000"/>
                      <a:pt x="58" y="6012"/>
                    </a:cubicBezTo>
                    <a:cubicBezTo>
                      <a:pt x="65" y="6015"/>
                      <a:pt x="73" y="6016"/>
                      <a:pt x="80" y="6016"/>
                    </a:cubicBezTo>
                    <a:cubicBezTo>
                      <a:pt x="110" y="6016"/>
                      <a:pt x="137" y="5997"/>
                      <a:pt x="148" y="5968"/>
                    </a:cubicBezTo>
                    <a:cubicBezTo>
                      <a:pt x="156" y="5940"/>
                      <a:pt x="1047" y="3204"/>
                      <a:pt x="600" y="62"/>
                    </a:cubicBezTo>
                    <a:cubicBezTo>
                      <a:pt x="595" y="26"/>
                      <a:pt x="566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3"/>
              <p:cNvSpPr/>
              <p:nvPr/>
            </p:nvSpPr>
            <p:spPr>
              <a:xfrm>
                <a:off x="2126425" y="1124907"/>
                <a:ext cx="94941" cy="366790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7661" extrusionOk="0">
                    <a:moveTo>
                      <a:pt x="88" y="1"/>
                    </a:moveTo>
                    <a:cubicBezTo>
                      <a:pt x="83" y="1"/>
                      <a:pt x="78" y="1"/>
                      <a:pt x="73" y="2"/>
                    </a:cubicBezTo>
                    <a:cubicBezTo>
                      <a:pt x="52" y="8"/>
                      <a:pt x="32" y="23"/>
                      <a:pt x="23" y="43"/>
                    </a:cubicBezTo>
                    <a:cubicBezTo>
                      <a:pt x="0" y="89"/>
                      <a:pt x="14" y="119"/>
                      <a:pt x="149" y="408"/>
                    </a:cubicBezTo>
                    <a:cubicBezTo>
                      <a:pt x="568" y="1306"/>
                      <a:pt x="1840" y="4038"/>
                      <a:pt x="1805" y="7588"/>
                    </a:cubicBezTo>
                    <a:cubicBezTo>
                      <a:pt x="1804" y="7627"/>
                      <a:pt x="1835" y="7660"/>
                      <a:pt x="1875" y="7661"/>
                    </a:cubicBezTo>
                    <a:lnTo>
                      <a:pt x="1876" y="7661"/>
                    </a:lnTo>
                    <a:cubicBezTo>
                      <a:pt x="1914" y="7661"/>
                      <a:pt x="1946" y="7629"/>
                      <a:pt x="1946" y="7590"/>
                    </a:cubicBezTo>
                    <a:cubicBezTo>
                      <a:pt x="1982" y="4007"/>
                      <a:pt x="699" y="1254"/>
                      <a:pt x="278" y="348"/>
                    </a:cubicBezTo>
                    <a:cubicBezTo>
                      <a:pt x="221" y="228"/>
                      <a:pt x="172" y="121"/>
                      <a:pt x="159" y="83"/>
                    </a:cubicBezTo>
                    <a:cubicBezTo>
                      <a:pt x="161" y="74"/>
                      <a:pt x="160" y="65"/>
                      <a:pt x="158" y="57"/>
                    </a:cubicBezTo>
                    <a:cubicBezTo>
                      <a:pt x="150" y="23"/>
                      <a:pt x="120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3"/>
              <p:cNvSpPr/>
              <p:nvPr/>
            </p:nvSpPr>
            <p:spPr>
              <a:xfrm>
                <a:off x="1757200" y="1023120"/>
                <a:ext cx="147223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305" extrusionOk="0">
                    <a:moveTo>
                      <a:pt x="2183" y="1"/>
                    </a:moveTo>
                    <a:cubicBezTo>
                      <a:pt x="1703" y="1"/>
                      <a:pt x="933" y="201"/>
                      <a:pt x="27" y="1186"/>
                    </a:cubicBezTo>
                    <a:cubicBezTo>
                      <a:pt x="1" y="1215"/>
                      <a:pt x="2" y="1260"/>
                      <a:pt x="31" y="1287"/>
                    </a:cubicBezTo>
                    <a:cubicBezTo>
                      <a:pt x="44" y="1299"/>
                      <a:pt x="62" y="1305"/>
                      <a:pt x="79" y="1305"/>
                    </a:cubicBezTo>
                    <a:cubicBezTo>
                      <a:pt x="98" y="1305"/>
                      <a:pt x="118" y="1297"/>
                      <a:pt x="132" y="1282"/>
                    </a:cubicBezTo>
                    <a:cubicBezTo>
                      <a:pt x="975" y="366"/>
                      <a:pt x="1680" y="137"/>
                      <a:pt x="2174" y="137"/>
                    </a:cubicBezTo>
                    <a:cubicBezTo>
                      <a:pt x="2648" y="137"/>
                      <a:pt x="2929" y="348"/>
                      <a:pt x="2952" y="366"/>
                    </a:cubicBezTo>
                    <a:cubicBezTo>
                      <a:pt x="2965" y="376"/>
                      <a:pt x="2980" y="381"/>
                      <a:pt x="2996" y="381"/>
                    </a:cubicBezTo>
                    <a:cubicBezTo>
                      <a:pt x="3017" y="381"/>
                      <a:pt x="3037" y="372"/>
                      <a:pt x="3051" y="354"/>
                    </a:cubicBezTo>
                    <a:cubicBezTo>
                      <a:pt x="3075" y="323"/>
                      <a:pt x="3070" y="278"/>
                      <a:pt x="3039" y="255"/>
                    </a:cubicBezTo>
                    <a:cubicBezTo>
                      <a:pt x="3026" y="244"/>
                      <a:pt x="2715" y="3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3"/>
              <p:cNvSpPr/>
              <p:nvPr/>
            </p:nvSpPr>
            <p:spPr>
              <a:xfrm>
                <a:off x="1927210" y="962986"/>
                <a:ext cx="212289" cy="38063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795" extrusionOk="0">
                    <a:moveTo>
                      <a:pt x="2271" y="0"/>
                    </a:moveTo>
                    <a:cubicBezTo>
                      <a:pt x="907" y="0"/>
                      <a:pt x="49" y="658"/>
                      <a:pt x="37" y="668"/>
                    </a:cubicBezTo>
                    <a:cubicBezTo>
                      <a:pt x="6" y="692"/>
                      <a:pt x="1" y="737"/>
                      <a:pt x="25" y="768"/>
                    </a:cubicBezTo>
                    <a:cubicBezTo>
                      <a:pt x="39" y="786"/>
                      <a:pt x="60" y="795"/>
                      <a:pt x="81" y="795"/>
                    </a:cubicBezTo>
                    <a:cubicBezTo>
                      <a:pt x="97" y="795"/>
                      <a:pt x="111" y="790"/>
                      <a:pt x="125" y="780"/>
                    </a:cubicBezTo>
                    <a:cubicBezTo>
                      <a:pt x="129" y="776"/>
                      <a:pt x="563" y="440"/>
                      <a:pt x="1294" y="257"/>
                    </a:cubicBezTo>
                    <a:cubicBezTo>
                      <a:pt x="1557" y="191"/>
                      <a:pt x="1881" y="140"/>
                      <a:pt x="2255" y="140"/>
                    </a:cubicBezTo>
                    <a:cubicBezTo>
                      <a:pt x="2837" y="140"/>
                      <a:pt x="3540" y="263"/>
                      <a:pt x="4321" y="644"/>
                    </a:cubicBezTo>
                    <a:cubicBezTo>
                      <a:pt x="4331" y="649"/>
                      <a:pt x="4342" y="651"/>
                      <a:pt x="4352" y="651"/>
                    </a:cubicBezTo>
                    <a:cubicBezTo>
                      <a:pt x="4379" y="651"/>
                      <a:pt x="4404" y="637"/>
                      <a:pt x="4416" y="611"/>
                    </a:cubicBezTo>
                    <a:cubicBezTo>
                      <a:pt x="4433" y="576"/>
                      <a:pt x="4419" y="534"/>
                      <a:pt x="4384" y="516"/>
                    </a:cubicBezTo>
                    <a:cubicBezTo>
                      <a:pt x="3598" y="133"/>
                      <a:pt x="2883" y="0"/>
                      <a:pt x="2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3"/>
              <p:cNvSpPr/>
              <p:nvPr/>
            </p:nvSpPr>
            <p:spPr>
              <a:xfrm>
                <a:off x="1931232" y="1017662"/>
                <a:ext cx="134919" cy="30594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639" extrusionOk="0">
                    <a:moveTo>
                      <a:pt x="1500" y="1"/>
                    </a:moveTo>
                    <a:cubicBezTo>
                      <a:pt x="592" y="1"/>
                      <a:pt x="38" y="509"/>
                      <a:pt x="30" y="516"/>
                    </a:cubicBezTo>
                    <a:cubicBezTo>
                      <a:pt x="2" y="543"/>
                      <a:pt x="0" y="588"/>
                      <a:pt x="27" y="617"/>
                    </a:cubicBezTo>
                    <a:cubicBezTo>
                      <a:pt x="41" y="631"/>
                      <a:pt x="60" y="638"/>
                      <a:pt x="79" y="638"/>
                    </a:cubicBezTo>
                    <a:cubicBezTo>
                      <a:pt x="96" y="638"/>
                      <a:pt x="114" y="632"/>
                      <a:pt x="128" y="619"/>
                    </a:cubicBezTo>
                    <a:cubicBezTo>
                      <a:pt x="157" y="592"/>
                      <a:pt x="656" y="138"/>
                      <a:pt x="1487" y="138"/>
                    </a:cubicBezTo>
                    <a:cubicBezTo>
                      <a:pt x="1837" y="138"/>
                      <a:pt x="2247" y="218"/>
                      <a:pt x="2704" y="446"/>
                    </a:cubicBezTo>
                    <a:cubicBezTo>
                      <a:pt x="2715" y="451"/>
                      <a:pt x="2726" y="454"/>
                      <a:pt x="2736" y="454"/>
                    </a:cubicBezTo>
                    <a:cubicBezTo>
                      <a:pt x="2762" y="454"/>
                      <a:pt x="2787" y="440"/>
                      <a:pt x="2800" y="415"/>
                    </a:cubicBezTo>
                    <a:cubicBezTo>
                      <a:pt x="2817" y="379"/>
                      <a:pt x="2803" y="337"/>
                      <a:pt x="2768" y="320"/>
                    </a:cubicBezTo>
                    <a:cubicBezTo>
                      <a:pt x="2296" y="85"/>
                      <a:pt x="1869" y="1"/>
                      <a:pt x="1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3"/>
              <p:cNvSpPr/>
              <p:nvPr/>
            </p:nvSpPr>
            <p:spPr>
              <a:xfrm>
                <a:off x="2236876" y="1166273"/>
                <a:ext cx="97814" cy="364779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7619" extrusionOk="0">
                    <a:moveTo>
                      <a:pt x="83" y="1"/>
                    </a:moveTo>
                    <a:cubicBezTo>
                      <a:pt x="72" y="1"/>
                      <a:pt x="60" y="3"/>
                      <a:pt x="50" y="9"/>
                    </a:cubicBezTo>
                    <a:cubicBezTo>
                      <a:pt x="15" y="26"/>
                      <a:pt x="1" y="69"/>
                      <a:pt x="18" y="104"/>
                    </a:cubicBezTo>
                    <a:cubicBezTo>
                      <a:pt x="37" y="139"/>
                      <a:pt x="1799" y="3668"/>
                      <a:pt x="1900" y="7549"/>
                    </a:cubicBezTo>
                    <a:cubicBezTo>
                      <a:pt x="1902" y="7588"/>
                      <a:pt x="1933" y="7618"/>
                      <a:pt x="1971" y="7618"/>
                    </a:cubicBezTo>
                    <a:lnTo>
                      <a:pt x="1973" y="7618"/>
                    </a:lnTo>
                    <a:cubicBezTo>
                      <a:pt x="2012" y="7617"/>
                      <a:pt x="2043" y="7584"/>
                      <a:pt x="2042" y="7546"/>
                    </a:cubicBezTo>
                    <a:cubicBezTo>
                      <a:pt x="1940" y="3632"/>
                      <a:pt x="163" y="75"/>
                      <a:pt x="146" y="39"/>
                    </a:cubicBezTo>
                    <a:cubicBezTo>
                      <a:pt x="133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3"/>
              <p:cNvSpPr/>
              <p:nvPr/>
            </p:nvSpPr>
            <p:spPr>
              <a:xfrm>
                <a:off x="2156396" y="1224109"/>
                <a:ext cx="46298" cy="27543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5753" extrusionOk="0">
                    <a:moveTo>
                      <a:pt x="316" y="1"/>
                    </a:moveTo>
                    <a:cubicBezTo>
                      <a:pt x="312" y="1"/>
                      <a:pt x="309" y="1"/>
                      <a:pt x="305" y="1"/>
                    </a:cubicBezTo>
                    <a:cubicBezTo>
                      <a:pt x="266" y="8"/>
                      <a:pt x="240" y="44"/>
                      <a:pt x="246" y="83"/>
                    </a:cubicBezTo>
                    <a:cubicBezTo>
                      <a:pt x="820" y="3610"/>
                      <a:pt x="23" y="5635"/>
                      <a:pt x="15" y="5655"/>
                    </a:cubicBezTo>
                    <a:cubicBezTo>
                      <a:pt x="0" y="5692"/>
                      <a:pt x="18" y="5733"/>
                      <a:pt x="54" y="5748"/>
                    </a:cubicBezTo>
                    <a:cubicBezTo>
                      <a:pt x="63" y="5751"/>
                      <a:pt x="72" y="5753"/>
                      <a:pt x="80" y="5753"/>
                    </a:cubicBezTo>
                    <a:cubicBezTo>
                      <a:pt x="108" y="5753"/>
                      <a:pt x="135" y="5736"/>
                      <a:pt x="147" y="5709"/>
                    </a:cubicBezTo>
                    <a:cubicBezTo>
                      <a:pt x="155" y="5688"/>
                      <a:pt x="967" y="3630"/>
                      <a:pt x="386" y="60"/>
                    </a:cubicBezTo>
                    <a:cubicBezTo>
                      <a:pt x="381" y="25"/>
                      <a:pt x="35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3"/>
              <p:cNvSpPr/>
              <p:nvPr/>
            </p:nvSpPr>
            <p:spPr>
              <a:xfrm>
                <a:off x="1623767" y="1151575"/>
                <a:ext cx="92930" cy="263326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5500" extrusionOk="0">
                    <a:moveTo>
                      <a:pt x="1860" y="0"/>
                    </a:moveTo>
                    <a:cubicBezTo>
                      <a:pt x="1835" y="0"/>
                      <a:pt x="1812" y="12"/>
                      <a:pt x="1798" y="35"/>
                    </a:cubicBezTo>
                    <a:cubicBezTo>
                      <a:pt x="1783" y="62"/>
                      <a:pt x="230" y="2759"/>
                      <a:pt x="4" y="5423"/>
                    </a:cubicBezTo>
                    <a:cubicBezTo>
                      <a:pt x="1" y="5462"/>
                      <a:pt x="29" y="5496"/>
                      <a:pt x="69" y="5500"/>
                    </a:cubicBezTo>
                    <a:lnTo>
                      <a:pt x="75" y="5500"/>
                    </a:lnTo>
                    <a:cubicBezTo>
                      <a:pt x="111" y="5500"/>
                      <a:pt x="142" y="5472"/>
                      <a:pt x="145" y="5435"/>
                    </a:cubicBezTo>
                    <a:cubicBezTo>
                      <a:pt x="369" y="2803"/>
                      <a:pt x="1906" y="133"/>
                      <a:pt x="1921" y="106"/>
                    </a:cubicBezTo>
                    <a:cubicBezTo>
                      <a:pt x="1941" y="72"/>
                      <a:pt x="1929" y="29"/>
                      <a:pt x="1895" y="9"/>
                    </a:cubicBezTo>
                    <a:cubicBezTo>
                      <a:pt x="1884" y="3"/>
                      <a:pt x="1872" y="0"/>
                      <a:pt x="1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3"/>
              <p:cNvSpPr/>
              <p:nvPr/>
            </p:nvSpPr>
            <p:spPr>
              <a:xfrm>
                <a:off x="1556357" y="2919204"/>
                <a:ext cx="1069918" cy="1632000"/>
              </a:xfrm>
              <a:custGeom>
                <a:avLst/>
                <a:gdLst/>
                <a:ahLst/>
                <a:cxnLst/>
                <a:rect l="l" t="t" r="r" b="b"/>
                <a:pathLst>
                  <a:path w="22347" h="34087" extrusionOk="0">
                    <a:moveTo>
                      <a:pt x="1956" y="0"/>
                    </a:moveTo>
                    <a:cubicBezTo>
                      <a:pt x="1956" y="0"/>
                      <a:pt x="1225" y="3045"/>
                      <a:pt x="692" y="6247"/>
                    </a:cubicBezTo>
                    <a:cubicBezTo>
                      <a:pt x="0" y="11321"/>
                      <a:pt x="1725" y="28486"/>
                      <a:pt x="2415" y="33999"/>
                    </a:cubicBezTo>
                    <a:cubicBezTo>
                      <a:pt x="2902" y="34051"/>
                      <a:pt x="3545" y="34086"/>
                      <a:pt x="4258" y="34086"/>
                    </a:cubicBezTo>
                    <a:cubicBezTo>
                      <a:pt x="5265" y="34086"/>
                      <a:pt x="6414" y="34017"/>
                      <a:pt x="7468" y="33833"/>
                    </a:cubicBezTo>
                    <a:lnTo>
                      <a:pt x="6377" y="8188"/>
                    </a:lnTo>
                    <a:lnTo>
                      <a:pt x="8560" y="8188"/>
                    </a:lnTo>
                    <a:cubicBezTo>
                      <a:pt x="8560" y="8188"/>
                      <a:pt x="12016" y="18805"/>
                      <a:pt x="12551" y="21023"/>
                    </a:cubicBezTo>
                    <a:cubicBezTo>
                      <a:pt x="12998" y="22883"/>
                      <a:pt x="15784" y="29796"/>
                      <a:pt x="17810" y="33365"/>
                    </a:cubicBezTo>
                    <a:cubicBezTo>
                      <a:pt x="19177" y="32999"/>
                      <a:pt x="21048" y="32113"/>
                      <a:pt x="22346" y="31291"/>
                    </a:cubicBezTo>
                    <a:cubicBezTo>
                      <a:pt x="21092" y="28014"/>
                      <a:pt x="17718" y="19583"/>
                      <a:pt x="14244" y="6247"/>
                    </a:cubicBezTo>
                    <a:cubicBezTo>
                      <a:pt x="13711" y="3045"/>
                      <a:pt x="12980" y="0"/>
                      <a:pt x="12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3"/>
              <p:cNvSpPr/>
              <p:nvPr/>
            </p:nvSpPr>
            <p:spPr>
              <a:xfrm>
                <a:off x="160184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2359" y="0"/>
                    </a:moveTo>
                    <a:cubicBezTo>
                      <a:pt x="2341" y="0"/>
                      <a:pt x="2326" y="13"/>
                      <a:pt x="2324" y="31"/>
                    </a:cubicBezTo>
                    <a:cubicBezTo>
                      <a:pt x="1887" y="3368"/>
                      <a:pt x="30" y="6435"/>
                      <a:pt x="11" y="6465"/>
                    </a:cubicBezTo>
                    <a:cubicBezTo>
                      <a:pt x="1" y="6482"/>
                      <a:pt x="6" y="6504"/>
                      <a:pt x="23" y="6514"/>
                    </a:cubicBezTo>
                    <a:cubicBezTo>
                      <a:pt x="29" y="6518"/>
                      <a:pt x="35" y="6520"/>
                      <a:pt x="42" y="6520"/>
                    </a:cubicBezTo>
                    <a:cubicBezTo>
                      <a:pt x="53" y="6520"/>
                      <a:pt x="66" y="6513"/>
                      <a:pt x="72" y="6502"/>
                    </a:cubicBezTo>
                    <a:cubicBezTo>
                      <a:pt x="91" y="6472"/>
                      <a:pt x="1956" y="3392"/>
                      <a:pt x="2394" y="40"/>
                    </a:cubicBezTo>
                    <a:cubicBezTo>
                      <a:pt x="2397" y="21"/>
                      <a:pt x="2383" y="3"/>
                      <a:pt x="2364" y="1"/>
                    </a:cubicBezTo>
                    <a:cubicBezTo>
                      <a:pt x="2362" y="1"/>
                      <a:pt x="2360" y="0"/>
                      <a:pt x="2359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3"/>
              <p:cNvSpPr/>
              <p:nvPr/>
            </p:nvSpPr>
            <p:spPr>
              <a:xfrm>
                <a:off x="211120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39" y="0"/>
                    </a:moveTo>
                    <a:cubicBezTo>
                      <a:pt x="37" y="0"/>
                      <a:pt x="35" y="0"/>
                      <a:pt x="33" y="1"/>
                    </a:cubicBezTo>
                    <a:cubicBezTo>
                      <a:pt x="14" y="3"/>
                      <a:pt x="0" y="21"/>
                      <a:pt x="3" y="40"/>
                    </a:cubicBezTo>
                    <a:cubicBezTo>
                      <a:pt x="441" y="3392"/>
                      <a:pt x="2306" y="6472"/>
                      <a:pt x="2325" y="6502"/>
                    </a:cubicBezTo>
                    <a:cubicBezTo>
                      <a:pt x="2331" y="6513"/>
                      <a:pt x="2344" y="6520"/>
                      <a:pt x="2355" y="6520"/>
                    </a:cubicBezTo>
                    <a:cubicBezTo>
                      <a:pt x="2361" y="6520"/>
                      <a:pt x="2368" y="6518"/>
                      <a:pt x="2373" y="6514"/>
                    </a:cubicBezTo>
                    <a:cubicBezTo>
                      <a:pt x="2390" y="6504"/>
                      <a:pt x="2396" y="6482"/>
                      <a:pt x="2386" y="6465"/>
                    </a:cubicBezTo>
                    <a:cubicBezTo>
                      <a:pt x="2366" y="6435"/>
                      <a:pt x="510" y="3368"/>
                      <a:pt x="74" y="31"/>
                    </a:cubicBezTo>
                    <a:cubicBezTo>
                      <a:pt x="71" y="13"/>
                      <a:pt x="56" y="0"/>
                      <a:pt x="39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3"/>
              <p:cNvSpPr/>
              <p:nvPr/>
            </p:nvSpPr>
            <p:spPr>
              <a:xfrm>
                <a:off x="1912177" y="2999734"/>
                <a:ext cx="3447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028" extrusionOk="0">
                    <a:moveTo>
                      <a:pt x="36" y="1"/>
                    </a:moveTo>
                    <a:cubicBezTo>
                      <a:pt x="17" y="1"/>
                      <a:pt x="0" y="17"/>
                      <a:pt x="0" y="37"/>
                    </a:cubicBezTo>
                    <a:lnTo>
                      <a:pt x="0" y="5992"/>
                    </a:lnTo>
                    <a:cubicBezTo>
                      <a:pt x="0" y="6012"/>
                      <a:pt x="17" y="6027"/>
                      <a:pt x="36" y="6027"/>
                    </a:cubicBezTo>
                    <a:cubicBezTo>
                      <a:pt x="56" y="6027"/>
                      <a:pt x="72" y="6012"/>
                      <a:pt x="72" y="5992"/>
                    </a:cubicBezTo>
                    <a:lnTo>
                      <a:pt x="72" y="37"/>
                    </a:lnTo>
                    <a:cubicBezTo>
                      <a:pt x="72" y="17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3"/>
              <p:cNvSpPr/>
              <p:nvPr/>
            </p:nvSpPr>
            <p:spPr>
              <a:xfrm>
                <a:off x="1598153" y="2919204"/>
                <a:ext cx="794575" cy="893681"/>
              </a:xfrm>
              <a:custGeom>
                <a:avLst/>
                <a:gdLst/>
                <a:ahLst/>
                <a:cxnLst/>
                <a:rect l="l" t="t" r="r" b="b"/>
                <a:pathLst>
                  <a:path w="16596" h="18666" extrusionOk="0">
                    <a:moveTo>
                      <a:pt x="7123" y="6338"/>
                    </a:moveTo>
                    <a:cubicBezTo>
                      <a:pt x="7194" y="6341"/>
                      <a:pt x="7263" y="6344"/>
                      <a:pt x="7334" y="6345"/>
                    </a:cubicBezTo>
                    <a:cubicBezTo>
                      <a:pt x="7511" y="6504"/>
                      <a:pt x="7738" y="6605"/>
                      <a:pt x="7998" y="6634"/>
                    </a:cubicBezTo>
                    <a:cubicBezTo>
                      <a:pt x="8020" y="6674"/>
                      <a:pt x="8052" y="6727"/>
                      <a:pt x="8092" y="6792"/>
                    </a:cubicBezTo>
                    <a:cubicBezTo>
                      <a:pt x="8024" y="6792"/>
                      <a:pt x="7953" y="6791"/>
                      <a:pt x="7886" y="6791"/>
                    </a:cubicBezTo>
                    <a:cubicBezTo>
                      <a:pt x="7591" y="6791"/>
                      <a:pt x="7311" y="6793"/>
                      <a:pt x="7048" y="6796"/>
                    </a:cubicBezTo>
                    <a:cubicBezTo>
                      <a:pt x="7067" y="6630"/>
                      <a:pt x="7094" y="6481"/>
                      <a:pt x="7123" y="6338"/>
                    </a:cubicBezTo>
                    <a:close/>
                    <a:moveTo>
                      <a:pt x="1083" y="0"/>
                    </a:moveTo>
                    <a:cubicBezTo>
                      <a:pt x="1083" y="0"/>
                      <a:pt x="504" y="2415"/>
                      <a:pt x="0" y="5204"/>
                    </a:cubicBezTo>
                    <a:cubicBezTo>
                      <a:pt x="1194" y="5578"/>
                      <a:pt x="3244" y="6091"/>
                      <a:pt x="5951" y="6281"/>
                    </a:cubicBezTo>
                    <a:cubicBezTo>
                      <a:pt x="5918" y="6465"/>
                      <a:pt x="5894" y="6648"/>
                      <a:pt x="5878" y="6822"/>
                    </a:cubicBezTo>
                    <a:lnTo>
                      <a:pt x="5581" y="6831"/>
                    </a:lnTo>
                    <a:cubicBezTo>
                      <a:pt x="4420" y="6871"/>
                      <a:pt x="3482" y="7812"/>
                      <a:pt x="3447" y="8974"/>
                    </a:cubicBezTo>
                    <a:cubicBezTo>
                      <a:pt x="3351" y="12072"/>
                      <a:pt x="3590" y="14873"/>
                      <a:pt x="3807" y="16677"/>
                    </a:cubicBezTo>
                    <a:cubicBezTo>
                      <a:pt x="3935" y="17733"/>
                      <a:pt x="4798" y="18553"/>
                      <a:pt x="5860" y="18626"/>
                    </a:cubicBezTo>
                    <a:cubicBezTo>
                      <a:pt x="5890" y="18628"/>
                      <a:pt x="5918" y="18630"/>
                      <a:pt x="5948" y="18631"/>
                    </a:cubicBezTo>
                    <a:lnTo>
                      <a:pt x="5504" y="8188"/>
                    </a:lnTo>
                    <a:lnTo>
                      <a:pt x="7687" y="8188"/>
                    </a:lnTo>
                    <a:cubicBezTo>
                      <a:pt x="7687" y="8188"/>
                      <a:pt x="9835" y="14786"/>
                      <a:pt x="11006" y="18665"/>
                    </a:cubicBezTo>
                    <a:cubicBezTo>
                      <a:pt x="12775" y="18569"/>
                      <a:pt x="14244" y="18371"/>
                      <a:pt x="15345" y="18176"/>
                    </a:cubicBezTo>
                    <a:cubicBezTo>
                      <a:pt x="15843" y="18087"/>
                      <a:pt x="16275" y="17838"/>
                      <a:pt x="16595" y="17488"/>
                    </a:cubicBezTo>
                    <a:cubicBezTo>
                      <a:pt x="15574" y="14244"/>
                      <a:pt x="14478" y="10495"/>
                      <a:pt x="13371" y="6247"/>
                    </a:cubicBezTo>
                    <a:cubicBezTo>
                      <a:pt x="12838" y="3045"/>
                      <a:pt x="12107" y="0"/>
                      <a:pt x="12107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3"/>
              <p:cNvSpPr/>
              <p:nvPr/>
            </p:nvSpPr>
            <p:spPr>
              <a:xfrm>
                <a:off x="1584078" y="2274967"/>
                <a:ext cx="659704" cy="90646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18933" extrusionOk="0">
                    <a:moveTo>
                      <a:pt x="2050" y="1"/>
                    </a:moveTo>
                    <a:cubicBezTo>
                      <a:pt x="1940" y="1"/>
                      <a:pt x="1828" y="3"/>
                      <a:pt x="1715" y="7"/>
                    </a:cubicBezTo>
                    <a:cubicBezTo>
                      <a:pt x="1715" y="7"/>
                      <a:pt x="1190" y="10006"/>
                      <a:pt x="974" y="13456"/>
                    </a:cubicBezTo>
                    <a:cubicBezTo>
                      <a:pt x="974" y="13456"/>
                      <a:pt x="475" y="15540"/>
                      <a:pt x="0" y="18072"/>
                    </a:cubicBezTo>
                    <a:cubicBezTo>
                      <a:pt x="1542" y="18502"/>
                      <a:pt x="4166" y="18933"/>
                      <a:pt x="6889" y="18933"/>
                    </a:cubicBezTo>
                    <a:cubicBezTo>
                      <a:pt x="9612" y="18933"/>
                      <a:pt x="12236" y="18502"/>
                      <a:pt x="13778" y="18072"/>
                    </a:cubicBezTo>
                    <a:cubicBezTo>
                      <a:pt x="13304" y="15540"/>
                      <a:pt x="12804" y="13456"/>
                      <a:pt x="12804" y="13456"/>
                    </a:cubicBezTo>
                    <a:cubicBezTo>
                      <a:pt x="12588" y="10006"/>
                      <a:pt x="12064" y="1097"/>
                      <a:pt x="12064" y="1097"/>
                    </a:cubicBezTo>
                    <a:cubicBezTo>
                      <a:pt x="10946" y="812"/>
                      <a:pt x="9890" y="605"/>
                      <a:pt x="9298" y="496"/>
                    </a:cubicBezTo>
                    <a:cubicBezTo>
                      <a:pt x="8913" y="875"/>
                      <a:pt x="8182" y="1333"/>
                      <a:pt x="6889" y="1333"/>
                    </a:cubicBezTo>
                    <a:cubicBezTo>
                      <a:pt x="5263" y="1333"/>
                      <a:pt x="4525" y="610"/>
                      <a:pt x="4247" y="228"/>
                    </a:cubicBezTo>
                    <a:cubicBezTo>
                      <a:pt x="3719" y="119"/>
                      <a:pt x="2941" y="1"/>
                      <a:pt x="20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3"/>
              <p:cNvSpPr/>
              <p:nvPr/>
            </p:nvSpPr>
            <p:spPr>
              <a:xfrm>
                <a:off x="1732447" y="2598043"/>
                <a:ext cx="511332" cy="583387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12185" extrusionOk="0">
                    <a:moveTo>
                      <a:pt x="7150" y="1"/>
                    </a:moveTo>
                    <a:cubicBezTo>
                      <a:pt x="7083" y="1"/>
                      <a:pt x="7016" y="20"/>
                      <a:pt x="6956" y="60"/>
                    </a:cubicBezTo>
                    <a:cubicBezTo>
                      <a:pt x="5955" y="729"/>
                      <a:pt x="918" y="4122"/>
                      <a:pt x="66" y="5171"/>
                    </a:cubicBezTo>
                    <a:lnTo>
                      <a:pt x="1" y="5252"/>
                    </a:lnTo>
                    <a:lnTo>
                      <a:pt x="58" y="5339"/>
                    </a:lnTo>
                    <a:cubicBezTo>
                      <a:pt x="80" y="5372"/>
                      <a:pt x="1682" y="7765"/>
                      <a:pt x="4032" y="10759"/>
                    </a:cubicBezTo>
                    <a:cubicBezTo>
                      <a:pt x="3853" y="11008"/>
                      <a:pt x="3839" y="11208"/>
                      <a:pt x="3897" y="11360"/>
                    </a:cubicBezTo>
                    <a:cubicBezTo>
                      <a:pt x="3662" y="11571"/>
                      <a:pt x="3493" y="11861"/>
                      <a:pt x="3367" y="12180"/>
                    </a:cubicBezTo>
                    <a:cubicBezTo>
                      <a:pt x="3508" y="12183"/>
                      <a:pt x="3649" y="12185"/>
                      <a:pt x="3790" y="12185"/>
                    </a:cubicBezTo>
                    <a:cubicBezTo>
                      <a:pt x="6513" y="12185"/>
                      <a:pt x="9137" y="11754"/>
                      <a:pt x="10679" y="11324"/>
                    </a:cubicBezTo>
                    <a:cubicBezTo>
                      <a:pt x="10205" y="8792"/>
                      <a:pt x="9705" y="6708"/>
                      <a:pt x="9705" y="6708"/>
                    </a:cubicBezTo>
                    <a:cubicBezTo>
                      <a:pt x="9625" y="5434"/>
                      <a:pt x="9503" y="3418"/>
                      <a:pt x="9382" y="1380"/>
                    </a:cubicBezTo>
                    <a:cubicBezTo>
                      <a:pt x="9096" y="1033"/>
                      <a:pt x="8833" y="723"/>
                      <a:pt x="8610" y="475"/>
                    </a:cubicBezTo>
                    <a:cubicBezTo>
                      <a:pt x="8542" y="400"/>
                      <a:pt x="8448" y="361"/>
                      <a:pt x="8353" y="361"/>
                    </a:cubicBezTo>
                    <a:cubicBezTo>
                      <a:pt x="8286" y="361"/>
                      <a:pt x="8219" y="380"/>
                      <a:pt x="8158" y="420"/>
                    </a:cubicBezTo>
                    <a:lnTo>
                      <a:pt x="8033" y="505"/>
                    </a:lnTo>
                    <a:cubicBezTo>
                      <a:pt x="7896" y="452"/>
                      <a:pt x="7745" y="402"/>
                      <a:pt x="7626" y="364"/>
                    </a:cubicBezTo>
                    <a:cubicBezTo>
                      <a:pt x="7550" y="277"/>
                      <a:pt x="7476" y="192"/>
                      <a:pt x="7407" y="115"/>
                    </a:cubicBezTo>
                    <a:cubicBezTo>
                      <a:pt x="7339" y="40"/>
                      <a:pt x="7245" y="1"/>
                      <a:pt x="7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3"/>
              <p:cNvSpPr/>
              <p:nvPr/>
            </p:nvSpPr>
            <p:spPr>
              <a:xfrm>
                <a:off x="1637316" y="2274967"/>
                <a:ext cx="484137" cy="532494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1122" extrusionOk="0">
                    <a:moveTo>
                      <a:pt x="938" y="1"/>
                    </a:moveTo>
                    <a:cubicBezTo>
                      <a:pt x="828" y="1"/>
                      <a:pt x="716" y="3"/>
                      <a:pt x="603" y="7"/>
                    </a:cubicBezTo>
                    <a:cubicBezTo>
                      <a:pt x="603" y="7"/>
                      <a:pt x="247" y="6801"/>
                      <a:pt x="0" y="11122"/>
                    </a:cubicBezTo>
                    <a:cubicBezTo>
                      <a:pt x="51" y="11095"/>
                      <a:pt x="96" y="11056"/>
                      <a:pt x="128" y="11006"/>
                    </a:cubicBezTo>
                    <a:cubicBezTo>
                      <a:pt x="1980" y="8105"/>
                      <a:pt x="2816" y="5014"/>
                      <a:pt x="3196" y="2854"/>
                    </a:cubicBezTo>
                    <a:cubicBezTo>
                      <a:pt x="3309" y="2942"/>
                      <a:pt x="3414" y="3077"/>
                      <a:pt x="3525" y="3221"/>
                    </a:cubicBezTo>
                    <a:cubicBezTo>
                      <a:pt x="3722" y="3476"/>
                      <a:pt x="3944" y="3766"/>
                      <a:pt x="4284" y="3858"/>
                    </a:cubicBezTo>
                    <a:cubicBezTo>
                      <a:pt x="4347" y="3875"/>
                      <a:pt x="4410" y="3882"/>
                      <a:pt x="4473" y="3882"/>
                    </a:cubicBezTo>
                    <a:cubicBezTo>
                      <a:pt x="4687" y="3882"/>
                      <a:pt x="4910" y="3801"/>
                      <a:pt x="5127" y="3722"/>
                    </a:cubicBezTo>
                    <a:cubicBezTo>
                      <a:pt x="5347" y="3641"/>
                      <a:pt x="5574" y="3558"/>
                      <a:pt x="5786" y="3558"/>
                    </a:cubicBezTo>
                    <a:cubicBezTo>
                      <a:pt x="5998" y="3558"/>
                      <a:pt x="6225" y="3641"/>
                      <a:pt x="6445" y="3722"/>
                    </a:cubicBezTo>
                    <a:cubicBezTo>
                      <a:pt x="6661" y="3801"/>
                      <a:pt x="6884" y="3882"/>
                      <a:pt x="7097" y="3882"/>
                    </a:cubicBezTo>
                    <a:cubicBezTo>
                      <a:pt x="7161" y="3882"/>
                      <a:pt x="7225" y="3875"/>
                      <a:pt x="7287" y="3858"/>
                    </a:cubicBezTo>
                    <a:cubicBezTo>
                      <a:pt x="7627" y="3766"/>
                      <a:pt x="7850" y="3476"/>
                      <a:pt x="8046" y="3221"/>
                    </a:cubicBezTo>
                    <a:cubicBezTo>
                      <a:pt x="8169" y="3060"/>
                      <a:pt x="8286" y="2907"/>
                      <a:pt x="8416" y="2822"/>
                    </a:cubicBezTo>
                    <a:cubicBezTo>
                      <a:pt x="8579" y="2714"/>
                      <a:pt x="8799" y="2655"/>
                      <a:pt x="9012" y="2596"/>
                    </a:cubicBezTo>
                    <a:cubicBezTo>
                      <a:pt x="9314" y="2514"/>
                      <a:pt x="9627" y="2430"/>
                      <a:pt x="9812" y="2200"/>
                    </a:cubicBezTo>
                    <a:cubicBezTo>
                      <a:pt x="10030" y="1930"/>
                      <a:pt x="10053" y="1568"/>
                      <a:pt x="10072" y="1248"/>
                    </a:cubicBezTo>
                    <a:cubicBezTo>
                      <a:pt x="10080" y="1120"/>
                      <a:pt x="10092" y="1001"/>
                      <a:pt x="10111" y="894"/>
                    </a:cubicBezTo>
                    <a:cubicBezTo>
                      <a:pt x="9324" y="712"/>
                      <a:pt x="8626" y="577"/>
                      <a:pt x="8186" y="496"/>
                    </a:cubicBezTo>
                    <a:cubicBezTo>
                      <a:pt x="7801" y="875"/>
                      <a:pt x="7070" y="1333"/>
                      <a:pt x="5777" y="1333"/>
                    </a:cubicBezTo>
                    <a:cubicBezTo>
                      <a:pt x="4151" y="1333"/>
                      <a:pt x="3413" y="610"/>
                      <a:pt x="3135" y="228"/>
                    </a:cubicBezTo>
                    <a:cubicBezTo>
                      <a:pt x="2607" y="119"/>
                      <a:pt x="1829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3"/>
              <p:cNvSpPr/>
              <p:nvPr/>
            </p:nvSpPr>
            <p:spPr>
              <a:xfrm>
                <a:off x="1690699" y="2268265"/>
                <a:ext cx="113470" cy="13070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730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18" y="2504"/>
                      <a:pt x="1720" y="2497"/>
                      <a:pt x="2126" y="2729"/>
                    </a:cubicBezTo>
                    <a:cubicBezTo>
                      <a:pt x="2250" y="1983"/>
                      <a:pt x="2318" y="1361"/>
                      <a:pt x="2353" y="919"/>
                    </a:cubicBezTo>
                    <a:cubicBezTo>
                      <a:pt x="2369" y="725"/>
                      <a:pt x="2326" y="540"/>
                      <a:pt x="2239" y="380"/>
                    </a:cubicBezTo>
                    <a:cubicBezTo>
                      <a:pt x="2150" y="296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3"/>
              <p:cNvSpPr/>
              <p:nvPr/>
            </p:nvSpPr>
            <p:spPr>
              <a:xfrm>
                <a:off x="1783340" y="2391596"/>
                <a:ext cx="33945" cy="3298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89" extrusionOk="0">
                    <a:moveTo>
                      <a:pt x="0" y="1"/>
                    </a:moveTo>
                    <a:lnTo>
                      <a:pt x="0" y="689"/>
                    </a:lnTo>
                    <a:lnTo>
                      <a:pt x="173" y="268"/>
                    </a:lnTo>
                    <a:cubicBezTo>
                      <a:pt x="173" y="268"/>
                      <a:pt x="511" y="459"/>
                      <a:pt x="708" y="689"/>
                    </a:cubicBezTo>
                    <a:lnTo>
                      <a:pt x="708" y="1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3"/>
              <p:cNvSpPr/>
              <p:nvPr/>
            </p:nvSpPr>
            <p:spPr>
              <a:xfrm>
                <a:off x="1690699" y="2268265"/>
                <a:ext cx="419503" cy="180402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3768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30" y="2520"/>
                      <a:pt x="1779" y="2493"/>
                      <a:pt x="2185" y="2761"/>
                    </a:cubicBezTo>
                    <a:cubicBezTo>
                      <a:pt x="2541" y="2996"/>
                      <a:pt x="2762" y="3620"/>
                      <a:pt x="3241" y="3749"/>
                    </a:cubicBezTo>
                    <a:cubicBezTo>
                      <a:pt x="3289" y="3762"/>
                      <a:pt x="3338" y="3768"/>
                      <a:pt x="3389" y="3768"/>
                    </a:cubicBezTo>
                    <a:cubicBezTo>
                      <a:pt x="3767" y="3768"/>
                      <a:pt x="4219" y="3453"/>
                      <a:pt x="4662" y="3453"/>
                    </a:cubicBezTo>
                    <a:cubicBezTo>
                      <a:pt x="5106" y="3453"/>
                      <a:pt x="5557" y="3767"/>
                      <a:pt x="5935" y="3767"/>
                    </a:cubicBezTo>
                    <a:cubicBezTo>
                      <a:pt x="5986" y="3767"/>
                      <a:pt x="6036" y="3761"/>
                      <a:pt x="6084" y="3748"/>
                    </a:cubicBezTo>
                    <a:cubicBezTo>
                      <a:pt x="6563" y="3619"/>
                      <a:pt x="6783" y="2996"/>
                      <a:pt x="7139" y="2761"/>
                    </a:cubicBezTo>
                    <a:cubicBezTo>
                      <a:pt x="7545" y="2493"/>
                      <a:pt x="8193" y="2520"/>
                      <a:pt x="8465" y="2184"/>
                    </a:cubicBezTo>
                    <a:cubicBezTo>
                      <a:pt x="8761" y="1817"/>
                      <a:pt x="8630" y="1213"/>
                      <a:pt x="8757" y="834"/>
                    </a:cubicBezTo>
                    <a:cubicBezTo>
                      <a:pt x="8109" y="690"/>
                      <a:pt x="7024" y="483"/>
                      <a:pt x="7024" y="483"/>
                    </a:cubicBezTo>
                    <a:cubicBezTo>
                      <a:pt x="7024" y="483"/>
                      <a:pt x="5976" y="1331"/>
                      <a:pt x="4662" y="1331"/>
                    </a:cubicBezTo>
                    <a:cubicBezTo>
                      <a:pt x="3019" y="1331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3"/>
              <p:cNvSpPr/>
              <p:nvPr/>
            </p:nvSpPr>
            <p:spPr>
              <a:xfrm>
                <a:off x="945929" y="1357639"/>
                <a:ext cx="561364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23889" extrusionOk="0">
                    <a:moveTo>
                      <a:pt x="4807" y="0"/>
                    </a:moveTo>
                    <a:cubicBezTo>
                      <a:pt x="4794" y="0"/>
                      <a:pt x="4780" y="1"/>
                      <a:pt x="4766" y="3"/>
                    </a:cubicBezTo>
                    <a:cubicBezTo>
                      <a:pt x="3899" y="125"/>
                      <a:pt x="4260" y="3905"/>
                      <a:pt x="4260" y="3905"/>
                    </a:cubicBezTo>
                    <a:cubicBezTo>
                      <a:pt x="4260" y="3905"/>
                      <a:pt x="3222" y="918"/>
                      <a:pt x="2404" y="918"/>
                    </a:cubicBezTo>
                    <a:cubicBezTo>
                      <a:pt x="2365" y="918"/>
                      <a:pt x="2325" y="925"/>
                      <a:pt x="2287" y="940"/>
                    </a:cubicBezTo>
                    <a:cubicBezTo>
                      <a:pt x="1509" y="1240"/>
                      <a:pt x="2858" y="4444"/>
                      <a:pt x="2858" y="4444"/>
                    </a:cubicBezTo>
                    <a:cubicBezTo>
                      <a:pt x="2858" y="4444"/>
                      <a:pt x="1420" y="2516"/>
                      <a:pt x="734" y="2516"/>
                    </a:cubicBezTo>
                    <a:cubicBezTo>
                      <a:pt x="680" y="2516"/>
                      <a:pt x="631" y="2528"/>
                      <a:pt x="587" y="2553"/>
                    </a:cubicBezTo>
                    <a:cubicBezTo>
                      <a:pt x="1" y="2899"/>
                      <a:pt x="1798" y="5527"/>
                      <a:pt x="1798" y="5527"/>
                    </a:cubicBezTo>
                    <a:cubicBezTo>
                      <a:pt x="1798" y="5527"/>
                      <a:pt x="1695" y="6212"/>
                      <a:pt x="1972" y="7351"/>
                    </a:cubicBezTo>
                    <a:cubicBezTo>
                      <a:pt x="2213" y="8341"/>
                      <a:pt x="2987" y="8761"/>
                      <a:pt x="2987" y="8761"/>
                    </a:cubicBezTo>
                    <a:cubicBezTo>
                      <a:pt x="2987" y="8761"/>
                      <a:pt x="3429" y="15815"/>
                      <a:pt x="5143" y="18638"/>
                    </a:cubicBezTo>
                    <a:cubicBezTo>
                      <a:pt x="6302" y="20546"/>
                      <a:pt x="9322" y="22528"/>
                      <a:pt x="11724" y="23888"/>
                    </a:cubicBezTo>
                    <a:cubicBezTo>
                      <a:pt x="11443" y="21420"/>
                      <a:pt x="11475" y="18451"/>
                      <a:pt x="11513" y="17041"/>
                    </a:cubicBezTo>
                    <a:cubicBezTo>
                      <a:pt x="10526" y="16362"/>
                      <a:pt x="9598" y="15615"/>
                      <a:pt x="9133" y="14956"/>
                    </a:cubicBezTo>
                    <a:cubicBezTo>
                      <a:pt x="8261" y="13719"/>
                      <a:pt x="7173" y="7899"/>
                      <a:pt x="7173" y="7899"/>
                    </a:cubicBezTo>
                    <a:cubicBezTo>
                      <a:pt x="7802" y="6761"/>
                      <a:pt x="7806" y="5701"/>
                      <a:pt x="7806" y="5701"/>
                    </a:cubicBezTo>
                    <a:lnTo>
                      <a:pt x="7476" y="4460"/>
                    </a:lnTo>
                    <a:cubicBezTo>
                      <a:pt x="7715" y="2311"/>
                      <a:pt x="7888" y="767"/>
                      <a:pt x="7212" y="715"/>
                    </a:cubicBezTo>
                    <a:cubicBezTo>
                      <a:pt x="7206" y="715"/>
                      <a:pt x="7200" y="715"/>
                      <a:pt x="7194" y="715"/>
                    </a:cubicBezTo>
                    <a:cubicBezTo>
                      <a:pt x="6507" y="715"/>
                      <a:pt x="5783" y="3815"/>
                      <a:pt x="5783" y="3815"/>
                    </a:cubicBezTo>
                    <a:cubicBezTo>
                      <a:pt x="5783" y="3815"/>
                      <a:pt x="5653" y="0"/>
                      <a:pt x="4807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3"/>
              <p:cNvSpPr/>
              <p:nvPr/>
            </p:nvSpPr>
            <p:spPr>
              <a:xfrm>
                <a:off x="1314867" y="2162887"/>
                <a:ext cx="192420" cy="338494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7070" extrusionOk="0">
                    <a:moveTo>
                      <a:pt x="3491" y="1"/>
                    </a:moveTo>
                    <a:cubicBezTo>
                      <a:pt x="3316" y="1153"/>
                      <a:pt x="3029" y="3487"/>
                      <a:pt x="3116" y="5968"/>
                    </a:cubicBezTo>
                    <a:cubicBezTo>
                      <a:pt x="3116" y="5968"/>
                      <a:pt x="458" y="4765"/>
                      <a:pt x="0" y="4447"/>
                    </a:cubicBezTo>
                    <a:lnTo>
                      <a:pt x="0" y="4447"/>
                    </a:lnTo>
                    <a:cubicBezTo>
                      <a:pt x="1262" y="5428"/>
                      <a:pt x="2729" y="6339"/>
                      <a:pt x="4018" y="7069"/>
                    </a:cubicBezTo>
                    <a:cubicBezTo>
                      <a:pt x="3737" y="4601"/>
                      <a:pt x="3769" y="1632"/>
                      <a:pt x="3807" y="222"/>
                    </a:cubicBezTo>
                    <a:cubicBezTo>
                      <a:pt x="3700" y="150"/>
                      <a:pt x="3596" y="75"/>
                      <a:pt x="3491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3"/>
              <p:cNvSpPr/>
              <p:nvPr/>
            </p:nvSpPr>
            <p:spPr>
              <a:xfrm>
                <a:off x="1177748" y="1512139"/>
                <a:ext cx="141957" cy="24235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5062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1980" y="723"/>
                      <a:pt x="1659" y="1612"/>
                      <a:pt x="1659" y="1612"/>
                    </a:cubicBezTo>
                    <a:cubicBezTo>
                      <a:pt x="0" y="3122"/>
                      <a:pt x="678" y="5061"/>
                      <a:pt x="678" y="5061"/>
                    </a:cubicBezTo>
                    <a:lnTo>
                      <a:pt x="1433" y="4322"/>
                    </a:lnTo>
                    <a:lnTo>
                      <a:pt x="2331" y="4672"/>
                    </a:lnTo>
                    <a:cubicBezTo>
                      <a:pt x="2960" y="3534"/>
                      <a:pt x="2964" y="2474"/>
                      <a:pt x="2964" y="2474"/>
                    </a:cubicBezTo>
                    <a:lnTo>
                      <a:pt x="2634" y="1233"/>
                    </a:lnTo>
                    <a:cubicBezTo>
                      <a:pt x="2682" y="794"/>
                      <a:pt x="2728" y="381"/>
                      <a:pt x="2765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3"/>
              <p:cNvSpPr/>
              <p:nvPr/>
            </p:nvSpPr>
            <p:spPr>
              <a:xfrm>
                <a:off x="1197712" y="1516256"/>
                <a:ext cx="161922" cy="238238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976" extrusionOk="0">
                    <a:moveTo>
                      <a:pt x="2798" y="0"/>
                    </a:moveTo>
                    <a:cubicBezTo>
                      <a:pt x="2487" y="0"/>
                      <a:pt x="2125" y="439"/>
                      <a:pt x="1460" y="1877"/>
                    </a:cubicBezTo>
                    <a:cubicBezTo>
                      <a:pt x="1460" y="1877"/>
                      <a:pt x="1" y="2604"/>
                      <a:pt x="261" y="4975"/>
                    </a:cubicBezTo>
                    <a:lnTo>
                      <a:pt x="1914" y="4586"/>
                    </a:lnTo>
                    <a:cubicBezTo>
                      <a:pt x="1914" y="4586"/>
                      <a:pt x="2528" y="3923"/>
                      <a:pt x="2977" y="2261"/>
                    </a:cubicBezTo>
                    <a:cubicBezTo>
                      <a:pt x="3381" y="762"/>
                      <a:pt x="3236" y="116"/>
                      <a:pt x="2900" y="16"/>
                    </a:cubicBezTo>
                    <a:cubicBezTo>
                      <a:pt x="2866" y="6"/>
                      <a:pt x="2832" y="0"/>
                      <a:pt x="2798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3"/>
              <p:cNvSpPr/>
              <p:nvPr/>
            </p:nvSpPr>
            <p:spPr>
              <a:xfrm>
                <a:off x="1477791" y="2157812"/>
                <a:ext cx="188398" cy="425918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8896" extrusionOk="0">
                    <a:moveTo>
                      <a:pt x="252" y="1"/>
                    </a:moveTo>
                    <a:cubicBezTo>
                      <a:pt x="42" y="1562"/>
                      <a:pt x="1" y="4581"/>
                      <a:pt x="379" y="7461"/>
                    </a:cubicBezTo>
                    <a:cubicBezTo>
                      <a:pt x="2220" y="8504"/>
                      <a:pt x="3935" y="8896"/>
                      <a:pt x="3935" y="8896"/>
                    </a:cubicBezTo>
                    <a:lnTo>
                      <a:pt x="3935" y="2454"/>
                    </a:lnTo>
                    <a:cubicBezTo>
                      <a:pt x="3935" y="2454"/>
                      <a:pt x="3184" y="152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3"/>
              <p:cNvSpPr/>
              <p:nvPr/>
            </p:nvSpPr>
            <p:spPr>
              <a:xfrm>
                <a:off x="1617639" y="2275255"/>
                <a:ext cx="48548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443" extrusionOk="0">
                    <a:moveTo>
                      <a:pt x="1014" y="1"/>
                    </a:moveTo>
                    <a:cubicBezTo>
                      <a:pt x="996" y="2241"/>
                      <a:pt x="554" y="4361"/>
                      <a:pt x="0" y="6141"/>
                    </a:cubicBezTo>
                    <a:cubicBezTo>
                      <a:pt x="616" y="6351"/>
                      <a:pt x="1014" y="6443"/>
                      <a:pt x="1014" y="6443"/>
                    </a:cubicBez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3"/>
              <p:cNvSpPr/>
              <p:nvPr/>
            </p:nvSpPr>
            <p:spPr>
              <a:xfrm>
                <a:off x="1761413" y="2606470"/>
                <a:ext cx="363869" cy="263518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5504" extrusionOk="0">
                    <a:moveTo>
                      <a:pt x="6604" y="0"/>
                    </a:moveTo>
                    <a:cubicBezTo>
                      <a:pt x="3422" y="1920"/>
                      <a:pt x="1" y="4929"/>
                      <a:pt x="1" y="4929"/>
                    </a:cubicBezTo>
                    <a:lnTo>
                      <a:pt x="853" y="5504"/>
                    </a:lnTo>
                    <a:cubicBezTo>
                      <a:pt x="2332" y="3957"/>
                      <a:pt x="7600" y="359"/>
                      <a:pt x="7600" y="359"/>
                    </a:cubicBezTo>
                    <a:cubicBezTo>
                      <a:pt x="7384" y="216"/>
                      <a:pt x="6604" y="0"/>
                      <a:pt x="6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3"/>
              <p:cNvSpPr/>
              <p:nvPr/>
            </p:nvSpPr>
            <p:spPr>
              <a:xfrm>
                <a:off x="1749635" y="2611449"/>
                <a:ext cx="709688" cy="656305"/>
              </a:xfrm>
              <a:custGeom>
                <a:avLst/>
                <a:gdLst/>
                <a:ahLst/>
                <a:cxnLst/>
                <a:rect l="l" t="t" r="r" b="b"/>
                <a:pathLst>
                  <a:path w="14823" h="13708" extrusionOk="0">
                    <a:moveTo>
                      <a:pt x="7939" y="0"/>
                    </a:moveTo>
                    <a:cubicBezTo>
                      <a:pt x="7901" y="0"/>
                      <a:pt x="7862" y="11"/>
                      <a:pt x="7828" y="34"/>
                    </a:cubicBezTo>
                    <a:cubicBezTo>
                      <a:pt x="6952" y="620"/>
                      <a:pt x="2261" y="3777"/>
                      <a:pt x="1246" y="4879"/>
                    </a:cubicBezTo>
                    <a:cubicBezTo>
                      <a:pt x="1209" y="4919"/>
                      <a:pt x="1157" y="4940"/>
                      <a:pt x="1103" y="4940"/>
                    </a:cubicBezTo>
                    <a:cubicBezTo>
                      <a:pt x="1083" y="4940"/>
                      <a:pt x="1063" y="4938"/>
                      <a:pt x="1044" y="4932"/>
                    </a:cubicBezTo>
                    <a:lnTo>
                      <a:pt x="1" y="4620"/>
                    </a:lnTo>
                    <a:lnTo>
                      <a:pt x="1" y="4620"/>
                    </a:lnTo>
                    <a:cubicBezTo>
                      <a:pt x="1" y="4620"/>
                      <a:pt x="2917" y="8994"/>
                      <a:pt x="6692" y="13310"/>
                    </a:cubicBezTo>
                    <a:cubicBezTo>
                      <a:pt x="7167" y="13534"/>
                      <a:pt x="7772" y="13662"/>
                      <a:pt x="7984" y="13703"/>
                    </a:cubicBezTo>
                    <a:cubicBezTo>
                      <a:pt x="7998" y="13706"/>
                      <a:pt x="8011" y="13707"/>
                      <a:pt x="8024" y="13707"/>
                    </a:cubicBezTo>
                    <a:cubicBezTo>
                      <a:pt x="8060" y="13707"/>
                      <a:pt x="8095" y="13697"/>
                      <a:pt x="8127" y="13678"/>
                    </a:cubicBezTo>
                    <a:cubicBezTo>
                      <a:pt x="8696" y="13327"/>
                      <a:pt x="12921" y="10706"/>
                      <a:pt x="14742" y="9000"/>
                    </a:cubicBezTo>
                    <a:cubicBezTo>
                      <a:pt x="14815" y="8931"/>
                      <a:pt x="14823" y="8819"/>
                      <a:pt x="14763" y="8737"/>
                    </a:cubicBezTo>
                    <a:cubicBezTo>
                      <a:pt x="14052" y="7762"/>
                      <a:pt x="9860" y="2037"/>
                      <a:pt x="8084" y="65"/>
                    </a:cubicBezTo>
                    <a:cubicBezTo>
                      <a:pt x="8045" y="22"/>
                      <a:pt x="7992" y="0"/>
                      <a:pt x="7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3"/>
              <p:cNvSpPr/>
              <p:nvPr/>
            </p:nvSpPr>
            <p:spPr>
              <a:xfrm>
                <a:off x="1942770" y="2803820"/>
                <a:ext cx="501852" cy="463933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9690" extrusionOk="0">
                    <a:moveTo>
                      <a:pt x="7215" y="1"/>
                    </a:moveTo>
                    <a:cubicBezTo>
                      <a:pt x="6103" y="1707"/>
                      <a:pt x="4075" y="4138"/>
                      <a:pt x="3762" y="4512"/>
                    </a:cubicBezTo>
                    <a:cubicBezTo>
                      <a:pt x="3513" y="4524"/>
                      <a:pt x="2623" y="4617"/>
                      <a:pt x="1252" y="5310"/>
                    </a:cubicBezTo>
                    <a:cubicBezTo>
                      <a:pt x="674" y="5601"/>
                      <a:pt x="275" y="5859"/>
                      <a:pt x="0" y="6088"/>
                    </a:cubicBezTo>
                    <a:cubicBezTo>
                      <a:pt x="810" y="7112"/>
                      <a:pt x="1706" y="8204"/>
                      <a:pt x="2658" y="9291"/>
                    </a:cubicBezTo>
                    <a:cubicBezTo>
                      <a:pt x="3133" y="9516"/>
                      <a:pt x="3738" y="9644"/>
                      <a:pt x="3950" y="9685"/>
                    </a:cubicBezTo>
                    <a:cubicBezTo>
                      <a:pt x="3964" y="9688"/>
                      <a:pt x="3977" y="9689"/>
                      <a:pt x="3990" y="9689"/>
                    </a:cubicBezTo>
                    <a:cubicBezTo>
                      <a:pt x="4026" y="9689"/>
                      <a:pt x="4061" y="9679"/>
                      <a:pt x="4093" y="9660"/>
                    </a:cubicBezTo>
                    <a:cubicBezTo>
                      <a:pt x="4416" y="9461"/>
                      <a:pt x="5911" y="8534"/>
                      <a:pt x="7478" y="7457"/>
                    </a:cubicBezTo>
                    <a:cubicBezTo>
                      <a:pt x="7487" y="7411"/>
                      <a:pt x="7495" y="7370"/>
                      <a:pt x="7501" y="7343"/>
                    </a:cubicBezTo>
                    <a:cubicBezTo>
                      <a:pt x="7764" y="7112"/>
                      <a:pt x="9117" y="5911"/>
                      <a:pt x="10481" y="4380"/>
                    </a:cubicBezTo>
                    <a:cubicBezTo>
                      <a:pt x="9874" y="3550"/>
                      <a:pt x="8560" y="1765"/>
                      <a:pt x="7215" y="1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3"/>
              <p:cNvSpPr/>
              <p:nvPr/>
            </p:nvSpPr>
            <p:spPr>
              <a:xfrm>
                <a:off x="1749635" y="2832642"/>
                <a:ext cx="386084" cy="435589"/>
              </a:xfrm>
              <a:custGeom>
                <a:avLst/>
                <a:gdLst/>
                <a:ahLst/>
                <a:cxnLst/>
                <a:rect l="l" t="t" r="r" b="b"/>
                <a:pathLst>
                  <a:path w="8064" h="9098" extrusionOk="0">
                    <a:moveTo>
                      <a:pt x="1" y="0"/>
                    </a:moveTo>
                    <a:cubicBezTo>
                      <a:pt x="1" y="0"/>
                      <a:pt x="2917" y="4374"/>
                      <a:pt x="6692" y="8690"/>
                    </a:cubicBezTo>
                    <a:cubicBezTo>
                      <a:pt x="7279" y="8967"/>
                      <a:pt x="8063" y="9097"/>
                      <a:pt x="8063" y="9097"/>
                    </a:cubicBezTo>
                    <a:cubicBezTo>
                      <a:pt x="6411" y="7413"/>
                      <a:pt x="1168" y="348"/>
                      <a:pt x="1168" y="3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3"/>
              <p:cNvSpPr/>
              <p:nvPr/>
            </p:nvSpPr>
            <p:spPr>
              <a:xfrm>
                <a:off x="1834712" y="2847101"/>
                <a:ext cx="346011" cy="405953"/>
              </a:xfrm>
              <a:custGeom>
                <a:avLst/>
                <a:gdLst/>
                <a:ahLst/>
                <a:cxnLst/>
                <a:rect l="l" t="t" r="r" b="b"/>
                <a:pathLst>
                  <a:path w="7227" h="8479" extrusionOk="0">
                    <a:moveTo>
                      <a:pt x="0" y="0"/>
                    </a:moveTo>
                    <a:cubicBezTo>
                      <a:pt x="1" y="1"/>
                      <a:pt x="4886" y="5919"/>
                      <a:pt x="6796" y="8478"/>
                    </a:cubicBezTo>
                    <a:cubicBezTo>
                      <a:pt x="6921" y="8400"/>
                      <a:pt x="7065" y="8310"/>
                      <a:pt x="7226" y="8207"/>
                    </a:cubicBezTo>
                    <a:cubicBezTo>
                      <a:pt x="6057" y="6726"/>
                      <a:pt x="3169" y="3165"/>
                      <a:pt x="0" y="0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3"/>
              <p:cNvSpPr/>
              <p:nvPr/>
            </p:nvSpPr>
            <p:spPr>
              <a:xfrm>
                <a:off x="2047476" y="2644053"/>
                <a:ext cx="171689" cy="110262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2303" extrusionOk="0">
                    <a:moveTo>
                      <a:pt x="1719" y="1"/>
                    </a:moveTo>
                    <a:cubicBezTo>
                      <a:pt x="1256" y="1"/>
                      <a:pt x="1" y="753"/>
                      <a:pt x="242" y="976"/>
                    </a:cubicBezTo>
                    <a:cubicBezTo>
                      <a:pt x="307" y="1035"/>
                      <a:pt x="400" y="1057"/>
                      <a:pt x="510" y="1057"/>
                    </a:cubicBezTo>
                    <a:cubicBezTo>
                      <a:pt x="856" y="1057"/>
                      <a:pt x="1358" y="833"/>
                      <a:pt x="1583" y="833"/>
                    </a:cubicBezTo>
                    <a:cubicBezTo>
                      <a:pt x="1598" y="833"/>
                      <a:pt x="1612" y="834"/>
                      <a:pt x="1625" y="836"/>
                    </a:cubicBezTo>
                    <a:cubicBezTo>
                      <a:pt x="1860" y="878"/>
                      <a:pt x="3291" y="2303"/>
                      <a:pt x="3531" y="2303"/>
                    </a:cubicBezTo>
                    <a:cubicBezTo>
                      <a:pt x="3552" y="2303"/>
                      <a:pt x="3564" y="2292"/>
                      <a:pt x="3566" y="2270"/>
                    </a:cubicBezTo>
                    <a:cubicBezTo>
                      <a:pt x="3586" y="1982"/>
                      <a:pt x="2128" y="237"/>
                      <a:pt x="1842" y="31"/>
                    </a:cubicBezTo>
                    <a:cubicBezTo>
                      <a:pt x="1813" y="10"/>
                      <a:pt x="1771" y="1"/>
                      <a:pt x="1719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3"/>
              <p:cNvSpPr/>
              <p:nvPr/>
            </p:nvSpPr>
            <p:spPr>
              <a:xfrm>
                <a:off x="1509869" y="2704474"/>
                <a:ext cx="132477" cy="24024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018" extrusionOk="0">
                    <a:moveTo>
                      <a:pt x="1739" y="0"/>
                    </a:moveTo>
                    <a:cubicBezTo>
                      <a:pt x="850" y="1601"/>
                      <a:pt x="36" y="2677"/>
                      <a:pt x="36" y="2677"/>
                    </a:cubicBezTo>
                    <a:cubicBezTo>
                      <a:pt x="0" y="4072"/>
                      <a:pt x="57" y="5018"/>
                      <a:pt x="57" y="5018"/>
                    </a:cubicBezTo>
                    <a:cubicBezTo>
                      <a:pt x="1261" y="3847"/>
                      <a:pt x="2139" y="2677"/>
                      <a:pt x="2766" y="1537"/>
                    </a:cubicBezTo>
                    <a:cubicBezTo>
                      <a:pt x="2201" y="776"/>
                      <a:pt x="1739" y="0"/>
                      <a:pt x="1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3"/>
              <p:cNvSpPr/>
              <p:nvPr/>
            </p:nvSpPr>
            <p:spPr>
              <a:xfrm>
                <a:off x="1576800" y="2704474"/>
                <a:ext cx="65544" cy="17006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552" extrusionOk="0">
                    <a:moveTo>
                      <a:pt x="341" y="0"/>
                    </a:moveTo>
                    <a:cubicBezTo>
                      <a:pt x="247" y="168"/>
                      <a:pt x="156" y="328"/>
                      <a:pt x="66" y="484"/>
                    </a:cubicBezTo>
                    <a:cubicBezTo>
                      <a:pt x="240" y="811"/>
                      <a:pt x="576" y="1429"/>
                      <a:pt x="853" y="1860"/>
                    </a:cubicBezTo>
                    <a:cubicBezTo>
                      <a:pt x="853" y="1860"/>
                      <a:pt x="203" y="3059"/>
                      <a:pt x="0" y="3552"/>
                    </a:cubicBezTo>
                    <a:cubicBezTo>
                      <a:pt x="550" y="2874"/>
                      <a:pt x="1003" y="2200"/>
                      <a:pt x="1368" y="1537"/>
                    </a:cubicBezTo>
                    <a:cubicBezTo>
                      <a:pt x="803" y="776"/>
                      <a:pt x="341" y="0"/>
                      <a:pt x="3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3"/>
              <p:cNvSpPr/>
              <p:nvPr/>
            </p:nvSpPr>
            <p:spPr>
              <a:xfrm>
                <a:off x="1582450" y="2257396"/>
                <a:ext cx="222822" cy="529573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11061" extrusionOk="0">
                    <a:moveTo>
                      <a:pt x="2538" y="1"/>
                    </a:moveTo>
                    <a:cubicBezTo>
                      <a:pt x="2533" y="1"/>
                      <a:pt x="2528" y="1"/>
                      <a:pt x="2522" y="1"/>
                    </a:cubicBezTo>
                    <a:cubicBezTo>
                      <a:pt x="2061" y="3"/>
                      <a:pt x="1948" y="368"/>
                      <a:pt x="1948" y="368"/>
                    </a:cubicBezTo>
                    <a:lnTo>
                      <a:pt x="2055" y="368"/>
                    </a:lnTo>
                    <a:cubicBezTo>
                      <a:pt x="2055" y="3981"/>
                      <a:pt x="988" y="7138"/>
                      <a:pt x="27" y="9251"/>
                    </a:cubicBezTo>
                    <a:cubicBezTo>
                      <a:pt x="1" y="9307"/>
                      <a:pt x="3" y="9369"/>
                      <a:pt x="32" y="9424"/>
                    </a:cubicBezTo>
                    <a:cubicBezTo>
                      <a:pt x="290" y="9895"/>
                      <a:pt x="638" y="10457"/>
                      <a:pt x="1073" y="10988"/>
                    </a:cubicBezTo>
                    <a:cubicBezTo>
                      <a:pt x="1113" y="11037"/>
                      <a:pt x="1170" y="11061"/>
                      <a:pt x="1228" y="11061"/>
                    </a:cubicBezTo>
                    <a:cubicBezTo>
                      <a:pt x="1294" y="11061"/>
                      <a:pt x="1361" y="11029"/>
                      <a:pt x="1400" y="10967"/>
                    </a:cubicBezTo>
                    <a:cubicBezTo>
                      <a:pt x="3909" y="7037"/>
                      <a:pt x="4489" y="2723"/>
                      <a:pt x="4621" y="1102"/>
                    </a:cubicBezTo>
                    <a:cubicBezTo>
                      <a:pt x="4654" y="711"/>
                      <a:pt x="4403" y="355"/>
                      <a:pt x="4024" y="257"/>
                    </a:cubicBezTo>
                    <a:cubicBezTo>
                      <a:pt x="3564" y="137"/>
                      <a:pt x="2953" y="1"/>
                      <a:pt x="25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3"/>
              <p:cNvSpPr/>
              <p:nvPr/>
            </p:nvSpPr>
            <p:spPr>
              <a:xfrm>
                <a:off x="1583982" y="2570849"/>
                <a:ext cx="165417" cy="216119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4514" extrusionOk="0">
                    <a:moveTo>
                      <a:pt x="3454" y="1"/>
                    </a:moveTo>
                    <a:lnTo>
                      <a:pt x="3454" y="1"/>
                    </a:lnTo>
                    <a:cubicBezTo>
                      <a:pt x="2969" y="1054"/>
                      <a:pt x="1114" y="3896"/>
                      <a:pt x="1114" y="3896"/>
                    </a:cubicBezTo>
                    <a:cubicBezTo>
                      <a:pt x="714" y="3607"/>
                      <a:pt x="0" y="2877"/>
                      <a:pt x="0" y="2877"/>
                    </a:cubicBezTo>
                    <a:lnTo>
                      <a:pt x="0" y="2877"/>
                    </a:lnTo>
                    <a:cubicBezTo>
                      <a:pt x="258" y="3348"/>
                      <a:pt x="606" y="3910"/>
                      <a:pt x="1041" y="4441"/>
                    </a:cubicBezTo>
                    <a:cubicBezTo>
                      <a:pt x="1081" y="4490"/>
                      <a:pt x="1138" y="4514"/>
                      <a:pt x="1196" y="4514"/>
                    </a:cubicBezTo>
                    <a:cubicBezTo>
                      <a:pt x="1262" y="4514"/>
                      <a:pt x="1329" y="4482"/>
                      <a:pt x="1368" y="4420"/>
                    </a:cubicBezTo>
                    <a:cubicBezTo>
                      <a:pt x="2309" y="2947"/>
                      <a:pt x="2979" y="1419"/>
                      <a:pt x="3454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3"/>
              <p:cNvSpPr/>
              <p:nvPr/>
            </p:nvSpPr>
            <p:spPr>
              <a:xfrm>
                <a:off x="1922087" y="3004138"/>
                <a:ext cx="268306" cy="121992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548" extrusionOk="0">
                    <a:moveTo>
                      <a:pt x="4206" y="1"/>
                    </a:moveTo>
                    <a:cubicBezTo>
                      <a:pt x="4142" y="1"/>
                      <a:pt x="3250" y="14"/>
                      <a:pt x="1769" y="762"/>
                    </a:cubicBezTo>
                    <a:cubicBezTo>
                      <a:pt x="383" y="1461"/>
                      <a:pt x="0" y="2000"/>
                      <a:pt x="149" y="2318"/>
                    </a:cubicBezTo>
                    <a:cubicBezTo>
                      <a:pt x="218" y="2463"/>
                      <a:pt x="362" y="2548"/>
                      <a:pt x="659" y="2548"/>
                    </a:cubicBezTo>
                    <a:cubicBezTo>
                      <a:pt x="1013" y="2548"/>
                      <a:pt x="1582" y="2428"/>
                      <a:pt x="2497" y="2148"/>
                    </a:cubicBezTo>
                    <a:cubicBezTo>
                      <a:pt x="2497" y="2148"/>
                      <a:pt x="2744" y="2245"/>
                      <a:pt x="3142" y="2245"/>
                    </a:cubicBezTo>
                    <a:cubicBezTo>
                      <a:pt x="3732" y="2245"/>
                      <a:pt x="4654" y="2031"/>
                      <a:pt x="5604" y="971"/>
                    </a:cubicBezTo>
                    <a:lnTo>
                      <a:pt x="4210" y="1"/>
                    </a:lnTo>
                    <a:cubicBezTo>
                      <a:pt x="4210" y="1"/>
                      <a:pt x="4208" y="1"/>
                      <a:pt x="4206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3"/>
              <p:cNvSpPr/>
              <p:nvPr/>
            </p:nvSpPr>
            <p:spPr>
              <a:xfrm>
                <a:off x="1931327" y="3051824"/>
                <a:ext cx="93744" cy="74258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551" extrusionOk="0">
                    <a:moveTo>
                      <a:pt x="1958" y="1"/>
                    </a:moveTo>
                    <a:cubicBezTo>
                      <a:pt x="1958" y="1"/>
                      <a:pt x="1432" y="499"/>
                      <a:pt x="1133" y="1063"/>
                    </a:cubicBezTo>
                    <a:cubicBezTo>
                      <a:pt x="1133" y="1063"/>
                      <a:pt x="1132" y="1063"/>
                      <a:pt x="1131" y="1063"/>
                    </a:cubicBezTo>
                    <a:cubicBezTo>
                      <a:pt x="1093" y="1063"/>
                      <a:pt x="474" y="1068"/>
                      <a:pt x="0" y="1391"/>
                    </a:cubicBezTo>
                    <a:cubicBezTo>
                      <a:pt x="80" y="1493"/>
                      <a:pt x="222" y="1551"/>
                      <a:pt x="467" y="1551"/>
                    </a:cubicBezTo>
                    <a:cubicBezTo>
                      <a:pt x="774" y="1551"/>
                      <a:pt x="1243" y="1461"/>
                      <a:pt x="1958" y="1255"/>
                    </a:cubicBezTo>
                    <a:lnTo>
                      <a:pt x="1958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3"/>
              <p:cNvSpPr/>
              <p:nvPr/>
            </p:nvSpPr>
            <p:spPr>
              <a:xfrm>
                <a:off x="1888190" y="3101521"/>
                <a:ext cx="440329" cy="199649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4170" extrusionOk="0">
                    <a:moveTo>
                      <a:pt x="2687" y="1"/>
                    </a:moveTo>
                    <a:cubicBezTo>
                      <a:pt x="1902" y="1"/>
                      <a:pt x="1210" y="90"/>
                      <a:pt x="878" y="345"/>
                    </a:cubicBezTo>
                    <a:cubicBezTo>
                      <a:pt x="0" y="1020"/>
                      <a:pt x="24" y="2928"/>
                      <a:pt x="29" y="3143"/>
                    </a:cubicBezTo>
                    <a:cubicBezTo>
                      <a:pt x="35" y="3375"/>
                      <a:pt x="224" y="3558"/>
                      <a:pt x="455" y="3558"/>
                    </a:cubicBezTo>
                    <a:lnTo>
                      <a:pt x="465" y="3558"/>
                    </a:lnTo>
                    <a:cubicBezTo>
                      <a:pt x="701" y="3552"/>
                      <a:pt x="887" y="3356"/>
                      <a:pt x="881" y="3122"/>
                    </a:cubicBezTo>
                    <a:cubicBezTo>
                      <a:pt x="864" y="2427"/>
                      <a:pt x="1013" y="1316"/>
                      <a:pt x="1397" y="1021"/>
                    </a:cubicBezTo>
                    <a:cubicBezTo>
                      <a:pt x="1525" y="923"/>
                      <a:pt x="1997" y="856"/>
                      <a:pt x="2684" y="856"/>
                    </a:cubicBezTo>
                    <a:cubicBezTo>
                      <a:pt x="3383" y="856"/>
                      <a:pt x="4307" y="925"/>
                      <a:pt x="5319" y="1099"/>
                    </a:cubicBezTo>
                    <a:cubicBezTo>
                      <a:pt x="7201" y="1422"/>
                      <a:pt x="7918" y="1846"/>
                      <a:pt x="8035" y="2025"/>
                    </a:cubicBezTo>
                    <a:cubicBezTo>
                      <a:pt x="8258" y="2370"/>
                      <a:pt x="8300" y="3247"/>
                      <a:pt x="8274" y="3719"/>
                    </a:cubicBezTo>
                    <a:cubicBezTo>
                      <a:pt x="8262" y="3954"/>
                      <a:pt x="8442" y="4155"/>
                      <a:pt x="8676" y="4168"/>
                    </a:cubicBezTo>
                    <a:cubicBezTo>
                      <a:pt x="8684" y="4168"/>
                      <a:pt x="8692" y="4169"/>
                      <a:pt x="8700" y="4169"/>
                    </a:cubicBezTo>
                    <a:cubicBezTo>
                      <a:pt x="8924" y="4169"/>
                      <a:pt x="9112" y="3994"/>
                      <a:pt x="9125" y="3767"/>
                    </a:cubicBezTo>
                    <a:cubicBezTo>
                      <a:pt x="9134" y="3614"/>
                      <a:pt x="9197" y="2250"/>
                      <a:pt x="8749" y="1561"/>
                    </a:cubicBezTo>
                    <a:cubicBezTo>
                      <a:pt x="8304" y="874"/>
                      <a:pt x="6716" y="473"/>
                      <a:pt x="5463" y="259"/>
                    </a:cubicBezTo>
                    <a:cubicBezTo>
                      <a:pt x="4720" y="131"/>
                      <a:pt x="3636" y="1"/>
                      <a:pt x="2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3"/>
              <p:cNvSpPr/>
              <p:nvPr/>
            </p:nvSpPr>
            <p:spPr>
              <a:xfrm>
                <a:off x="1932141" y="3101569"/>
                <a:ext cx="367316" cy="126444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41" extrusionOk="0">
                    <a:moveTo>
                      <a:pt x="1777" y="1"/>
                    </a:moveTo>
                    <a:cubicBezTo>
                      <a:pt x="1479" y="1"/>
                      <a:pt x="1194" y="14"/>
                      <a:pt x="937" y="44"/>
                    </a:cubicBezTo>
                    <a:cubicBezTo>
                      <a:pt x="730" y="253"/>
                      <a:pt x="494" y="484"/>
                      <a:pt x="234" y="728"/>
                    </a:cubicBezTo>
                    <a:cubicBezTo>
                      <a:pt x="110" y="870"/>
                      <a:pt x="1" y="1391"/>
                      <a:pt x="22" y="1653"/>
                    </a:cubicBezTo>
                    <a:cubicBezTo>
                      <a:pt x="31" y="1755"/>
                      <a:pt x="34" y="1877"/>
                      <a:pt x="56" y="2003"/>
                    </a:cubicBezTo>
                    <a:cubicBezTo>
                      <a:pt x="137" y="1568"/>
                      <a:pt x="274" y="1178"/>
                      <a:pt x="479" y="1020"/>
                    </a:cubicBezTo>
                    <a:cubicBezTo>
                      <a:pt x="607" y="922"/>
                      <a:pt x="1079" y="855"/>
                      <a:pt x="1766" y="855"/>
                    </a:cubicBezTo>
                    <a:cubicBezTo>
                      <a:pt x="2465" y="855"/>
                      <a:pt x="3389" y="924"/>
                      <a:pt x="4401" y="1098"/>
                    </a:cubicBezTo>
                    <a:cubicBezTo>
                      <a:pt x="6283" y="1421"/>
                      <a:pt x="7000" y="1845"/>
                      <a:pt x="7117" y="2024"/>
                    </a:cubicBezTo>
                    <a:cubicBezTo>
                      <a:pt x="7207" y="2163"/>
                      <a:pt x="7266" y="2390"/>
                      <a:pt x="7304" y="2640"/>
                    </a:cubicBezTo>
                    <a:cubicBezTo>
                      <a:pt x="7487" y="2140"/>
                      <a:pt x="7606" y="1667"/>
                      <a:pt x="7672" y="1373"/>
                    </a:cubicBezTo>
                    <a:cubicBezTo>
                      <a:pt x="7083" y="800"/>
                      <a:pt x="5679" y="452"/>
                      <a:pt x="4545" y="258"/>
                    </a:cubicBezTo>
                    <a:cubicBezTo>
                      <a:pt x="3804" y="131"/>
                      <a:pt x="2724" y="1"/>
                      <a:pt x="17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3"/>
              <p:cNvSpPr/>
              <p:nvPr/>
            </p:nvSpPr>
            <p:spPr>
              <a:xfrm>
                <a:off x="1773334" y="3222171"/>
                <a:ext cx="629733" cy="541590"/>
              </a:xfrm>
              <a:custGeom>
                <a:avLst/>
                <a:gdLst/>
                <a:ahLst/>
                <a:cxnLst/>
                <a:rect l="l" t="t" r="r" b="b"/>
                <a:pathLst>
                  <a:path w="13153" h="11312" extrusionOk="0">
                    <a:moveTo>
                      <a:pt x="4296" y="0"/>
                    </a:moveTo>
                    <a:cubicBezTo>
                      <a:pt x="3434" y="0"/>
                      <a:pt x="2666" y="17"/>
                      <a:pt x="2034" y="39"/>
                    </a:cubicBezTo>
                    <a:cubicBezTo>
                      <a:pt x="977" y="76"/>
                      <a:pt x="127" y="928"/>
                      <a:pt x="95" y="1986"/>
                    </a:cubicBezTo>
                    <a:cubicBezTo>
                      <a:pt x="1" y="5037"/>
                      <a:pt x="244" y="7788"/>
                      <a:pt x="444" y="9445"/>
                    </a:cubicBezTo>
                    <a:cubicBezTo>
                      <a:pt x="559" y="10406"/>
                      <a:pt x="1343" y="11149"/>
                      <a:pt x="2309" y="11215"/>
                    </a:cubicBezTo>
                    <a:cubicBezTo>
                      <a:pt x="3296" y="11283"/>
                      <a:pt x="4234" y="11312"/>
                      <a:pt x="5115" y="11312"/>
                    </a:cubicBezTo>
                    <a:cubicBezTo>
                      <a:pt x="7888" y="11312"/>
                      <a:pt x="10092" y="11027"/>
                      <a:pt x="11484" y="10781"/>
                    </a:cubicBezTo>
                    <a:cubicBezTo>
                      <a:pt x="12448" y="10609"/>
                      <a:pt x="13153" y="9772"/>
                      <a:pt x="13148" y="8792"/>
                    </a:cubicBezTo>
                    <a:cubicBezTo>
                      <a:pt x="13135" y="5781"/>
                      <a:pt x="12960" y="3542"/>
                      <a:pt x="12812" y="2179"/>
                    </a:cubicBezTo>
                    <a:cubicBezTo>
                      <a:pt x="12712" y="1249"/>
                      <a:pt x="11983" y="518"/>
                      <a:pt x="11054" y="398"/>
                    </a:cubicBezTo>
                    <a:cubicBezTo>
                      <a:pt x="8651" y="87"/>
                      <a:pt x="6236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3"/>
              <p:cNvSpPr/>
              <p:nvPr/>
            </p:nvSpPr>
            <p:spPr>
              <a:xfrm>
                <a:off x="1841511" y="3290157"/>
                <a:ext cx="493426" cy="40557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8471" extrusionOk="0">
                    <a:moveTo>
                      <a:pt x="2870" y="1"/>
                    </a:moveTo>
                    <a:cubicBezTo>
                      <a:pt x="2131" y="1"/>
                      <a:pt x="1387" y="14"/>
                      <a:pt x="660" y="39"/>
                    </a:cubicBezTo>
                    <a:cubicBezTo>
                      <a:pt x="350" y="49"/>
                      <a:pt x="100" y="300"/>
                      <a:pt x="91" y="610"/>
                    </a:cubicBezTo>
                    <a:cubicBezTo>
                      <a:pt x="1" y="3524"/>
                      <a:pt x="226" y="6158"/>
                      <a:pt x="430" y="7854"/>
                    </a:cubicBezTo>
                    <a:cubicBezTo>
                      <a:pt x="464" y="8138"/>
                      <a:pt x="697" y="8358"/>
                      <a:pt x="982" y="8378"/>
                    </a:cubicBezTo>
                    <a:cubicBezTo>
                      <a:pt x="1884" y="8439"/>
                      <a:pt x="2796" y="8471"/>
                      <a:pt x="3693" y="8471"/>
                    </a:cubicBezTo>
                    <a:cubicBezTo>
                      <a:pt x="6378" y="8471"/>
                      <a:pt x="8502" y="8194"/>
                      <a:pt x="9811" y="7962"/>
                    </a:cubicBezTo>
                    <a:cubicBezTo>
                      <a:pt x="10098" y="7911"/>
                      <a:pt x="10305" y="7666"/>
                      <a:pt x="10304" y="7379"/>
                    </a:cubicBezTo>
                    <a:cubicBezTo>
                      <a:pt x="10291" y="4419"/>
                      <a:pt x="10119" y="2228"/>
                      <a:pt x="9976" y="912"/>
                    </a:cubicBezTo>
                    <a:cubicBezTo>
                      <a:pt x="9947" y="639"/>
                      <a:pt x="9729" y="423"/>
                      <a:pt x="9448" y="386"/>
                    </a:cubicBezTo>
                    <a:cubicBezTo>
                      <a:pt x="7470" y="131"/>
                      <a:pt x="5257" y="1"/>
                      <a:pt x="28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3"/>
              <p:cNvSpPr/>
              <p:nvPr/>
            </p:nvSpPr>
            <p:spPr>
              <a:xfrm>
                <a:off x="1965846" y="3359962"/>
                <a:ext cx="248005" cy="26605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5557" extrusionOk="0">
                    <a:moveTo>
                      <a:pt x="2590" y="0"/>
                    </a:moveTo>
                    <a:cubicBezTo>
                      <a:pt x="2524" y="0"/>
                      <a:pt x="2458" y="32"/>
                      <a:pt x="2419" y="95"/>
                    </a:cubicBezTo>
                    <a:cubicBezTo>
                      <a:pt x="2219" y="416"/>
                      <a:pt x="1890" y="987"/>
                      <a:pt x="1687" y="1561"/>
                    </a:cubicBezTo>
                    <a:cubicBezTo>
                      <a:pt x="1660" y="1638"/>
                      <a:pt x="1591" y="1692"/>
                      <a:pt x="1510" y="1697"/>
                    </a:cubicBezTo>
                    <a:cubicBezTo>
                      <a:pt x="1265" y="1712"/>
                      <a:pt x="725" y="1750"/>
                      <a:pt x="219" y="1837"/>
                    </a:cubicBezTo>
                    <a:cubicBezTo>
                      <a:pt x="70" y="1861"/>
                      <a:pt x="0" y="2035"/>
                      <a:pt x="90" y="2156"/>
                    </a:cubicBezTo>
                    <a:cubicBezTo>
                      <a:pt x="289" y="2429"/>
                      <a:pt x="635" y="2861"/>
                      <a:pt x="1025" y="3182"/>
                    </a:cubicBezTo>
                    <a:cubicBezTo>
                      <a:pt x="1088" y="3234"/>
                      <a:pt x="1116" y="3315"/>
                      <a:pt x="1094" y="3394"/>
                    </a:cubicBezTo>
                    <a:cubicBezTo>
                      <a:pt x="996" y="3729"/>
                      <a:pt x="737" y="4651"/>
                      <a:pt x="646" y="5324"/>
                    </a:cubicBezTo>
                    <a:cubicBezTo>
                      <a:pt x="629" y="5453"/>
                      <a:pt x="730" y="5557"/>
                      <a:pt x="846" y="5557"/>
                    </a:cubicBezTo>
                    <a:cubicBezTo>
                      <a:pt x="875" y="5557"/>
                      <a:pt x="904" y="5551"/>
                      <a:pt x="932" y="5537"/>
                    </a:cubicBezTo>
                    <a:cubicBezTo>
                      <a:pt x="1318" y="5357"/>
                      <a:pt x="1978" y="5020"/>
                      <a:pt x="2457" y="4617"/>
                    </a:cubicBezTo>
                    <a:cubicBezTo>
                      <a:pt x="2496" y="4584"/>
                      <a:pt x="2543" y="4568"/>
                      <a:pt x="2590" y="4568"/>
                    </a:cubicBezTo>
                    <a:cubicBezTo>
                      <a:pt x="2637" y="4568"/>
                      <a:pt x="2684" y="4584"/>
                      <a:pt x="2723" y="4617"/>
                    </a:cubicBezTo>
                    <a:cubicBezTo>
                      <a:pt x="3202" y="5020"/>
                      <a:pt x="3862" y="5357"/>
                      <a:pt x="4248" y="5537"/>
                    </a:cubicBezTo>
                    <a:cubicBezTo>
                      <a:pt x="4277" y="5551"/>
                      <a:pt x="4306" y="5557"/>
                      <a:pt x="4334" y="5557"/>
                    </a:cubicBezTo>
                    <a:cubicBezTo>
                      <a:pt x="4450" y="5557"/>
                      <a:pt x="4551" y="5453"/>
                      <a:pt x="4534" y="5324"/>
                    </a:cubicBezTo>
                    <a:cubicBezTo>
                      <a:pt x="4443" y="4651"/>
                      <a:pt x="4184" y="3729"/>
                      <a:pt x="4087" y="3394"/>
                    </a:cubicBezTo>
                    <a:cubicBezTo>
                      <a:pt x="4064" y="3315"/>
                      <a:pt x="4092" y="3234"/>
                      <a:pt x="4155" y="3182"/>
                    </a:cubicBezTo>
                    <a:cubicBezTo>
                      <a:pt x="4545" y="2861"/>
                      <a:pt x="4891" y="2429"/>
                      <a:pt x="5090" y="2156"/>
                    </a:cubicBezTo>
                    <a:cubicBezTo>
                      <a:pt x="5180" y="2035"/>
                      <a:pt x="5110" y="1861"/>
                      <a:pt x="4961" y="1837"/>
                    </a:cubicBezTo>
                    <a:cubicBezTo>
                      <a:pt x="4455" y="1750"/>
                      <a:pt x="3915" y="1712"/>
                      <a:pt x="3670" y="1697"/>
                    </a:cubicBezTo>
                    <a:cubicBezTo>
                      <a:pt x="3589" y="1692"/>
                      <a:pt x="3520" y="1638"/>
                      <a:pt x="3493" y="1561"/>
                    </a:cubicBezTo>
                    <a:cubicBezTo>
                      <a:pt x="3290" y="987"/>
                      <a:pt x="2961" y="416"/>
                      <a:pt x="2761" y="95"/>
                    </a:cubicBezTo>
                    <a:cubicBezTo>
                      <a:pt x="2721" y="32"/>
                      <a:pt x="2656" y="0"/>
                      <a:pt x="25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3"/>
              <p:cNvSpPr/>
              <p:nvPr/>
            </p:nvSpPr>
            <p:spPr>
              <a:xfrm>
                <a:off x="2080415" y="3381890"/>
                <a:ext cx="47207" cy="77609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621" extrusionOk="0">
                    <a:moveTo>
                      <a:pt x="216" y="0"/>
                    </a:moveTo>
                    <a:cubicBezTo>
                      <a:pt x="209" y="0"/>
                      <a:pt x="203" y="1"/>
                      <a:pt x="197" y="3"/>
                    </a:cubicBezTo>
                    <a:cubicBezTo>
                      <a:pt x="1" y="64"/>
                      <a:pt x="227" y="1620"/>
                      <a:pt x="486" y="1620"/>
                    </a:cubicBezTo>
                    <a:cubicBezTo>
                      <a:pt x="488" y="1620"/>
                      <a:pt x="491" y="1620"/>
                      <a:pt x="493" y="1620"/>
                    </a:cubicBezTo>
                    <a:cubicBezTo>
                      <a:pt x="754" y="1589"/>
                      <a:pt x="986" y="1404"/>
                      <a:pt x="939" y="1174"/>
                    </a:cubicBezTo>
                    <a:cubicBezTo>
                      <a:pt x="894" y="949"/>
                      <a:pt x="424" y="0"/>
                      <a:pt x="216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3"/>
              <p:cNvSpPr/>
              <p:nvPr/>
            </p:nvSpPr>
            <p:spPr>
              <a:xfrm>
                <a:off x="1873253" y="3564733"/>
                <a:ext cx="155602" cy="113087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362" extrusionOk="0">
                    <a:moveTo>
                      <a:pt x="193" y="0"/>
                    </a:moveTo>
                    <a:cubicBezTo>
                      <a:pt x="184" y="0"/>
                      <a:pt x="176" y="2"/>
                      <a:pt x="168" y="4"/>
                    </a:cubicBezTo>
                    <a:cubicBezTo>
                      <a:pt x="0" y="50"/>
                      <a:pt x="92" y="756"/>
                      <a:pt x="106" y="943"/>
                    </a:cubicBezTo>
                    <a:cubicBezTo>
                      <a:pt x="168" y="1774"/>
                      <a:pt x="338" y="2329"/>
                      <a:pt x="1824" y="2360"/>
                    </a:cubicBezTo>
                    <a:cubicBezTo>
                      <a:pt x="1856" y="2361"/>
                      <a:pt x="1887" y="2361"/>
                      <a:pt x="1916" y="2361"/>
                    </a:cubicBezTo>
                    <a:cubicBezTo>
                      <a:pt x="3250" y="2361"/>
                      <a:pt x="1880" y="1692"/>
                      <a:pt x="1452" y="1451"/>
                    </a:cubicBezTo>
                    <a:cubicBezTo>
                      <a:pt x="1028" y="1212"/>
                      <a:pt x="478" y="0"/>
                      <a:pt x="19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3"/>
              <p:cNvSpPr/>
              <p:nvPr/>
            </p:nvSpPr>
            <p:spPr>
              <a:xfrm>
                <a:off x="1938940" y="2503007"/>
                <a:ext cx="632366" cy="803001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6772" extrusionOk="0">
                    <a:moveTo>
                      <a:pt x="10221" y="0"/>
                    </a:moveTo>
                    <a:cubicBezTo>
                      <a:pt x="9057" y="1625"/>
                      <a:pt x="7585" y="3149"/>
                      <a:pt x="6372" y="3967"/>
                    </a:cubicBezTo>
                    <a:cubicBezTo>
                      <a:pt x="6817" y="4325"/>
                      <a:pt x="7292" y="4749"/>
                      <a:pt x="7733" y="5237"/>
                    </a:cubicBezTo>
                    <a:cubicBezTo>
                      <a:pt x="6841" y="6941"/>
                      <a:pt x="3858" y="10468"/>
                      <a:pt x="3858" y="10468"/>
                    </a:cubicBezTo>
                    <a:cubicBezTo>
                      <a:pt x="2591" y="10758"/>
                      <a:pt x="1799" y="11464"/>
                      <a:pt x="1799" y="11464"/>
                    </a:cubicBezTo>
                    <a:lnTo>
                      <a:pt x="1097" y="12538"/>
                    </a:lnTo>
                    <a:cubicBezTo>
                      <a:pt x="1097" y="12538"/>
                      <a:pt x="834" y="12808"/>
                      <a:pt x="579" y="12996"/>
                    </a:cubicBezTo>
                    <a:cubicBezTo>
                      <a:pt x="579" y="12996"/>
                      <a:pt x="155" y="13394"/>
                      <a:pt x="78" y="13635"/>
                    </a:cubicBezTo>
                    <a:cubicBezTo>
                      <a:pt x="0" y="13877"/>
                      <a:pt x="231" y="14555"/>
                      <a:pt x="1002" y="14601"/>
                    </a:cubicBezTo>
                    <a:cubicBezTo>
                      <a:pt x="1002" y="14601"/>
                      <a:pt x="1753" y="15988"/>
                      <a:pt x="2742" y="16542"/>
                    </a:cubicBezTo>
                    <a:cubicBezTo>
                      <a:pt x="3037" y="16708"/>
                      <a:pt x="3393" y="16772"/>
                      <a:pt x="3758" y="16772"/>
                    </a:cubicBezTo>
                    <a:cubicBezTo>
                      <a:pt x="4479" y="16772"/>
                      <a:pt x="5237" y="16522"/>
                      <a:pt x="5646" y="16313"/>
                    </a:cubicBezTo>
                    <a:cubicBezTo>
                      <a:pt x="6824" y="15710"/>
                      <a:pt x="7295" y="13008"/>
                      <a:pt x="7295" y="13008"/>
                    </a:cubicBezTo>
                    <a:cubicBezTo>
                      <a:pt x="7295" y="13008"/>
                      <a:pt x="13207" y="7886"/>
                      <a:pt x="13207" y="4806"/>
                    </a:cubicBezTo>
                    <a:cubicBezTo>
                      <a:pt x="13207" y="3682"/>
                      <a:pt x="11990" y="1763"/>
                      <a:pt x="10221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3"/>
              <p:cNvSpPr/>
              <p:nvPr/>
            </p:nvSpPr>
            <p:spPr>
              <a:xfrm>
                <a:off x="2290881" y="2747181"/>
                <a:ext cx="153735" cy="37584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785" extrusionOk="0">
                    <a:moveTo>
                      <a:pt x="1815" y="0"/>
                    </a:moveTo>
                    <a:cubicBezTo>
                      <a:pt x="993" y="0"/>
                      <a:pt x="382" y="137"/>
                      <a:pt x="382" y="137"/>
                    </a:cubicBezTo>
                    <a:cubicBezTo>
                      <a:pt x="279" y="331"/>
                      <a:pt x="149" y="550"/>
                      <a:pt x="1" y="784"/>
                    </a:cubicBezTo>
                    <a:cubicBezTo>
                      <a:pt x="1809" y="199"/>
                      <a:pt x="3210" y="149"/>
                      <a:pt x="3210" y="149"/>
                    </a:cubicBezTo>
                    <a:cubicBezTo>
                      <a:pt x="2726" y="37"/>
                      <a:pt x="2242" y="0"/>
                      <a:pt x="1815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3"/>
              <p:cNvSpPr/>
              <p:nvPr/>
            </p:nvSpPr>
            <p:spPr>
              <a:xfrm>
                <a:off x="2244010" y="2503007"/>
                <a:ext cx="192994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437" extrusionOk="0">
                    <a:moveTo>
                      <a:pt x="3849" y="0"/>
                    </a:moveTo>
                    <a:cubicBezTo>
                      <a:pt x="2685" y="1625"/>
                      <a:pt x="1213" y="3149"/>
                      <a:pt x="0" y="3967"/>
                    </a:cubicBezTo>
                    <a:cubicBezTo>
                      <a:pt x="180" y="4112"/>
                      <a:pt x="365" y="4271"/>
                      <a:pt x="551" y="4437"/>
                    </a:cubicBezTo>
                    <a:cubicBezTo>
                      <a:pt x="2385" y="2725"/>
                      <a:pt x="3529" y="1018"/>
                      <a:pt x="4031" y="186"/>
                    </a:cubicBezTo>
                    <a:cubicBezTo>
                      <a:pt x="3969" y="124"/>
                      <a:pt x="3910" y="62"/>
                      <a:pt x="3849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3"/>
              <p:cNvSpPr/>
              <p:nvPr/>
            </p:nvSpPr>
            <p:spPr>
              <a:xfrm>
                <a:off x="1897095" y="4537025"/>
                <a:ext cx="21928" cy="14530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035" extrusionOk="0">
                    <a:moveTo>
                      <a:pt x="86" y="0"/>
                    </a:moveTo>
                    <a:cubicBezTo>
                      <a:pt x="43" y="0"/>
                      <a:pt x="1" y="28"/>
                      <a:pt x="3" y="83"/>
                    </a:cubicBezTo>
                    <a:cubicBezTo>
                      <a:pt x="15" y="449"/>
                      <a:pt x="27" y="817"/>
                      <a:pt x="38" y="1185"/>
                    </a:cubicBezTo>
                    <a:cubicBezTo>
                      <a:pt x="58" y="1780"/>
                      <a:pt x="202" y="2362"/>
                      <a:pt x="279" y="2954"/>
                    </a:cubicBezTo>
                    <a:cubicBezTo>
                      <a:pt x="287" y="3007"/>
                      <a:pt x="334" y="3035"/>
                      <a:pt x="376" y="3035"/>
                    </a:cubicBezTo>
                    <a:cubicBezTo>
                      <a:pt x="419" y="3035"/>
                      <a:pt x="458" y="3008"/>
                      <a:pt x="451" y="2954"/>
                    </a:cubicBezTo>
                    <a:cubicBezTo>
                      <a:pt x="373" y="2364"/>
                      <a:pt x="228" y="1778"/>
                      <a:pt x="209" y="1185"/>
                    </a:cubicBezTo>
                    <a:cubicBezTo>
                      <a:pt x="197" y="817"/>
                      <a:pt x="185" y="449"/>
                      <a:pt x="174" y="83"/>
                    </a:cubicBezTo>
                    <a:cubicBezTo>
                      <a:pt x="172" y="28"/>
                      <a:pt x="128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3"/>
              <p:cNvSpPr/>
              <p:nvPr/>
            </p:nvSpPr>
            <p:spPr>
              <a:xfrm>
                <a:off x="1679639" y="4544063"/>
                <a:ext cx="19486" cy="10806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257" extrusionOk="0">
                    <a:moveTo>
                      <a:pt x="146" y="0"/>
                    </a:moveTo>
                    <a:cubicBezTo>
                      <a:pt x="103" y="0"/>
                      <a:pt x="64" y="27"/>
                      <a:pt x="71" y="81"/>
                    </a:cubicBezTo>
                    <a:cubicBezTo>
                      <a:pt x="121" y="479"/>
                      <a:pt x="222" y="900"/>
                      <a:pt x="228" y="1301"/>
                    </a:cubicBezTo>
                    <a:cubicBezTo>
                      <a:pt x="232" y="1592"/>
                      <a:pt x="88" y="1929"/>
                      <a:pt x="9" y="2216"/>
                    </a:cubicBezTo>
                    <a:cubicBezTo>
                      <a:pt x="1" y="2246"/>
                      <a:pt x="11" y="2257"/>
                      <a:pt x="31" y="2257"/>
                    </a:cubicBezTo>
                    <a:cubicBezTo>
                      <a:pt x="83" y="2257"/>
                      <a:pt x="196" y="2182"/>
                      <a:pt x="204" y="2156"/>
                    </a:cubicBezTo>
                    <a:cubicBezTo>
                      <a:pt x="286" y="1894"/>
                      <a:pt x="400" y="1603"/>
                      <a:pt x="403" y="1338"/>
                    </a:cubicBezTo>
                    <a:cubicBezTo>
                      <a:pt x="407" y="930"/>
                      <a:pt x="293" y="485"/>
                      <a:pt x="242" y="81"/>
                    </a:cubicBezTo>
                    <a:cubicBezTo>
                      <a:pt x="235" y="28"/>
                      <a:pt x="18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3"/>
              <p:cNvSpPr/>
              <p:nvPr/>
            </p:nvSpPr>
            <p:spPr>
              <a:xfrm>
                <a:off x="1675187" y="4640488"/>
                <a:ext cx="185956" cy="55155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1152" extrusionOk="0">
                    <a:moveTo>
                      <a:pt x="1179" y="0"/>
                    </a:moveTo>
                    <a:cubicBezTo>
                      <a:pt x="818" y="0"/>
                      <a:pt x="458" y="32"/>
                      <a:pt x="103" y="94"/>
                    </a:cubicBezTo>
                    <a:cubicBezTo>
                      <a:pt x="0" y="112"/>
                      <a:pt x="35" y="260"/>
                      <a:pt x="130" y="260"/>
                    </a:cubicBezTo>
                    <a:cubicBezTo>
                      <a:pt x="136" y="260"/>
                      <a:pt x="141" y="259"/>
                      <a:pt x="147" y="258"/>
                    </a:cubicBezTo>
                    <a:cubicBezTo>
                      <a:pt x="484" y="200"/>
                      <a:pt x="826" y="169"/>
                      <a:pt x="1167" y="169"/>
                    </a:cubicBezTo>
                    <a:cubicBezTo>
                      <a:pt x="1271" y="169"/>
                      <a:pt x="1374" y="172"/>
                      <a:pt x="1478" y="178"/>
                    </a:cubicBezTo>
                    <a:cubicBezTo>
                      <a:pt x="1956" y="203"/>
                      <a:pt x="3713" y="352"/>
                      <a:pt x="3707" y="1069"/>
                    </a:cubicBezTo>
                    <a:cubicBezTo>
                      <a:pt x="3706" y="1124"/>
                      <a:pt x="3749" y="1152"/>
                      <a:pt x="3791" y="1152"/>
                    </a:cubicBezTo>
                    <a:cubicBezTo>
                      <a:pt x="3834" y="1152"/>
                      <a:pt x="3877" y="1124"/>
                      <a:pt x="3877" y="1069"/>
                    </a:cubicBezTo>
                    <a:cubicBezTo>
                      <a:pt x="3883" y="352"/>
                      <a:pt x="2829" y="201"/>
                      <a:pt x="2287" y="101"/>
                    </a:cubicBezTo>
                    <a:cubicBezTo>
                      <a:pt x="1921" y="34"/>
                      <a:pt x="1550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3"/>
              <p:cNvSpPr/>
              <p:nvPr/>
            </p:nvSpPr>
            <p:spPr>
              <a:xfrm>
                <a:off x="1548745" y="4644893"/>
                <a:ext cx="392883" cy="250064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5223" extrusionOk="0">
                    <a:moveTo>
                      <a:pt x="2760" y="1"/>
                    </a:moveTo>
                    <a:cubicBezTo>
                      <a:pt x="2727" y="1"/>
                      <a:pt x="2694" y="19"/>
                      <a:pt x="2683" y="61"/>
                    </a:cubicBezTo>
                    <a:cubicBezTo>
                      <a:pt x="2471" y="915"/>
                      <a:pt x="2323" y="1175"/>
                      <a:pt x="1752" y="1780"/>
                    </a:cubicBezTo>
                    <a:cubicBezTo>
                      <a:pt x="1307" y="2250"/>
                      <a:pt x="845" y="2795"/>
                      <a:pt x="584" y="3396"/>
                    </a:cubicBezTo>
                    <a:cubicBezTo>
                      <a:pt x="98" y="4524"/>
                      <a:pt x="835" y="4913"/>
                      <a:pt x="1864" y="5085"/>
                    </a:cubicBezTo>
                    <a:cubicBezTo>
                      <a:pt x="2383" y="5173"/>
                      <a:pt x="2915" y="5222"/>
                      <a:pt x="3445" y="5222"/>
                    </a:cubicBezTo>
                    <a:cubicBezTo>
                      <a:pt x="4508" y="5222"/>
                      <a:pt x="5566" y="5024"/>
                      <a:pt x="6519" y="4534"/>
                    </a:cubicBezTo>
                    <a:cubicBezTo>
                      <a:pt x="6969" y="4304"/>
                      <a:pt x="7681" y="3963"/>
                      <a:pt x="7890" y="3463"/>
                    </a:cubicBezTo>
                    <a:cubicBezTo>
                      <a:pt x="8205" y="2709"/>
                      <a:pt x="7818" y="1464"/>
                      <a:pt x="7727" y="701"/>
                    </a:cubicBezTo>
                    <a:cubicBezTo>
                      <a:pt x="7721" y="653"/>
                      <a:pt x="7680" y="615"/>
                      <a:pt x="7637" y="615"/>
                    </a:cubicBezTo>
                    <a:cubicBezTo>
                      <a:pt x="7618" y="615"/>
                      <a:pt x="7598" y="622"/>
                      <a:pt x="7581" y="640"/>
                    </a:cubicBezTo>
                    <a:cubicBezTo>
                      <a:pt x="7410" y="815"/>
                      <a:pt x="6804" y="1416"/>
                      <a:pt x="6562" y="1416"/>
                    </a:cubicBezTo>
                    <a:cubicBezTo>
                      <a:pt x="6458" y="1416"/>
                      <a:pt x="6421" y="1305"/>
                      <a:pt x="6515" y="1000"/>
                    </a:cubicBezTo>
                    <a:cubicBezTo>
                      <a:pt x="6535" y="937"/>
                      <a:pt x="6483" y="895"/>
                      <a:pt x="6431" y="895"/>
                    </a:cubicBezTo>
                    <a:cubicBezTo>
                      <a:pt x="6397" y="895"/>
                      <a:pt x="6363" y="913"/>
                      <a:pt x="6351" y="955"/>
                    </a:cubicBezTo>
                    <a:cubicBezTo>
                      <a:pt x="6272" y="1140"/>
                      <a:pt x="6193" y="1324"/>
                      <a:pt x="6116" y="1509"/>
                    </a:cubicBezTo>
                    <a:cubicBezTo>
                      <a:pt x="6096" y="1542"/>
                      <a:pt x="6102" y="1585"/>
                      <a:pt x="6129" y="1612"/>
                    </a:cubicBezTo>
                    <a:cubicBezTo>
                      <a:pt x="6266" y="1749"/>
                      <a:pt x="6381" y="1802"/>
                      <a:pt x="6486" y="1802"/>
                    </a:cubicBezTo>
                    <a:cubicBezTo>
                      <a:pt x="6742" y="1802"/>
                      <a:pt x="6931" y="1483"/>
                      <a:pt x="7200" y="1308"/>
                    </a:cubicBezTo>
                    <a:cubicBezTo>
                      <a:pt x="7380" y="1192"/>
                      <a:pt x="7449" y="1116"/>
                      <a:pt x="7489" y="1116"/>
                    </a:cubicBezTo>
                    <a:cubicBezTo>
                      <a:pt x="7537" y="1116"/>
                      <a:pt x="7542" y="1227"/>
                      <a:pt x="7650" y="1512"/>
                    </a:cubicBezTo>
                    <a:cubicBezTo>
                      <a:pt x="7759" y="1799"/>
                      <a:pt x="7805" y="2379"/>
                      <a:pt x="7762" y="2701"/>
                    </a:cubicBezTo>
                    <a:cubicBezTo>
                      <a:pt x="7578" y="4066"/>
                      <a:pt x="6242" y="4615"/>
                      <a:pt x="5079" y="4874"/>
                    </a:cubicBezTo>
                    <a:cubicBezTo>
                      <a:pt x="4547" y="4992"/>
                      <a:pt x="4013" y="5044"/>
                      <a:pt x="3478" y="5044"/>
                    </a:cubicBezTo>
                    <a:cubicBezTo>
                      <a:pt x="3092" y="5044"/>
                      <a:pt x="2706" y="5017"/>
                      <a:pt x="2318" y="4970"/>
                    </a:cubicBezTo>
                    <a:cubicBezTo>
                      <a:pt x="2032" y="4935"/>
                      <a:pt x="1555" y="4943"/>
                      <a:pt x="1288" y="4791"/>
                    </a:cubicBezTo>
                    <a:cubicBezTo>
                      <a:pt x="0" y="4058"/>
                      <a:pt x="1152" y="2717"/>
                      <a:pt x="1630" y="2166"/>
                    </a:cubicBezTo>
                    <a:cubicBezTo>
                      <a:pt x="2419" y="1257"/>
                      <a:pt x="2552" y="1295"/>
                      <a:pt x="2848" y="107"/>
                    </a:cubicBezTo>
                    <a:cubicBezTo>
                      <a:pt x="2864" y="43"/>
                      <a:pt x="2811" y="1"/>
                      <a:pt x="2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3"/>
              <p:cNvSpPr/>
              <p:nvPr/>
            </p:nvSpPr>
            <p:spPr>
              <a:xfrm>
                <a:off x="2419095" y="4507245"/>
                <a:ext cx="75407" cy="142436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2975" extrusionOk="0">
                    <a:moveTo>
                      <a:pt x="118" y="1"/>
                    </a:moveTo>
                    <a:cubicBezTo>
                      <a:pt x="59" y="1"/>
                      <a:pt x="0" y="62"/>
                      <a:pt x="39" y="128"/>
                    </a:cubicBezTo>
                    <a:cubicBezTo>
                      <a:pt x="289" y="544"/>
                      <a:pt x="632" y="956"/>
                      <a:pt x="817" y="1401"/>
                    </a:cubicBezTo>
                    <a:cubicBezTo>
                      <a:pt x="1024" y="1897"/>
                      <a:pt x="1179" y="2419"/>
                      <a:pt x="1385" y="2918"/>
                    </a:cubicBezTo>
                    <a:cubicBezTo>
                      <a:pt x="1401" y="2958"/>
                      <a:pt x="1436" y="2975"/>
                      <a:pt x="1471" y="2975"/>
                    </a:cubicBezTo>
                    <a:cubicBezTo>
                      <a:pt x="1524" y="2975"/>
                      <a:pt x="1574" y="2934"/>
                      <a:pt x="1549" y="2873"/>
                    </a:cubicBezTo>
                    <a:cubicBezTo>
                      <a:pt x="1336" y="2355"/>
                      <a:pt x="1186" y="1803"/>
                      <a:pt x="960" y="1292"/>
                    </a:cubicBezTo>
                    <a:cubicBezTo>
                      <a:pt x="769" y="856"/>
                      <a:pt x="433" y="453"/>
                      <a:pt x="187" y="41"/>
                    </a:cubicBezTo>
                    <a:cubicBezTo>
                      <a:pt x="169" y="13"/>
                      <a:pt x="144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3"/>
              <p:cNvSpPr/>
              <p:nvPr/>
            </p:nvSpPr>
            <p:spPr>
              <a:xfrm>
                <a:off x="2607059" y="4421449"/>
                <a:ext cx="64347" cy="68848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438" extrusionOk="0">
                    <a:moveTo>
                      <a:pt x="105" y="1"/>
                    </a:moveTo>
                    <a:cubicBezTo>
                      <a:pt x="52" y="1"/>
                      <a:pt x="1" y="42"/>
                      <a:pt x="25" y="103"/>
                    </a:cubicBezTo>
                    <a:cubicBezTo>
                      <a:pt x="169" y="472"/>
                      <a:pt x="315" y="840"/>
                      <a:pt x="467" y="1206"/>
                    </a:cubicBezTo>
                    <a:cubicBezTo>
                      <a:pt x="482" y="1243"/>
                      <a:pt x="495" y="1301"/>
                      <a:pt x="525" y="1330"/>
                    </a:cubicBezTo>
                    <a:cubicBezTo>
                      <a:pt x="580" y="1382"/>
                      <a:pt x="702" y="1372"/>
                      <a:pt x="773" y="1382"/>
                    </a:cubicBezTo>
                    <a:cubicBezTo>
                      <a:pt x="927" y="1402"/>
                      <a:pt x="1080" y="1420"/>
                      <a:pt x="1234" y="1437"/>
                    </a:cubicBezTo>
                    <a:cubicBezTo>
                      <a:pt x="1238" y="1437"/>
                      <a:pt x="1241" y="1437"/>
                      <a:pt x="1245" y="1437"/>
                    </a:cubicBezTo>
                    <a:cubicBezTo>
                      <a:pt x="1343" y="1437"/>
                      <a:pt x="1339" y="1278"/>
                      <a:pt x="1234" y="1266"/>
                    </a:cubicBezTo>
                    <a:cubicBezTo>
                      <a:pt x="1112" y="1253"/>
                      <a:pt x="989" y="1239"/>
                      <a:pt x="866" y="1224"/>
                    </a:cubicBezTo>
                    <a:cubicBezTo>
                      <a:pt x="828" y="1202"/>
                      <a:pt x="791" y="1191"/>
                      <a:pt x="756" y="1191"/>
                    </a:cubicBezTo>
                    <a:cubicBezTo>
                      <a:pt x="721" y="1191"/>
                      <a:pt x="689" y="1202"/>
                      <a:pt x="658" y="1225"/>
                    </a:cubicBezTo>
                    <a:cubicBezTo>
                      <a:pt x="657" y="1223"/>
                      <a:pt x="656" y="1221"/>
                      <a:pt x="655" y="1219"/>
                    </a:cubicBezTo>
                    <a:cubicBezTo>
                      <a:pt x="618" y="1183"/>
                      <a:pt x="598" y="1080"/>
                      <a:pt x="579" y="1035"/>
                    </a:cubicBezTo>
                    <a:cubicBezTo>
                      <a:pt x="446" y="710"/>
                      <a:pt x="317" y="385"/>
                      <a:pt x="190" y="58"/>
                    </a:cubicBezTo>
                    <a:cubicBezTo>
                      <a:pt x="174" y="18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3"/>
              <p:cNvSpPr/>
              <p:nvPr/>
            </p:nvSpPr>
            <p:spPr>
              <a:xfrm>
                <a:off x="2484974" y="4557756"/>
                <a:ext cx="249777" cy="175998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3676" extrusionOk="0">
                    <a:moveTo>
                      <a:pt x="5100" y="1"/>
                    </a:moveTo>
                    <a:cubicBezTo>
                      <a:pt x="5074" y="1"/>
                      <a:pt x="5049" y="13"/>
                      <a:pt x="5033" y="43"/>
                    </a:cubicBezTo>
                    <a:cubicBezTo>
                      <a:pt x="4599" y="847"/>
                      <a:pt x="2938" y="874"/>
                      <a:pt x="2163" y="1041"/>
                    </a:cubicBezTo>
                    <a:cubicBezTo>
                      <a:pt x="1430" y="1199"/>
                      <a:pt x="732" y="1469"/>
                      <a:pt x="48" y="1767"/>
                    </a:cubicBezTo>
                    <a:cubicBezTo>
                      <a:pt x="2" y="1787"/>
                      <a:pt x="1" y="1846"/>
                      <a:pt x="17" y="1884"/>
                    </a:cubicBezTo>
                    <a:cubicBezTo>
                      <a:pt x="274" y="2486"/>
                      <a:pt x="553" y="3069"/>
                      <a:pt x="884" y="3634"/>
                    </a:cubicBezTo>
                    <a:cubicBezTo>
                      <a:pt x="901" y="3663"/>
                      <a:pt x="926" y="3675"/>
                      <a:pt x="952" y="3675"/>
                    </a:cubicBezTo>
                    <a:cubicBezTo>
                      <a:pt x="1010" y="3675"/>
                      <a:pt x="1069" y="3614"/>
                      <a:pt x="1031" y="3548"/>
                    </a:cubicBezTo>
                    <a:cubicBezTo>
                      <a:pt x="837" y="3217"/>
                      <a:pt x="657" y="2883"/>
                      <a:pt x="493" y="2537"/>
                    </a:cubicBezTo>
                    <a:cubicBezTo>
                      <a:pt x="281" y="2091"/>
                      <a:pt x="237" y="1950"/>
                      <a:pt x="731" y="1665"/>
                    </a:cubicBezTo>
                    <a:cubicBezTo>
                      <a:pt x="1297" y="1338"/>
                      <a:pt x="2070" y="1233"/>
                      <a:pt x="2704" y="1113"/>
                    </a:cubicBezTo>
                    <a:cubicBezTo>
                      <a:pt x="3462" y="969"/>
                      <a:pt x="4758" y="908"/>
                      <a:pt x="5180" y="129"/>
                    </a:cubicBezTo>
                    <a:cubicBezTo>
                      <a:pt x="5216" y="62"/>
                      <a:pt x="5157" y="1"/>
                      <a:pt x="5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3"/>
              <p:cNvSpPr/>
              <p:nvPr/>
            </p:nvSpPr>
            <p:spPr>
              <a:xfrm>
                <a:off x="2624869" y="4466598"/>
                <a:ext cx="360901" cy="99394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2076" extrusionOk="0">
                    <a:moveTo>
                      <a:pt x="5463" y="0"/>
                    </a:moveTo>
                    <a:cubicBezTo>
                      <a:pt x="5160" y="0"/>
                      <a:pt x="4836" y="33"/>
                      <a:pt x="4492" y="80"/>
                    </a:cubicBezTo>
                    <a:cubicBezTo>
                      <a:pt x="3952" y="154"/>
                      <a:pt x="3373" y="392"/>
                      <a:pt x="2835" y="415"/>
                    </a:cubicBezTo>
                    <a:cubicBezTo>
                      <a:pt x="2796" y="417"/>
                      <a:pt x="2756" y="418"/>
                      <a:pt x="2715" y="418"/>
                    </a:cubicBezTo>
                    <a:cubicBezTo>
                      <a:pt x="2116" y="418"/>
                      <a:pt x="1464" y="227"/>
                      <a:pt x="867" y="157"/>
                    </a:cubicBezTo>
                    <a:cubicBezTo>
                      <a:pt x="865" y="156"/>
                      <a:pt x="863" y="156"/>
                      <a:pt x="861" y="156"/>
                    </a:cubicBezTo>
                    <a:cubicBezTo>
                      <a:pt x="825" y="156"/>
                      <a:pt x="798" y="189"/>
                      <a:pt x="785" y="220"/>
                    </a:cubicBezTo>
                    <a:cubicBezTo>
                      <a:pt x="222" y="1644"/>
                      <a:pt x="706" y="1986"/>
                      <a:pt x="2185" y="2075"/>
                    </a:cubicBezTo>
                    <a:cubicBezTo>
                      <a:pt x="2187" y="2075"/>
                      <a:pt x="2189" y="2075"/>
                      <a:pt x="2191" y="2075"/>
                    </a:cubicBezTo>
                    <a:cubicBezTo>
                      <a:pt x="2294" y="2075"/>
                      <a:pt x="2292" y="1912"/>
                      <a:pt x="2185" y="1905"/>
                    </a:cubicBezTo>
                    <a:cubicBezTo>
                      <a:pt x="1962" y="1892"/>
                      <a:pt x="1425" y="1899"/>
                      <a:pt x="1197" y="1751"/>
                    </a:cubicBezTo>
                    <a:cubicBezTo>
                      <a:pt x="0" y="976"/>
                      <a:pt x="1047" y="446"/>
                      <a:pt x="1798" y="446"/>
                    </a:cubicBezTo>
                    <a:cubicBezTo>
                      <a:pt x="2126" y="446"/>
                      <a:pt x="2454" y="599"/>
                      <a:pt x="2780" y="599"/>
                    </a:cubicBezTo>
                    <a:cubicBezTo>
                      <a:pt x="2790" y="599"/>
                      <a:pt x="2800" y="599"/>
                      <a:pt x="2809" y="598"/>
                    </a:cubicBezTo>
                    <a:cubicBezTo>
                      <a:pt x="3720" y="574"/>
                      <a:pt x="4700" y="156"/>
                      <a:pt x="5586" y="156"/>
                    </a:cubicBezTo>
                    <a:cubicBezTo>
                      <a:pt x="6251" y="156"/>
                      <a:pt x="6863" y="392"/>
                      <a:pt x="7351" y="1208"/>
                    </a:cubicBezTo>
                    <a:cubicBezTo>
                      <a:pt x="7368" y="1237"/>
                      <a:pt x="7394" y="1249"/>
                      <a:pt x="7420" y="1249"/>
                    </a:cubicBezTo>
                    <a:cubicBezTo>
                      <a:pt x="7478" y="1249"/>
                      <a:pt x="7538" y="1187"/>
                      <a:pt x="7499" y="1121"/>
                    </a:cubicBezTo>
                    <a:cubicBezTo>
                      <a:pt x="6976" y="248"/>
                      <a:pt x="6299" y="0"/>
                      <a:pt x="5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3"/>
              <p:cNvSpPr/>
              <p:nvPr/>
            </p:nvSpPr>
            <p:spPr>
              <a:xfrm>
                <a:off x="2525046" y="4518401"/>
                <a:ext cx="471976" cy="231823"/>
              </a:xfrm>
              <a:custGeom>
                <a:avLst/>
                <a:gdLst/>
                <a:ahLst/>
                <a:cxnLst/>
                <a:rect l="l" t="t" r="r" b="b"/>
                <a:pathLst>
                  <a:path w="9858" h="4842" extrusionOk="0">
                    <a:moveTo>
                      <a:pt x="9511" y="1"/>
                    </a:moveTo>
                    <a:cubicBezTo>
                      <a:pt x="9460" y="1"/>
                      <a:pt x="9408" y="42"/>
                      <a:pt x="9427" y="105"/>
                    </a:cubicBezTo>
                    <a:cubicBezTo>
                      <a:pt x="9857" y="1514"/>
                      <a:pt x="5322" y="3016"/>
                      <a:pt x="4440" y="3381"/>
                    </a:cubicBezTo>
                    <a:cubicBezTo>
                      <a:pt x="3790" y="3650"/>
                      <a:pt x="2048" y="4607"/>
                      <a:pt x="930" y="4607"/>
                    </a:cubicBezTo>
                    <a:cubicBezTo>
                      <a:pt x="620" y="4607"/>
                      <a:pt x="359" y="4534"/>
                      <a:pt x="181" y="4353"/>
                    </a:cubicBezTo>
                    <a:cubicBezTo>
                      <a:pt x="163" y="4335"/>
                      <a:pt x="143" y="4327"/>
                      <a:pt x="124" y="4327"/>
                    </a:cubicBezTo>
                    <a:cubicBezTo>
                      <a:pt x="58" y="4327"/>
                      <a:pt x="0" y="4413"/>
                      <a:pt x="60" y="4473"/>
                    </a:cubicBezTo>
                    <a:cubicBezTo>
                      <a:pt x="325" y="4744"/>
                      <a:pt x="571" y="4841"/>
                      <a:pt x="832" y="4841"/>
                    </a:cubicBezTo>
                    <a:cubicBezTo>
                      <a:pt x="1118" y="4841"/>
                      <a:pt x="1421" y="4723"/>
                      <a:pt x="1786" y="4591"/>
                    </a:cubicBezTo>
                    <a:cubicBezTo>
                      <a:pt x="2834" y="4211"/>
                      <a:pt x="3873" y="3807"/>
                      <a:pt x="4899" y="3373"/>
                    </a:cubicBezTo>
                    <a:cubicBezTo>
                      <a:pt x="6194" y="2826"/>
                      <a:pt x="7476" y="2236"/>
                      <a:pt x="8703" y="1549"/>
                    </a:cubicBezTo>
                    <a:cubicBezTo>
                      <a:pt x="9379" y="1171"/>
                      <a:pt x="9840" y="875"/>
                      <a:pt x="9592" y="60"/>
                    </a:cubicBezTo>
                    <a:cubicBezTo>
                      <a:pt x="9579" y="19"/>
                      <a:pt x="9545" y="1"/>
                      <a:pt x="9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3"/>
              <p:cNvSpPr/>
              <p:nvPr/>
            </p:nvSpPr>
            <p:spPr>
              <a:xfrm>
                <a:off x="2156108" y="2323276"/>
                <a:ext cx="283914" cy="383403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8008" extrusionOk="0">
                    <a:moveTo>
                      <a:pt x="110" y="0"/>
                    </a:moveTo>
                    <a:cubicBezTo>
                      <a:pt x="28" y="0"/>
                      <a:pt x="0" y="137"/>
                      <a:pt x="93" y="170"/>
                    </a:cubicBezTo>
                    <a:cubicBezTo>
                      <a:pt x="1135" y="533"/>
                      <a:pt x="2121" y="1000"/>
                      <a:pt x="3066" y="1567"/>
                    </a:cubicBezTo>
                    <a:cubicBezTo>
                      <a:pt x="3769" y="1989"/>
                      <a:pt x="5694" y="3131"/>
                      <a:pt x="5565" y="3668"/>
                    </a:cubicBezTo>
                    <a:cubicBezTo>
                      <a:pt x="5403" y="4346"/>
                      <a:pt x="3859" y="5860"/>
                      <a:pt x="3307" y="6392"/>
                    </a:cubicBezTo>
                    <a:cubicBezTo>
                      <a:pt x="2960" y="6727"/>
                      <a:pt x="2508" y="7251"/>
                      <a:pt x="2065" y="7457"/>
                    </a:cubicBezTo>
                    <a:cubicBezTo>
                      <a:pt x="1868" y="7549"/>
                      <a:pt x="1705" y="7590"/>
                      <a:pt x="1561" y="7590"/>
                    </a:cubicBezTo>
                    <a:cubicBezTo>
                      <a:pt x="1184" y="7590"/>
                      <a:pt x="939" y="7310"/>
                      <a:pt x="568" y="6927"/>
                    </a:cubicBezTo>
                    <a:cubicBezTo>
                      <a:pt x="551" y="6908"/>
                      <a:pt x="531" y="6900"/>
                      <a:pt x="512" y="6900"/>
                    </a:cubicBezTo>
                    <a:cubicBezTo>
                      <a:pt x="447" y="6900"/>
                      <a:pt x="389" y="6986"/>
                      <a:pt x="448" y="7047"/>
                    </a:cubicBezTo>
                    <a:cubicBezTo>
                      <a:pt x="773" y="7383"/>
                      <a:pt x="1102" y="7684"/>
                      <a:pt x="1462" y="7983"/>
                    </a:cubicBezTo>
                    <a:cubicBezTo>
                      <a:pt x="1480" y="7998"/>
                      <a:pt x="1503" y="8007"/>
                      <a:pt x="1525" y="8007"/>
                    </a:cubicBezTo>
                    <a:cubicBezTo>
                      <a:pt x="1539" y="8007"/>
                      <a:pt x="1553" y="8004"/>
                      <a:pt x="1566" y="7996"/>
                    </a:cubicBezTo>
                    <a:cubicBezTo>
                      <a:pt x="3321" y="6885"/>
                      <a:pt x="4711" y="5262"/>
                      <a:pt x="5908" y="3586"/>
                    </a:cubicBezTo>
                    <a:cubicBezTo>
                      <a:pt x="5929" y="3556"/>
                      <a:pt x="5922" y="3506"/>
                      <a:pt x="5895" y="3483"/>
                    </a:cubicBezTo>
                    <a:cubicBezTo>
                      <a:pt x="4239" y="1943"/>
                      <a:pt x="2274" y="751"/>
                      <a:pt x="139" y="5"/>
                    </a:cubicBezTo>
                    <a:cubicBezTo>
                      <a:pt x="129" y="2"/>
                      <a:pt x="11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3"/>
              <p:cNvSpPr/>
              <p:nvPr/>
            </p:nvSpPr>
            <p:spPr>
              <a:xfrm>
                <a:off x="2600309" y="1363384"/>
                <a:ext cx="243649" cy="83704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7483" extrusionOk="0">
                    <a:moveTo>
                      <a:pt x="115" y="0"/>
                    </a:moveTo>
                    <a:cubicBezTo>
                      <a:pt x="60" y="0"/>
                      <a:pt x="0" y="62"/>
                      <a:pt x="32" y="130"/>
                    </a:cubicBezTo>
                    <a:cubicBezTo>
                      <a:pt x="2480" y="5311"/>
                      <a:pt x="3580" y="10786"/>
                      <a:pt x="2654" y="16464"/>
                    </a:cubicBezTo>
                    <a:cubicBezTo>
                      <a:pt x="2592" y="16847"/>
                      <a:pt x="2349" y="17483"/>
                      <a:pt x="2860" y="17483"/>
                    </a:cubicBezTo>
                    <a:cubicBezTo>
                      <a:pt x="2864" y="17483"/>
                      <a:pt x="2867" y="17483"/>
                      <a:pt x="2870" y="17483"/>
                    </a:cubicBezTo>
                    <a:cubicBezTo>
                      <a:pt x="3217" y="17478"/>
                      <a:pt x="3684" y="16611"/>
                      <a:pt x="3831" y="16368"/>
                    </a:cubicBezTo>
                    <a:cubicBezTo>
                      <a:pt x="4483" y="15296"/>
                      <a:pt x="4841" y="14083"/>
                      <a:pt x="5075" y="12860"/>
                    </a:cubicBezTo>
                    <a:cubicBezTo>
                      <a:pt x="5088" y="12796"/>
                      <a:pt x="5033" y="12753"/>
                      <a:pt x="4983" y="12753"/>
                    </a:cubicBezTo>
                    <a:cubicBezTo>
                      <a:pt x="4950" y="12753"/>
                      <a:pt x="4919" y="12772"/>
                      <a:pt x="4911" y="12815"/>
                    </a:cubicBezTo>
                    <a:cubicBezTo>
                      <a:pt x="4679" y="14025"/>
                      <a:pt x="4331" y="15221"/>
                      <a:pt x="3685" y="16281"/>
                    </a:cubicBezTo>
                    <a:cubicBezTo>
                      <a:pt x="3567" y="16473"/>
                      <a:pt x="3241" y="17161"/>
                      <a:pt x="2983" y="17196"/>
                    </a:cubicBezTo>
                    <a:cubicBezTo>
                      <a:pt x="2907" y="17206"/>
                      <a:pt x="2852" y="17211"/>
                      <a:pt x="2812" y="17211"/>
                    </a:cubicBezTo>
                    <a:cubicBezTo>
                      <a:pt x="2623" y="17211"/>
                      <a:pt x="2777" y="17089"/>
                      <a:pt x="2773" y="16780"/>
                    </a:cubicBezTo>
                    <a:cubicBezTo>
                      <a:pt x="2755" y="15431"/>
                      <a:pt x="3222" y="14018"/>
                      <a:pt x="3250" y="12646"/>
                    </a:cubicBezTo>
                    <a:cubicBezTo>
                      <a:pt x="3338" y="8303"/>
                      <a:pt x="2021" y="3942"/>
                      <a:pt x="180" y="45"/>
                    </a:cubicBezTo>
                    <a:cubicBezTo>
                      <a:pt x="165" y="13"/>
                      <a:pt x="140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3"/>
              <p:cNvSpPr/>
              <p:nvPr/>
            </p:nvSpPr>
            <p:spPr>
              <a:xfrm>
                <a:off x="2400663" y="1004304"/>
                <a:ext cx="568880" cy="1106641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23114" extrusionOk="0">
                    <a:moveTo>
                      <a:pt x="2881" y="0"/>
                    </a:moveTo>
                    <a:cubicBezTo>
                      <a:pt x="1535" y="0"/>
                      <a:pt x="313" y="777"/>
                      <a:pt x="12" y="2433"/>
                    </a:cubicBezTo>
                    <a:cubicBezTo>
                      <a:pt x="0" y="2498"/>
                      <a:pt x="55" y="2540"/>
                      <a:pt x="105" y="2540"/>
                    </a:cubicBezTo>
                    <a:cubicBezTo>
                      <a:pt x="138" y="2540"/>
                      <a:pt x="169" y="2522"/>
                      <a:pt x="176" y="2479"/>
                    </a:cubicBezTo>
                    <a:cubicBezTo>
                      <a:pt x="474" y="843"/>
                      <a:pt x="1572" y="173"/>
                      <a:pt x="2793" y="173"/>
                    </a:cubicBezTo>
                    <a:cubicBezTo>
                      <a:pt x="3705" y="173"/>
                      <a:pt x="4685" y="546"/>
                      <a:pt x="5451" y="1169"/>
                    </a:cubicBezTo>
                    <a:cubicBezTo>
                      <a:pt x="8510" y="3656"/>
                      <a:pt x="9863" y="8384"/>
                      <a:pt x="10652" y="12054"/>
                    </a:cubicBezTo>
                    <a:cubicBezTo>
                      <a:pt x="11320" y="15161"/>
                      <a:pt x="11881" y="19306"/>
                      <a:pt x="10616" y="22372"/>
                    </a:cubicBezTo>
                    <a:cubicBezTo>
                      <a:pt x="10473" y="22719"/>
                      <a:pt x="10336" y="22859"/>
                      <a:pt x="10206" y="22859"/>
                    </a:cubicBezTo>
                    <a:cubicBezTo>
                      <a:pt x="9724" y="22859"/>
                      <a:pt x="9358" y="20909"/>
                      <a:pt x="9270" y="20446"/>
                    </a:cubicBezTo>
                    <a:cubicBezTo>
                      <a:pt x="8900" y="18502"/>
                      <a:pt x="8558" y="16557"/>
                      <a:pt x="7978" y="14661"/>
                    </a:cubicBezTo>
                    <a:cubicBezTo>
                      <a:pt x="6944" y="11277"/>
                      <a:pt x="5020" y="7022"/>
                      <a:pt x="1771" y="5199"/>
                    </a:cubicBezTo>
                    <a:cubicBezTo>
                      <a:pt x="1757" y="5191"/>
                      <a:pt x="1743" y="5188"/>
                      <a:pt x="1729" y="5188"/>
                    </a:cubicBezTo>
                    <a:cubicBezTo>
                      <a:pt x="1654" y="5188"/>
                      <a:pt x="1604" y="5301"/>
                      <a:pt x="1685" y="5347"/>
                    </a:cubicBezTo>
                    <a:cubicBezTo>
                      <a:pt x="3637" y="6442"/>
                      <a:pt x="4948" y="8493"/>
                      <a:pt x="5999" y="10401"/>
                    </a:cubicBezTo>
                    <a:cubicBezTo>
                      <a:pt x="7431" y="13002"/>
                      <a:pt x="8219" y="15823"/>
                      <a:pt x="8777" y="18722"/>
                    </a:cubicBezTo>
                    <a:cubicBezTo>
                      <a:pt x="8839" y="19046"/>
                      <a:pt x="9379" y="23113"/>
                      <a:pt x="10205" y="23113"/>
                    </a:cubicBezTo>
                    <a:cubicBezTo>
                      <a:pt x="10349" y="23113"/>
                      <a:pt x="10501" y="22989"/>
                      <a:pt x="10662" y="22700"/>
                    </a:cubicBezTo>
                    <a:cubicBezTo>
                      <a:pt x="11235" y="21665"/>
                      <a:pt x="11321" y="20208"/>
                      <a:pt x="11399" y="19057"/>
                    </a:cubicBezTo>
                    <a:cubicBezTo>
                      <a:pt x="11563" y="16615"/>
                      <a:pt x="11293" y="14145"/>
                      <a:pt x="10761" y="11760"/>
                    </a:cubicBezTo>
                    <a:cubicBezTo>
                      <a:pt x="9940" y="8076"/>
                      <a:pt x="8466" y="2866"/>
                      <a:pt x="5042" y="660"/>
                    </a:cubicBezTo>
                    <a:cubicBezTo>
                      <a:pt x="4368" y="226"/>
                      <a:pt x="3606" y="0"/>
                      <a:pt x="2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3"/>
              <p:cNvSpPr/>
              <p:nvPr/>
            </p:nvSpPr>
            <p:spPr>
              <a:xfrm>
                <a:off x="1365760" y="1908179"/>
                <a:ext cx="25088" cy="4376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914" extrusionOk="0">
                    <a:moveTo>
                      <a:pt x="114" y="0"/>
                    </a:moveTo>
                    <a:cubicBezTo>
                      <a:pt x="60" y="0"/>
                      <a:pt x="0" y="62"/>
                      <a:pt x="30" y="131"/>
                    </a:cubicBezTo>
                    <a:cubicBezTo>
                      <a:pt x="109" y="311"/>
                      <a:pt x="192" y="488"/>
                      <a:pt x="278" y="663"/>
                    </a:cubicBezTo>
                    <a:cubicBezTo>
                      <a:pt x="300" y="708"/>
                      <a:pt x="437" y="913"/>
                      <a:pt x="479" y="913"/>
                    </a:cubicBezTo>
                    <a:cubicBezTo>
                      <a:pt x="481" y="913"/>
                      <a:pt x="482" y="913"/>
                      <a:pt x="483" y="912"/>
                    </a:cubicBezTo>
                    <a:cubicBezTo>
                      <a:pt x="524" y="892"/>
                      <a:pt x="451" y="629"/>
                      <a:pt x="425" y="578"/>
                    </a:cubicBezTo>
                    <a:cubicBezTo>
                      <a:pt x="338" y="401"/>
                      <a:pt x="256" y="224"/>
                      <a:pt x="178" y="45"/>
                    </a:cubicBezTo>
                    <a:cubicBezTo>
                      <a:pt x="164" y="13"/>
                      <a:pt x="140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3"/>
              <p:cNvSpPr/>
              <p:nvPr/>
            </p:nvSpPr>
            <p:spPr>
              <a:xfrm>
                <a:off x="1541611" y="2149864"/>
                <a:ext cx="68896" cy="5558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61" extrusionOk="0">
                    <a:moveTo>
                      <a:pt x="299" y="0"/>
                    </a:moveTo>
                    <a:cubicBezTo>
                      <a:pt x="263" y="0"/>
                      <a:pt x="247" y="9"/>
                      <a:pt x="273" y="31"/>
                    </a:cubicBezTo>
                    <a:cubicBezTo>
                      <a:pt x="478" y="197"/>
                      <a:pt x="686" y="360"/>
                      <a:pt x="885" y="533"/>
                    </a:cubicBezTo>
                    <a:cubicBezTo>
                      <a:pt x="971" y="606"/>
                      <a:pt x="1213" y="772"/>
                      <a:pt x="1221" y="898"/>
                    </a:cubicBezTo>
                    <a:cubicBezTo>
                      <a:pt x="1225" y="951"/>
                      <a:pt x="1170" y="972"/>
                      <a:pt x="1083" y="972"/>
                    </a:cubicBezTo>
                    <a:cubicBezTo>
                      <a:pt x="810" y="972"/>
                      <a:pt x="223" y="771"/>
                      <a:pt x="138" y="740"/>
                    </a:cubicBezTo>
                    <a:cubicBezTo>
                      <a:pt x="127" y="736"/>
                      <a:pt x="117" y="734"/>
                      <a:pt x="108" y="734"/>
                    </a:cubicBezTo>
                    <a:cubicBezTo>
                      <a:pt x="27" y="734"/>
                      <a:pt x="1" y="870"/>
                      <a:pt x="92" y="904"/>
                    </a:cubicBezTo>
                    <a:cubicBezTo>
                      <a:pt x="226" y="953"/>
                      <a:pt x="727" y="1160"/>
                      <a:pt x="1070" y="1160"/>
                    </a:cubicBezTo>
                    <a:cubicBezTo>
                      <a:pt x="1227" y="1160"/>
                      <a:pt x="1351" y="1117"/>
                      <a:pt x="1391" y="994"/>
                    </a:cubicBezTo>
                    <a:cubicBezTo>
                      <a:pt x="1439" y="846"/>
                      <a:pt x="1304" y="700"/>
                      <a:pt x="1213" y="604"/>
                    </a:cubicBezTo>
                    <a:cubicBezTo>
                      <a:pt x="1030" y="412"/>
                      <a:pt x="820" y="246"/>
                      <a:pt x="611" y="82"/>
                    </a:cubicBezTo>
                    <a:cubicBezTo>
                      <a:pt x="561" y="43"/>
                      <a:pt x="380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3"/>
              <p:cNvSpPr/>
              <p:nvPr/>
            </p:nvSpPr>
            <p:spPr>
              <a:xfrm>
                <a:off x="1087357" y="1009954"/>
                <a:ext cx="339068" cy="417923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8729" extrusionOk="0">
                    <a:moveTo>
                      <a:pt x="4655" y="0"/>
                    </a:moveTo>
                    <a:cubicBezTo>
                      <a:pt x="4234" y="0"/>
                      <a:pt x="3792" y="114"/>
                      <a:pt x="3356" y="359"/>
                    </a:cubicBezTo>
                    <a:cubicBezTo>
                      <a:pt x="601" y="1911"/>
                      <a:pt x="69" y="5827"/>
                      <a:pt x="1" y="8646"/>
                    </a:cubicBezTo>
                    <a:cubicBezTo>
                      <a:pt x="0" y="8701"/>
                      <a:pt x="42" y="8728"/>
                      <a:pt x="85" y="8728"/>
                    </a:cubicBezTo>
                    <a:cubicBezTo>
                      <a:pt x="127" y="8728"/>
                      <a:pt x="170" y="8701"/>
                      <a:pt x="172" y="8646"/>
                    </a:cubicBezTo>
                    <a:cubicBezTo>
                      <a:pt x="234" y="6024"/>
                      <a:pt x="663" y="2797"/>
                      <a:pt x="2790" y="971"/>
                    </a:cubicBezTo>
                    <a:cubicBezTo>
                      <a:pt x="3384" y="461"/>
                      <a:pt x="4067" y="203"/>
                      <a:pt x="4706" y="203"/>
                    </a:cubicBezTo>
                    <a:cubicBezTo>
                      <a:pt x="5776" y="203"/>
                      <a:pt x="6723" y="927"/>
                      <a:pt x="6926" y="2404"/>
                    </a:cubicBezTo>
                    <a:cubicBezTo>
                      <a:pt x="6929" y="2426"/>
                      <a:pt x="6937" y="2435"/>
                      <a:pt x="6948" y="2435"/>
                    </a:cubicBezTo>
                    <a:cubicBezTo>
                      <a:pt x="6992" y="2435"/>
                      <a:pt x="7081" y="2294"/>
                      <a:pt x="7077" y="2270"/>
                    </a:cubicBezTo>
                    <a:cubicBezTo>
                      <a:pt x="6851" y="897"/>
                      <a:pt x="5837" y="0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3"/>
              <p:cNvSpPr/>
              <p:nvPr/>
            </p:nvSpPr>
            <p:spPr>
              <a:xfrm>
                <a:off x="1713057" y="2250694"/>
                <a:ext cx="110118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27" extrusionOk="0">
                    <a:moveTo>
                      <a:pt x="1183" y="0"/>
                    </a:moveTo>
                    <a:cubicBezTo>
                      <a:pt x="868" y="0"/>
                      <a:pt x="553" y="16"/>
                      <a:pt x="238" y="55"/>
                    </a:cubicBezTo>
                    <a:cubicBezTo>
                      <a:pt x="187" y="61"/>
                      <a:pt x="5" y="95"/>
                      <a:pt x="3" y="136"/>
                    </a:cubicBezTo>
                    <a:cubicBezTo>
                      <a:pt x="1" y="178"/>
                      <a:pt x="160" y="226"/>
                      <a:pt x="226" y="226"/>
                    </a:cubicBezTo>
                    <a:cubicBezTo>
                      <a:pt x="231" y="226"/>
                      <a:pt x="235" y="226"/>
                      <a:pt x="238" y="225"/>
                    </a:cubicBezTo>
                    <a:cubicBezTo>
                      <a:pt x="553" y="187"/>
                      <a:pt x="868" y="171"/>
                      <a:pt x="1183" y="171"/>
                    </a:cubicBezTo>
                    <a:cubicBezTo>
                      <a:pt x="1555" y="171"/>
                      <a:pt x="1927" y="193"/>
                      <a:pt x="2299" y="225"/>
                    </a:cubicBezTo>
                    <a:lnTo>
                      <a:pt x="2299" y="55"/>
                    </a:lnTo>
                    <a:cubicBezTo>
                      <a:pt x="1927" y="23"/>
                      <a:pt x="1555" y="0"/>
                      <a:pt x="1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3"/>
              <p:cNvSpPr/>
              <p:nvPr/>
            </p:nvSpPr>
            <p:spPr>
              <a:xfrm>
                <a:off x="1401093" y="2502384"/>
                <a:ext cx="188494" cy="75095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685" extrusionOk="0">
                    <a:moveTo>
                      <a:pt x="1959" y="0"/>
                    </a:moveTo>
                    <a:cubicBezTo>
                      <a:pt x="1925" y="0"/>
                      <a:pt x="1890" y="18"/>
                      <a:pt x="1876" y="58"/>
                    </a:cubicBezTo>
                    <a:cubicBezTo>
                      <a:pt x="730" y="3248"/>
                      <a:pt x="0" y="6765"/>
                      <a:pt x="116" y="10169"/>
                    </a:cubicBezTo>
                    <a:cubicBezTo>
                      <a:pt x="209" y="12917"/>
                      <a:pt x="1016" y="14841"/>
                      <a:pt x="3807" y="15681"/>
                    </a:cubicBezTo>
                    <a:cubicBezTo>
                      <a:pt x="3816" y="15684"/>
                      <a:pt x="3825" y="15685"/>
                      <a:pt x="3832" y="15685"/>
                    </a:cubicBezTo>
                    <a:cubicBezTo>
                      <a:pt x="3917" y="15685"/>
                      <a:pt x="3936" y="15541"/>
                      <a:pt x="3840" y="15512"/>
                    </a:cubicBezTo>
                    <a:cubicBezTo>
                      <a:pt x="2261" y="15037"/>
                      <a:pt x="1066" y="14214"/>
                      <a:pt x="606" y="12587"/>
                    </a:cubicBezTo>
                    <a:cubicBezTo>
                      <a:pt x="249" y="11324"/>
                      <a:pt x="240" y="9952"/>
                      <a:pt x="302" y="8652"/>
                    </a:cubicBezTo>
                    <a:cubicBezTo>
                      <a:pt x="438" y="5746"/>
                      <a:pt x="1058" y="2838"/>
                      <a:pt x="2040" y="103"/>
                    </a:cubicBezTo>
                    <a:cubicBezTo>
                      <a:pt x="2063" y="41"/>
                      <a:pt x="2011" y="0"/>
                      <a:pt x="1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3"/>
              <p:cNvSpPr/>
              <p:nvPr/>
            </p:nvSpPr>
            <p:spPr>
              <a:xfrm>
                <a:off x="1658574" y="2263764"/>
                <a:ext cx="26428" cy="139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91" extrusionOk="0">
                    <a:moveTo>
                      <a:pt x="442" y="0"/>
                    </a:moveTo>
                    <a:cubicBezTo>
                      <a:pt x="433" y="0"/>
                      <a:pt x="423" y="2"/>
                      <a:pt x="413" y="6"/>
                    </a:cubicBezTo>
                    <a:cubicBezTo>
                      <a:pt x="303" y="45"/>
                      <a:pt x="195" y="88"/>
                      <a:pt x="88" y="135"/>
                    </a:cubicBezTo>
                    <a:cubicBezTo>
                      <a:pt x="0" y="173"/>
                      <a:pt x="55" y="290"/>
                      <a:pt x="137" y="290"/>
                    </a:cubicBezTo>
                    <a:cubicBezTo>
                      <a:pt x="149" y="290"/>
                      <a:pt x="161" y="288"/>
                      <a:pt x="174" y="282"/>
                    </a:cubicBezTo>
                    <a:cubicBezTo>
                      <a:pt x="267" y="241"/>
                      <a:pt x="362" y="204"/>
                      <a:pt x="458" y="171"/>
                    </a:cubicBezTo>
                    <a:cubicBezTo>
                      <a:pt x="551" y="138"/>
                      <a:pt x="524" y="0"/>
                      <a:pt x="44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3"/>
              <p:cNvSpPr/>
              <p:nvPr/>
            </p:nvSpPr>
            <p:spPr>
              <a:xfrm>
                <a:off x="2001706" y="2211578"/>
                <a:ext cx="23651" cy="8933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866" extrusionOk="0">
                    <a:moveTo>
                      <a:pt x="104" y="0"/>
                    </a:moveTo>
                    <a:cubicBezTo>
                      <a:pt x="57" y="0"/>
                      <a:pt x="1" y="38"/>
                      <a:pt x="1" y="100"/>
                    </a:cubicBezTo>
                    <a:cubicBezTo>
                      <a:pt x="1" y="656"/>
                      <a:pt x="1" y="1179"/>
                      <a:pt x="1" y="1733"/>
                    </a:cubicBezTo>
                    <a:cubicBezTo>
                      <a:pt x="1" y="1767"/>
                      <a:pt x="27" y="1809"/>
                      <a:pt x="63" y="1815"/>
                    </a:cubicBezTo>
                    <a:cubicBezTo>
                      <a:pt x="158" y="1831"/>
                      <a:pt x="252" y="1847"/>
                      <a:pt x="345" y="1864"/>
                    </a:cubicBezTo>
                    <a:cubicBezTo>
                      <a:pt x="351" y="1865"/>
                      <a:pt x="357" y="1866"/>
                      <a:pt x="363" y="1866"/>
                    </a:cubicBezTo>
                    <a:cubicBezTo>
                      <a:pt x="457" y="1866"/>
                      <a:pt x="493" y="1718"/>
                      <a:pt x="391" y="1700"/>
                    </a:cubicBezTo>
                    <a:cubicBezTo>
                      <a:pt x="367" y="1696"/>
                      <a:pt x="234" y="1657"/>
                      <a:pt x="174" y="1657"/>
                    </a:cubicBezTo>
                    <a:cubicBezTo>
                      <a:pt x="172" y="1657"/>
                      <a:pt x="170" y="1657"/>
                      <a:pt x="169" y="1657"/>
                    </a:cubicBezTo>
                    <a:lnTo>
                      <a:pt x="169" y="1657"/>
                    </a:lnTo>
                    <a:cubicBezTo>
                      <a:pt x="169" y="1630"/>
                      <a:pt x="171" y="1603"/>
                      <a:pt x="171" y="1577"/>
                    </a:cubicBezTo>
                    <a:cubicBezTo>
                      <a:pt x="171" y="1386"/>
                      <a:pt x="172" y="1193"/>
                      <a:pt x="172" y="1002"/>
                    </a:cubicBezTo>
                    <a:cubicBezTo>
                      <a:pt x="172" y="691"/>
                      <a:pt x="172" y="380"/>
                      <a:pt x="172" y="69"/>
                    </a:cubicBezTo>
                    <a:cubicBezTo>
                      <a:pt x="172" y="22"/>
                      <a:pt x="140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3"/>
              <p:cNvSpPr/>
              <p:nvPr/>
            </p:nvSpPr>
            <p:spPr>
              <a:xfrm>
                <a:off x="1794591" y="2211530"/>
                <a:ext cx="31503" cy="87137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820" extrusionOk="0">
                    <a:moveTo>
                      <a:pt x="555" y="1"/>
                    </a:moveTo>
                    <a:cubicBezTo>
                      <a:pt x="518" y="1"/>
                      <a:pt x="486" y="22"/>
                      <a:pt x="486" y="70"/>
                    </a:cubicBezTo>
                    <a:lnTo>
                      <a:pt x="486" y="100"/>
                    </a:lnTo>
                    <a:cubicBezTo>
                      <a:pt x="486" y="616"/>
                      <a:pt x="487" y="1107"/>
                      <a:pt x="487" y="1620"/>
                    </a:cubicBezTo>
                    <a:lnTo>
                      <a:pt x="487" y="1620"/>
                    </a:lnTo>
                    <a:cubicBezTo>
                      <a:pt x="374" y="1587"/>
                      <a:pt x="259" y="1559"/>
                      <a:pt x="144" y="1532"/>
                    </a:cubicBezTo>
                    <a:cubicBezTo>
                      <a:pt x="136" y="1530"/>
                      <a:pt x="129" y="1529"/>
                      <a:pt x="122" y="1529"/>
                    </a:cubicBezTo>
                    <a:cubicBezTo>
                      <a:pt x="32" y="1529"/>
                      <a:pt x="0" y="1671"/>
                      <a:pt x="99" y="1696"/>
                    </a:cubicBezTo>
                    <a:cubicBezTo>
                      <a:pt x="250" y="1732"/>
                      <a:pt x="402" y="1770"/>
                      <a:pt x="550" y="1816"/>
                    </a:cubicBezTo>
                    <a:cubicBezTo>
                      <a:pt x="558" y="1819"/>
                      <a:pt x="566" y="1820"/>
                      <a:pt x="573" y="1820"/>
                    </a:cubicBezTo>
                    <a:cubicBezTo>
                      <a:pt x="618" y="1820"/>
                      <a:pt x="658" y="1780"/>
                      <a:pt x="658" y="1734"/>
                    </a:cubicBezTo>
                    <a:cubicBezTo>
                      <a:pt x="658" y="1180"/>
                      <a:pt x="657" y="654"/>
                      <a:pt x="657" y="100"/>
                    </a:cubicBezTo>
                    <a:cubicBezTo>
                      <a:pt x="657" y="37"/>
                      <a:pt x="602" y="1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3"/>
              <p:cNvSpPr/>
              <p:nvPr/>
            </p:nvSpPr>
            <p:spPr>
              <a:xfrm>
                <a:off x="1332198" y="1635614"/>
                <a:ext cx="15129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50" extrusionOk="0">
                    <a:moveTo>
                      <a:pt x="88" y="0"/>
                    </a:moveTo>
                    <a:cubicBezTo>
                      <a:pt x="50" y="0"/>
                      <a:pt x="0" y="181"/>
                      <a:pt x="0" y="181"/>
                    </a:cubicBezTo>
                    <a:cubicBezTo>
                      <a:pt x="47" y="308"/>
                      <a:pt x="64" y="353"/>
                      <a:pt x="115" y="477"/>
                    </a:cubicBezTo>
                    <a:cubicBezTo>
                      <a:pt x="134" y="526"/>
                      <a:pt x="186" y="549"/>
                      <a:pt x="230" y="549"/>
                    </a:cubicBezTo>
                    <a:cubicBezTo>
                      <a:pt x="277" y="549"/>
                      <a:pt x="316" y="522"/>
                      <a:pt x="294" y="470"/>
                    </a:cubicBezTo>
                    <a:cubicBezTo>
                      <a:pt x="244" y="345"/>
                      <a:pt x="155" y="150"/>
                      <a:pt x="109" y="24"/>
                    </a:cubicBezTo>
                    <a:cubicBezTo>
                      <a:pt x="103" y="7"/>
                      <a:pt x="95" y="0"/>
                      <a:pt x="88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3"/>
              <p:cNvSpPr/>
              <p:nvPr/>
            </p:nvSpPr>
            <p:spPr>
              <a:xfrm>
                <a:off x="1303759" y="915875"/>
                <a:ext cx="1298821" cy="745979"/>
              </a:xfrm>
              <a:custGeom>
                <a:avLst/>
                <a:gdLst/>
                <a:ahLst/>
                <a:cxnLst/>
                <a:rect l="l" t="t" r="r" b="b"/>
                <a:pathLst>
                  <a:path w="27128" h="15581" extrusionOk="0">
                    <a:moveTo>
                      <a:pt x="9910" y="0"/>
                    </a:moveTo>
                    <a:cubicBezTo>
                      <a:pt x="8701" y="0"/>
                      <a:pt x="7505" y="382"/>
                      <a:pt x="6431" y="924"/>
                    </a:cubicBezTo>
                    <a:cubicBezTo>
                      <a:pt x="2876" y="2717"/>
                      <a:pt x="537" y="6219"/>
                      <a:pt x="3" y="10128"/>
                    </a:cubicBezTo>
                    <a:cubicBezTo>
                      <a:pt x="1" y="10147"/>
                      <a:pt x="85" y="10242"/>
                      <a:pt x="133" y="10242"/>
                    </a:cubicBezTo>
                    <a:cubicBezTo>
                      <a:pt x="149" y="10242"/>
                      <a:pt x="161" y="10232"/>
                      <a:pt x="164" y="10205"/>
                    </a:cubicBezTo>
                    <a:cubicBezTo>
                      <a:pt x="657" y="6412"/>
                      <a:pt x="2888" y="3003"/>
                      <a:pt x="6291" y="1193"/>
                    </a:cubicBezTo>
                    <a:cubicBezTo>
                      <a:pt x="7345" y="632"/>
                      <a:pt x="8745" y="154"/>
                      <a:pt x="10077" y="154"/>
                    </a:cubicBezTo>
                    <a:cubicBezTo>
                      <a:pt x="11032" y="154"/>
                      <a:pt x="11951" y="400"/>
                      <a:pt x="12684" y="1036"/>
                    </a:cubicBezTo>
                    <a:cubicBezTo>
                      <a:pt x="12702" y="1051"/>
                      <a:pt x="12723" y="1060"/>
                      <a:pt x="12744" y="1060"/>
                    </a:cubicBezTo>
                    <a:cubicBezTo>
                      <a:pt x="12765" y="1060"/>
                      <a:pt x="12786" y="1052"/>
                      <a:pt x="12804" y="1036"/>
                    </a:cubicBezTo>
                    <a:cubicBezTo>
                      <a:pt x="13577" y="365"/>
                      <a:pt x="14491" y="92"/>
                      <a:pt x="15449" y="92"/>
                    </a:cubicBezTo>
                    <a:cubicBezTo>
                      <a:pt x="17834" y="92"/>
                      <a:pt x="20492" y="1781"/>
                      <a:pt x="21929" y="3211"/>
                    </a:cubicBezTo>
                    <a:cubicBezTo>
                      <a:pt x="25149" y="6420"/>
                      <a:pt x="26234" y="11229"/>
                      <a:pt x="24610" y="15478"/>
                    </a:cubicBezTo>
                    <a:cubicBezTo>
                      <a:pt x="24586" y="15540"/>
                      <a:pt x="24637" y="15581"/>
                      <a:pt x="24689" y="15581"/>
                    </a:cubicBezTo>
                    <a:cubicBezTo>
                      <a:pt x="24723" y="15581"/>
                      <a:pt x="24759" y="15563"/>
                      <a:pt x="24774" y="15523"/>
                    </a:cubicBezTo>
                    <a:cubicBezTo>
                      <a:pt x="27127" y="9368"/>
                      <a:pt x="23337" y="835"/>
                      <a:pt x="16272" y="41"/>
                    </a:cubicBezTo>
                    <a:cubicBezTo>
                      <a:pt x="16043" y="15"/>
                      <a:pt x="15812" y="2"/>
                      <a:pt x="15581" y="2"/>
                    </a:cubicBezTo>
                    <a:cubicBezTo>
                      <a:pt x="14873" y="2"/>
                      <a:pt x="14164" y="128"/>
                      <a:pt x="13516" y="417"/>
                    </a:cubicBezTo>
                    <a:cubicBezTo>
                      <a:pt x="13308" y="510"/>
                      <a:pt x="12970" y="696"/>
                      <a:pt x="12752" y="836"/>
                    </a:cubicBezTo>
                    <a:cubicBezTo>
                      <a:pt x="12165" y="527"/>
                      <a:pt x="11475" y="177"/>
                      <a:pt x="10745" y="64"/>
                    </a:cubicBezTo>
                    <a:cubicBezTo>
                      <a:pt x="10467" y="20"/>
                      <a:pt x="10188" y="0"/>
                      <a:pt x="99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3"/>
              <p:cNvSpPr/>
              <p:nvPr/>
            </p:nvSpPr>
            <p:spPr>
              <a:xfrm>
                <a:off x="2430969" y="1654095"/>
                <a:ext cx="186483" cy="264427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5523" extrusionOk="0">
                    <a:moveTo>
                      <a:pt x="1543" y="1"/>
                    </a:moveTo>
                    <a:cubicBezTo>
                      <a:pt x="1057" y="1"/>
                      <a:pt x="549" y="146"/>
                      <a:pt x="77" y="456"/>
                    </a:cubicBezTo>
                    <a:cubicBezTo>
                      <a:pt x="0" y="507"/>
                      <a:pt x="47" y="618"/>
                      <a:pt x="118" y="618"/>
                    </a:cubicBezTo>
                    <a:cubicBezTo>
                      <a:pt x="132" y="618"/>
                      <a:pt x="147" y="614"/>
                      <a:pt x="162" y="604"/>
                    </a:cubicBezTo>
                    <a:lnTo>
                      <a:pt x="308" y="952"/>
                    </a:lnTo>
                    <a:cubicBezTo>
                      <a:pt x="374" y="909"/>
                      <a:pt x="363" y="483"/>
                      <a:pt x="363" y="483"/>
                    </a:cubicBezTo>
                    <a:cubicBezTo>
                      <a:pt x="748" y="274"/>
                      <a:pt x="1144" y="176"/>
                      <a:pt x="1523" y="176"/>
                    </a:cubicBezTo>
                    <a:cubicBezTo>
                      <a:pt x="2668" y="176"/>
                      <a:pt x="3648" y="1068"/>
                      <a:pt x="3629" y="2456"/>
                    </a:cubicBezTo>
                    <a:cubicBezTo>
                      <a:pt x="3609" y="3956"/>
                      <a:pt x="2481" y="5351"/>
                      <a:pt x="1013" y="5351"/>
                    </a:cubicBezTo>
                    <a:cubicBezTo>
                      <a:pt x="812" y="5351"/>
                      <a:pt x="604" y="5325"/>
                      <a:pt x="392" y="5269"/>
                    </a:cubicBezTo>
                    <a:cubicBezTo>
                      <a:pt x="384" y="5267"/>
                      <a:pt x="376" y="5266"/>
                      <a:pt x="368" y="5266"/>
                    </a:cubicBezTo>
                    <a:cubicBezTo>
                      <a:pt x="279" y="5266"/>
                      <a:pt x="249" y="5408"/>
                      <a:pt x="346" y="5434"/>
                    </a:cubicBezTo>
                    <a:cubicBezTo>
                      <a:pt x="576" y="5494"/>
                      <a:pt x="800" y="5523"/>
                      <a:pt x="1017" y="5523"/>
                    </a:cubicBezTo>
                    <a:cubicBezTo>
                      <a:pt x="2665" y="5523"/>
                      <a:pt x="3895" y="3885"/>
                      <a:pt x="3795" y="2201"/>
                    </a:cubicBezTo>
                    <a:cubicBezTo>
                      <a:pt x="3714" y="819"/>
                      <a:pt x="2694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3"/>
              <p:cNvSpPr/>
              <p:nvPr/>
            </p:nvSpPr>
            <p:spPr>
              <a:xfrm>
                <a:off x="2439491" y="1695365"/>
                <a:ext cx="130275" cy="71002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1483" extrusionOk="0">
                    <a:moveTo>
                      <a:pt x="1504" y="0"/>
                    </a:moveTo>
                    <a:cubicBezTo>
                      <a:pt x="828" y="0"/>
                      <a:pt x="338" y="610"/>
                      <a:pt x="25" y="1182"/>
                    </a:cubicBezTo>
                    <a:cubicBezTo>
                      <a:pt x="1" y="1227"/>
                      <a:pt x="30" y="1445"/>
                      <a:pt x="70" y="1445"/>
                    </a:cubicBezTo>
                    <a:cubicBezTo>
                      <a:pt x="77" y="1445"/>
                      <a:pt x="84" y="1439"/>
                      <a:pt x="91" y="1425"/>
                    </a:cubicBezTo>
                    <a:cubicBezTo>
                      <a:pt x="366" y="876"/>
                      <a:pt x="825" y="170"/>
                      <a:pt x="1501" y="170"/>
                    </a:cubicBezTo>
                    <a:cubicBezTo>
                      <a:pt x="1574" y="170"/>
                      <a:pt x="1650" y="178"/>
                      <a:pt x="1729" y="196"/>
                    </a:cubicBezTo>
                    <a:cubicBezTo>
                      <a:pt x="2259" y="317"/>
                      <a:pt x="2530" y="900"/>
                      <a:pt x="2548" y="1400"/>
                    </a:cubicBezTo>
                    <a:cubicBezTo>
                      <a:pt x="2549" y="1455"/>
                      <a:pt x="2593" y="1482"/>
                      <a:pt x="2636" y="1482"/>
                    </a:cubicBezTo>
                    <a:cubicBezTo>
                      <a:pt x="2679" y="1482"/>
                      <a:pt x="2720" y="1455"/>
                      <a:pt x="2718" y="1400"/>
                    </a:cubicBezTo>
                    <a:cubicBezTo>
                      <a:pt x="2698" y="823"/>
                      <a:pt x="2380" y="172"/>
                      <a:pt x="1774" y="32"/>
                    </a:cubicBezTo>
                    <a:cubicBezTo>
                      <a:pt x="1681" y="10"/>
                      <a:pt x="1591" y="0"/>
                      <a:pt x="1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3"/>
              <p:cNvSpPr/>
              <p:nvPr/>
            </p:nvSpPr>
            <p:spPr>
              <a:xfrm>
                <a:off x="2438773" y="1747455"/>
                <a:ext cx="98484" cy="5764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04" extrusionOk="0">
                    <a:moveTo>
                      <a:pt x="1008" y="0"/>
                    </a:moveTo>
                    <a:cubicBezTo>
                      <a:pt x="673" y="0"/>
                      <a:pt x="344" y="162"/>
                      <a:pt x="68" y="349"/>
                    </a:cubicBezTo>
                    <a:cubicBezTo>
                      <a:pt x="46" y="365"/>
                      <a:pt x="1" y="560"/>
                      <a:pt x="52" y="560"/>
                    </a:cubicBezTo>
                    <a:cubicBezTo>
                      <a:pt x="59" y="560"/>
                      <a:pt x="68" y="557"/>
                      <a:pt x="78" y="550"/>
                    </a:cubicBezTo>
                    <a:cubicBezTo>
                      <a:pt x="324" y="373"/>
                      <a:pt x="609" y="209"/>
                      <a:pt x="916" y="176"/>
                    </a:cubicBezTo>
                    <a:cubicBezTo>
                      <a:pt x="947" y="173"/>
                      <a:pt x="977" y="171"/>
                      <a:pt x="1006" y="171"/>
                    </a:cubicBezTo>
                    <a:cubicBezTo>
                      <a:pt x="1530" y="171"/>
                      <a:pt x="1761" y="683"/>
                      <a:pt x="1876" y="1143"/>
                    </a:cubicBezTo>
                    <a:cubicBezTo>
                      <a:pt x="1887" y="1186"/>
                      <a:pt x="1919" y="1204"/>
                      <a:pt x="1953" y="1204"/>
                    </a:cubicBezTo>
                    <a:cubicBezTo>
                      <a:pt x="2003" y="1204"/>
                      <a:pt x="2056" y="1162"/>
                      <a:pt x="2041" y="1098"/>
                    </a:cubicBezTo>
                    <a:cubicBezTo>
                      <a:pt x="1917" y="605"/>
                      <a:pt x="1668" y="51"/>
                      <a:pt x="1093" y="4"/>
                    </a:cubicBezTo>
                    <a:cubicBezTo>
                      <a:pt x="1065" y="1"/>
                      <a:pt x="1037" y="0"/>
                      <a:pt x="1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3"/>
              <p:cNvSpPr/>
              <p:nvPr/>
            </p:nvSpPr>
            <p:spPr>
              <a:xfrm>
                <a:off x="1345843" y="1693881"/>
                <a:ext cx="1135798" cy="528520"/>
              </a:xfrm>
              <a:custGeom>
                <a:avLst/>
                <a:gdLst/>
                <a:ahLst/>
                <a:cxnLst/>
                <a:rect l="l" t="t" r="r" b="b"/>
                <a:pathLst>
                  <a:path w="23723" h="11039" extrusionOk="0">
                    <a:moveTo>
                      <a:pt x="839" y="1"/>
                    </a:moveTo>
                    <a:cubicBezTo>
                      <a:pt x="797" y="1"/>
                      <a:pt x="755" y="28"/>
                      <a:pt x="755" y="83"/>
                    </a:cubicBezTo>
                    <a:cubicBezTo>
                      <a:pt x="757" y="3132"/>
                      <a:pt x="1" y="5701"/>
                      <a:pt x="2289" y="8060"/>
                    </a:cubicBezTo>
                    <a:cubicBezTo>
                      <a:pt x="4692" y="10538"/>
                      <a:pt x="8593" y="11038"/>
                      <a:pt x="11865" y="11038"/>
                    </a:cubicBezTo>
                    <a:cubicBezTo>
                      <a:pt x="15136" y="11038"/>
                      <a:pt x="19038" y="10538"/>
                      <a:pt x="21441" y="8060"/>
                    </a:cubicBezTo>
                    <a:cubicBezTo>
                      <a:pt x="23722" y="5708"/>
                      <a:pt x="22892" y="3046"/>
                      <a:pt x="22973" y="121"/>
                    </a:cubicBezTo>
                    <a:cubicBezTo>
                      <a:pt x="22975" y="66"/>
                      <a:pt x="22933" y="39"/>
                      <a:pt x="22891" y="39"/>
                    </a:cubicBezTo>
                    <a:cubicBezTo>
                      <a:pt x="22848" y="39"/>
                      <a:pt x="22805" y="66"/>
                      <a:pt x="22803" y="121"/>
                    </a:cubicBezTo>
                    <a:cubicBezTo>
                      <a:pt x="22725" y="2918"/>
                      <a:pt x="23548" y="5544"/>
                      <a:pt x="21412" y="7842"/>
                    </a:cubicBezTo>
                    <a:cubicBezTo>
                      <a:pt x="19068" y="10362"/>
                      <a:pt x="15145" y="10868"/>
                      <a:pt x="11890" y="10868"/>
                    </a:cubicBezTo>
                    <a:cubicBezTo>
                      <a:pt x="11882" y="10868"/>
                      <a:pt x="11873" y="10868"/>
                      <a:pt x="11865" y="10868"/>
                    </a:cubicBezTo>
                    <a:cubicBezTo>
                      <a:pt x="8648" y="10865"/>
                      <a:pt x="4767" y="10389"/>
                      <a:pt x="2410" y="7939"/>
                    </a:cubicBezTo>
                    <a:cubicBezTo>
                      <a:pt x="172" y="5615"/>
                      <a:pt x="1006" y="2950"/>
                      <a:pt x="926" y="83"/>
                    </a:cubicBezTo>
                    <a:cubicBezTo>
                      <a:pt x="924" y="28"/>
                      <a:pt x="882" y="1"/>
                      <a:pt x="8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3"/>
              <p:cNvSpPr/>
              <p:nvPr/>
            </p:nvSpPr>
            <p:spPr>
              <a:xfrm>
                <a:off x="1909783" y="1793035"/>
                <a:ext cx="8187" cy="8507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7" extrusionOk="0">
                    <a:moveTo>
                      <a:pt x="85" y="1"/>
                    </a:moveTo>
                    <a:cubicBezTo>
                      <a:pt x="43" y="1"/>
                      <a:pt x="0" y="28"/>
                      <a:pt x="0" y="83"/>
                    </a:cubicBezTo>
                    <a:lnTo>
                      <a:pt x="0" y="1694"/>
                    </a:lnTo>
                    <a:cubicBezTo>
                      <a:pt x="0" y="1749"/>
                      <a:pt x="43" y="1776"/>
                      <a:pt x="86" y="1776"/>
                    </a:cubicBezTo>
                    <a:cubicBezTo>
                      <a:pt x="128" y="1776"/>
                      <a:pt x="171" y="1749"/>
                      <a:pt x="171" y="1694"/>
                    </a:cubicBezTo>
                    <a:lnTo>
                      <a:pt x="171" y="83"/>
                    </a:ln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3"/>
              <p:cNvSpPr/>
              <p:nvPr/>
            </p:nvSpPr>
            <p:spPr>
              <a:xfrm>
                <a:off x="1681794" y="1933507"/>
                <a:ext cx="464077" cy="204868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4279" extrusionOk="0">
                    <a:moveTo>
                      <a:pt x="4829" y="171"/>
                    </a:moveTo>
                    <a:cubicBezTo>
                      <a:pt x="4835" y="171"/>
                      <a:pt x="4842" y="171"/>
                      <a:pt x="4848" y="171"/>
                    </a:cubicBezTo>
                    <a:cubicBezTo>
                      <a:pt x="5823" y="172"/>
                      <a:pt x="6798" y="232"/>
                      <a:pt x="7768" y="326"/>
                    </a:cubicBezTo>
                    <a:cubicBezTo>
                      <a:pt x="8716" y="419"/>
                      <a:pt x="9572" y="599"/>
                      <a:pt x="9069" y="1681"/>
                    </a:cubicBezTo>
                    <a:cubicBezTo>
                      <a:pt x="8280" y="3377"/>
                      <a:pt x="6640" y="4052"/>
                      <a:pt x="4848" y="4108"/>
                    </a:cubicBezTo>
                    <a:cubicBezTo>
                      <a:pt x="3059" y="4052"/>
                      <a:pt x="1414" y="3377"/>
                      <a:pt x="627" y="1681"/>
                    </a:cubicBezTo>
                    <a:cubicBezTo>
                      <a:pt x="183" y="723"/>
                      <a:pt x="778" y="445"/>
                      <a:pt x="1728" y="346"/>
                    </a:cubicBezTo>
                    <a:cubicBezTo>
                      <a:pt x="2757" y="241"/>
                      <a:pt x="3794" y="171"/>
                      <a:pt x="4829" y="171"/>
                    </a:cubicBezTo>
                    <a:close/>
                    <a:moveTo>
                      <a:pt x="4827" y="1"/>
                    </a:moveTo>
                    <a:cubicBezTo>
                      <a:pt x="3932" y="1"/>
                      <a:pt x="3036" y="55"/>
                      <a:pt x="2146" y="136"/>
                    </a:cubicBezTo>
                    <a:cubicBezTo>
                      <a:pt x="1728" y="174"/>
                      <a:pt x="964" y="117"/>
                      <a:pt x="573" y="313"/>
                    </a:cubicBezTo>
                    <a:cubicBezTo>
                      <a:pt x="0" y="601"/>
                      <a:pt x="179" y="1048"/>
                      <a:pt x="389" y="1559"/>
                    </a:cubicBezTo>
                    <a:cubicBezTo>
                      <a:pt x="1157" y="3431"/>
                      <a:pt x="2899" y="4214"/>
                      <a:pt x="4835" y="4278"/>
                    </a:cubicBezTo>
                    <a:lnTo>
                      <a:pt x="4835" y="4278"/>
                    </a:lnTo>
                    <a:cubicBezTo>
                      <a:pt x="4838" y="4278"/>
                      <a:pt x="4841" y="4278"/>
                      <a:pt x="4845" y="4278"/>
                    </a:cubicBezTo>
                    <a:cubicBezTo>
                      <a:pt x="4846" y="4278"/>
                      <a:pt x="4847" y="4278"/>
                      <a:pt x="4848" y="4278"/>
                    </a:cubicBezTo>
                    <a:cubicBezTo>
                      <a:pt x="4849" y="4278"/>
                      <a:pt x="4850" y="4278"/>
                      <a:pt x="4851" y="4278"/>
                    </a:cubicBezTo>
                    <a:cubicBezTo>
                      <a:pt x="4855" y="4278"/>
                      <a:pt x="4858" y="4278"/>
                      <a:pt x="4861" y="4278"/>
                    </a:cubicBezTo>
                    <a:lnTo>
                      <a:pt x="4861" y="4278"/>
                    </a:lnTo>
                    <a:cubicBezTo>
                      <a:pt x="6795" y="4215"/>
                      <a:pt x="8539" y="3432"/>
                      <a:pt x="9306" y="1559"/>
                    </a:cubicBezTo>
                    <a:cubicBezTo>
                      <a:pt x="9512" y="1056"/>
                      <a:pt x="9692" y="608"/>
                      <a:pt x="9133" y="318"/>
                    </a:cubicBezTo>
                    <a:cubicBezTo>
                      <a:pt x="8782" y="135"/>
                      <a:pt x="8162" y="194"/>
                      <a:pt x="7768" y="156"/>
                    </a:cubicBezTo>
                    <a:cubicBezTo>
                      <a:pt x="6798" y="62"/>
                      <a:pt x="5823" y="2"/>
                      <a:pt x="4848" y="1"/>
                    </a:cubicBezTo>
                    <a:cubicBezTo>
                      <a:pt x="4841" y="1"/>
                      <a:pt x="4834" y="1"/>
                      <a:pt x="4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3"/>
              <p:cNvSpPr/>
              <p:nvPr/>
            </p:nvSpPr>
            <p:spPr>
              <a:xfrm>
                <a:off x="1738767" y="2002306"/>
                <a:ext cx="342659" cy="137169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2865" extrusionOk="0">
                    <a:moveTo>
                      <a:pt x="3658" y="172"/>
                    </a:moveTo>
                    <a:cubicBezTo>
                      <a:pt x="4242" y="214"/>
                      <a:pt x="7144" y="930"/>
                      <a:pt x="6546" y="1860"/>
                    </a:cubicBezTo>
                    <a:cubicBezTo>
                      <a:pt x="6106" y="2545"/>
                      <a:pt x="4589" y="2668"/>
                      <a:pt x="3726" y="2668"/>
                    </a:cubicBezTo>
                    <a:cubicBezTo>
                      <a:pt x="3613" y="2668"/>
                      <a:pt x="3512" y="2666"/>
                      <a:pt x="3425" y="2663"/>
                    </a:cubicBezTo>
                    <a:cubicBezTo>
                      <a:pt x="2967" y="2646"/>
                      <a:pt x="499" y="2344"/>
                      <a:pt x="358" y="1524"/>
                    </a:cubicBezTo>
                    <a:cubicBezTo>
                      <a:pt x="227" y="767"/>
                      <a:pt x="3196" y="201"/>
                      <a:pt x="3658" y="172"/>
                    </a:cubicBezTo>
                    <a:close/>
                    <a:moveTo>
                      <a:pt x="3651" y="1"/>
                    </a:moveTo>
                    <a:cubicBezTo>
                      <a:pt x="3644" y="1"/>
                      <a:pt x="3638" y="1"/>
                      <a:pt x="3632" y="3"/>
                    </a:cubicBezTo>
                    <a:lnTo>
                      <a:pt x="3632" y="3"/>
                    </a:lnTo>
                    <a:cubicBezTo>
                      <a:pt x="2326" y="92"/>
                      <a:pt x="1171" y="659"/>
                      <a:pt x="56" y="1312"/>
                    </a:cubicBezTo>
                    <a:cubicBezTo>
                      <a:pt x="9" y="1340"/>
                      <a:pt x="1" y="1407"/>
                      <a:pt x="39" y="1447"/>
                    </a:cubicBezTo>
                    <a:cubicBezTo>
                      <a:pt x="980" y="2394"/>
                      <a:pt x="2315" y="2865"/>
                      <a:pt x="3652" y="2865"/>
                    </a:cubicBezTo>
                    <a:cubicBezTo>
                      <a:pt x="4914" y="2865"/>
                      <a:pt x="6177" y="2446"/>
                      <a:pt x="7112" y="1613"/>
                    </a:cubicBezTo>
                    <a:cubicBezTo>
                      <a:pt x="7157" y="1573"/>
                      <a:pt x="7137" y="1509"/>
                      <a:pt x="7095" y="1479"/>
                    </a:cubicBezTo>
                    <a:cubicBezTo>
                      <a:pt x="6058" y="741"/>
                      <a:pt x="4974" y="104"/>
                      <a:pt x="3684" y="3"/>
                    </a:cubicBezTo>
                    <a:lnTo>
                      <a:pt x="3684" y="3"/>
                    </a:lnTo>
                    <a:cubicBezTo>
                      <a:pt x="3678" y="1"/>
                      <a:pt x="3672" y="1"/>
                      <a:pt x="3665" y="1"/>
                    </a:cubicBezTo>
                    <a:cubicBezTo>
                      <a:pt x="3662" y="1"/>
                      <a:pt x="3660" y="1"/>
                      <a:pt x="3658" y="1"/>
                    </a:cubicBezTo>
                    <a:cubicBezTo>
                      <a:pt x="3656" y="1"/>
                      <a:pt x="3653" y="1"/>
                      <a:pt x="3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3"/>
              <p:cNvSpPr/>
              <p:nvPr/>
            </p:nvSpPr>
            <p:spPr>
              <a:xfrm>
                <a:off x="1808524" y="1225785"/>
                <a:ext cx="637872" cy="477913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9982" extrusionOk="0">
                    <a:moveTo>
                      <a:pt x="8659" y="0"/>
                    </a:moveTo>
                    <a:cubicBezTo>
                      <a:pt x="8610" y="0"/>
                      <a:pt x="8562" y="39"/>
                      <a:pt x="8578" y="104"/>
                    </a:cubicBezTo>
                    <a:cubicBezTo>
                      <a:pt x="8905" y="1432"/>
                      <a:pt x="9064" y="4423"/>
                      <a:pt x="8927" y="5052"/>
                    </a:cubicBezTo>
                    <a:cubicBezTo>
                      <a:pt x="8827" y="5512"/>
                      <a:pt x="8210" y="6085"/>
                      <a:pt x="7561" y="6085"/>
                    </a:cubicBezTo>
                    <a:cubicBezTo>
                      <a:pt x="7477" y="6085"/>
                      <a:pt x="7393" y="6076"/>
                      <a:pt x="7309" y="6055"/>
                    </a:cubicBezTo>
                    <a:cubicBezTo>
                      <a:pt x="6363" y="5822"/>
                      <a:pt x="6478" y="4543"/>
                      <a:pt x="6417" y="3848"/>
                    </a:cubicBezTo>
                    <a:cubicBezTo>
                      <a:pt x="6372" y="3344"/>
                      <a:pt x="6315" y="2839"/>
                      <a:pt x="6236" y="2339"/>
                    </a:cubicBezTo>
                    <a:cubicBezTo>
                      <a:pt x="6229" y="2296"/>
                      <a:pt x="6197" y="2278"/>
                      <a:pt x="6162" y="2278"/>
                    </a:cubicBezTo>
                    <a:cubicBezTo>
                      <a:pt x="6117" y="2278"/>
                      <a:pt x="6069" y="2309"/>
                      <a:pt x="6068" y="2361"/>
                    </a:cubicBezTo>
                    <a:cubicBezTo>
                      <a:pt x="6054" y="3545"/>
                      <a:pt x="6061" y="5237"/>
                      <a:pt x="5589" y="5864"/>
                    </a:cubicBezTo>
                    <a:cubicBezTo>
                      <a:pt x="5347" y="6186"/>
                      <a:pt x="4827" y="6170"/>
                      <a:pt x="4258" y="6276"/>
                    </a:cubicBezTo>
                    <a:cubicBezTo>
                      <a:pt x="3779" y="6366"/>
                      <a:pt x="3268" y="6396"/>
                      <a:pt x="2748" y="6396"/>
                    </a:cubicBezTo>
                    <a:cubicBezTo>
                      <a:pt x="1858" y="6396"/>
                      <a:pt x="941" y="6307"/>
                      <a:pt x="111" y="6275"/>
                    </a:cubicBezTo>
                    <a:cubicBezTo>
                      <a:pt x="109" y="6275"/>
                      <a:pt x="108" y="6275"/>
                      <a:pt x="107" y="6275"/>
                    </a:cubicBezTo>
                    <a:cubicBezTo>
                      <a:pt x="1" y="6275"/>
                      <a:pt x="2" y="6441"/>
                      <a:pt x="111" y="6445"/>
                    </a:cubicBezTo>
                    <a:cubicBezTo>
                      <a:pt x="831" y="6473"/>
                      <a:pt x="1550" y="6489"/>
                      <a:pt x="2270" y="6489"/>
                    </a:cubicBezTo>
                    <a:cubicBezTo>
                      <a:pt x="2850" y="6489"/>
                      <a:pt x="3431" y="6479"/>
                      <a:pt x="4011" y="6456"/>
                    </a:cubicBezTo>
                    <a:cubicBezTo>
                      <a:pt x="4076" y="6454"/>
                      <a:pt x="4144" y="6453"/>
                      <a:pt x="4215" y="6453"/>
                    </a:cubicBezTo>
                    <a:cubicBezTo>
                      <a:pt x="4312" y="6453"/>
                      <a:pt x="4413" y="6455"/>
                      <a:pt x="4516" y="6455"/>
                    </a:cubicBezTo>
                    <a:cubicBezTo>
                      <a:pt x="5024" y="6455"/>
                      <a:pt x="5572" y="6420"/>
                      <a:pt x="5883" y="6006"/>
                    </a:cubicBezTo>
                    <a:cubicBezTo>
                      <a:pt x="6265" y="5497"/>
                      <a:pt x="6154" y="4417"/>
                      <a:pt x="6190" y="3834"/>
                    </a:cubicBezTo>
                    <a:cubicBezTo>
                      <a:pt x="6191" y="3812"/>
                      <a:pt x="6193" y="3788"/>
                      <a:pt x="6194" y="3764"/>
                    </a:cubicBezTo>
                    <a:lnTo>
                      <a:pt x="6194" y="3764"/>
                    </a:lnTo>
                    <a:cubicBezTo>
                      <a:pt x="6235" y="3974"/>
                      <a:pt x="6273" y="4168"/>
                      <a:pt x="6283" y="4316"/>
                    </a:cubicBezTo>
                    <a:cubicBezTo>
                      <a:pt x="6361" y="5432"/>
                      <a:pt x="6510" y="6264"/>
                      <a:pt x="7454" y="6264"/>
                    </a:cubicBezTo>
                    <a:cubicBezTo>
                      <a:pt x="7678" y="6264"/>
                      <a:pt x="7946" y="6217"/>
                      <a:pt x="8268" y="6117"/>
                    </a:cubicBezTo>
                    <a:cubicBezTo>
                      <a:pt x="9713" y="5666"/>
                      <a:pt x="9179" y="3037"/>
                      <a:pt x="9058" y="1932"/>
                    </a:cubicBezTo>
                    <a:cubicBezTo>
                      <a:pt x="9041" y="1780"/>
                      <a:pt x="9033" y="1591"/>
                      <a:pt x="9021" y="1389"/>
                    </a:cubicBezTo>
                    <a:lnTo>
                      <a:pt x="9021" y="1389"/>
                    </a:lnTo>
                    <a:cubicBezTo>
                      <a:pt x="9555" y="3049"/>
                      <a:pt x="9974" y="4748"/>
                      <a:pt x="10293" y="6461"/>
                    </a:cubicBezTo>
                    <a:cubicBezTo>
                      <a:pt x="10370" y="6873"/>
                      <a:pt x="10383" y="9516"/>
                      <a:pt x="10984" y="9516"/>
                    </a:cubicBezTo>
                    <a:cubicBezTo>
                      <a:pt x="10988" y="9516"/>
                      <a:pt x="10992" y="9516"/>
                      <a:pt x="10996" y="9516"/>
                    </a:cubicBezTo>
                    <a:cubicBezTo>
                      <a:pt x="11572" y="9482"/>
                      <a:pt x="11763" y="7384"/>
                      <a:pt x="11812" y="7048"/>
                    </a:cubicBezTo>
                    <a:cubicBezTo>
                      <a:pt x="11956" y="6085"/>
                      <a:pt x="12023" y="5110"/>
                      <a:pt x="12023" y="4136"/>
                    </a:cubicBezTo>
                    <a:lnTo>
                      <a:pt x="12023" y="4136"/>
                    </a:lnTo>
                    <a:cubicBezTo>
                      <a:pt x="12307" y="6080"/>
                      <a:pt x="12658" y="8017"/>
                      <a:pt x="13142" y="9921"/>
                    </a:cubicBezTo>
                    <a:cubicBezTo>
                      <a:pt x="13153" y="9963"/>
                      <a:pt x="13186" y="9982"/>
                      <a:pt x="13219" y="9982"/>
                    </a:cubicBezTo>
                    <a:cubicBezTo>
                      <a:pt x="13270" y="9982"/>
                      <a:pt x="13323" y="9940"/>
                      <a:pt x="13306" y="9876"/>
                    </a:cubicBezTo>
                    <a:cubicBezTo>
                      <a:pt x="12677" y="7405"/>
                      <a:pt x="12257" y="4872"/>
                      <a:pt x="11950" y="2341"/>
                    </a:cubicBezTo>
                    <a:cubicBezTo>
                      <a:pt x="11943" y="2287"/>
                      <a:pt x="11897" y="2259"/>
                      <a:pt x="11855" y="2259"/>
                    </a:cubicBezTo>
                    <a:cubicBezTo>
                      <a:pt x="11813" y="2259"/>
                      <a:pt x="11775" y="2286"/>
                      <a:pt x="11778" y="2341"/>
                    </a:cubicBezTo>
                    <a:cubicBezTo>
                      <a:pt x="11784" y="2417"/>
                      <a:pt x="11789" y="2494"/>
                      <a:pt x="11794" y="2571"/>
                    </a:cubicBezTo>
                    <a:lnTo>
                      <a:pt x="11794" y="2571"/>
                    </a:lnTo>
                    <a:cubicBezTo>
                      <a:pt x="11786" y="2628"/>
                      <a:pt x="11793" y="2698"/>
                      <a:pt x="11807" y="2771"/>
                    </a:cubicBezTo>
                    <a:lnTo>
                      <a:pt x="11807" y="2771"/>
                    </a:lnTo>
                    <a:cubicBezTo>
                      <a:pt x="11906" y="4474"/>
                      <a:pt x="11852" y="6203"/>
                      <a:pt x="11492" y="7874"/>
                    </a:cubicBezTo>
                    <a:cubicBezTo>
                      <a:pt x="11443" y="8100"/>
                      <a:pt x="11297" y="9164"/>
                      <a:pt x="10944" y="9164"/>
                    </a:cubicBezTo>
                    <a:cubicBezTo>
                      <a:pt x="10922" y="9164"/>
                      <a:pt x="10899" y="9160"/>
                      <a:pt x="10875" y="9151"/>
                    </a:cubicBezTo>
                    <a:cubicBezTo>
                      <a:pt x="10672" y="9075"/>
                      <a:pt x="10512" y="6708"/>
                      <a:pt x="10457" y="6415"/>
                    </a:cubicBezTo>
                    <a:cubicBezTo>
                      <a:pt x="10089" y="4431"/>
                      <a:pt x="9605" y="2430"/>
                      <a:pt x="8916" y="525"/>
                    </a:cubicBezTo>
                    <a:lnTo>
                      <a:pt x="8916" y="525"/>
                    </a:lnTo>
                    <a:cubicBezTo>
                      <a:pt x="8886" y="403"/>
                      <a:pt x="8847" y="291"/>
                      <a:pt x="8795" y="198"/>
                    </a:cubicBezTo>
                    <a:lnTo>
                      <a:pt x="8795" y="198"/>
                    </a:lnTo>
                    <a:cubicBezTo>
                      <a:pt x="8778" y="151"/>
                      <a:pt x="8760" y="105"/>
                      <a:pt x="8743" y="59"/>
                    </a:cubicBezTo>
                    <a:cubicBezTo>
                      <a:pt x="8727" y="18"/>
                      <a:pt x="8693" y="0"/>
                      <a:pt x="8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3"/>
              <p:cNvSpPr/>
              <p:nvPr/>
            </p:nvSpPr>
            <p:spPr>
              <a:xfrm>
                <a:off x="1619028" y="1280700"/>
                <a:ext cx="200750" cy="253607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297" extrusionOk="0">
                    <a:moveTo>
                      <a:pt x="3052" y="1"/>
                    </a:moveTo>
                    <a:cubicBezTo>
                      <a:pt x="3017" y="1"/>
                      <a:pt x="2985" y="20"/>
                      <a:pt x="2979" y="62"/>
                    </a:cubicBezTo>
                    <a:cubicBezTo>
                      <a:pt x="2829" y="1091"/>
                      <a:pt x="2737" y="2124"/>
                      <a:pt x="2693" y="3163"/>
                    </a:cubicBezTo>
                    <a:cubicBezTo>
                      <a:pt x="2658" y="3974"/>
                      <a:pt x="2558" y="4934"/>
                      <a:pt x="1510" y="4952"/>
                    </a:cubicBezTo>
                    <a:cubicBezTo>
                      <a:pt x="1493" y="4953"/>
                      <a:pt x="1476" y="4953"/>
                      <a:pt x="1459" y="4953"/>
                    </a:cubicBezTo>
                    <a:cubicBezTo>
                      <a:pt x="1015" y="4953"/>
                      <a:pt x="548" y="4855"/>
                      <a:pt x="108" y="4802"/>
                    </a:cubicBezTo>
                    <a:cubicBezTo>
                      <a:pt x="104" y="4802"/>
                      <a:pt x="100" y="4801"/>
                      <a:pt x="97" y="4801"/>
                    </a:cubicBezTo>
                    <a:cubicBezTo>
                      <a:pt x="0" y="4801"/>
                      <a:pt x="5" y="4960"/>
                      <a:pt x="108" y="4972"/>
                    </a:cubicBezTo>
                    <a:cubicBezTo>
                      <a:pt x="516" y="5021"/>
                      <a:pt x="1113" y="5180"/>
                      <a:pt x="1649" y="5180"/>
                    </a:cubicBezTo>
                    <a:cubicBezTo>
                      <a:pt x="2134" y="5180"/>
                      <a:pt x="2570" y="5050"/>
                      <a:pt x="2770" y="4591"/>
                    </a:cubicBezTo>
                    <a:cubicBezTo>
                      <a:pt x="2928" y="4226"/>
                      <a:pt x="2840" y="3723"/>
                      <a:pt x="2856" y="3334"/>
                    </a:cubicBezTo>
                    <a:cubicBezTo>
                      <a:pt x="2880" y="2723"/>
                      <a:pt x="2970" y="2102"/>
                      <a:pt x="3017" y="1487"/>
                    </a:cubicBezTo>
                    <a:lnTo>
                      <a:pt x="3017" y="1487"/>
                    </a:lnTo>
                    <a:cubicBezTo>
                      <a:pt x="3038" y="1986"/>
                      <a:pt x="3064" y="2486"/>
                      <a:pt x="3097" y="2985"/>
                    </a:cubicBezTo>
                    <a:cubicBezTo>
                      <a:pt x="3153" y="3837"/>
                      <a:pt x="2973" y="5090"/>
                      <a:pt x="4046" y="5295"/>
                    </a:cubicBezTo>
                    <a:cubicBezTo>
                      <a:pt x="4052" y="5296"/>
                      <a:pt x="4059" y="5296"/>
                      <a:pt x="4065" y="5296"/>
                    </a:cubicBezTo>
                    <a:cubicBezTo>
                      <a:pt x="4158" y="5296"/>
                      <a:pt x="4192" y="5150"/>
                      <a:pt x="4091" y="5130"/>
                    </a:cubicBezTo>
                    <a:cubicBezTo>
                      <a:pt x="3710" y="5058"/>
                      <a:pt x="3385" y="4082"/>
                      <a:pt x="3322" y="3731"/>
                    </a:cubicBezTo>
                    <a:cubicBezTo>
                      <a:pt x="3279" y="3491"/>
                      <a:pt x="3284" y="3229"/>
                      <a:pt x="3267" y="2985"/>
                    </a:cubicBezTo>
                    <a:cubicBezTo>
                      <a:pt x="3234" y="2485"/>
                      <a:pt x="3209" y="1985"/>
                      <a:pt x="3188" y="1483"/>
                    </a:cubicBezTo>
                    <a:cubicBezTo>
                      <a:pt x="3169" y="1017"/>
                      <a:pt x="3153" y="551"/>
                      <a:pt x="3146" y="85"/>
                    </a:cubicBezTo>
                    <a:cubicBezTo>
                      <a:pt x="3145" y="33"/>
                      <a:pt x="3096" y="1"/>
                      <a:pt x="3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3"/>
              <p:cNvSpPr/>
              <p:nvPr/>
            </p:nvSpPr>
            <p:spPr>
              <a:xfrm>
                <a:off x="1381415" y="1225737"/>
                <a:ext cx="248341" cy="477961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9983" extrusionOk="0">
                    <a:moveTo>
                      <a:pt x="4661" y="0"/>
                    </a:moveTo>
                    <a:cubicBezTo>
                      <a:pt x="4628" y="0"/>
                      <a:pt x="4595" y="18"/>
                      <a:pt x="4581" y="60"/>
                    </a:cubicBezTo>
                    <a:cubicBezTo>
                      <a:pt x="3882" y="2131"/>
                      <a:pt x="3364" y="4276"/>
                      <a:pt x="2932" y="6416"/>
                    </a:cubicBezTo>
                    <a:cubicBezTo>
                      <a:pt x="2838" y="6884"/>
                      <a:pt x="2628" y="8836"/>
                      <a:pt x="2461" y="9054"/>
                    </a:cubicBezTo>
                    <a:cubicBezTo>
                      <a:pt x="2420" y="9106"/>
                      <a:pt x="2381" y="9129"/>
                      <a:pt x="2343" y="9129"/>
                    </a:cubicBezTo>
                    <a:cubicBezTo>
                      <a:pt x="2102" y="9129"/>
                      <a:pt x="1903" y="8230"/>
                      <a:pt x="1847" y="7986"/>
                    </a:cubicBezTo>
                    <a:cubicBezTo>
                      <a:pt x="1422" y="6149"/>
                      <a:pt x="1408" y="4213"/>
                      <a:pt x="1545" y="2342"/>
                    </a:cubicBezTo>
                    <a:cubicBezTo>
                      <a:pt x="1549" y="2287"/>
                      <a:pt x="1510" y="2260"/>
                      <a:pt x="1468" y="2260"/>
                    </a:cubicBezTo>
                    <a:cubicBezTo>
                      <a:pt x="1426" y="2260"/>
                      <a:pt x="1380" y="2288"/>
                      <a:pt x="1374" y="2342"/>
                    </a:cubicBezTo>
                    <a:cubicBezTo>
                      <a:pt x="1066" y="4872"/>
                      <a:pt x="646" y="7406"/>
                      <a:pt x="17" y="9877"/>
                    </a:cubicBezTo>
                    <a:cubicBezTo>
                      <a:pt x="0" y="9941"/>
                      <a:pt x="53" y="9983"/>
                      <a:pt x="104" y="9983"/>
                    </a:cubicBezTo>
                    <a:cubicBezTo>
                      <a:pt x="138" y="9983"/>
                      <a:pt x="170" y="9964"/>
                      <a:pt x="181" y="9922"/>
                    </a:cubicBezTo>
                    <a:cubicBezTo>
                      <a:pt x="658" y="8051"/>
                      <a:pt x="998" y="6149"/>
                      <a:pt x="1284" y="4241"/>
                    </a:cubicBezTo>
                    <a:cubicBezTo>
                      <a:pt x="1287" y="4219"/>
                      <a:pt x="1290" y="4197"/>
                      <a:pt x="1294" y="4176"/>
                    </a:cubicBezTo>
                    <a:lnTo>
                      <a:pt x="1294" y="4176"/>
                    </a:lnTo>
                    <a:cubicBezTo>
                      <a:pt x="1296" y="4245"/>
                      <a:pt x="1298" y="4313"/>
                      <a:pt x="1298" y="4379"/>
                    </a:cubicBezTo>
                    <a:cubicBezTo>
                      <a:pt x="1304" y="4928"/>
                      <a:pt x="1376" y="9432"/>
                      <a:pt x="2404" y="9432"/>
                    </a:cubicBezTo>
                    <a:cubicBezTo>
                      <a:pt x="2434" y="9432"/>
                      <a:pt x="2464" y="9429"/>
                      <a:pt x="2496" y="9421"/>
                    </a:cubicBezTo>
                    <a:cubicBezTo>
                      <a:pt x="2856" y="9332"/>
                      <a:pt x="3366" y="5181"/>
                      <a:pt x="3495" y="4631"/>
                    </a:cubicBezTo>
                    <a:cubicBezTo>
                      <a:pt x="3698" y="3763"/>
                      <a:pt x="3919" y="2899"/>
                      <a:pt x="4159" y="2042"/>
                    </a:cubicBezTo>
                    <a:cubicBezTo>
                      <a:pt x="4188" y="1939"/>
                      <a:pt x="4224" y="1832"/>
                      <a:pt x="4262" y="1722"/>
                    </a:cubicBezTo>
                    <a:lnTo>
                      <a:pt x="4262" y="1722"/>
                    </a:lnTo>
                    <a:cubicBezTo>
                      <a:pt x="4248" y="1953"/>
                      <a:pt x="4239" y="2173"/>
                      <a:pt x="4223" y="2360"/>
                    </a:cubicBezTo>
                    <a:cubicBezTo>
                      <a:pt x="4131" y="3473"/>
                      <a:pt x="3698" y="5638"/>
                      <a:pt x="5049" y="6117"/>
                    </a:cubicBezTo>
                    <a:cubicBezTo>
                      <a:pt x="5059" y="6121"/>
                      <a:pt x="5069" y="6122"/>
                      <a:pt x="5078" y="6122"/>
                    </a:cubicBezTo>
                    <a:cubicBezTo>
                      <a:pt x="5160" y="6122"/>
                      <a:pt x="5187" y="5986"/>
                      <a:pt x="5094" y="5953"/>
                    </a:cubicBezTo>
                    <a:cubicBezTo>
                      <a:pt x="3604" y="5424"/>
                      <a:pt x="4471" y="1220"/>
                      <a:pt x="4745" y="105"/>
                    </a:cubicBezTo>
                    <a:cubicBezTo>
                      <a:pt x="4761" y="41"/>
                      <a:pt x="4711" y="0"/>
                      <a:pt x="4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3"/>
              <p:cNvSpPr/>
              <p:nvPr/>
            </p:nvSpPr>
            <p:spPr>
              <a:xfrm>
                <a:off x="2105215" y="3704296"/>
                <a:ext cx="525647" cy="816407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17052" extrusionOk="0">
                    <a:moveTo>
                      <a:pt x="5691" y="0"/>
                    </a:moveTo>
                    <a:cubicBezTo>
                      <a:pt x="5640" y="0"/>
                      <a:pt x="5588" y="42"/>
                      <a:pt x="5608" y="106"/>
                    </a:cubicBezTo>
                    <a:cubicBezTo>
                      <a:pt x="6707" y="3643"/>
                      <a:pt x="7887" y="7153"/>
                      <a:pt x="9171" y="10628"/>
                    </a:cubicBezTo>
                    <a:cubicBezTo>
                      <a:pt x="9584" y="11745"/>
                      <a:pt x="10008" y="12858"/>
                      <a:pt x="10435" y="13968"/>
                    </a:cubicBezTo>
                    <a:cubicBezTo>
                      <a:pt x="10721" y="14709"/>
                      <a:pt x="10829" y="14772"/>
                      <a:pt x="10081" y="15270"/>
                    </a:cubicBezTo>
                    <a:cubicBezTo>
                      <a:pt x="9286" y="15799"/>
                      <a:pt x="8030" y="16441"/>
                      <a:pt x="7113" y="16637"/>
                    </a:cubicBezTo>
                    <a:cubicBezTo>
                      <a:pt x="6983" y="16664"/>
                      <a:pt x="6868" y="16678"/>
                      <a:pt x="6766" y="16678"/>
                    </a:cubicBezTo>
                    <a:cubicBezTo>
                      <a:pt x="6106" y="16678"/>
                      <a:pt x="5977" y="16128"/>
                      <a:pt x="5630" y="15445"/>
                    </a:cubicBezTo>
                    <a:cubicBezTo>
                      <a:pt x="5287" y="14768"/>
                      <a:pt x="4959" y="14084"/>
                      <a:pt x="4640" y="13396"/>
                    </a:cubicBezTo>
                    <a:cubicBezTo>
                      <a:pt x="3928" y="11856"/>
                      <a:pt x="3259" y="10297"/>
                      <a:pt x="2630" y="8722"/>
                    </a:cubicBezTo>
                    <a:cubicBezTo>
                      <a:pt x="1645" y="6258"/>
                      <a:pt x="960" y="3752"/>
                      <a:pt x="185" y="1219"/>
                    </a:cubicBezTo>
                    <a:cubicBezTo>
                      <a:pt x="172" y="1178"/>
                      <a:pt x="138" y="1160"/>
                      <a:pt x="104" y="1160"/>
                    </a:cubicBezTo>
                    <a:cubicBezTo>
                      <a:pt x="52" y="1160"/>
                      <a:pt x="0" y="1201"/>
                      <a:pt x="20" y="1264"/>
                    </a:cubicBezTo>
                    <a:cubicBezTo>
                      <a:pt x="1684" y="6698"/>
                      <a:pt x="3478" y="12020"/>
                      <a:pt x="6273" y="17009"/>
                    </a:cubicBezTo>
                    <a:cubicBezTo>
                      <a:pt x="6288" y="17035"/>
                      <a:pt x="6318" y="17052"/>
                      <a:pt x="6347" y="17052"/>
                    </a:cubicBezTo>
                    <a:cubicBezTo>
                      <a:pt x="6355" y="17052"/>
                      <a:pt x="6362" y="17051"/>
                      <a:pt x="6369" y="17049"/>
                    </a:cubicBezTo>
                    <a:cubicBezTo>
                      <a:pt x="7979" y="16578"/>
                      <a:pt x="9497" y="15841"/>
                      <a:pt x="10925" y="14967"/>
                    </a:cubicBezTo>
                    <a:cubicBezTo>
                      <a:pt x="10955" y="14949"/>
                      <a:pt x="10978" y="14906"/>
                      <a:pt x="10964" y="14870"/>
                    </a:cubicBezTo>
                    <a:cubicBezTo>
                      <a:pt x="9091" y="9981"/>
                      <a:pt x="7326" y="5062"/>
                      <a:pt x="5772" y="60"/>
                    </a:cubicBezTo>
                    <a:cubicBezTo>
                      <a:pt x="5759" y="18"/>
                      <a:pt x="5725" y="0"/>
                      <a:pt x="5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3"/>
              <p:cNvSpPr/>
              <p:nvPr/>
            </p:nvSpPr>
            <p:spPr>
              <a:xfrm>
                <a:off x="1556692" y="3141067"/>
                <a:ext cx="361379" cy="1414206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29538" extrusionOk="0">
                    <a:moveTo>
                      <a:pt x="944" y="0"/>
                    </a:moveTo>
                    <a:cubicBezTo>
                      <a:pt x="912" y="0"/>
                      <a:pt x="881" y="19"/>
                      <a:pt x="873" y="62"/>
                    </a:cubicBezTo>
                    <a:cubicBezTo>
                      <a:pt x="0" y="4821"/>
                      <a:pt x="533" y="9802"/>
                      <a:pt x="888" y="14592"/>
                    </a:cubicBezTo>
                    <a:cubicBezTo>
                      <a:pt x="1253" y="19524"/>
                      <a:pt x="1712" y="24457"/>
                      <a:pt x="2324" y="29365"/>
                    </a:cubicBezTo>
                    <a:cubicBezTo>
                      <a:pt x="2330" y="29414"/>
                      <a:pt x="2358" y="29445"/>
                      <a:pt x="2408" y="29450"/>
                    </a:cubicBezTo>
                    <a:cubicBezTo>
                      <a:pt x="3024" y="29509"/>
                      <a:pt x="3641" y="29537"/>
                      <a:pt x="4259" y="29537"/>
                    </a:cubicBezTo>
                    <a:cubicBezTo>
                      <a:pt x="5338" y="29537"/>
                      <a:pt x="6416" y="29450"/>
                      <a:pt x="7484" y="29281"/>
                    </a:cubicBezTo>
                    <a:cubicBezTo>
                      <a:pt x="7519" y="29275"/>
                      <a:pt x="7547" y="29233"/>
                      <a:pt x="7547" y="29199"/>
                    </a:cubicBezTo>
                    <a:cubicBezTo>
                      <a:pt x="7315" y="23766"/>
                      <a:pt x="7086" y="18393"/>
                      <a:pt x="6855" y="12960"/>
                    </a:cubicBezTo>
                    <a:cubicBezTo>
                      <a:pt x="6852" y="12892"/>
                      <a:pt x="6783" y="12843"/>
                      <a:pt x="6733" y="12843"/>
                    </a:cubicBezTo>
                    <a:cubicBezTo>
                      <a:pt x="6703" y="12843"/>
                      <a:pt x="6680" y="12860"/>
                      <a:pt x="6682" y="12902"/>
                    </a:cubicBezTo>
                    <a:cubicBezTo>
                      <a:pt x="6900" y="18007"/>
                      <a:pt x="7117" y="23111"/>
                      <a:pt x="7334" y="28215"/>
                    </a:cubicBezTo>
                    <a:cubicBezTo>
                      <a:pt x="7342" y="28401"/>
                      <a:pt x="7449" y="28836"/>
                      <a:pt x="7362" y="29006"/>
                    </a:cubicBezTo>
                    <a:cubicBezTo>
                      <a:pt x="7199" y="29321"/>
                      <a:pt x="5562" y="29370"/>
                      <a:pt x="4541" y="29370"/>
                    </a:cubicBezTo>
                    <a:cubicBezTo>
                      <a:pt x="4230" y="29370"/>
                      <a:pt x="3976" y="29366"/>
                      <a:pt x="3839" y="29363"/>
                    </a:cubicBezTo>
                    <a:cubicBezTo>
                      <a:pt x="3828" y="29363"/>
                      <a:pt x="3816" y="29362"/>
                      <a:pt x="3803" y="29362"/>
                    </a:cubicBezTo>
                    <a:cubicBezTo>
                      <a:pt x="3683" y="29362"/>
                      <a:pt x="3518" y="29371"/>
                      <a:pt x="3345" y="29371"/>
                    </a:cubicBezTo>
                    <a:cubicBezTo>
                      <a:pt x="3018" y="29371"/>
                      <a:pt x="2659" y="29340"/>
                      <a:pt x="2504" y="29158"/>
                    </a:cubicBezTo>
                    <a:cubicBezTo>
                      <a:pt x="2386" y="29018"/>
                      <a:pt x="2379" y="28423"/>
                      <a:pt x="2359" y="28256"/>
                    </a:cubicBezTo>
                    <a:cubicBezTo>
                      <a:pt x="2265" y="27451"/>
                      <a:pt x="2175" y="26646"/>
                      <a:pt x="2089" y="25841"/>
                    </a:cubicBezTo>
                    <a:cubicBezTo>
                      <a:pt x="1632" y="21615"/>
                      <a:pt x="1243" y="17378"/>
                      <a:pt x="954" y="13136"/>
                    </a:cubicBezTo>
                    <a:cubicBezTo>
                      <a:pt x="660" y="8825"/>
                      <a:pt x="252" y="4385"/>
                      <a:pt x="1037" y="107"/>
                    </a:cubicBezTo>
                    <a:cubicBezTo>
                      <a:pt x="1049" y="43"/>
                      <a:pt x="994" y="0"/>
                      <a:pt x="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3"/>
              <p:cNvSpPr/>
              <p:nvPr/>
            </p:nvSpPr>
            <p:spPr>
              <a:xfrm>
                <a:off x="1598393" y="3159069"/>
                <a:ext cx="79716" cy="155171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3241" extrusionOk="0">
                    <a:moveTo>
                      <a:pt x="1501" y="0"/>
                    </a:moveTo>
                    <a:cubicBezTo>
                      <a:pt x="1100" y="1069"/>
                      <a:pt x="634" y="2135"/>
                      <a:pt x="40" y="3114"/>
                    </a:cubicBezTo>
                    <a:cubicBezTo>
                      <a:pt x="0" y="3179"/>
                      <a:pt x="59" y="3241"/>
                      <a:pt x="118" y="3241"/>
                    </a:cubicBezTo>
                    <a:cubicBezTo>
                      <a:pt x="144" y="3241"/>
                      <a:pt x="170" y="3229"/>
                      <a:pt x="187" y="3200"/>
                    </a:cubicBezTo>
                    <a:cubicBezTo>
                      <a:pt x="789" y="2209"/>
                      <a:pt x="1259" y="1129"/>
                      <a:pt x="1665" y="46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3"/>
              <p:cNvSpPr/>
              <p:nvPr/>
            </p:nvSpPr>
            <p:spPr>
              <a:xfrm>
                <a:off x="1658286" y="2270898"/>
                <a:ext cx="27769" cy="76891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606" extrusionOk="0">
                    <a:moveTo>
                      <a:pt x="470" y="1"/>
                    </a:moveTo>
                    <a:cubicBezTo>
                      <a:pt x="470" y="1"/>
                      <a:pt x="470" y="1"/>
                      <a:pt x="470" y="1"/>
                    </a:cubicBezTo>
                    <a:cubicBezTo>
                      <a:pt x="368" y="2"/>
                      <a:pt x="266" y="3"/>
                      <a:pt x="165" y="6"/>
                    </a:cubicBezTo>
                    <a:cubicBezTo>
                      <a:pt x="117" y="8"/>
                      <a:pt x="82" y="44"/>
                      <a:pt x="79" y="92"/>
                    </a:cubicBezTo>
                    <a:cubicBezTo>
                      <a:pt x="54" y="569"/>
                      <a:pt x="29" y="1046"/>
                      <a:pt x="3" y="1524"/>
                    </a:cubicBezTo>
                    <a:cubicBezTo>
                      <a:pt x="1" y="1578"/>
                      <a:pt x="42" y="1606"/>
                      <a:pt x="84" y="1606"/>
                    </a:cubicBezTo>
                    <a:cubicBezTo>
                      <a:pt x="127" y="1606"/>
                      <a:pt x="171" y="1578"/>
                      <a:pt x="174" y="1524"/>
                    </a:cubicBezTo>
                    <a:cubicBezTo>
                      <a:pt x="198" y="1074"/>
                      <a:pt x="222" y="624"/>
                      <a:pt x="245" y="174"/>
                    </a:cubicBezTo>
                    <a:lnTo>
                      <a:pt x="245" y="174"/>
                    </a:lnTo>
                    <a:cubicBezTo>
                      <a:pt x="320" y="173"/>
                      <a:pt x="395" y="172"/>
                      <a:pt x="470" y="171"/>
                    </a:cubicBezTo>
                    <a:cubicBezTo>
                      <a:pt x="579" y="170"/>
                      <a:pt x="580" y="1"/>
                      <a:pt x="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3"/>
              <p:cNvSpPr/>
              <p:nvPr/>
            </p:nvSpPr>
            <p:spPr>
              <a:xfrm>
                <a:off x="2104066" y="2311067"/>
                <a:ext cx="66406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045" extrusionOk="0">
                    <a:moveTo>
                      <a:pt x="125" y="0"/>
                    </a:moveTo>
                    <a:cubicBezTo>
                      <a:pt x="33" y="0"/>
                      <a:pt x="0" y="145"/>
                      <a:pt x="100" y="168"/>
                    </a:cubicBezTo>
                    <a:cubicBezTo>
                      <a:pt x="395" y="234"/>
                      <a:pt x="763" y="268"/>
                      <a:pt x="1041" y="389"/>
                    </a:cubicBezTo>
                    <a:cubicBezTo>
                      <a:pt x="1083" y="408"/>
                      <a:pt x="1111" y="417"/>
                      <a:pt x="1129" y="419"/>
                    </a:cubicBezTo>
                    <a:lnTo>
                      <a:pt x="1129" y="419"/>
                    </a:lnTo>
                    <a:cubicBezTo>
                      <a:pt x="1133" y="457"/>
                      <a:pt x="1127" y="507"/>
                      <a:pt x="1129" y="534"/>
                    </a:cubicBezTo>
                    <a:cubicBezTo>
                      <a:pt x="1157" y="1010"/>
                      <a:pt x="1185" y="1486"/>
                      <a:pt x="1213" y="1962"/>
                    </a:cubicBezTo>
                    <a:cubicBezTo>
                      <a:pt x="1216" y="2017"/>
                      <a:pt x="1261" y="2044"/>
                      <a:pt x="1303" y="2044"/>
                    </a:cubicBezTo>
                    <a:cubicBezTo>
                      <a:pt x="1346" y="2044"/>
                      <a:pt x="1387" y="2017"/>
                      <a:pt x="1384" y="1962"/>
                    </a:cubicBezTo>
                    <a:cubicBezTo>
                      <a:pt x="1352" y="1422"/>
                      <a:pt x="1320" y="883"/>
                      <a:pt x="1288" y="343"/>
                    </a:cubicBezTo>
                    <a:cubicBezTo>
                      <a:pt x="1286" y="306"/>
                      <a:pt x="1263" y="270"/>
                      <a:pt x="1226" y="260"/>
                    </a:cubicBezTo>
                    <a:cubicBezTo>
                      <a:pt x="866" y="170"/>
                      <a:pt x="506" y="85"/>
                      <a:pt x="146" y="3"/>
                    </a:cubicBezTo>
                    <a:cubicBezTo>
                      <a:pt x="139" y="1"/>
                      <a:pt x="132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3"/>
              <p:cNvSpPr/>
              <p:nvPr/>
            </p:nvSpPr>
            <p:spPr>
              <a:xfrm>
                <a:off x="2170280" y="2541835"/>
                <a:ext cx="15704" cy="12778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669" extrusionOk="0">
                    <a:moveTo>
                      <a:pt x="84" y="0"/>
                    </a:moveTo>
                    <a:cubicBezTo>
                      <a:pt x="42" y="0"/>
                      <a:pt x="1" y="28"/>
                      <a:pt x="4" y="83"/>
                    </a:cubicBezTo>
                    <a:cubicBezTo>
                      <a:pt x="52" y="901"/>
                      <a:pt x="101" y="1720"/>
                      <a:pt x="150" y="2539"/>
                    </a:cubicBezTo>
                    <a:cubicBezTo>
                      <a:pt x="151" y="2563"/>
                      <a:pt x="257" y="2669"/>
                      <a:pt x="304" y="2669"/>
                    </a:cubicBezTo>
                    <a:cubicBezTo>
                      <a:pt x="319" y="2669"/>
                      <a:pt x="328" y="2658"/>
                      <a:pt x="327" y="2632"/>
                    </a:cubicBezTo>
                    <a:cubicBezTo>
                      <a:pt x="276" y="1783"/>
                      <a:pt x="225" y="932"/>
                      <a:pt x="175" y="83"/>
                    </a:cubicBezTo>
                    <a:cubicBezTo>
                      <a:pt x="172" y="28"/>
                      <a:pt x="127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3"/>
              <p:cNvSpPr/>
              <p:nvPr/>
            </p:nvSpPr>
            <p:spPr>
              <a:xfrm>
                <a:off x="1579721" y="2782993"/>
                <a:ext cx="321928" cy="402410"/>
              </a:xfrm>
              <a:custGeom>
                <a:avLst/>
                <a:gdLst/>
                <a:ahLst/>
                <a:cxnLst/>
                <a:rect l="l" t="t" r="r" b="b"/>
                <a:pathLst>
                  <a:path w="6724" h="8405" extrusionOk="0">
                    <a:moveTo>
                      <a:pt x="1232" y="1"/>
                    </a:moveTo>
                    <a:cubicBezTo>
                      <a:pt x="1189" y="1"/>
                      <a:pt x="1145" y="28"/>
                      <a:pt x="1142" y="83"/>
                    </a:cubicBezTo>
                    <a:cubicBezTo>
                      <a:pt x="998" y="2626"/>
                      <a:pt x="485" y="4937"/>
                      <a:pt x="9" y="7438"/>
                    </a:cubicBezTo>
                    <a:cubicBezTo>
                      <a:pt x="0" y="7483"/>
                      <a:pt x="20" y="7531"/>
                      <a:pt x="68" y="7543"/>
                    </a:cubicBezTo>
                    <a:cubicBezTo>
                      <a:pt x="2203" y="8112"/>
                      <a:pt x="4410" y="8351"/>
                      <a:pt x="6615" y="8405"/>
                    </a:cubicBezTo>
                    <a:cubicBezTo>
                      <a:pt x="6616" y="8405"/>
                      <a:pt x="6617" y="8405"/>
                      <a:pt x="6618" y="8405"/>
                    </a:cubicBezTo>
                    <a:cubicBezTo>
                      <a:pt x="6723" y="8405"/>
                      <a:pt x="6615" y="8234"/>
                      <a:pt x="6615" y="8234"/>
                    </a:cubicBezTo>
                    <a:cubicBezTo>
                      <a:pt x="5077" y="8197"/>
                      <a:pt x="3547" y="8068"/>
                      <a:pt x="2030" y="7802"/>
                    </a:cubicBezTo>
                    <a:cubicBezTo>
                      <a:pt x="1700" y="7745"/>
                      <a:pt x="501" y="7509"/>
                      <a:pt x="418" y="7394"/>
                    </a:cubicBezTo>
                    <a:cubicBezTo>
                      <a:pt x="169" y="7055"/>
                      <a:pt x="519" y="5724"/>
                      <a:pt x="621" y="5239"/>
                    </a:cubicBezTo>
                    <a:cubicBezTo>
                      <a:pt x="995" y="3464"/>
                      <a:pt x="1210" y="1908"/>
                      <a:pt x="1313" y="83"/>
                    </a:cubicBezTo>
                    <a:cubicBezTo>
                      <a:pt x="1316" y="28"/>
                      <a:pt x="1275" y="1"/>
                      <a:pt x="1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3"/>
              <p:cNvSpPr/>
              <p:nvPr/>
            </p:nvSpPr>
            <p:spPr>
              <a:xfrm>
                <a:off x="1788367" y="2282436"/>
                <a:ext cx="325902" cy="170157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554" extrusionOk="0">
                    <a:moveTo>
                      <a:pt x="202" y="1"/>
                    </a:moveTo>
                    <a:cubicBezTo>
                      <a:pt x="134" y="1"/>
                      <a:pt x="74" y="87"/>
                      <a:pt x="138" y="144"/>
                    </a:cubicBezTo>
                    <a:cubicBezTo>
                      <a:pt x="824" y="758"/>
                      <a:pt x="1699" y="1119"/>
                      <a:pt x="2614" y="1119"/>
                    </a:cubicBezTo>
                    <a:cubicBezTo>
                      <a:pt x="2758" y="1119"/>
                      <a:pt x="2904" y="1110"/>
                      <a:pt x="3049" y="1091"/>
                    </a:cubicBezTo>
                    <a:cubicBezTo>
                      <a:pt x="3974" y="974"/>
                      <a:pt x="4543" y="356"/>
                      <a:pt x="5345" y="356"/>
                    </a:cubicBezTo>
                    <a:cubicBezTo>
                      <a:pt x="5518" y="356"/>
                      <a:pt x="5703" y="385"/>
                      <a:pt x="5904" y="454"/>
                    </a:cubicBezTo>
                    <a:cubicBezTo>
                      <a:pt x="6313" y="594"/>
                      <a:pt x="6680" y="507"/>
                      <a:pt x="6574" y="857"/>
                    </a:cubicBezTo>
                    <a:cubicBezTo>
                      <a:pt x="6473" y="1049"/>
                      <a:pt x="6452" y="1363"/>
                      <a:pt x="6352" y="1554"/>
                    </a:cubicBezTo>
                    <a:cubicBezTo>
                      <a:pt x="6239" y="1769"/>
                      <a:pt x="6124" y="1925"/>
                      <a:pt x="5935" y="2077"/>
                    </a:cubicBezTo>
                    <a:cubicBezTo>
                      <a:pt x="5775" y="2205"/>
                      <a:pt x="5540" y="2190"/>
                      <a:pt x="5344" y="2253"/>
                    </a:cubicBezTo>
                    <a:cubicBezTo>
                      <a:pt x="4749" y="2529"/>
                      <a:pt x="4642" y="3100"/>
                      <a:pt x="3959" y="3232"/>
                    </a:cubicBezTo>
                    <a:cubicBezTo>
                      <a:pt x="3858" y="3252"/>
                      <a:pt x="3768" y="3260"/>
                      <a:pt x="3687" y="3260"/>
                    </a:cubicBezTo>
                    <a:cubicBezTo>
                      <a:pt x="3293" y="3260"/>
                      <a:pt x="3079" y="3072"/>
                      <a:pt x="2622" y="3072"/>
                    </a:cubicBezTo>
                    <a:cubicBezTo>
                      <a:pt x="2291" y="3072"/>
                      <a:pt x="2163" y="3247"/>
                      <a:pt x="1852" y="3264"/>
                    </a:cubicBezTo>
                    <a:cubicBezTo>
                      <a:pt x="1783" y="3267"/>
                      <a:pt x="1718" y="3269"/>
                      <a:pt x="1657" y="3269"/>
                    </a:cubicBezTo>
                    <a:cubicBezTo>
                      <a:pt x="388" y="3269"/>
                      <a:pt x="957" y="2491"/>
                      <a:pt x="103" y="2374"/>
                    </a:cubicBezTo>
                    <a:cubicBezTo>
                      <a:pt x="99" y="2373"/>
                      <a:pt x="95" y="2373"/>
                      <a:pt x="91" y="2373"/>
                    </a:cubicBezTo>
                    <a:cubicBezTo>
                      <a:pt x="1" y="2373"/>
                      <a:pt x="58" y="2538"/>
                      <a:pt x="58" y="2538"/>
                    </a:cubicBezTo>
                    <a:cubicBezTo>
                      <a:pt x="660" y="2622"/>
                      <a:pt x="723" y="3540"/>
                      <a:pt x="1467" y="3540"/>
                    </a:cubicBezTo>
                    <a:cubicBezTo>
                      <a:pt x="1485" y="3540"/>
                      <a:pt x="1504" y="3539"/>
                      <a:pt x="1523" y="3538"/>
                    </a:cubicBezTo>
                    <a:cubicBezTo>
                      <a:pt x="2014" y="3509"/>
                      <a:pt x="2308" y="3318"/>
                      <a:pt x="2762" y="3318"/>
                    </a:cubicBezTo>
                    <a:cubicBezTo>
                      <a:pt x="2882" y="3318"/>
                      <a:pt x="3013" y="3331"/>
                      <a:pt x="3163" y="3364"/>
                    </a:cubicBezTo>
                    <a:cubicBezTo>
                      <a:pt x="3415" y="3421"/>
                      <a:pt x="3647" y="3554"/>
                      <a:pt x="3904" y="3554"/>
                    </a:cubicBezTo>
                    <a:cubicBezTo>
                      <a:pt x="3957" y="3554"/>
                      <a:pt x="4012" y="3548"/>
                      <a:pt x="4067" y="3535"/>
                    </a:cubicBezTo>
                    <a:cubicBezTo>
                      <a:pt x="4282" y="3484"/>
                      <a:pt x="4428" y="3320"/>
                      <a:pt x="4580" y="3177"/>
                    </a:cubicBezTo>
                    <a:cubicBezTo>
                      <a:pt x="4906" y="2870"/>
                      <a:pt x="4902" y="2750"/>
                      <a:pt x="5322" y="2515"/>
                    </a:cubicBezTo>
                    <a:cubicBezTo>
                      <a:pt x="5553" y="2387"/>
                      <a:pt x="5895" y="2333"/>
                      <a:pt x="6112" y="2188"/>
                    </a:cubicBezTo>
                    <a:cubicBezTo>
                      <a:pt x="6751" y="1763"/>
                      <a:pt x="6664" y="1305"/>
                      <a:pt x="6799" y="560"/>
                    </a:cubicBezTo>
                    <a:cubicBezTo>
                      <a:pt x="6807" y="517"/>
                      <a:pt x="6788" y="466"/>
                      <a:pt x="6740" y="456"/>
                    </a:cubicBezTo>
                    <a:cubicBezTo>
                      <a:pt x="6276" y="355"/>
                      <a:pt x="5700" y="133"/>
                      <a:pt x="5205" y="133"/>
                    </a:cubicBezTo>
                    <a:cubicBezTo>
                      <a:pt x="5080" y="133"/>
                      <a:pt x="4961" y="147"/>
                      <a:pt x="4849" y="181"/>
                    </a:cubicBezTo>
                    <a:cubicBezTo>
                      <a:pt x="4045" y="424"/>
                      <a:pt x="3554" y="943"/>
                      <a:pt x="2622" y="950"/>
                    </a:cubicBezTo>
                    <a:cubicBezTo>
                      <a:pt x="2615" y="950"/>
                      <a:pt x="2607" y="950"/>
                      <a:pt x="2600" y="950"/>
                    </a:cubicBezTo>
                    <a:cubicBezTo>
                      <a:pt x="1729" y="950"/>
                      <a:pt x="901" y="598"/>
                      <a:pt x="258" y="23"/>
                    </a:cubicBezTo>
                    <a:cubicBezTo>
                      <a:pt x="241" y="8"/>
                      <a:pt x="22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3"/>
              <p:cNvSpPr/>
              <p:nvPr/>
            </p:nvSpPr>
            <p:spPr>
              <a:xfrm>
                <a:off x="1284848" y="1731752"/>
                <a:ext cx="209368" cy="440186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9194" extrusionOk="0">
                    <a:moveTo>
                      <a:pt x="105" y="0"/>
                    </a:moveTo>
                    <a:cubicBezTo>
                      <a:pt x="55" y="0"/>
                      <a:pt x="0" y="43"/>
                      <a:pt x="12" y="107"/>
                    </a:cubicBezTo>
                    <a:cubicBezTo>
                      <a:pt x="301" y="1644"/>
                      <a:pt x="634" y="3179"/>
                      <a:pt x="1049" y="4686"/>
                    </a:cubicBezTo>
                    <a:cubicBezTo>
                      <a:pt x="1251" y="5422"/>
                      <a:pt x="1445" y="6226"/>
                      <a:pt x="1815" y="6902"/>
                    </a:cubicBezTo>
                    <a:cubicBezTo>
                      <a:pt x="2344" y="7870"/>
                      <a:pt x="3338" y="8548"/>
                      <a:pt x="4214" y="9178"/>
                    </a:cubicBezTo>
                    <a:cubicBezTo>
                      <a:pt x="4229" y="9189"/>
                      <a:pt x="4245" y="9194"/>
                      <a:pt x="4259" y="9194"/>
                    </a:cubicBezTo>
                    <a:cubicBezTo>
                      <a:pt x="4327" y="9194"/>
                      <a:pt x="4372" y="9084"/>
                      <a:pt x="4299" y="9031"/>
                    </a:cubicBezTo>
                    <a:cubicBezTo>
                      <a:pt x="3230" y="8261"/>
                      <a:pt x="2202" y="7499"/>
                      <a:pt x="1717" y="6243"/>
                    </a:cubicBezTo>
                    <a:cubicBezTo>
                      <a:pt x="1402" y="5432"/>
                      <a:pt x="1187" y="4578"/>
                      <a:pt x="976" y="3735"/>
                    </a:cubicBezTo>
                    <a:cubicBezTo>
                      <a:pt x="673" y="2520"/>
                      <a:pt x="408" y="1293"/>
                      <a:pt x="177" y="62"/>
                    </a:cubicBezTo>
                    <a:cubicBezTo>
                      <a:pt x="169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3"/>
              <p:cNvSpPr/>
              <p:nvPr/>
            </p:nvSpPr>
            <p:spPr>
              <a:xfrm>
                <a:off x="925725" y="1353761"/>
                <a:ext cx="573477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23889" extrusionOk="0">
                    <a:moveTo>
                      <a:pt x="5232" y="1"/>
                    </a:moveTo>
                    <a:cubicBezTo>
                      <a:pt x="4384" y="1"/>
                      <a:pt x="4419" y="2351"/>
                      <a:pt x="4519" y="3297"/>
                    </a:cubicBezTo>
                    <a:lnTo>
                      <a:pt x="4519" y="3297"/>
                    </a:lnTo>
                    <a:cubicBezTo>
                      <a:pt x="4467" y="3179"/>
                      <a:pt x="4413" y="3063"/>
                      <a:pt x="4363" y="2950"/>
                    </a:cubicBezTo>
                    <a:cubicBezTo>
                      <a:pt x="4137" y="2431"/>
                      <a:pt x="3679" y="1093"/>
                      <a:pt x="3003" y="949"/>
                    </a:cubicBezTo>
                    <a:cubicBezTo>
                      <a:pt x="2945" y="937"/>
                      <a:pt x="2891" y="931"/>
                      <a:pt x="2842" y="931"/>
                    </a:cubicBezTo>
                    <a:cubicBezTo>
                      <a:pt x="1805" y="931"/>
                      <a:pt x="2780" y="3602"/>
                      <a:pt x="2982" y="3993"/>
                    </a:cubicBezTo>
                    <a:cubicBezTo>
                      <a:pt x="2994" y="4017"/>
                      <a:pt x="3005" y="4043"/>
                      <a:pt x="3014" y="4069"/>
                    </a:cubicBezTo>
                    <a:lnTo>
                      <a:pt x="3014" y="4069"/>
                    </a:lnTo>
                    <a:cubicBezTo>
                      <a:pt x="2917" y="3942"/>
                      <a:pt x="2819" y="3816"/>
                      <a:pt x="2714" y="3697"/>
                    </a:cubicBezTo>
                    <a:cubicBezTo>
                      <a:pt x="2460" y="3413"/>
                      <a:pt x="1751" y="2501"/>
                      <a:pt x="1227" y="2501"/>
                    </a:cubicBezTo>
                    <a:cubicBezTo>
                      <a:pt x="1190" y="2501"/>
                      <a:pt x="1154" y="2505"/>
                      <a:pt x="1119" y="2515"/>
                    </a:cubicBezTo>
                    <a:cubicBezTo>
                      <a:pt x="0" y="2824"/>
                      <a:pt x="1985" y="5124"/>
                      <a:pt x="2129" y="5625"/>
                    </a:cubicBezTo>
                    <a:cubicBezTo>
                      <a:pt x="2231" y="6509"/>
                      <a:pt x="2070" y="7569"/>
                      <a:pt x="2821" y="8446"/>
                    </a:cubicBezTo>
                    <a:cubicBezTo>
                      <a:pt x="3283" y="8986"/>
                      <a:pt x="3311" y="8749"/>
                      <a:pt x="3371" y="9459"/>
                    </a:cubicBezTo>
                    <a:cubicBezTo>
                      <a:pt x="3590" y="12042"/>
                      <a:pt x="3919" y="14725"/>
                      <a:pt x="4779" y="17179"/>
                    </a:cubicBezTo>
                    <a:cubicBezTo>
                      <a:pt x="5902" y="20384"/>
                      <a:pt x="9013" y="22247"/>
                      <a:pt x="11812" y="23876"/>
                    </a:cubicBezTo>
                    <a:cubicBezTo>
                      <a:pt x="11826" y="23885"/>
                      <a:pt x="11841" y="23888"/>
                      <a:pt x="11854" y="23888"/>
                    </a:cubicBezTo>
                    <a:cubicBezTo>
                      <a:pt x="11928" y="23888"/>
                      <a:pt x="11978" y="23776"/>
                      <a:pt x="11897" y="23729"/>
                    </a:cubicBezTo>
                    <a:cubicBezTo>
                      <a:pt x="8868" y="21965"/>
                      <a:pt x="5807" y="20034"/>
                      <a:pt x="4746" y="16523"/>
                    </a:cubicBezTo>
                    <a:cubicBezTo>
                      <a:pt x="4056" y="14241"/>
                      <a:pt x="3742" y="11829"/>
                      <a:pt x="3542" y="9459"/>
                    </a:cubicBezTo>
                    <a:cubicBezTo>
                      <a:pt x="3523" y="9240"/>
                      <a:pt x="3551" y="8961"/>
                      <a:pt x="3452" y="8769"/>
                    </a:cubicBezTo>
                    <a:cubicBezTo>
                      <a:pt x="3341" y="8553"/>
                      <a:pt x="2927" y="8338"/>
                      <a:pt x="2774" y="8101"/>
                    </a:cubicBezTo>
                    <a:cubicBezTo>
                      <a:pt x="2447" y="7593"/>
                      <a:pt x="2323" y="6827"/>
                      <a:pt x="2295" y="6236"/>
                    </a:cubicBezTo>
                    <a:cubicBezTo>
                      <a:pt x="2285" y="6049"/>
                      <a:pt x="2348" y="5748"/>
                      <a:pt x="2293" y="5566"/>
                    </a:cubicBezTo>
                    <a:cubicBezTo>
                      <a:pt x="2079" y="4846"/>
                      <a:pt x="1085" y="4182"/>
                      <a:pt x="1086" y="3384"/>
                    </a:cubicBezTo>
                    <a:cubicBezTo>
                      <a:pt x="1087" y="3024"/>
                      <a:pt x="1194" y="2884"/>
                      <a:pt x="1359" y="2884"/>
                    </a:cubicBezTo>
                    <a:cubicBezTo>
                      <a:pt x="1868" y="2884"/>
                      <a:pt x="2934" y="4207"/>
                      <a:pt x="3207" y="4568"/>
                    </a:cubicBezTo>
                    <a:cubicBezTo>
                      <a:pt x="3226" y="4592"/>
                      <a:pt x="3255" y="4603"/>
                      <a:pt x="3285" y="4603"/>
                    </a:cubicBezTo>
                    <a:cubicBezTo>
                      <a:pt x="3338" y="4603"/>
                      <a:pt x="3389" y="4565"/>
                      <a:pt x="3363" y="4502"/>
                    </a:cubicBezTo>
                    <a:cubicBezTo>
                      <a:pt x="3124" y="3928"/>
                      <a:pt x="2215" y="2101"/>
                      <a:pt x="2553" y="1540"/>
                    </a:cubicBezTo>
                    <a:cubicBezTo>
                      <a:pt x="2658" y="1365"/>
                      <a:pt x="2774" y="1291"/>
                      <a:pt x="2897" y="1291"/>
                    </a:cubicBezTo>
                    <a:cubicBezTo>
                      <a:pt x="3585" y="1291"/>
                      <a:pt x="4470" y="3640"/>
                      <a:pt x="4600" y="4009"/>
                    </a:cubicBezTo>
                    <a:cubicBezTo>
                      <a:pt x="4613" y="4048"/>
                      <a:pt x="4652" y="4068"/>
                      <a:pt x="4689" y="4068"/>
                    </a:cubicBezTo>
                    <a:cubicBezTo>
                      <a:pt x="4732" y="4068"/>
                      <a:pt x="4773" y="4041"/>
                      <a:pt x="4767" y="3986"/>
                    </a:cubicBezTo>
                    <a:cubicBezTo>
                      <a:pt x="4702" y="3271"/>
                      <a:pt x="4409" y="397"/>
                      <a:pt x="5234" y="397"/>
                    </a:cubicBezTo>
                    <a:cubicBezTo>
                      <a:pt x="5237" y="397"/>
                      <a:pt x="5240" y="397"/>
                      <a:pt x="5243" y="397"/>
                    </a:cubicBezTo>
                    <a:cubicBezTo>
                      <a:pt x="6099" y="418"/>
                      <a:pt x="6093" y="3171"/>
                      <a:pt x="6121" y="3896"/>
                    </a:cubicBezTo>
                    <a:cubicBezTo>
                      <a:pt x="6123" y="3949"/>
                      <a:pt x="6168" y="3980"/>
                      <a:pt x="6211" y="3980"/>
                    </a:cubicBezTo>
                    <a:cubicBezTo>
                      <a:pt x="6245" y="3980"/>
                      <a:pt x="6278" y="3961"/>
                      <a:pt x="6288" y="3919"/>
                    </a:cubicBezTo>
                    <a:cubicBezTo>
                      <a:pt x="6458" y="3203"/>
                      <a:pt x="6824" y="1021"/>
                      <a:pt x="7657" y="879"/>
                    </a:cubicBezTo>
                    <a:cubicBezTo>
                      <a:pt x="7758" y="861"/>
                      <a:pt x="7723" y="713"/>
                      <a:pt x="7628" y="713"/>
                    </a:cubicBezTo>
                    <a:cubicBezTo>
                      <a:pt x="7623" y="713"/>
                      <a:pt x="7617" y="713"/>
                      <a:pt x="7611" y="714"/>
                    </a:cubicBezTo>
                    <a:cubicBezTo>
                      <a:pt x="7061" y="808"/>
                      <a:pt x="6843" y="1602"/>
                      <a:pt x="6671" y="2045"/>
                    </a:cubicBezTo>
                    <a:cubicBezTo>
                      <a:pt x="6542" y="2380"/>
                      <a:pt x="6369" y="2780"/>
                      <a:pt x="6278" y="3159"/>
                    </a:cubicBezTo>
                    <a:lnTo>
                      <a:pt x="6278" y="3159"/>
                    </a:lnTo>
                    <a:cubicBezTo>
                      <a:pt x="6251" y="2089"/>
                      <a:pt x="6089" y="122"/>
                      <a:pt x="5304" y="6"/>
                    </a:cubicBezTo>
                    <a:cubicBezTo>
                      <a:pt x="5279" y="3"/>
                      <a:pt x="5255" y="1"/>
                      <a:pt x="5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3"/>
              <p:cNvSpPr/>
              <p:nvPr/>
            </p:nvSpPr>
            <p:spPr>
              <a:xfrm>
                <a:off x="1285183" y="1387897"/>
                <a:ext cx="53671" cy="14870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106" extrusionOk="0">
                    <a:moveTo>
                      <a:pt x="133" y="0"/>
                    </a:moveTo>
                    <a:cubicBezTo>
                      <a:pt x="37" y="0"/>
                      <a:pt x="0" y="149"/>
                      <a:pt x="103" y="166"/>
                    </a:cubicBezTo>
                    <a:cubicBezTo>
                      <a:pt x="881" y="292"/>
                      <a:pt x="443" y="2535"/>
                      <a:pt x="392" y="3024"/>
                    </a:cubicBezTo>
                    <a:cubicBezTo>
                      <a:pt x="387" y="3079"/>
                      <a:pt x="426" y="3106"/>
                      <a:pt x="469" y="3106"/>
                    </a:cubicBezTo>
                    <a:cubicBezTo>
                      <a:pt x="512" y="3106"/>
                      <a:pt x="558" y="3078"/>
                      <a:pt x="563" y="3024"/>
                    </a:cubicBezTo>
                    <a:cubicBezTo>
                      <a:pt x="620" y="2468"/>
                      <a:pt x="1120" y="159"/>
                      <a:pt x="149" y="1"/>
                    </a:cubicBezTo>
                    <a:cubicBezTo>
                      <a:pt x="143" y="1"/>
                      <a:pt x="138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3"/>
              <p:cNvSpPr/>
              <p:nvPr/>
            </p:nvSpPr>
            <p:spPr>
              <a:xfrm>
                <a:off x="1201207" y="1512282"/>
                <a:ext cx="191414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5140" extrusionOk="0">
                    <a:moveTo>
                      <a:pt x="2750" y="1"/>
                    </a:moveTo>
                    <a:cubicBezTo>
                      <a:pt x="2699" y="1"/>
                      <a:pt x="2642" y="8"/>
                      <a:pt x="2581" y="23"/>
                    </a:cubicBezTo>
                    <a:cubicBezTo>
                      <a:pt x="1852" y="198"/>
                      <a:pt x="1570" y="1564"/>
                      <a:pt x="1138" y="2023"/>
                    </a:cubicBezTo>
                    <a:cubicBezTo>
                      <a:pt x="293" y="2918"/>
                      <a:pt x="1" y="3795"/>
                      <a:pt x="102" y="5058"/>
                    </a:cubicBezTo>
                    <a:cubicBezTo>
                      <a:pt x="107" y="5112"/>
                      <a:pt x="151" y="5140"/>
                      <a:pt x="194" y="5140"/>
                    </a:cubicBezTo>
                    <a:cubicBezTo>
                      <a:pt x="237" y="5140"/>
                      <a:pt x="277" y="5113"/>
                      <a:pt x="272" y="5058"/>
                    </a:cubicBezTo>
                    <a:cubicBezTo>
                      <a:pt x="194" y="4069"/>
                      <a:pt x="321" y="2971"/>
                      <a:pt x="1106" y="2270"/>
                    </a:cubicBezTo>
                    <a:cubicBezTo>
                      <a:pt x="1536" y="1887"/>
                      <a:pt x="1636" y="1580"/>
                      <a:pt x="1949" y="1028"/>
                    </a:cubicBezTo>
                    <a:cubicBezTo>
                      <a:pt x="2084" y="789"/>
                      <a:pt x="2374" y="203"/>
                      <a:pt x="2709" y="203"/>
                    </a:cubicBezTo>
                    <a:cubicBezTo>
                      <a:pt x="2792" y="203"/>
                      <a:pt x="2878" y="239"/>
                      <a:pt x="2964" y="324"/>
                    </a:cubicBezTo>
                    <a:cubicBezTo>
                      <a:pt x="3351" y="705"/>
                      <a:pt x="2936" y="1897"/>
                      <a:pt x="2822" y="2321"/>
                    </a:cubicBezTo>
                    <a:cubicBezTo>
                      <a:pt x="2612" y="3098"/>
                      <a:pt x="2329" y="3992"/>
                      <a:pt x="1781" y="4609"/>
                    </a:cubicBezTo>
                    <a:cubicBezTo>
                      <a:pt x="1726" y="4671"/>
                      <a:pt x="1783" y="4756"/>
                      <a:pt x="1845" y="4756"/>
                    </a:cubicBezTo>
                    <a:cubicBezTo>
                      <a:pt x="1865" y="4756"/>
                      <a:pt x="1884" y="4748"/>
                      <a:pt x="1902" y="4729"/>
                    </a:cubicBezTo>
                    <a:cubicBezTo>
                      <a:pt x="2388" y="4181"/>
                      <a:pt x="3998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3"/>
              <p:cNvSpPr/>
              <p:nvPr/>
            </p:nvSpPr>
            <p:spPr>
              <a:xfrm>
                <a:off x="1473865" y="2153790"/>
                <a:ext cx="197782" cy="424338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8863" extrusionOk="0">
                    <a:moveTo>
                      <a:pt x="334" y="0"/>
                    </a:moveTo>
                    <a:cubicBezTo>
                      <a:pt x="291" y="0"/>
                      <a:pt x="255" y="36"/>
                      <a:pt x="249" y="85"/>
                    </a:cubicBezTo>
                    <a:cubicBezTo>
                      <a:pt x="0" y="2129"/>
                      <a:pt x="51" y="4224"/>
                      <a:pt x="236" y="6271"/>
                    </a:cubicBezTo>
                    <a:cubicBezTo>
                      <a:pt x="300" y="6966"/>
                      <a:pt x="214" y="7334"/>
                      <a:pt x="655" y="7747"/>
                    </a:cubicBezTo>
                    <a:cubicBezTo>
                      <a:pt x="1249" y="8303"/>
                      <a:pt x="2532" y="8613"/>
                      <a:pt x="3289" y="8863"/>
                    </a:cubicBezTo>
                    <a:lnTo>
                      <a:pt x="3334" y="8698"/>
                    </a:lnTo>
                    <a:cubicBezTo>
                      <a:pt x="2615" y="8462"/>
                      <a:pt x="1549" y="8214"/>
                      <a:pt x="977" y="7727"/>
                    </a:cubicBezTo>
                    <a:cubicBezTo>
                      <a:pt x="292" y="7143"/>
                      <a:pt x="380" y="6073"/>
                      <a:pt x="331" y="5259"/>
                    </a:cubicBezTo>
                    <a:cubicBezTo>
                      <a:pt x="244" y="3857"/>
                      <a:pt x="223" y="2442"/>
                      <a:pt x="325" y="1039"/>
                    </a:cubicBezTo>
                    <a:cubicBezTo>
                      <a:pt x="331" y="951"/>
                      <a:pt x="317" y="422"/>
                      <a:pt x="384" y="376"/>
                    </a:cubicBezTo>
                    <a:cubicBezTo>
                      <a:pt x="422" y="349"/>
                      <a:pt x="468" y="338"/>
                      <a:pt x="520" y="338"/>
                    </a:cubicBezTo>
                    <a:cubicBezTo>
                      <a:pt x="794" y="338"/>
                      <a:pt x="1220" y="660"/>
                      <a:pt x="1386" y="756"/>
                    </a:cubicBezTo>
                    <a:cubicBezTo>
                      <a:pt x="1870" y="1034"/>
                      <a:pt x="2348" y="1324"/>
                      <a:pt x="2806" y="1645"/>
                    </a:cubicBezTo>
                    <a:cubicBezTo>
                      <a:pt x="3202" y="1923"/>
                      <a:pt x="3641" y="2222"/>
                      <a:pt x="3957" y="2598"/>
                    </a:cubicBezTo>
                    <a:cubicBezTo>
                      <a:pt x="3973" y="2618"/>
                      <a:pt x="3993" y="2626"/>
                      <a:pt x="4012" y="2626"/>
                    </a:cubicBezTo>
                    <a:cubicBezTo>
                      <a:pt x="4073" y="2626"/>
                      <a:pt x="4130" y="2541"/>
                      <a:pt x="4077" y="2477"/>
                    </a:cubicBezTo>
                    <a:cubicBezTo>
                      <a:pt x="3155" y="1379"/>
                      <a:pt x="1604" y="660"/>
                      <a:pt x="378" y="12"/>
                    </a:cubicBezTo>
                    <a:cubicBezTo>
                      <a:pt x="363" y="4"/>
                      <a:pt x="348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3"/>
              <p:cNvSpPr/>
              <p:nvPr/>
            </p:nvSpPr>
            <p:spPr>
              <a:xfrm>
                <a:off x="1744081" y="2596894"/>
                <a:ext cx="353671" cy="23996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5012" extrusionOk="0">
                    <a:moveTo>
                      <a:pt x="6815" y="0"/>
                    </a:moveTo>
                    <a:cubicBezTo>
                      <a:pt x="5965" y="0"/>
                      <a:pt x="4735" y="1273"/>
                      <a:pt x="4179" y="1662"/>
                    </a:cubicBezTo>
                    <a:cubicBezTo>
                      <a:pt x="2803" y="2624"/>
                      <a:pt x="1175" y="3587"/>
                      <a:pt x="56" y="4864"/>
                    </a:cubicBezTo>
                    <a:cubicBezTo>
                      <a:pt x="1" y="4927"/>
                      <a:pt x="58" y="5012"/>
                      <a:pt x="121" y="5012"/>
                    </a:cubicBezTo>
                    <a:cubicBezTo>
                      <a:pt x="140" y="5012"/>
                      <a:pt x="160" y="5004"/>
                      <a:pt x="177" y="4984"/>
                    </a:cubicBezTo>
                    <a:cubicBezTo>
                      <a:pt x="1118" y="3909"/>
                      <a:pt x="2435" y="3105"/>
                      <a:pt x="3592" y="2284"/>
                    </a:cubicBezTo>
                    <a:cubicBezTo>
                      <a:pt x="4061" y="1950"/>
                      <a:pt x="5996" y="223"/>
                      <a:pt x="6888" y="223"/>
                    </a:cubicBezTo>
                    <a:cubicBezTo>
                      <a:pt x="7022" y="223"/>
                      <a:pt x="7132" y="262"/>
                      <a:pt x="7211" y="351"/>
                    </a:cubicBezTo>
                    <a:cubicBezTo>
                      <a:pt x="7228" y="370"/>
                      <a:pt x="7248" y="378"/>
                      <a:pt x="7267" y="378"/>
                    </a:cubicBezTo>
                    <a:cubicBezTo>
                      <a:pt x="7329" y="378"/>
                      <a:pt x="7387" y="293"/>
                      <a:pt x="7331" y="230"/>
                    </a:cubicBezTo>
                    <a:cubicBezTo>
                      <a:pt x="7188" y="68"/>
                      <a:pt x="7012" y="0"/>
                      <a:pt x="6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3"/>
              <p:cNvSpPr/>
              <p:nvPr/>
            </p:nvSpPr>
            <p:spPr>
              <a:xfrm>
                <a:off x="1760838" y="2604985"/>
                <a:ext cx="360326" cy="236706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4944" extrusionOk="0">
                    <a:moveTo>
                      <a:pt x="6746" y="0"/>
                    </a:moveTo>
                    <a:cubicBezTo>
                      <a:pt x="6607" y="0"/>
                      <a:pt x="6479" y="64"/>
                      <a:pt x="6184" y="196"/>
                    </a:cubicBezTo>
                    <a:cubicBezTo>
                      <a:pt x="5181" y="647"/>
                      <a:pt x="4222" y="1508"/>
                      <a:pt x="3345" y="2165"/>
                    </a:cubicBezTo>
                    <a:cubicBezTo>
                      <a:pt x="2223" y="3007"/>
                      <a:pt x="1128" y="3886"/>
                      <a:pt x="65" y="4801"/>
                    </a:cubicBezTo>
                    <a:cubicBezTo>
                      <a:pt x="0" y="4858"/>
                      <a:pt x="60" y="4944"/>
                      <a:pt x="129" y="4944"/>
                    </a:cubicBezTo>
                    <a:cubicBezTo>
                      <a:pt x="148" y="4944"/>
                      <a:pt x="168" y="4937"/>
                      <a:pt x="186" y="4922"/>
                    </a:cubicBezTo>
                    <a:cubicBezTo>
                      <a:pt x="1077" y="4154"/>
                      <a:pt x="1991" y="3414"/>
                      <a:pt x="2925" y="2698"/>
                    </a:cubicBezTo>
                    <a:cubicBezTo>
                      <a:pt x="3639" y="2151"/>
                      <a:pt x="4363" y="1617"/>
                      <a:pt x="5106" y="1109"/>
                    </a:cubicBezTo>
                    <a:cubicBezTo>
                      <a:pt x="5734" y="679"/>
                      <a:pt x="6184" y="263"/>
                      <a:pt x="6805" y="263"/>
                    </a:cubicBezTo>
                    <a:cubicBezTo>
                      <a:pt x="6983" y="263"/>
                      <a:pt x="7174" y="297"/>
                      <a:pt x="7388" y="375"/>
                    </a:cubicBezTo>
                    <a:cubicBezTo>
                      <a:pt x="7398" y="378"/>
                      <a:pt x="7408" y="380"/>
                      <a:pt x="7417" y="380"/>
                    </a:cubicBezTo>
                    <a:cubicBezTo>
                      <a:pt x="7499" y="380"/>
                      <a:pt x="7525" y="243"/>
                      <a:pt x="7433" y="210"/>
                    </a:cubicBezTo>
                    <a:cubicBezTo>
                      <a:pt x="7051" y="72"/>
                      <a:pt x="6892" y="0"/>
                      <a:pt x="6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3"/>
              <p:cNvSpPr/>
              <p:nvPr/>
            </p:nvSpPr>
            <p:spPr>
              <a:xfrm>
                <a:off x="2292270" y="2985035"/>
                <a:ext cx="170731" cy="18250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812" extrusionOk="0">
                    <a:moveTo>
                      <a:pt x="2820" y="1"/>
                    </a:moveTo>
                    <a:cubicBezTo>
                      <a:pt x="2761" y="1"/>
                      <a:pt x="2704" y="87"/>
                      <a:pt x="2754" y="154"/>
                    </a:cubicBezTo>
                    <a:cubicBezTo>
                      <a:pt x="2988" y="473"/>
                      <a:pt x="3476" y="884"/>
                      <a:pt x="3267" y="1188"/>
                    </a:cubicBezTo>
                    <a:cubicBezTo>
                      <a:pt x="3035" y="1525"/>
                      <a:pt x="2381" y="1962"/>
                      <a:pt x="2063" y="2206"/>
                    </a:cubicBezTo>
                    <a:cubicBezTo>
                      <a:pt x="1380" y="2732"/>
                      <a:pt x="703" y="3209"/>
                      <a:pt x="1" y="3690"/>
                    </a:cubicBezTo>
                    <a:cubicBezTo>
                      <a:pt x="38" y="3723"/>
                      <a:pt x="82" y="3765"/>
                      <a:pt x="127" y="3812"/>
                    </a:cubicBezTo>
                    <a:cubicBezTo>
                      <a:pt x="1063" y="3171"/>
                      <a:pt x="2011" y="2495"/>
                      <a:pt x="2873" y="1778"/>
                    </a:cubicBezTo>
                    <a:cubicBezTo>
                      <a:pt x="3059" y="1624"/>
                      <a:pt x="3543" y="1354"/>
                      <a:pt x="3553" y="1070"/>
                    </a:cubicBezTo>
                    <a:cubicBezTo>
                      <a:pt x="3566" y="738"/>
                      <a:pt x="3049" y="270"/>
                      <a:pt x="2873" y="31"/>
                    </a:cubicBezTo>
                    <a:cubicBezTo>
                      <a:pt x="2858" y="10"/>
                      <a:pt x="2838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>
                <a:off x="1744321" y="2609677"/>
                <a:ext cx="541303" cy="479828"/>
              </a:xfrm>
              <a:custGeom>
                <a:avLst/>
                <a:gdLst/>
                <a:ahLst/>
                <a:cxnLst/>
                <a:rect l="l" t="t" r="r" b="b"/>
                <a:pathLst>
                  <a:path w="11306" h="10022" extrusionOk="0">
                    <a:moveTo>
                      <a:pt x="8067" y="0"/>
                    </a:moveTo>
                    <a:cubicBezTo>
                      <a:pt x="7476" y="0"/>
                      <a:pt x="6704" y="802"/>
                      <a:pt x="6280" y="1094"/>
                    </a:cubicBezTo>
                    <a:cubicBezTo>
                      <a:pt x="5094" y="1909"/>
                      <a:pt x="3911" y="2734"/>
                      <a:pt x="2768" y="3610"/>
                    </a:cubicBezTo>
                    <a:cubicBezTo>
                      <a:pt x="2372" y="3913"/>
                      <a:pt x="1975" y="4365"/>
                      <a:pt x="1547" y="4609"/>
                    </a:cubicBezTo>
                    <a:cubicBezTo>
                      <a:pt x="1327" y="4734"/>
                      <a:pt x="1152" y="4782"/>
                      <a:pt x="981" y="4782"/>
                    </a:cubicBezTo>
                    <a:cubicBezTo>
                      <a:pt x="734" y="4782"/>
                      <a:pt x="494" y="4682"/>
                      <a:pt x="134" y="4574"/>
                    </a:cubicBezTo>
                    <a:cubicBezTo>
                      <a:pt x="127" y="4572"/>
                      <a:pt x="120" y="4571"/>
                      <a:pt x="113" y="4571"/>
                    </a:cubicBezTo>
                    <a:cubicBezTo>
                      <a:pt x="52" y="4571"/>
                      <a:pt x="1" y="4644"/>
                      <a:pt x="38" y="4700"/>
                    </a:cubicBezTo>
                    <a:cubicBezTo>
                      <a:pt x="1261" y="6527"/>
                      <a:pt x="2587" y="8289"/>
                      <a:pt x="3941" y="10021"/>
                    </a:cubicBezTo>
                    <a:cubicBezTo>
                      <a:pt x="3942" y="10021"/>
                      <a:pt x="3942" y="10022"/>
                      <a:pt x="3943" y="10022"/>
                    </a:cubicBezTo>
                    <a:cubicBezTo>
                      <a:pt x="3962" y="10022"/>
                      <a:pt x="4071" y="9911"/>
                      <a:pt x="4062" y="9900"/>
                    </a:cubicBezTo>
                    <a:cubicBezTo>
                      <a:pt x="3142" y="8724"/>
                      <a:pt x="2243" y="7533"/>
                      <a:pt x="1374" y="6320"/>
                    </a:cubicBezTo>
                    <a:cubicBezTo>
                      <a:pt x="1074" y="5900"/>
                      <a:pt x="482" y="5319"/>
                      <a:pt x="288" y="4807"/>
                    </a:cubicBezTo>
                    <a:lnTo>
                      <a:pt x="288" y="4807"/>
                    </a:lnTo>
                    <a:cubicBezTo>
                      <a:pt x="406" y="4848"/>
                      <a:pt x="572" y="4878"/>
                      <a:pt x="611" y="4895"/>
                    </a:cubicBezTo>
                    <a:cubicBezTo>
                      <a:pt x="718" y="4941"/>
                      <a:pt x="981" y="5056"/>
                      <a:pt x="1124" y="5056"/>
                    </a:cubicBezTo>
                    <a:cubicBezTo>
                      <a:pt x="1135" y="5056"/>
                      <a:pt x="1146" y="5056"/>
                      <a:pt x="1155" y="5054"/>
                    </a:cubicBezTo>
                    <a:cubicBezTo>
                      <a:pt x="1545" y="4993"/>
                      <a:pt x="1810" y="4598"/>
                      <a:pt x="2100" y="4356"/>
                    </a:cubicBezTo>
                    <a:cubicBezTo>
                      <a:pt x="3524" y="3168"/>
                      <a:pt x="5081" y="2122"/>
                      <a:pt x="6609" y="1074"/>
                    </a:cubicBezTo>
                    <a:cubicBezTo>
                      <a:pt x="7020" y="793"/>
                      <a:pt x="7493" y="294"/>
                      <a:pt x="7977" y="294"/>
                    </a:cubicBezTo>
                    <a:cubicBezTo>
                      <a:pt x="8100" y="294"/>
                      <a:pt x="8224" y="326"/>
                      <a:pt x="8347" y="402"/>
                    </a:cubicBezTo>
                    <a:cubicBezTo>
                      <a:pt x="8784" y="673"/>
                      <a:pt x="9183" y="1403"/>
                      <a:pt x="9509" y="1812"/>
                    </a:cubicBezTo>
                    <a:cubicBezTo>
                      <a:pt x="10074" y="2519"/>
                      <a:pt x="10627" y="3237"/>
                      <a:pt x="11178" y="3955"/>
                    </a:cubicBezTo>
                    <a:cubicBezTo>
                      <a:pt x="11189" y="3971"/>
                      <a:pt x="11201" y="3977"/>
                      <a:pt x="11212" y="3977"/>
                    </a:cubicBezTo>
                    <a:cubicBezTo>
                      <a:pt x="11264" y="3977"/>
                      <a:pt x="11306" y="3845"/>
                      <a:pt x="11306" y="3845"/>
                    </a:cubicBezTo>
                    <a:cubicBezTo>
                      <a:pt x="10700" y="3053"/>
                      <a:pt x="10111" y="2287"/>
                      <a:pt x="9486" y="1510"/>
                    </a:cubicBezTo>
                    <a:cubicBezTo>
                      <a:pt x="9266" y="1238"/>
                      <a:pt x="8577" y="118"/>
                      <a:pt x="8218" y="20"/>
                    </a:cubicBezTo>
                    <a:cubicBezTo>
                      <a:pt x="8169" y="7"/>
                      <a:pt x="8119" y="0"/>
                      <a:pt x="8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3"/>
              <p:cNvSpPr/>
              <p:nvPr/>
            </p:nvSpPr>
            <p:spPr>
              <a:xfrm>
                <a:off x="1497181" y="2710603"/>
                <a:ext cx="145500" cy="23819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4975" extrusionOk="0">
                    <a:moveTo>
                      <a:pt x="1879" y="0"/>
                    </a:moveTo>
                    <a:cubicBezTo>
                      <a:pt x="1853" y="0"/>
                      <a:pt x="1828" y="12"/>
                      <a:pt x="1811" y="41"/>
                    </a:cubicBezTo>
                    <a:cubicBezTo>
                      <a:pt x="1461" y="650"/>
                      <a:pt x="1096" y="1249"/>
                      <a:pt x="704" y="1830"/>
                    </a:cubicBezTo>
                    <a:cubicBezTo>
                      <a:pt x="570" y="2028"/>
                      <a:pt x="312" y="2276"/>
                      <a:pt x="233" y="2498"/>
                    </a:cubicBezTo>
                    <a:cubicBezTo>
                      <a:pt x="1" y="3152"/>
                      <a:pt x="197" y="4186"/>
                      <a:pt x="236" y="4890"/>
                    </a:cubicBezTo>
                    <a:cubicBezTo>
                      <a:pt x="239" y="4940"/>
                      <a:pt x="281" y="4975"/>
                      <a:pt x="324" y="4975"/>
                    </a:cubicBezTo>
                    <a:cubicBezTo>
                      <a:pt x="344" y="4975"/>
                      <a:pt x="365" y="4967"/>
                      <a:pt x="382" y="4950"/>
                    </a:cubicBezTo>
                    <a:cubicBezTo>
                      <a:pt x="1392" y="3948"/>
                      <a:pt x="2278" y="2866"/>
                      <a:pt x="3000" y="1638"/>
                    </a:cubicBezTo>
                    <a:cubicBezTo>
                      <a:pt x="3039" y="1572"/>
                      <a:pt x="2980" y="1511"/>
                      <a:pt x="2921" y="1511"/>
                    </a:cubicBezTo>
                    <a:cubicBezTo>
                      <a:pt x="2896" y="1511"/>
                      <a:pt x="2870" y="1523"/>
                      <a:pt x="2853" y="1552"/>
                    </a:cubicBezTo>
                    <a:cubicBezTo>
                      <a:pt x="2353" y="2403"/>
                      <a:pt x="1776" y="3199"/>
                      <a:pt x="1117" y="3936"/>
                    </a:cubicBezTo>
                    <a:cubicBezTo>
                      <a:pt x="964" y="4109"/>
                      <a:pt x="359" y="4746"/>
                      <a:pt x="402" y="4799"/>
                    </a:cubicBezTo>
                    <a:cubicBezTo>
                      <a:pt x="312" y="4688"/>
                      <a:pt x="380" y="4110"/>
                      <a:pt x="379" y="3998"/>
                    </a:cubicBezTo>
                    <a:cubicBezTo>
                      <a:pt x="369" y="3362"/>
                      <a:pt x="260" y="2764"/>
                      <a:pt x="629" y="2238"/>
                    </a:cubicBezTo>
                    <a:cubicBezTo>
                      <a:pt x="1108" y="1557"/>
                      <a:pt x="1543" y="848"/>
                      <a:pt x="1958" y="128"/>
                    </a:cubicBezTo>
                    <a:cubicBezTo>
                      <a:pt x="1996" y="62"/>
                      <a:pt x="1937" y="0"/>
                      <a:pt x="1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3"/>
              <p:cNvSpPr/>
              <p:nvPr/>
            </p:nvSpPr>
            <p:spPr>
              <a:xfrm>
                <a:off x="1579577" y="2253279"/>
                <a:ext cx="236467" cy="534457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1163" extrusionOk="0">
                    <a:moveTo>
                      <a:pt x="2586" y="172"/>
                    </a:moveTo>
                    <a:cubicBezTo>
                      <a:pt x="3426" y="225"/>
                      <a:pt x="4456" y="326"/>
                      <a:pt x="4570" y="1486"/>
                    </a:cubicBezTo>
                    <a:cubicBezTo>
                      <a:pt x="4596" y="1752"/>
                      <a:pt x="4502" y="2080"/>
                      <a:pt x="4466" y="2344"/>
                    </a:cubicBezTo>
                    <a:cubicBezTo>
                      <a:pt x="4358" y="3120"/>
                      <a:pt x="4213" y="3891"/>
                      <a:pt x="4027" y="4652"/>
                    </a:cubicBezTo>
                    <a:cubicBezTo>
                      <a:pt x="3828" y="5476"/>
                      <a:pt x="3586" y="6290"/>
                      <a:pt x="3298" y="7087"/>
                    </a:cubicBezTo>
                    <a:cubicBezTo>
                      <a:pt x="2984" y="7961"/>
                      <a:pt x="2376" y="9483"/>
                      <a:pt x="1785" y="10352"/>
                    </a:cubicBezTo>
                    <a:cubicBezTo>
                      <a:pt x="1630" y="10580"/>
                      <a:pt x="1445" y="10806"/>
                      <a:pt x="1291" y="10834"/>
                    </a:cubicBezTo>
                    <a:cubicBezTo>
                      <a:pt x="1276" y="10837"/>
                      <a:pt x="1261" y="10838"/>
                      <a:pt x="1246" y="10838"/>
                    </a:cubicBezTo>
                    <a:cubicBezTo>
                      <a:pt x="861" y="10838"/>
                      <a:pt x="362" y="9970"/>
                      <a:pt x="297" y="9274"/>
                    </a:cubicBezTo>
                    <a:cubicBezTo>
                      <a:pt x="277" y="9077"/>
                      <a:pt x="423" y="8827"/>
                      <a:pt x="459" y="8695"/>
                    </a:cubicBezTo>
                    <a:cubicBezTo>
                      <a:pt x="674" y="7907"/>
                      <a:pt x="1062" y="7148"/>
                      <a:pt x="1298" y="6360"/>
                    </a:cubicBezTo>
                    <a:cubicBezTo>
                      <a:pt x="1876" y="4432"/>
                      <a:pt x="2171" y="2465"/>
                      <a:pt x="2201" y="454"/>
                    </a:cubicBezTo>
                    <a:cubicBezTo>
                      <a:pt x="2201" y="409"/>
                      <a:pt x="2251" y="226"/>
                      <a:pt x="2586" y="172"/>
                    </a:cubicBezTo>
                    <a:close/>
                    <a:moveTo>
                      <a:pt x="2576" y="1"/>
                    </a:moveTo>
                    <a:cubicBezTo>
                      <a:pt x="2563" y="1"/>
                      <a:pt x="2551" y="4"/>
                      <a:pt x="2542" y="8"/>
                    </a:cubicBezTo>
                    <a:lnTo>
                      <a:pt x="2542" y="8"/>
                    </a:lnTo>
                    <a:cubicBezTo>
                      <a:pt x="2262" y="67"/>
                      <a:pt x="2054" y="136"/>
                      <a:pt x="1934" y="412"/>
                    </a:cubicBezTo>
                    <a:cubicBezTo>
                      <a:pt x="1909" y="468"/>
                      <a:pt x="1937" y="540"/>
                      <a:pt x="2008" y="540"/>
                    </a:cubicBezTo>
                    <a:cubicBezTo>
                      <a:pt x="2008" y="540"/>
                      <a:pt x="2008" y="540"/>
                      <a:pt x="2008" y="540"/>
                    </a:cubicBezTo>
                    <a:cubicBezTo>
                      <a:pt x="2239" y="540"/>
                      <a:pt x="1529" y="4854"/>
                      <a:pt x="1379" y="5435"/>
                    </a:cubicBezTo>
                    <a:cubicBezTo>
                      <a:pt x="1197" y="6147"/>
                      <a:pt x="978" y="6851"/>
                      <a:pt x="727" y="7542"/>
                    </a:cubicBezTo>
                    <a:cubicBezTo>
                      <a:pt x="547" y="8039"/>
                      <a:pt x="9" y="8809"/>
                      <a:pt x="5" y="9314"/>
                    </a:cubicBezTo>
                    <a:cubicBezTo>
                      <a:pt x="1" y="9740"/>
                      <a:pt x="726" y="11083"/>
                      <a:pt x="1090" y="11149"/>
                    </a:cubicBezTo>
                    <a:cubicBezTo>
                      <a:pt x="1144" y="11158"/>
                      <a:pt x="1194" y="11163"/>
                      <a:pt x="1240" y="11163"/>
                    </a:cubicBezTo>
                    <a:cubicBezTo>
                      <a:pt x="1688" y="11163"/>
                      <a:pt x="1777" y="10721"/>
                      <a:pt x="2060" y="10218"/>
                    </a:cubicBezTo>
                    <a:cubicBezTo>
                      <a:pt x="3344" y="7935"/>
                      <a:pt x="4160" y="5390"/>
                      <a:pt x="4569" y="2809"/>
                    </a:cubicBezTo>
                    <a:cubicBezTo>
                      <a:pt x="4659" y="2244"/>
                      <a:pt x="4938" y="1335"/>
                      <a:pt x="4703" y="784"/>
                    </a:cubicBezTo>
                    <a:cubicBezTo>
                      <a:pt x="4391" y="51"/>
                      <a:pt x="3247" y="43"/>
                      <a:pt x="2582" y="1"/>
                    </a:cubicBezTo>
                    <a:cubicBezTo>
                      <a:pt x="2580" y="1"/>
                      <a:pt x="2578" y="1"/>
                      <a:pt x="2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3"/>
              <p:cNvSpPr/>
              <p:nvPr/>
            </p:nvSpPr>
            <p:spPr>
              <a:xfrm>
                <a:off x="1907245" y="3000069"/>
                <a:ext cx="221673" cy="12165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2541" extrusionOk="0">
                    <a:moveTo>
                      <a:pt x="4520" y="0"/>
                    </a:moveTo>
                    <a:cubicBezTo>
                      <a:pt x="3494" y="2"/>
                      <a:pt x="2393" y="540"/>
                      <a:pt x="1534" y="1044"/>
                    </a:cubicBezTo>
                    <a:cubicBezTo>
                      <a:pt x="1138" y="1277"/>
                      <a:pt x="60" y="1877"/>
                      <a:pt x="416" y="2499"/>
                    </a:cubicBezTo>
                    <a:cubicBezTo>
                      <a:pt x="433" y="2528"/>
                      <a:pt x="458" y="2540"/>
                      <a:pt x="484" y="2540"/>
                    </a:cubicBezTo>
                    <a:cubicBezTo>
                      <a:pt x="542" y="2540"/>
                      <a:pt x="601" y="2479"/>
                      <a:pt x="563" y="2413"/>
                    </a:cubicBezTo>
                    <a:cubicBezTo>
                      <a:pt x="0" y="1428"/>
                      <a:pt x="3777" y="172"/>
                      <a:pt x="4520" y="170"/>
                    </a:cubicBezTo>
                    <a:cubicBezTo>
                      <a:pt x="4630" y="170"/>
                      <a:pt x="4630" y="0"/>
                      <a:pt x="4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3"/>
              <p:cNvSpPr/>
              <p:nvPr/>
            </p:nvSpPr>
            <p:spPr>
              <a:xfrm>
                <a:off x="2267661" y="3190860"/>
                <a:ext cx="20013" cy="5189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84" extrusionOk="0">
                    <a:moveTo>
                      <a:pt x="86" y="0"/>
                    </a:moveTo>
                    <a:lnTo>
                      <a:pt x="0" y="167"/>
                    </a:lnTo>
                    <a:cubicBezTo>
                      <a:pt x="206" y="364"/>
                      <a:pt x="213" y="736"/>
                      <a:pt x="241" y="1001"/>
                    </a:cubicBezTo>
                    <a:cubicBezTo>
                      <a:pt x="247" y="1056"/>
                      <a:pt x="293" y="1083"/>
                      <a:pt x="336" y="1083"/>
                    </a:cubicBezTo>
                    <a:cubicBezTo>
                      <a:pt x="378" y="1083"/>
                      <a:pt x="418" y="1056"/>
                      <a:pt x="412" y="1001"/>
                    </a:cubicBezTo>
                    <a:cubicBezTo>
                      <a:pt x="378" y="682"/>
                      <a:pt x="332" y="237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3"/>
              <p:cNvSpPr/>
              <p:nvPr/>
            </p:nvSpPr>
            <p:spPr>
              <a:xfrm>
                <a:off x="2279774" y="3150068"/>
                <a:ext cx="49362" cy="10068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103" extrusionOk="0">
                    <a:moveTo>
                      <a:pt x="60" y="0"/>
                    </a:moveTo>
                    <a:cubicBezTo>
                      <a:pt x="0" y="0"/>
                      <a:pt x="22" y="171"/>
                      <a:pt x="22" y="171"/>
                    </a:cubicBezTo>
                    <a:cubicBezTo>
                      <a:pt x="696" y="595"/>
                      <a:pt x="805" y="1273"/>
                      <a:pt x="856" y="2020"/>
                    </a:cubicBezTo>
                    <a:cubicBezTo>
                      <a:pt x="860" y="2075"/>
                      <a:pt x="905" y="2102"/>
                      <a:pt x="948" y="2102"/>
                    </a:cubicBezTo>
                    <a:cubicBezTo>
                      <a:pt x="990" y="2102"/>
                      <a:pt x="1031" y="2075"/>
                      <a:pt x="1027" y="2020"/>
                    </a:cubicBezTo>
                    <a:cubicBezTo>
                      <a:pt x="971" y="1206"/>
                      <a:pt x="815" y="468"/>
                      <a:pt x="88" y="10"/>
                    </a:cubicBezTo>
                    <a:cubicBezTo>
                      <a:pt x="77" y="3"/>
                      <a:pt x="68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3"/>
              <p:cNvSpPr/>
              <p:nvPr/>
            </p:nvSpPr>
            <p:spPr>
              <a:xfrm>
                <a:off x="1886180" y="3098169"/>
                <a:ext cx="108347" cy="127163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656" extrusionOk="0">
                    <a:moveTo>
                      <a:pt x="2159" y="1"/>
                    </a:moveTo>
                    <a:cubicBezTo>
                      <a:pt x="2157" y="1"/>
                      <a:pt x="2155" y="1"/>
                      <a:pt x="2153" y="1"/>
                    </a:cubicBezTo>
                    <a:cubicBezTo>
                      <a:pt x="1512" y="37"/>
                      <a:pt x="888" y="174"/>
                      <a:pt x="517" y="735"/>
                    </a:cubicBezTo>
                    <a:cubicBezTo>
                      <a:pt x="156" y="1281"/>
                      <a:pt x="53" y="1977"/>
                      <a:pt x="3" y="2616"/>
                    </a:cubicBezTo>
                    <a:cubicBezTo>
                      <a:pt x="0" y="2645"/>
                      <a:pt x="11" y="2655"/>
                      <a:pt x="29" y="2655"/>
                    </a:cubicBezTo>
                    <a:cubicBezTo>
                      <a:pt x="77" y="2655"/>
                      <a:pt x="177" y="2573"/>
                      <a:pt x="177" y="2573"/>
                    </a:cubicBezTo>
                    <a:cubicBezTo>
                      <a:pt x="219" y="2041"/>
                      <a:pt x="298" y="1528"/>
                      <a:pt x="537" y="1045"/>
                    </a:cubicBezTo>
                    <a:cubicBezTo>
                      <a:pt x="861" y="391"/>
                      <a:pt x="1464" y="211"/>
                      <a:pt x="2153" y="171"/>
                    </a:cubicBezTo>
                    <a:cubicBezTo>
                      <a:pt x="2261" y="165"/>
                      <a:pt x="2262" y="1"/>
                      <a:pt x="2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1927401" y="3160888"/>
                <a:ext cx="21353" cy="6023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58" extrusionOk="0">
                    <a:moveTo>
                      <a:pt x="337" y="0"/>
                    </a:moveTo>
                    <a:cubicBezTo>
                      <a:pt x="319" y="0"/>
                      <a:pt x="302" y="12"/>
                      <a:pt x="291" y="38"/>
                    </a:cubicBezTo>
                    <a:lnTo>
                      <a:pt x="239" y="143"/>
                    </a:lnTo>
                    <a:cubicBezTo>
                      <a:pt x="86" y="516"/>
                      <a:pt x="38" y="857"/>
                      <a:pt x="1" y="1257"/>
                    </a:cubicBezTo>
                    <a:lnTo>
                      <a:pt x="171" y="1255"/>
                    </a:lnTo>
                    <a:cubicBezTo>
                      <a:pt x="208" y="870"/>
                      <a:pt x="268" y="518"/>
                      <a:pt x="416" y="159"/>
                    </a:cubicBezTo>
                    <a:cubicBezTo>
                      <a:pt x="446" y="85"/>
                      <a:pt x="387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1770031" y="3215516"/>
                <a:ext cx="639021" cy="557294"/>
              </a:xfrm>
              <a:custGeom>
                <a:avLst/>
                <a:gdLst/>
                <a:ahLst/>
                <a:cxnLst/>
                <a:rect l="l" t="t" r="r" b="b"/>
                <a:pathLst>
                  <a:path w="13347" h="11640" extrusionOk="0">
                    <a:moveTo>
                      <a:pt x="3084" y="1"/>
                    </a:moveTo>
                    <a:cubicBezTo>
                      <a:pt x="2053" y="1"/>
                      <a:pt x="1019" y="158"/>
                      <a:pt x="439" y="1011"/>
                    </a:cubicBezTo>
                    <a:cubicBezTo>
                      <a:pt x="1" y="1656"/>
                      <a:pt x="64" y="2444"/>
                      <a:pt x="59" y="3188"/>
                    </a:cubicBezTo>
                    <a:cubicBezTo>
                      <a:pt x="49" y="4471"/>
                      <a:pt x="95" y="5756"/>
                      <a:pt x="186" y="7036"/>
                    </a:cubicBezTo>
                    <a:cubicBezTo>
                      <a:pt x="270" y="8231"/>
                      <a:pt x="119" y="9964"/>
                      <a:pt x="1067" y="10865"/>
                    </a:cubicBezTo>
                    <a:cubicBezTo>
                      <a:pt x="1724" y="11490"/>
                      <a:pt x="2838" y="11640"/>
                      <a:pt x="3955" y="11640"/>
                    </a:cubicBezTo>
                    <a:cubicBezTo>
                      <a:pt x="4881" y="11640"/>
                      <a:pt x="5809" y="11537"/>
                      <a:pt x="6483" y="11515"/>
                    </a:cubicBezTo>
                    <a:cubicBezTo>
                      <a:pt x="8127" y="11462"/>
                      <a:pt x="9974" y="11433"/>
                      <a:pt x="11576" y="11002"/>
                    </a:cubicBezTo>
                    <a:cubicBezTo>
                      <a:pt x="12932" y="10636"/>
                      <a:pt x="13289" y="9663"/>
                      <a:pt x="13298" y="8376"/>
                    </a:cubicBezTo>
                    <a:cubicBezTo>
                      <a:pt x="13312" y="6433"/>
                      <a:pt x="13346" y="4239"/>
                      <a:pt x="12967" y="2318"/>
                    </a:cubicBezTo>
                    <a:cubicBezTo>
                      <a:pt x="12657" y="754"/>
                      <a:pt x="11486" y="485"/>
                      <a:pt x="10069" y="329"/>
                    </a:cubicBezTo>
                    <a:cubicBezTo>
                      <a:pt x="10065" y="329"/>
                      <a:pt x="10061" y="329"/>
                      <a:pt x="10058" y="329"/>
                    </a:cubicBezTo>
                    <a:cubicBezTo>
                      <a:pt x="9960" y="329"/>
                      <a:pt x="9964" y="488"/>
                      <a:pt x="10069" y="500"/>
                    </a:cubicBezTo>
                    <a:cubicBezTo>
                      <a:pt x="11584" y="665"/>
                      <a:pt x="12587" y="1101"/>
                      <a:pt x="12838" y="2727"/>
                    </a:cubicBezTo>
                    <a:cubicBezTo>
                      <a:pt x="12904" y="3156"/>
                      <a:pt x="12918" y="3600"/>
                      <a:pt x="12950" y="4032"/>
                    </a:cubicBezTo>
                    <a:cubicBezTo>
                      <a:pt x="13050" y="5388"/>
                      <a:pt x="13104" y="6748"/>
                      <a:pt x="13124" y="8107"/>
                    </a:cubicBezTo>
                    <a:cubicBezTo>
                      <a:pt x="13142" y="9340"/>
                      <a:pt x="12889" y="10480"/>
                      <a:pt x="11530" y="10838"/>
                    </a:cubicBezTo>
                    <a:cubicBezTo>
                      <a:pt x="11165" y="10933"/>
                      <a:pt x="10767" y="10965"/>
                      <a:pt x="10393" y="11017"/>
                    </a:cubicBezTo>
                    <a:cubicBezTo>
                      <a:pt x="9098" y="11197"/>
                      <a:pt x="7791" y="11302"/>
                      <a:pt x="6483" y="11345"/>
                    </a:cubicBezTo>
                    <a:cubicBezTo>
                      <a:pt x="5796" y="11367"/>
                      <a:pt x="4933" y="11450"/>
                      <a:pt x="4083" y="11450"/>
                    </a:cubicBezTo>
                    <a:cubicBezTo>
                      <a:pt x="3164" y="11450"/>
                      <a:pt x="2262" y="11353"/>
                      <a:pt x="1618" y="10980"/>
                    </a:cubicBezTo>
                    <a:cubicBezTo>
                      <a:pt x="323" y="10231"/>
                      <a:pt x="451" y="8382"/>
                      <a:pt x="356" y="7036"/>
                    </a:cubicBezTo>
                    <a:cubicBezTo>
                      <a:pt x="256" y="5626"/>
                      <a:pt x="78" y="4068"/>
                      <a:pt x="235" y="2660"/>
                    </a:cubicBezTo>
                    <a:cubicBezTo>
                      <a:pt x="299" y="2090"/>
                      <a:pt x="380" y="1259"/>
                      <a:pt x="809" y="829"/>
                    </a:cubicBezTo>
                    <a:cubicBezTo>
                      <a:pt x="1178" y="459"/>
                      <a:pt x="1982" y="317"/>
                      <a:pt x="2486" y="252"/>
                    </a:cubicBezTo>
                    <a:cubicBezTo>
                      <a:pt x="2788" y="212"/>
                      <a:pt x="3103" y="200"/>
                      <a:pt x="3421" y="200"/>
                    </a:cubicBezTo>
                    <a:cubicBezTo>
                      <a:pt x="3880" y="200"/>
                      <a:pt x="4345" y="225"/>
                      <a:pt x="4788" y="226"/>
                    </a:cubicBezTo>
                    <a:cubicBezTo>
                      <a:pt x="4898" y="226"/>
                      <a:pt x="4788" y="55"/>
                      <a:pt x="4788" y="55"/>
                    </a:cubicBezTo>
                    <a:cubicBezTo>
                      <a:pt x="4281" y="54"/>
                      <a:pt x="3683" y="1"/>
                      <a:pt x="3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1830451" y="3282545"/>
                <a:ext cx="532111" cy="419407"/>
              </a:xfrm>
              <a:custGeom>
                <a:avLst/>
                <a:gdLst/>
                <a:ahLst/>
                <a:cxnLst/>
                <a:rect l="l" t="t" r="r" b="b"/>
                <a:pathLst>
                  <a:path w="11114" h="8760" extrusionOk="0">
                    <a:moveTo>
                      <a:pt x="1702" y="1"/>
                    </a:moveTo>
                    <a:cubicBezTo>
                      <a:pt x="1049" y="1"/>
                      <a:pt x="440" y="132"/>
                      <a:pt x="240" y="746"/>
                    </a:cubicBezTo>
                    <a:cubicBezTo>
                      <a:pt x="0" y="1478"/>
                      <a:pt x="213" y="2639"/>
                      <a:pt x="234" y="3398"/>
                    </a:cubicBezTo>
                    <a:cubicBezTo>
                      <a:pt x="260" y="4323"/>
                      <a:pt x="312" y="5246"/>
                      <a:pt x="389" y="6168"/>
                    </a:cubicBezTo>
                    <a:cubicBezTo>
                      <a:pt x="440" y="6795"/>
                      <a:pt x="278" y="8144"/>
                      <a:pt x="928" y="8538"/>
                    </a:cubicBezTo>
                    <a:cubicBezTo>
                      <a:pt x="1220" y="8715"/>
                      <a:pt x="1642" y="8760"/>
                      <a:pt x="2076" y="8760"/>
                    </a:cubicBezTo>
                    <a:cubicBezTo>
                      <a:pt x="2526" y="8760"/>
                      <a:pt x="2989" y="8712"/>
                      <a:pt x="3336" y="8712"/>
                    </a:cubicBezTo>
                    <a:cubicBezTo>
                      <a:pt x="3352" y="8712"/>
                      <a:pt x="3369" y="8712"/>
                      <a:pt x="3385" y="8712"/>
                    </a:cubicBezTo>
                    <a:cubicBezTo>
                      <a:pt x="3562" y="8714"/>
                      <a:pt x="3739" y="8716"/>
                      <a:pt x="3916" y="8716"/>
                    </a:cubicBezTo>
                    <a:cubicBezTo>
                      <a:pt x="4823" y="8716"/>
                      <a:pt x="5731" y="8684"/>
                      <a:pt x="6637" y="8619"/>
                    </a:cubicBezTo>
                    <a:cubicBezTo>
                      <a:pt x="7575" y="8552"/>
                      <a:pt x="9365" y="8641"/>
                      <a:pt x="10213" y="8139"/>
                    </a:cubicBezTo>
                    <a:cubicBezTo>
                      <a:pt x="11114" y="7607"/>
                      <a:pt x="10593" y="5616"/>
                      <a:pt x="10557" y="4764"/>
                    </a:cubicBezTo>
                    <a:cubicBezTo>
                      <a:pt x="10524" y="3973"/>
                      <a:pt x="10479" y="3180"/>
                      <a:pt x="10415" y="2390"/>
                    </a:cubicBezTo>
                    <a:cubicBezTo>
                      <a:pt x="10383" y="1984"/>
                      <a:pt x="10442" y="1300"/>
                      <a:pt x="10246" y="924"/>
                    </a:cubicBezTo>
                    <a:cubicBezTo>
                      <a:pt x="9891" y="244"/>
                      <a:pt x="8785" y="232"/>
                      <a:pt x="7928" y="232"/>
                    </a:cubicBezTo>
                    <a:cubicBezTo>
                      <a:pt x="7896" y="232"/>
                      <a:pt x="7865" y="232"/>
                      <a:pt x="7834" y="232"/>
                    </a:cubicBezTo>
                    <a:cubicBezTo>
                      <a:pt x="7621" y="232"/>
                      <a:pt x="7426" y="231"/>
                      <a:pt x="7266" y="219"/>
                    </a:cubicBezTo>
                    <a:cubicBezTo>
                      <a:pt x="7264" y="219"/>
                      <a:pt x="7261" y="219"/>
                      <a:pt x="7258" y="219"/>
                    </a:cubicBezTo>
                    <a:cubicBezTo>
                      <a:pt x="7154" y="219"/>
                      <a:pt x="7112" y="378"/>
                      <a:pt x="7218" y="386"/>
                    </a:cubicBezTo>
                    <a:cubicBezTo>
                      <a:pt x="8407" y="478"/>
                      <a:pt x="10067" y="383"/>
                      <a:pt x="10204" y="1903"/>
                    </a:cubicBezTo>
                    <a:cubicBezTo>
                      <a:pt x="10282" y="2780"/>
                      <a:pt x="10338" y="3658"/>
                      <a:pt x="10377" y="4538"/>
                    </a:cubicBezTo>
                    <a:cubicBezTo>
                      <a:pt x="10432" y="5762"/>
                      <a:pt x="10844" y="7624"/>
                      <a:pt x="9797" y="8071"/>
                    </a:cubicBezTo>
                    <a:cubicBezTo>
                      <a:pt x="9001" y="8410"/>
                      <a:pt x="7277" y="8408"/>
                      <a:pt x="6413" y="8465"/>
                    </a:cubicBezTo>
                    <a:cubicBezTo>
                      <a:pt x="5586" y="8519"/>
                      <a:pt x="4757" y="8546"/>
                      <a:pt x="3929" y="8546"/>
                    </a:cubicBezTo>
                    <a:cubicBezTo>
                      <a:pt x="3567" y="8546"/>
                      <a:pt x="3204" y="8540"/>
                      <a:pt x="2842" y="8530"/>
                    </a:cubicBezTo>
                    <a:cubicBezTo>
                      <a:pt x="2081" y="8508"/>
                      <a:pt x="1108" y="8625"/>
                      <a:pt x="708" y="7684"/>
                    </a:cubicBezTo>
                    <a:cubicBezTo>
                      <a:pt x="538" y="7286"/>
                      <a:pt x="595" y="6598"/>
                      <a:pt x="559" y="6168"/>
                    </a:cubicBezTo>
                    <a:cubicBezTo>
                      <a:pt x="468" y="5078"/>
                      <a:pt x="412" y="3985"/>
                      <a:pt x="393" y="2892"/>
                    </a:cubicBezTo>
                    <a:cubicBezTo>
                      <a:pt x="385" y="2431"/>
                      <a:pt x="246" y="1731"/>
                      <a:pt x="393" y="1311"/>
                    </a:cubicBezTo>
                    <a:cubicBezTo>
                      <a:pt x="729" y="360"/>
                      <a:pt x="1419" y="222"/>
                      <a:pt x="2158" y="222"/>
                    </a:cubicBezTo>
                    <a:cubicBezTo>
                      <a:pt x="2463" y="222"/>
                      <a:pt x="2777" y="245"/>
                      <a:pt x="3077" y="245"/>
                    </a:cubicBezTo>
                    <a:cubicBezTo>
                      <a:pt x="3085" y="245"/>
                      <a:pt x="3093" y="245"/>
                      <a:pt x="3101" y="245"/>
                    </a:cubicBezTo>
                    <a:cubicBezTo>
                      <a:pt x="3211" y="244"/>
                      <a:pt x="3211" y="75"/>
                      <a:pt x="3102" y="75"/>
                    </a:cubicBezTo>
                    <a:cubicBezTo>
                      <a:pt x="3101" y="75"/>
                      <a:pt x="3101" y="75"/>
                      <a:pt x="3101" y="75"/>
                    </a:cubicBezTo>
                    <a:cubicBezTo>
                      <a:pt x="3097" y="75"/>
                      <a:pt x="3093" y="75"/>
                      <a:pt x="3089" y="75"/>
                    </a:cubicBezTo>
                    <a:cubicBezTo>
                      <a:pt x="2707" y="75"/>
                      <a:pt x="2192" y="1"/>
                      <a:pt x="1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1973650" y="3286088"/>
                <a:ext cx="108299" cy="10054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10" extrusionOk="0">
                    <a:moveTo>
                      <a:pt x="109" y="1"/>
                    </a:moveTo>
                    <a:cubicBezTo>
                      <a:pt x="1" y="1"/>
                      <a:pt x="0" y="171"/>
                      <a:pt x="110" y="171"/>
                    </a:cubicBezTo>
                    <a:cubicBezTo>
                      <a:pt x="696" y="172"/>
                      <a:pt x="1572" y="194"/>
                      <a:pt x="2158" y="210"/>
                    </a:cubicBezTo>
                    <a:cubicBezTo>
                      <a:pt x="2159" y="210"/>
                      <a:pt x="2160" y="210"/>
                      <a:pt x="2161" y="210"/>
                    </a:cubicBezTo>
                    <a:cubicBezTo>
                      <a:pt x="2262" y="210"/>
                      <a:pt x="1976" y="28"/>
                      <a:pt x="1867" y="24"/>
                    </a:cubicBezTo>
                    <a:cubicBezTo>
                      <a:pt x="1282" y="9"/>
                      <a:pt x="696" y="1"/>
                      <a:pt x="110" y="1"/>
                    </a:cubicBezTo>
                    <a:cubicBezTo>
                      <a:pt x="109" y="1"/>
                      <a:pt x="109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1962687" y="3357377"/>
                <a:ext cx="246761" cy="109735"/>
              </a:xfrm>
              <a:custGeom>
                <a:avLst/>
                <a:gdLst/>
                <a:ahLst/>
                <a:cxnLst/>
                <a:rect l="l" t="t" r="r" b="b"/>
                <a:pathLst>
                  <a:path w="5154" h="2292" extrusionOk="0">
                    <a:moveTo>
                      <a:pt x="2669" y="0"/>
                    </a:moveTo>
                    <a:cubicBezTo>
                      <a:pt x="2602" y="0"/>
                      <a:pt x="2525" y="25"/>
                      <a:pt x="2433" y="82"/>
                    </a:cubicBezTo>
                    <a:cubicBezTo>
                      <a:pt x="2253" y="194"/>
                      <a:pt x="2067" y="703"/>
                      <a:pt x="1981" y="876"/>
                    </a:cubicBezTo>
                    <a:cubicBezTo>
                      <a:pt x="1736" y="1371"/>
                      <a:pt x="1591" y="1596"/>
                      <a:pt x="1024" y="1710"/>
                    </a:cubicBezTo>
                    <a:cubicBezTo>
                      <a:pt x="634" y="1789"/>
                      <a:pt x="1" y="1659"/>
                      <a:pt x="71" y="2210"/>
                    </a:cubicBezTo>
                    <a:cubicBezTo>
                      <a:pt x="78" y="2264"/>
                      <a:pt x="124" y="2291"/>
                      <a:pt x="167" y="2291"/>
                    </a:cubicBezTo>
                    <a:cubicBezTo>
                      <a:pt x="209" y="2291"/>
                      <a:pt x="248" y="2265"/>
                      <a:pt x="241" y="2210"/>
                    </a:cubicBezTo>
                    <a:cubicBezTo>
                      <a:pt x="200" y="1887"/>
                      <a:pt x="1527" y="1912"/>
                      <a:pt x="1796" y="1688"/>
                    </a:cubicBezTo>
                    <a:cubicBezTo>
                      <a:pt x="2151" y="1395"/>
                      <a:pt x="2081" y="373"/>
                      <a:pt x="2656" y="373"/>
                    </a:cubicBezTo>
                    <a:cubicBezTo>
                      <a:pt x="3229" y="373"/>
                      <a:pt x="3162" y="1385"/>
                      <a:pt x="3507" y="1682"/>
                    </a:cubicBezTo>
                    <a:cubicBezTo>
                      <a:pt x="3875" y="1997"/>
                      <a:pt x="4558" y="1905"/>
                      <a:pt x="5005" y="1973"/>
                    </a:cubicBezTo>
                    <a:cubicBezTo>
                      <a:pt x="5010" y="1974"/>
                      <a:pt x="5014" y="1974"/>
                      <a:pt x="5019" y="1974"/>
                    </a:cubicBezTo>
                    <a:cubicBezTo>
                      <a:pt x="5116" y="1974"/>
                      <a:pt x="5154" y="1824"/>
                      <a:pt x="5050" y="1808"/>
                    </a:cubicBezTo>
                    <a:cubicBezTo>
                      <a:pt x="4722" y="1759"/>
                      <a:pt x="4201" y="1805"/>
                      <a:pt x="3916" y="1678"/>
                    </a:cubicBezTo>
                    <a:cubicBezTo>
                      <a:pt x="3480" y="1482"/>
                      <a:pt x="3343" y="878"/>
                      <a:pt x="3135" y="502"/>
                    </a:cubicBezTo>
                    <a:cubicBezTo>
                      <a:pt x="2994" y="249"/>
                      <a:pt x="2883" y="0"/>
                      <a:pt x="2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1964362" y="3444035"/>
                <a:ext cx="264427" cy="184328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3850" extrusionOk="0">
                    <a:moveTo>
                      <a:pt x="4997" y="0"/>
                    </a:moveTo>
                    <a:cubicBezTo>
                      <a:pt x="4926" y="0"/>
                      <a:pt x="4865" y="87"/>
                      <a:pt x="4932" y="141"/>
                    </a:cubicBezTo>
                    <a:cubicBezTo>
                      <a:pt x="5280" y="421"/>
                      <a:pt x="4147" y="1264"/>
                      <a:pt x="4070" y="1509"/>
                    </a:cubicBezTo>
                    <a:cubicBezTo>
                      <a:pt x="3983" y="1783"/>
                      <a:pt x="4161" y="2103"/>
                      <a:pt x="4229" y="2370"/>
                    </a:cubicBezTo>
                    <a:cubicBezTo>
                      <a:pt x="4280" y="2571"/>
                      <a:pt x="4518" y="3141"/>
                      <a:pt x="4442" y="3328"/>
                    </a:cubicBezTo>
                    <a:cubicBezTo>
                      <a:pt x="4370" y="3504"/>
                      <a:pt x="4263" y="3565"/>
                      <a:pt x="4143" y="3565"/>
                    </a:cubicBezTo>
                    <a:cubicBezTo>
                      <a:pt x="3961" y="3565"/>
                      <a:pt x="3751" y="3423"/>
                      <a:pt x="3595" y="3331"/>
                    </a:cubicBezTo>
                    <a:cubicBezTo>
                      <a:pt x="3319" y="3170"/>
                      <a:pt x="2989" y="2725"/>
                      <a:pt x="2655" y="2725"/>
                    </a:cubicBezTo>
                    <a:cubicBezTo>
                      <a:pt x="2644" y="2725"/>
                      <a:pt x="2632" y="2725"/>
                      <a:pt x="2621" y="2727"/>
                    </a:cubicBezTo>
                    <a:cubicBezTo>
                      <a:pt x="2270" y="2760"/>
                      <a:pt x="1936" y="3162"/>
                      <a:pt x="1648" y="3331"/>
                    </a:cubicBezTo>
                    <a:cubicBezTo>
                      <a:pt x="1486" y="3426"/>
                      <a:pt x="1283" y="3588"/>
                      <a:pt x="1103" y="3588"/>
                    </a:cubicBezTo>
                    <a:cubicBezTo>
                      <a:pt x="987" y="3588"/>
                      <a:pt x="881" y="3521"/>
                      <a:pt x="801" y="3328"/>
                    </a:cubicBezTo>
                    <a:cubicBezTo>
                      <a:pt x="732" y="3161"/>
                      <a:pt x="932" y="2694"/>
                      <a:pt x="980" y="2499"/>
                    </a:cubicBezTo>
                    <a:cubicBezTo>
                      <a:pt x="1035" y="2277"/>
                      <a:pt x="1238" y="1854"/>
                      <a:pt x="1207" y="1615"/>
                    </a:cubicBezTo>
                    <a:cubicBezTo>
                      <a:pt x="1146" y="1152"/>
                      <a:pt x="456" y="703"/>
                      <a:pt x="195" y="358"/>
                    </a:cubicBezTo>
                    <a:cubicBezTo>
                      <a:pt x="175" y="332"/>
                      <a:pt x="149" y="322"/>
                      <a:pt x="123" y="322"/>
                    </a:cubicBezTo>
                    <a:cubicBezTo>
                      <a:pt x="60" y="322"/>
                      <a:pt x="0" y="382"/>
                      <a:pt x="47" y="443"/>
                    </a:cubicBezTo>
                    <a:cubicBezTo>
                      <a:pt x="486" y="1024"/>
                      <a:pt x="1085" y="1415"/>
                      <a:pt x="882" y="2196"/>
                    </a:cubicBezTo>
                    <a:cubicBezTo>
                      <a:pt x="757" y="2675"/>
                      <a:pt x="476" y="3305"/>
                      <a:pt x="675" y="3783"/>
                    </a:cubicBezTo>
                    <a:cubicBezTo>
                      <a:pt x="691" y="3821"/>
                      <a:pt x="716" y="3841"/>
                      <a:pt x="757" y="3845"/>
                    </a:cubicBezTo>
                    <a:cubicBezTo>
                      <a:pt x="787" y="3848"/>
                      <a:pt x="817" y="3850"/>
                      <a:pt x="846" y="3850"/>
                    </a:cubicBezTo>
                    <a:cubicBezTo>
                      <a:pt x="1501" y="3850"/>
                      <a:pt x="1961" y="3117"/>
                      <a:pt x="2621" y="3117"/>
                    </a:cubicBezTo>
                    <a:cubicBezTo>
                      <a:pt x="3289" y="3117"/>
                      <a:pt x="3740" y="3850"/>
                      <a:pt x="4396" y="3850"/>
                    </a:cubicBezTo>
                    <a:cubicBezTo>
                      <a:pt x="4425" y="3850"/>
                      <a:pt x="4455" y="3848"/>
                      <a:pt x="4485" y="3845"/>
                    </a:cubicBezTo>
                    <a:cubicBezTo>
                      <a:pt x="4527" y="3841"/>
                      <a:pt x="4551" y="3821"/>
                      <a:pt x="4567" y="3783"/>
                    </a:cubicBezTo>
                    <a:cubicBezTo>
                      <a:pt x="4713" y="3433"/>
                      <a:pt x="4573" y="3090"/>
                      <a:pt x="4491" y="2727"/>
                    </a:cubicBezTo>
                    <a:cubicBezTo>
                      <a:pt x="4346" y="2084"/>
                      <a:pt x="4125" y="1764"/>
                      <a:pt x="4580" y="1174"/>
                    </a:cubicBezTo>
                    <a:cubicBezTo>
                      <a:pt x="4822" y="860"/>
                      <a:pt x="5522" y="399"/>
                      <a:pt x="5053" y="21"/>
                    </a:cubicBezTo>
                    <a:cubicBezTo>
                      <a:pt x="5035" y="6"/>
                      <a:pt x="5016" y="0"/>
                      <a:pt x="4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1981550" y="2498889"/>
                <a:ext cx="628823" cy="815450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7032" extrusionOk="0">
                    <a:moveTo>
                      <a:pt x="9334" y="1"/>
                    </a:moveTo>
                    <a:cubicBezTo>
                      <a:pt x="9269" y="1"/>
                      <a:pt x="9211" y="86"/>
                      <a:pt x="9271" y="147"/>
                    </a:cubicBezTo>
                    <a:cubicBezTo>
                      <a:pt x="10377" y="1281"/>
                      <a:pt x="11687" y="2662"/>
                      <a:pt x="12118" y="4240"/>
                    </a:cubicBezTo>
                    <a:cubicBezTo>
                      <a:pt x="12415" y="5324"/>
                      <a:pt x="11940" y="6373"/>
                      <a:pt x="11398" y="7299"/>
                    </a:cubicBezTo>
                    <a:cubicBezTo>
                      <a:pt x="10380" y="9038"/>
                      <a:pt x="8955" y="10549"/>
                      <a:pt x="7517" y="11945"/>
                    </a:cubicBezTo>
                    <a:cubicBezTo>
                      <a:pt x="6903" y="12542"/>
                      <a:pt x="6388" y="12969"/>
                      <a:pt x="6297" y="13324"/>
                    </a:cubicBezTo>
                    <a:cubicBezTo>
                      <a:pt x="5988" y="14545"/>
                      <a:pt x="5446" y="16133"/>
                      <a:pt x="4143" y="16555"/>
                    </a:cubicBezTo>
                    <a:cubicBezTo>
                      <a:pt x="3778" y="16672"/>
                      <a:pt x="3435" y="16727"/>
                      <a:pt x="3112" y="16727"/>
                    </a:cubicBezTo>
                    <a:cubicBezTo>
                      <a:pt x="1832" y="16727"/>
                      <a:pt x="871" y="15865"/>
                      <a:pt x="185" y="14644"/>
                    </a:cubicBezTo>
                    <a:cubicBezTo>
                      <a:pt x="168" y="14614"/>
                      <a:pt x="143" y="14602"/>
                      <a:pt x="117" y="14602"/>
                    </a:cubicBezTo>
                    <a:cubicBezTo>
                      <a:pt x="60" y="14602"/>
                      <a:pt x="1" y="14663"/>
                      <a:pt x="38" y="14730"/>
                    </a:cubicBezTo>
                    <a:cubicBezTo>
                      <a:pt x="719" y="16060"/>
                      <a:pt x="1951" y="17032"/>
                      <a:pt x="3235" y="17032"/>
                    </a:cubicBezTo>
                    <a:cubicBezTo>
                      <a:pt x="3908" y="17032"/>
                      <a:pt x="4595" y="16765"/>
                      <a:pt x="5225" y="16144"/>
                    </a:cubicBezTo>
                    <a:cubicBezTo>
                      <a:pt x="6010" y="15369"/>
                      <a:pt x="6297" y="13722"/>
                      <a:pt x="6437" y="13369"/>
                    </a:cubicBezTo>
                    <a:cubicBezTo>
                      <a:pt x="6639" y="13038"/>
                      <a:pt x="7012" y="12665"/>
                      <a:pt x="7391" y="12303"/>
                    </a:cubicBezTo>
                    <a:cubicBezTo>
                      <a:pt x="9110" y="10665"/>
                      <a:pt x="10955" y="8801"/>
                      <a:pt x="11953" y="6612"/>
                    </a:cubicBezTo>
                    <a:cubicBezTo>
                      <a:pt x="13133" y="4022"/>
                      <a:pt x="11143" y="1823"/>
                      <a:pt x="9391" y="26"/>
                    </a:cubicBezTo>
                    <a:cubicBezTo>
                      <a:pt x="9374" y="8"/>
                      <a:pt x="9354" y="1"/>
                      <a:pt x="9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3"/>
              <p:cNvSpPr/>
              <p:nvPr/>
            </p:nvSpPr>
            <p:spPr>
              <a:xfrm>
                <a:off x="1924194" y="3047898"/>
                <a:ext cx="106432" cy="158331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307" extrusionOk="0">
                    <a:moveTo>
                      <a:pt x="2103" y="0"/>
                    </a:moveTo>
                    <a:cubicBezTo>
                      <a:pt x="2077" y="0"/>
                      <a:pt x="2051" y="12"/>
                      <a:pt x="2033" y="39"/>
                    </a:cubicBezTo>
                    <a:cubicBezTo>
                      <a:pt x="1836" y="340"/>
                      <a:pt x="1651" y="654"/>
                      <a:pt x="1441" y="945"/>
                    </a:cubicBezTo>
                    <a:cubicBezTo>
                      <a:pt x="1177" y="1312"/>
                      <a:pt x="782" y="1541"/>
                      <a:pt x="507" y="1902"/>
                    </a:cubicBezTo>
                    <a:cubicBezTo>
                      <a:pt x="1" y="2566"/>
                      <a:pt x="583" y="3213"/>
                      <a:pt x="1310" y="3306"/>
                    </a:cubicBezTo>
                    <a:cubicBezTo>
                      <a:pt x="1314" y="3306"/>
                      <a:pt x="1317" y="3306"/>
                      <a:pt x="1321" y="3306"/>
                    </a:cubicBezTo>
                    <a:cubicBezTo>
                      <a:pt x="1418" y="3306"/>
                      <a:pt x="1413" y="3148"/>
                      <a:pt x="1310" y="3134"/>
                    </a:cubicBezTo>
                    <a:cubicBezTo>
                      <a:pt x="541" y="3038"/>
                      <a:pt x="260" y="2414"/>
                      <a:pt x="774" y="1851"/>
                    </a:cubicBezTo>
                    <a:cubicBezTo>
                      <a:pt x="987" y="1618"/>
                      <a:pt x="1272" y="1454"/>
                      <a:pt x="1472" y="1208"/>
                    </a:cubicBezTo>
                    <a:cubicBezTo>
                      <a:pt x="1739" y="879"/>
                      <a:pt x="1948" y="481"/>
                      <a:pt x="2180" y="126"/>
                    </a:cubicBezTo>
                    <a:cubicBezTo>
                      <a:pt x="2222" y="62"/>
                      <a:pt x="2163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3"/>
              <p:cNvSpPr/>
              <p:nvPr/>
            </p:nvSpPr>
            <p:spPr>
              <a:xfrm>
                <a:off x="2118142" y="2689058"/>
                <a:ext cx="195436" cy="3193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6671" extrusionOk="0">
                    <a:moveTo>
                      <a:pt x="2634" y="0"/>
                    </a:moveTo>
                    <a:cubicBezTo>
                      <a:pt x="2564" y="0"/>
                      <a:pt x="2502" y="86"/>
                      <a:pt x="2569" y="141"/>
                    </a:cubicBezTo>
                    <a:cubicBezTo>
                      <a:pt x="2898" y="415"/>
                      <a:pt x="3842" y="998"/>
                      <a:pt x="3808" y="1504"/>
                    </a:cubicBezTo>
                    <a:cubicBezTo>
                      <a:pt x="3796" y="1696"/>
                      <a:pt x="3509" y="1998"/>
                      <a:pt x="3398" y="2167"/>
                    </a:cubicBezTo>
                    <a:cubicBezTo>
                      <a:pt x="2944" y="2860"/>
                      <a:pt x="2446" y="3524"/>
                      <a:pt x="1940" y="4180"/>
                    </a:cubicBezTo>
                    <a:cubicBezTo>
                      <a:pt x="1329" y="4973"/>
                      <a:pt x="700" y="5756"/>
                      <a:pt x="54" y="6521"/>
                    </a:cubicBezTo>
                    <a:cubicBezTo>
                      <a:pt x="0" y="6585"/>
                      <a:pt x="58" y="6670"/>
                      <a:pt x="119" y="6670"/>
                    </a:cubicBezTo>
                    <a:cubicBezTo>
                      <a:pt x="138" y="6670"/>
                      <a:pt x="158" y="6662"/>
                      <a:pt x="175" y="6642"/>
                    </a:cubicBezTo>
                    <a:cubicBezTo>
                      <a:pt x="1563" y="4997"/>
                      <a:pt x="3028" y="3288"/>
                      <a:pt x="4063" y="1393"/>
                    </a:cubicBezTo>
                    <a:cubicBezTo>
                      <a:pt x="4081" y="1359"/>
                      <a:pt x="4076" y="1318"/>
                      <a:pt x="4050" y="1290"/>
                    </a:cubicBezTo>
                    <a:cubicBezTo>
                      <a:pt x="3618" y="837"/>
                      <a:pt x="3171" y="421"/>
                      <a:pt x="2689" y="21"/>
                    </a:cubicBezTo>
                    <a:cubicBezTo>
                      <a:pt x="2672" y="6"/>
                      <a:pt x="2652" y="0"/>
                      <a:pt x="2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3"/>
              <p:cNvSpPr/>
              <p:nvPr/>
            </p:nvSpPr>
            <p:spPr>
              <a:xfrm>
                <a:off x="1325208" y="1652467"/>
                <a:ext cx="72056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54" extrusionOk="0">
                    <a:moveTo>
                      <a:pt x="110" y="1"/>
                    </a:moveTo>
                    <a:cubicBezTo>
                      <a:pt x="110" y="1"/>
                      <a:pt x="1" y="160"/>
                      <a:pt x="110" y="171"/>
                    </a:cubicBezTo>
                    <a:cubicBezTo>
                      <a:pt x="469" y="205"/>
                      <a:pt x="798" y="320"/>
                      <a:pt x="1102" y="497"/>
                    </a:cubicBezTo>
                    <a:cubicBezTo>
                      <a:pt x="1102" y="497"/>
                      <a:pt x="1110" y="895"/>
                      <a:pt x="1186" y="948"/>
                    </a:cubicBezTo>
                    <a:cubicBezTo>
                      <a:pt x="1192" y="952"/>
                      <a:pt x="1199" y="954"/>
                      <a:pt x="1206" y="954"/>
                    </a:cubicBezTo>
                    <a:cubicBezTo>
                      <a:pt x="1305" y="954"/>
                      <a:pt x="1504" y="557"/>
                      <a:pt x="1421" y="498"/>
                    </a:cubicBezTo>
                    <a:cubicBezTo>
                      <a:pt x="1027" y="220"/>
                      <a:pt x="592" y="46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1324251" y="1905067"/>
                <a:ext cx="6248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02" extrusionOk="0">
                    <a:moveTo>
                      <a:pt x="1218" y="1"/>
                    </a:moveTo>
                    <a:cubicBezTo>
                      <a:pt x="1210" y="1"/>
                      <a:pt x="1203" y="2"/>
                      <a:pt x="1195" y="4"/>
                    </a:cubicBezTo>
                    <a:cubicBezTo>
                      <a:pt x="950" y="78"/>
                      <a:pt x="658" y="125"/>
                      <a:pt x="383" y="125"/>
                    </a:cubicBezTo>
                    <a:cubicBezTo>
                      <a:pt x="286" y="125"/>
                      <a:pt x="191" y="119"/>
                      <a:pt x="101" y="107"/>
                    </a:cubicBezTo>
                    <a:cubicBezTo>
                      <a:pt x="97" y="106"/>
                      <a:pt x="93" y="106"/>
                      <a:pt x="89" y="106"/>
                    </a:cubicBezTo>
                    <a:cubicBezTo>
                      <a:pt x="0" y="106"/>
                      <a:pt x="83" y="275"/>
                      <a:pt x="83" y="275"/>
                    </a:cubicBezTo>
                    <a:cubicBezTo>
                      <a:pt x="207" y="293"/>
                      <a:pt x="327" y="301"/>
                      <a:pt x="446" y="301"/>
                    </a:cubicBezTo>
                    <a:cubicBezTo>
                      <a:pt x="685" y="301"/>
                      <a:pt x="917" y="266"/>
                      <a:pt x="1159" y="192"/>
                    </a:cubicBezTo>
                    <a:cubicBezTo>
                      <a:pt x="1191" y="183"/>
                      <a:pt x="1252" y="164"/>
                      <a:pt x="1268" y="136"/>
                    </a:cubicBezTo>
                    <a:cubicBezTo>
                      <a:pt x="1304" y="79"/>
                      <a:pt x="1277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1305196" y="1695652"/>
                <a:ext cx="83738" cy="69997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462" extrusionOk="0">
                    <a:moveTo>
                      <a:pt x="165" y="1"/>
                    </a:moveTo>
                    <a:cubicBezTo>
                      <a:pt x="164" y="1"/>
                      <a:pt x="163" y="1"/>
                      <a:pt x="162" y="1"/>
                    </a:cubicBezTo>
                    <a:cubicBezTo>
                      <a:pt x="162" y="1"/>
                      <a:pt x="0" y="171"/>
                      <a:pt x="110" y="171"/>
                    </a:cubicBezTo>
                    <a:lnTo>
                      <a:pt x="137" y="171"/>
                    </a:lnTo>
                    <a:cubicBezTo>
                      <a:pt x="138" y="171"/>
                      <a:pt x="139" y="171"/>
                      <a:pt x="140" y="171"/>
                    </a:cubicBezTo>
                    <a:cubicBezTo>
                      <a:pt x="899" y="171"/>
                      <a:pt x="1346" y="821"/>
                      <a:pt x="1647" y="1439"/>
                    </a:cubicBezTo>
                    <a:cubicBezTo>
                      <a:pt x="1654" y="1455"/>
                      <a:pt x="1662" y="1461"/>
                      <a:pt x="1669" y="1461"/>
                    </a:cubicBezTo>
                    <a:cubicBezTo>
                      <a:pt x="1711" y="1461"/>
                      <a:pt x="1749" y="1263"/>
                      <a:pt x="1730" y="1226"/>
                    </a:cubicBezTo>
                    <a:cubicBezTo>
                      <a:pt x="1404" y="594"/>
                      <a:pt x="938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1296243" y="1747455"/>
                <a:ext cx="92834" cy="4098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856" extrusionOk="0">
                    <a:moveTo>
                      <a:pt x="916" y="0"/>
                    </a:moveTo>
                    <a:cubicBezTo>
                      <a:pt x="457" y="0"/>
                      <a:pt x="179" y="327"/>
                      <a:pt x="8" y="716"/>
                    </a:cubicBezTo>
                    <a:cubicBezTo>
                      <a:pt x="1" y="734"/>
                      <a:pt x="66" y="856"/>
                      <a:pt x="113" y="856"/>
                    </a:cubicBezTo>
                    <a:cubicBezTo>
                      <a:pt x="126" y="856"/>
                      <a:pt x="137" y="847"/>
                      <a:pt x="145" y="826"/>
                    </a:cubicBezTo>
                    <a:cubicBezTo>
                      <a:pt x="300" y="441"/>
                      <a:pt x="558" y="175"/>
                      <a:pt x="938" y="175"/>
                    </a:cubicBezTo>
                    <a:cubicBezTo>
                      <a:pt x="1009" y="175"/>
                      <a:pt x="1083" y="185"/>
                      <a:pt x="1163" y="204"/>
                    </a:cubicBezTo>
                    <a:cubicBezTo>
                      <a:pt x="1418" y="267"/>
                      <a:pt x="1653" y="405"/>
                      <a:pt x="1865" y="559"/>
                    </a:cubicBezTo>
                    <a:cubicBezTo>
                      <a:pt x="1874" y="566"/>
                      <a:pt x="1882" y="569"/>
                      <a:pt x="1888" y="569"/>
                    </a:cubicBezTo>
                    <a:cubicBezTo>
                      <a:pt x="1938" y="569"/>
                      <a:pt x="1878" y="360"/>
                      <a:pt x="1846" y="339"/>
                    </a:cubicBezTo>
                    <a:cubicBezTo>
                      <a:pt x="1573" y="156"/>
                      <a:pt x="1254" y="3"/>
                      <a:pt x="923" y="0"/>
                    </a:cubicBezTo>
                    <a:cubicBezTo>
                      <a:pt x="921" y="0"/>
                      <a:pt x="919" y="0"/>
                      <a:pt x="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3"/>
              <p:cNvSpPr/>
              <p:nvPr/>
            </p:nvSpPr>
            <p:spPr>
              <a:xfrm>
                <a:off x="1799810" y="2845521"/>
                <a:ext cx="170157" cy="218226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4558" extrusionOk="0">
                    <a:moveTo>
                      <a:pt x="122" y="1"/>
                    </a:moveTo>
                    <a:cubicBezTo>
                      <a:pt x="60" y="1"/>
                      <a:pt x="0" y="61"/>
                      <a:pt x="47" y="123"/>
                    </a:cubicBezTo>
                    <a:cubicBezTo>
                      <a:pt x="1162" y="1605"/>
                      <a:pt x="2270" y="3092"/>
                      <a:pt x="3406" y="4556"/>
                    </a:cubicBezTo>
                    <a:cubicBezTo>
                      <a:pt x="3407" y="4557"/>
                      <a:pt x="3409" y="4558"/>
                      <a:pt x="3411" y="4558"/>
                    </a:cubicBezTo>
                    <a:cubicBezTo>
                      <a:pt x="3437" y="4558"/>
                      <a:pt x="3554" y="4469"/>
                      <a:pt x="3549" y="4463"/>
                    </a:cubicBezTo>
                    <a:cubicBezTo>
                      <a:pt x="2414" y="3001"/>
                      <a:pt x="1306" y="1517"/>
                      <a:pt x="194" y="37"/>
                    </a:cubicBezTo>
                    <a:cubicBezTo>
                      <a:pt x="175" y="11"/>
                      <a:pt x="148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3"/>
              <p:cNvSpPr/>
              <p:nvPr/>
            </p:nvSpPr>
            <p:spPr>
              <a:xfrm>
                <a:off x="1495936" y="2544947"/>
                <a:ext cx="108012" cy="62686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3093" extrusionOk="0">
                    <a:moveTo>
                      <a:pt x="1269" y="0"/>
                    </a:moveTo>
                    <a:cubicBezTo>
                      <a:pt x="1232" y="0"/>
                      <a:pt x="1196" y="30"/>
                      <a:pt x="1187" y="64"/>
                    </a:cubicBezTo>
                    <a:cubicBezTo>
                      <a:pt x="504" y="2671"/>
                      <a:pt x="0" y="5379"/>
                      <a:pt x="147" y="8079"/>
                    </a:cubicBezTo>
                    <a:cubicBezTo>
                      <a:pt x="246" y="9875"/>
                      <a:pt x="647" y="11838"/>
                      <a:pt x="2070" y="13071"/>
                    </a:cubicBezTo>
                    <a:cubicBezTo>
                      <a:pt x="2087" y="13086"/>
                      <a:pt x="2107" y="13093"/>
                      <a:pt x="2126" y="13093"/>
                    </a:cubicBezTo>
                    <a:cubicBezTo>
                      <a:pt x="2195" y="13093"/>
                      <a:pt x="2255" y="13007"/>
                      <a:pt x="2190" y="12951"/>
                    </a:cubicBezTo>
                    <a:cubicBezTo>
                      <a:pt x="505" y="11489"/>
                      <a:pt x="367" y="8952"/>
                      <a:pt x="388" y="6867"/>
                    </a:cubicBezTo>
                    <a:cubicBezTo>
                      <a:pt x="400" y="5550"/>
                      <a:pt x="533" y="4238"/>
                      <a:pt x="743" y="2937"/>
                    </a:cubicBezTo>
                    <a:cubicBezTo>
                      <a:pt x="838" y="2347"/>
                      <a:pt x="954" y="1760"/>
                      <a:pt x="1087" y="1177"/>
                    </a:cubicBezTo>
                    <a:cubicBezTo>
                      <a:pt x="1179" y="773"/>
                      <a:pt x="1159" y="294"/>
                      <a:pt x="1487" y="294"/>
                    </a:cubicBezTo>
                    <a:cubicBezTo>
                      <a:pt x="1542" y="294"/>
                      <a:pt x="1607" y="307"/>
                      <a:pt x="1684" y="336"/>
                    </a:cubicBezTo>
                    <a:cubicBezTo>
                      <a:pt x="1695" y="340"/>
                      <a:pt x="1705" y="342"/>
                      <a:pt x="1714" y="342"/>
                    </a:cubicBezTo>
                    <a:cubicBezTo>
                      <a:pt x="1794" y="342"/>
                      <a:pt x="1820" y="207"/>
                      <a:pt x="1729" y="172"/>
                    </a:cubicBezTo>
                    <a:cubicBezTo>
                      <a:pt x="1583" y="116"/>
                      <a:pt x="1438" y="60"/>
                      <a:pt x="1292" y="5"/>
                    </a:cubicBezTo>
                    <a:cubicBezTo>
                      <a:pt x="1284" y="2"/>
                      <a:pt x="1277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1434702" y="2741436"/>
                <a:ext cx="14124" cy="8522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8" extrusionOk="0">
                    <a:moveTo>
                      <a:pt x="79" y="0"/>
                    </a:moveTo>
                    <a:cubicBezTo>
                      <a:pt x="48" y="0"/>
                      <a:pt x="19" y="22"/>
                      <a:pt x="10" y="54"/>
                    </a:cubicBezTo>
                    <a:cubicBezTo>
                      <a:pt x="0" y="92"/>
                      <a:pt x="24" y="131"/>
                      <a:pt x="61" y="140"/>
                    </a:cubicBezTo>
                    <a:lnTo>
                      <a:pt x="199" y="175"/>
                    </a:lnTo>
                    <a:cubicBezTo>
                      <a:pt x="205" y="176"/>
                      <a:pt x="210" y="177"/>
                      <a:pt x="216" y="177"/>
                    </a:cubicBezTo>
                    <a:cubicBezTo>
                      <a:pt x="247" y="177"/>
                      <a:pt x="276" y="155"/>
                      <a:pt x="285" y="123"/>
                    </a:cubicBezTo>
                    <a:cubicBezTo>
                      <a:pt x="295" y="85"/>
                      <a:pt x="271" y="47"/>
                      <a:pt x="233" y="37"/>
                    </a:cubicBezTo>
                    <a:lnTo>
                      <a:pt x="96" y="3"/>
                    </a:lnTo>
                    <a:cubicBezTo>
                      <a:pt x="91" y="1"/>
                      <a:pt x="85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1452273" y="2745840"/>
                <a:ext cx="40840" cy="1469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07" extrusionOk="0">
                    <a:moveTo>
                      <a:pt x="80" y="0"/>
                    </a:moveTo>
                    <a:cubicBezTo>
                      <a:pt x="47" y="0"/>
                      <a:pt x="19" y="22"/>
                      <a:pt x="11" y="55"/>
                    </a:cubicBezTo>
                    <a:cubicBezTo>
                      <a:pt x="1" y="92"/>
                      <a:pt x="24" y="131"/>
                      <a:pt x="62" y="140"/>
                    </a:cubicBezTo>
                    <a:lnTo>
                      <a:pt x="294" y="197"/>
                    </a:lnTo>
                    <a:cubicBezTo>
                      <a:pt x="300" y="199"/>
                      <a:pt x="306" y="199"/>
                      <a:pt x="311" y="199"/>
                    </a:cubicBezTo>
                    <a:cubicBezTo>
                      <a:pt x="343" y="199"/>
                      <a:pt x="372" y="177"/>
                      <a:pt x="380" y="145"/>
                    </a:cubicBezTo>
                    <a:cubicBezTo>
                      <a:pt x="389" y="106"/>
                      <a:pt x="365" y="68"/>
                      <a:pt x="327" y="59"/>
                    </a:cubicBezTo>
                    <a:lnTo>
                      <a:pt x="96" y="2"/>
                    </a:lnTo>
                    <a:cubicBezTo>
                      <a:pt x="91" y="1"/>
                      <a:pt x="85" y="0"/>
                      <a:pt x="80" y="0"/>
                    </a:cubicBezTo>
                    <a:close/>
                    <a:moveTo>
                      <a:pt x="543" y="112"/>
                    </a:moveTo>
                    <a:cubicBezTo>
                      <a:pt x="510" y="112"/>
                      <a:pt x="481" y="133"/>
                      <a:pt x="473" y="166"/>
                    </a:cubicBezTo>
                    <a:cubicBezTo>
                      <a:pt x="465" y="205"/>
                      <a:pt x="488" y="243"/>
                      <a:pt x="527" y="252"/>
                    </a:cubicBezTo>
                    <a:cubicBezTo>
                      <a:pt x="605" y="269"/>
                      <a:pt x="684" y="288"/>
                      <a:pt x="760" y="304"/>
                    </a:cubicBezTo>
                    <a:cubicBezTo>
                      <a:pt x="764" y="305"/>
                      <a:pt x="769" y="306"/>
                      <a:pt x="775" y="306"/>
                    </a:cubicBezTo>
                    <a:cubicBezTo>
                      <a:pt x="808" y="306"/>
                      <a:pt x="837" y="283"/>
                      <a:pt x="844" y="250"/>
                    </a:cubicBezTo>
                    <a:cubicBezTo>
                      <a:pt x="852" y="212"/>
                      <a:pt x="828" y="174"/>
                      <a:pt x="789" y="165"/>
                    </a:cubicBezTo>
                    <a:cubicBezTo>
                      <a:pt x="714" y="149"/>
                      <a:pt x="637" y="131"/>
                      <a:pt x="559" y="113"/>
                    </a:cubicBezTo>
                    <a:cubicBezTo>
                      <a:pt x="554" y="112"/>
                      <a:pt x="548" y="112"/>
                      <a:pt x="543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1496846" y="2756038"/>
                <a:ext cx="14124" cy="813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0" extrusionOk="0">
                    <a:moveTo>
                      <a:pt x="78" y="1"/>
                    </a:moveTo>
                    <a:cubicBezTo>
                      <a:pt x="45" y="1"/>
                      <a:pt x="15" y="24"/>
                      <a:pt x="9" y="58"/>
                    </a:cubicBezTo>
                    <a:cubicBezTo>
                      <a:pt x="1" y="97"/>
                      <a:pt x="26" y="134"/>
                      <a:pt x="64" y="141"/>
                    </a:cubicBezTo>
                    <a:cubicBezTo>
                      <a:pt x="115" y="152"/>
                      <a:pt x="162" y="160"/>
                      <a:pt x="205" y="168"/>
                    </a:cubicBezTo>
                    <a:cubicBezTo>
                      <a:pt x="209" y="169"/>
                      <a:pt x="214" y="169"/>
                      <a:pt x="218" y="169"/>
                    </a:cubicBezTo>
                    <a:cubicBezTo>
                      <a:pt x="251" y="169"/>
                      <a:pt x="281" y="145"/>
                      <a:pt x="287" y="111"/>
                    </a:cubicBezTo>
                    <a:cubicBezTo>
                      <a:pt x="294" y="72"/>
                      <a:pt x="269" y="35"/>
                      <a:pt x="230" y="28"/>
                    </a:cubicBezTo>
                    <a:cubicBezTo>
                      <a:pt x="188" y="21"/>
                      <a:pt x="142" y="12"/>
                      <a:pt x="92" y="2"/>
                    </a:cubicBezTo>
                    <a:cubicBezTo>
                      <a:pt x="88" y="1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8" name="Google Shape;1228;p33"/>
          <p:cNvGrpSpPr/>
          <p:nvPr/>
        </p:nvGrpSpPr>
        <p:grpSpPr>
          <a:xfrm>
            <a:off x="2435334" y="4596744"/>
            <a:ext cx="691262" cy="522290"/>
            <a:chOff x="484399" y="3917869"/>
            <a:chExt cx="691262" cy="522290"/>
          </a:xfrm>
        </p:grpSpPr>
        <p:grpSp>
          <p:nvGrpSpPr>
            <p:cNvPr id="1229" name="Google Shape;1229;p33"/>
            <p:cNvGrpSpPr/>
            <p:nvPr/>
          </p:nvGrpSpPr>
          <p:grpSpPr>
            <a:xfrm rot="5400000">
              <a:off x="608582" y="3873081"/>
              <a:ext cx="479274" cy="654882"/>
              <a:chOff x="8007387" y="97712"/>
              <a:chExt cx="370984" cy="506914"/>
            </a:xfrm>
          </p:grpSpPr>
          <p:sp>
            <p:nvSpPr>
              <p:cNvPr id="1230" name="Google Shape;1230;p33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3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3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3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3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3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3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3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3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33"/>
            <p:cNvGrpSpPr/>
            <p:nvPr/>
          </p:nvGrpSpPr>
          <p:grpSpPr>
            <a:xfrm rot="5400000">
              <a:off x="572203" y="3830065"/>
              <a:ext cx="479274" cy="654882"/>
              <a:chOff x="8007387" y="97712"/>
              <a:chExt cx="370984" cy="506914"/>
            </a:xfrm>
          </p:grpSpPr>
          <p:sp>
            <p:nvSpPr>
              <p:cNvPr id="1245" name="Google Shape;1245;p33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3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3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3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3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3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9" name="Google Shape;1259;p33"/>
          <p:cNvGrpSpPr/>
          <p:nvPr/>
        </p:nvGrpSpPr>
        <p:grpSpPr>
          <a:xfrm>
            <a:off x="-155163" y="4016809"/>
            <a:ext cx="901661" cy="908297"/>
            <a:chOff x="194724" y="2208673"/>
            <a:chExt cx="901661" cy="908297"/>
          </a:xfrm>
        </p:grpSpPr>
        <p:grpSp>
          <p:nvGrpSpPr>
            <p:cNvPr id="1260" name="Google Shape;1260;p33"/>
            <p:cNvGrpSpPr/>
            <p:nvPr/>
          </p:nvGrpSpPr>
          <p:grpSpPr>
            <a:xfrm rot="8100000">
              <a:off x="457285" y="2278943"/>
              <a:ext cx="412918" cy="810774"/>
              <a:chOff x="881239" y="654698"/>
              <a:chExt cx="412922" cy="810782"/>
            </a:xfrm>
          </p:grpSpPr>
          <p:sp>
            <p:nvSpPr>
              <p:cNvPr id="1261" name="Google Shape;1261;p33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33"/>
            <p:cNvGrpSpPr/>
            <p:nvPr/>
          </p:nvGrpSpPr>
          <p:grpSpPr>
            <a:xfrm rot="8100000">
              <a:off x="420905" y="2235927"/>
              <a:ext cx="412918" cy="810774"/>
              <a:chOff x="881239" y="654698"/>
              <a:chExt cx="412922" cy="810782"/>
            </a:xfrm>
          </p:grpSpPr>
          <p:sp>
            <p:nvSpPr>
              <p:cNvPr id="1272" name="Google Shape;1272;p33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3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3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2" name="Google Shape;1282;p33"/>
          <p:cNvGrpSpPr/>
          <p:nvPr/>
        </p:nvGrpSpPr>
        <p:grpSpPr>
          <a:xfrm>
            <a:off x="7862568" y="3721404"/>
            <a:ext cx="1024329" cy="925123"/>
            <a:chOff x="7862568" y="3721404"/>
            <a:chExt cx="1024329" cy="925123"/>
          </a:xfrm>
        </p:grpSpPr>
        <p:grpSp>
          <p:nvGrpSpPr>
            <p:cNvPr id="1283" name="Google Shape;1283;p33"/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1284" name="Google Shape;1284;p33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3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3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3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3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3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3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3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3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3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3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3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3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3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3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3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3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3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3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3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3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3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3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3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3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3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3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3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3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3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3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3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3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3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3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3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3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3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3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3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3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3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33"/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1358" name="Google Shape;1358;p33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3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3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3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3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3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3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3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3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3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3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3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3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3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3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3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3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3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3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3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3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3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3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3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3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3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3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3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3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3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3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3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3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3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3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3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3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3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3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3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3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3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3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3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3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3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3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1" name="Google Shape;1431;p33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33"/>
          <p:cNvGrpSpPr/>
          <p:nvPr/>
        </p:nvGrpSpPr>
        <p:grpSpPr>
          <a:xfrm>
            <a:off x="7912979" y="212593"/>
            <a:ext cx="788157" cy="794794"/>
            <a:chOff x="7912979" y="212593"/>
            <a:chExt cx="788157" cy="794794"/>
          </a:xfrm>
        </p:grpSpPr>
        <p:grpSp>
          <p:nvGrpSpPr>
            <p:cNvPr id="1433" name="Google Shape;1433;p33"/>
            <p:cNvGrpSpPr/>
            <p:nvPr/>
          </p:nvGrpSpPr>
          <p:grpSpPr>
            <a:xfrm rot="2700000">
              <a:off x="8087019" y="338139"/>
              <a:ext cx="476456" cy="586718"/>
              <a:chOff x="3405953" y="2091856"/>
              <a:chExt cx="400887" cy="493661"/>
            </a:xfrm>
          </p:grpSpPr>
          <p:sp>
            <p:nvSpPr>
              <p:cNvPr id="1434" name="Google Shape;1434;p33"/>
              <p:cNvSpPr/>
              <p:nvPr/>
            </p:nvSpPr>
            <p:spPr>
              <a:xfrm>
                <a:off x="3405953" y="2095179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3"/>
              <p:cNvSpPr/>
              <p:nvPr/>
            </p:nvSpPr>
            <p:spPr>
              <a:xfrm>
                <a:off x="3524606" y="2138114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>
                <a:off x="3460591" y="2191607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3"/>
              <p:cNvSpPr/>
              <p:nvPr/>
            </p:nvSpPr>
            <p:spPr>
              <a:xfrm>
                <a:off x="3672091" y="2114487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3"/>
              <p:cNvSpPr/>
              <p:nvPr/>
            </p:nvSpPr>
            <p:spPr>
              <a:xfrm>
                <a:off x="3469008" y="2288516"/>
                <a:ext cx="31232" cy="413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1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9" y="503"/>
                      <a:pt x="549" y="868"/>
                      <a:pt x="845" y="1119"/>
                    </a:cubicBezTo>
                    <a:cubicBezTo>
                      <a:pt x="617" y="708"/>
                      <a:pt x="320" y="320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3"/>
              <p:cNvSpPr/>
              <p:nvPr/>
            </p:nvSpPr>
            <p:spPr>
              <a:xfrm>
                <a:off x="3408352" y="2091856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0" name="Google Shape;1440;p33"/>
            <p:cNvGrpSpPr/>
            <p:nvPr/>
          </p:nvGrpSpPr>
          <p:grpSpPr>
            <a:xfrm rot="2700000">
              <a:off x="8050640" y="295123"/>
              <a:ext cx="476456" cy="586718"/>
              <a:chOff x="3405953" y="2091856"/>
              <a:chExt cx="400887" cy="493661"/>
            </a:xfrm>
          </p:grpSpPr>
          <p:sp>
            <p:nvSpPr>
              <p:cNvPr id="1441" name="Google Shape;1441;p33"/>
              <p:cNvSpPr/>
              <p:nvPr/>
            </p:nvSpPr>
            <p:spPr>
              <a:xfrm>
                <a:off x="3405953" y="2095179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3"/>
              <p:cNvSpPr/>
              <p:nvPr/>
            </p:nvSpPr>
            <p:spPr>
              <a:xfrm>
                <a:off x="3524606" y="2138114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3"/>
              <p:cNvSpPr/>
              <p:nvPr/>
            </p:nvSpPr>
            <p:spPr>
              <a:xfrm>
                <a:off x="3460591" y="2191607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3"/>
              <p:cNvSpPr/>
              <p:nvPr/>
            </p:nvSpPr>
            <p:spPr>
              <a:xfrm>
                <a:off x="3672091" y="2114487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3"/>
              <p:cNvSpPr/>
              <p:nvPr/>
            </p:nvSpPr>
            <p:spPr>
              <a:xfrm>
                <a:off x="3469008" y="2288516"/>
                <a:ext cx="31232" cy="413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1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9" y="503"/>
                      <a:pt x="549" y="868"/>
                      <a:pt x="845" y="1119"/>
                    </a:cubicBezTo>
                    <a:cubicBezTo>
                      <a:pt x="617" y="708"/>
                      <a:pt x="320" y="320"/>
                      <a:pt x="1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3"/>
              <p:cNvSpPr/>
              <p:nvPr/>
            </p:nvSpPr>
            <p:spPr>
              <a:xfrm>
                <a:off x="3408352" y="2091856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7" name="Google Shape;1447;p33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3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3"/>
          <p:cNvSpPr/>
          <p:nvPr/>
        </p:nvSpPr>
        <p:spPr>
          <a:xfrm>
            <a:off x="3364825" y="37607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3"/>
          <p:cNvSpPr/>
          <p:nvPr/>
        </p:nvSpPr>
        <p:spPr>
          <a:xfrm>
            <a:off x="6742950" y="448412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3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3"/>
          <p:cNvSpPr/>
          <p:nvPr/>
        </p:nvSpPr>
        <p:spPr>
          <a:xfrm>
            <a:off x="4373625" y="285810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3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3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5" name="Google Shape;1455;p33"/>
          <p:cNvGrpSpPr/>
          <p:nvPr/>
        </p:nvGrpSpPr>
        <p:grpSpPr>
          <a:xfrm>
            <a:off x="4430854" y="4282890"/>
            <a:ext cx="505019" cy="516396"/>
            <a:chOff x="4430854" y="4282890"/>
            <a:chExt cx="505019" cy="516396"/>
          </a:xfrm>
        </p:grpSpPr>
        <p:grpSp>
          <p:nvGrpSpPr>
            <p:cNvPr id="1456" name="Google Shape;1456;p33"/>
            <p:cNvGrpSpPr/>
            <p:nvPr/>
          </p:nvGrpSpPr>
          <p:grpSpPr>
            <a:xfrm>
              <a:off x="4459429" y="4330515"/>
              <a:ext cx="476444" cy="468771"/>
              <a:chOff x="5725679" y="3981227"/>
              <a:chExt cx="476444" cy="468771"/>
            </a:xfrm>
          </p:grpSpPr>
          <p:sp>
            <p:nvSpPr>
              <p:cNvPr id="1457" name="Google Shape;1457;p33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3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3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3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3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6" name="Google Shape;1466;p33"/>
            <p:cNvGrpSpPr/>
            <p:nvPr/>
          </p:nvGrpSpPr>
          <p:grpSpPr>
            <a:xfrm>
              <a:off x="4430854" y="4282890"/>
              <a:ext cx="476444" cy="468771"/>
              <a:chOff x="5725679" y="3981227"/>
              <a:chExt cx="476444" cy="468771"/>
            </a:xfrm>
          </p:grpSpPr>
          <p:sp>
            <p:nvSpPr>
              <p:cNvPr id="1467" name="Google Shape;1467;p33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3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3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3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3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3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3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3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3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4" name="文本框 6">
            <a:extLst>
              <a:ext uri="{FF2B5EF4-FFF2-40B4-BE49-F238E27FC236}">
                <a16:creationId xmlns:a16="http://schemas.microsoft.com/office/drawing/2014/main" id="{22628DC0-7F7F-8A3F-8750-8A60D52E68F5}"/>
              </a:ext>
            </a:extLst>
          </p:cNvPr>
          <p:cNvSpPr txBox="1"/>
          <p:nvPr/>
        </p:nvSpPr>
        <p:spPr>
          <a:xfrm>
            <a:off x="1752984" y="1434932"/>
            <a:ext cx="6713697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46"/>
          <p:cNvSpPr/>
          <p:nvPr/>
        </p:nvSpPr>
        <p:spPr>
          <a:xfrm rot="-5400000">
            <a:off x="267533" y="391373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3" name="Google Shape;3543;p46"/>
          <p:cNvGrpSpPr/>
          <p:nvPr/>
        </p:nvGrpSpPr>
        <p:grpSpPr>
          <a:xfrm>
            <a:off x="7993335" y="539999"/>
            <a:ext cx="615023" cy="624548"/>
            <a:chOff x="7846785" y="539999"/>
            <a:chExt cx="615023" cy="624548"/>
          </a:xfrm>
        </p:grpSpPr>
        <p:grpSp>
          <p:nvGrpSpPr>
            <p:cNvPr id="3544" name="Google Shape;3544;p46"/>
            <p:cNvGrpSpPr/>
            <p:nvPr/>
          </p:nvGrpSpPr>
          <p:grpSpPr>
            <a:xfrm rot="2700000" flipH="1">
              <a:off x="7889978" y="751507"/>
              <a:ext cx="566736" cy="249156"/>
              <a:chOff x="5037189" y="4399535"/>
              <a:chExt cx="550698" cy="242105"/>
            </a:xfrm>
          </p:grpSpPr>
          <p:sp>
            <p:nvSpPr>
              <p:cNvPr id="3545" name="Google Shape;3545;p46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6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6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6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6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6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6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6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6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6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6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6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6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8" name="Google Shape;3558;p46"/>
            <p:cNvGrpSpPr/>
            <p:nvPr/>
          </p:nvGrpSpPr>
          <p:grpSpPr>
            <a:xfrm rot="2700000" flipH="1">
              <a:off x="7851878" y="703882"/>
              <a:ext cx="566736" cy="249156"/>
              <a:chOff x="5037189" y="4399535"/>
              <a:chExt cx="550698" cy="242105"/>
            </a:xfrm>
          </p:grpSpPr>
          <p:sp>
            <p:nvSpPr>
              <p:cNvPr id="3559" name="Google Shape;3559;p46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6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6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6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6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6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6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6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6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6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6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0" name="Google Shape;3570;p46"/>
          <p:cNvGrpSpPr/>
          <p:nvPr/>
        </p:nvGrpSpPr>
        <p:grpSpPr>
          <a:xfrm>
            <a:off x="312254" y="3975528"/>
            <a:ext cx="880003" cy="1074307"/>
            <a:chOff x="312254" y="3975528"/>
            <a:chExt cx="880003" cy="1074307"/>
          </a:xfrm>
        </p:grpSpPr>
        <p:grpSp>
          <p:nvGrpSpPr>
            <p:cNvPr id="3571" name="Google Shape;3571;p46"/>
            <p:cNvGrpSpPr/>
            <p:nvPr/>
          </p:nvGrpSpPr>
          <p:grpSpPr>
            <a:xfrm>
              <a:off x="350354" y="4023153"/>
              <a:ext cx="841903" cy="1026682"/>
              <a:chOff x="360911" y="3929306"/>
              <a:chExt cx="841903" cy="1026682"/>
            </a:xfrm>
          </p:grpSpPr>
          <p:sp>
            <p:nvSpPr>
              <p:cNvPr id="3572" name="Google Shape;3572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6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6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6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6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6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6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6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6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6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6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4" name="Google Shape;3584;p46"/>
            <p:cNvGrpSpPr/>
            <p:nvPr/>
          </p:nvGrpSpPr>
          <p:grpSpPr>
            <a:xfrm>
              <a:off x="312254" y="3975528"/>
              <a:ext cx="841903" cy="1026682"/>
              <a:chOff x="360911" y="3929306"/>
              <a:chExt cx="841903" cy="1026682"/>
            </a:xfrm>
          </p:grpSpPr>
          <p:sp>
            <p:nvSpPr>
              <p:cNvPr id="3585" name="Google Shape;3585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6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6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6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6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6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6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6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6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6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6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7" name="Google Shape;3597;p46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46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46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46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46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46"/>
          <p:cNvSpPr/>
          <p:nvPr/>
        </p:nvSpPr>
        <p:spPr>
          <a:xfrm>
            <a:off x="123875" y="31076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46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46"/>
          <p:cNvSpPr/>
          <p:nvPr/>
        </p:nvSpPr>
        <p:spPr>
          <a:xfrm rot="-1799958">
            <a:off x="7995226" y="4361884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4627665C-D022-D3E6-C053-F3B25EA919AA}"/>
              </a:ext>
            </a:extLst>
          </p:cNvPr>
          <p:cNvSpPr/>
          <p:nvPr/>
        </p:nvSpPr>
        <p:spPr>
          <a:xfrm>
            <a:off x="2235994" y="164306"/>
            <a:ext cx="5314950" cy="877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CAF10EC2-D70E-CCCC-2DF9-05CA26584918}"/>
                  </a:ext>
                </a:extLst>
              </p:cNvPr>
              <p:cNvSpPr txBox="1"/>
              <p:nvPr/>
            </p:nvSpPr>
            <p:spPr>
              <a:xfrm>
                <a:off x="1046233" y="1694434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5=15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CAF10EC2-D70E-CCCC-2DF9-05CA2658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33" y="1694434"/>
                <a:ext cx="1521250" cy="369332"/>
              </a:xfrm>
              <a:prstGeom prst="rect">
                <a:avLst/>
              </a:prstGeom>
              <a:blipFill>
                <a:blip r:embed="rId3"/>
                <a:stretch>
                  <a:fillRect l="-4016" r="-44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DA10E026-E19F-8D99-07CE-201EA2D44D3D}"/>
                  </a:ext>
                </a:extLst>
              </p:cNvPr>
              <p:cNvSpPr txBox="1"/>
              <p:nvPr/>
            </p:nvSpPr>
            <p:spPr>
              <a:xfrm>
                <a:off x="4027558" y="1694434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6=18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DA10E026-E19F-8D99-07CE-201EA2D4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1694434"/>
                <a:ext cx="1521250" cy="369332"/>
              </a:xfrm>
              <a:prstGeom prst="rect">
                <a:avLst/>
              </a:prstGeom>
              <a:blipFill>
                <a:blip r:embed="rId4"/>
                <a:stretch>
                  <a:fillRect l="-4016" r="-401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AC60C49-BA68-10B7-0B66-3523C936A6EA}"/>
                  </a:ext>
                </a:extLst>
              </p:cNvPr>
              <p:cNvSpPr txBox="1"/>
              <p:nvPr/>
            </p:nvSpPr>
            <p:spPr>
              <a:xfrm>
                <a:off x="6906945" y="1689908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8=24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AC60C49-BA68-10B7-0B66-3523C936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45" y="1689908"/>
                <a:ext cx="1521250" cy="369332"/>
              </a:xfrm>
              <a:prstGeom prst="rect">
                <a:avLst/>
              </a:prstGeom>
              <a:blipFill>
                <a:blip r:embed="rId5"/>
                <a:stretch>
                  <a:fillRect l="-3600" r="-4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14C6C29-01F7-AB39-FE20-8083F1CCEBAD}"/>
                  </a:ext>
                </a:extLst>
              </p:cNvPr>
              <p:cNvSpPr txBox="1"/>
              <p:nvPr/>
            </p:nvSpPr>
            <p:spPr>
              <a:xfrm>
                <a:off x="1077265" y="2637550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15 :3=5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14C6C29-01F7-AB39-FE20-8083F1CC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65" y="2637550"/>
                <a:ext cx="1430328" cy="369332"/>
              </a:xfrm>
              <a:prstGeom prst="rect">
                <a:avLst/>
              </a:prstGeom>
              <a:blipFill>
                <a:blip r:embed="rId6"/>
                <a:stretch>
                  <a:fillRect l="-4701" r="-470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9CCF6DFF-34BF-6043-DB94-D87B554D22FA}"/>
                  </a:ext>
                </a:extLst>
              </p:cNvPr>
              <p:cNvSpPr txBox="1"/>
              <p:nvPr/>
            </p:nvSpPr>
            <p:spPr>
              <a:xfrm>
                <a:off x="1077265" y="3571711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15 :5=3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9CCF6DFF-34BF-6043-DB94-D87B554D2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65" y="3571711"/>
                <a:ext cx="1430328" cy="369332"/>
              </a:xfrm>
              <a:prstGeom prst="rect">
                <a:avLst/>
              </a:prstGeom>
              <a:blipFill>
                <a:blip r:embed="rId7"/>
                <a:stretch>
                  <a:fillRect l="-4701" r="-427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113EC89A-310E-359C-EE1B-156C36A7E023}"/>
                  </a:ext>
                </a:extLst>
              </p:cNvPr>
              <p:cNvSpPr txBox="1"/>
              <p:nvPr/>
            </p:nvSpPr>
            <p:spPr>
              <a:xfrm>
                <a:off x="4027558" y="2703850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 :3=6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113EC89A-310E-359C-EE1B-156C36A7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2703850"/>
                <a:ext cx="1430328" cy="369332"/>
              </a:xfrm>
              <a:prstGeom prst="rect">
                <a:avLst/>
              </a:prstGeom>
              <a:blipFill>
                <a:blip r:embed="rId8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10E85682-50AD-A9A1-92BC-963DEA178887}"/>
                  </a:ext>
                </a:extLst>
              </p:cNvPr>
              <p:cNvSpPr txBox="1"/>
              <p:nvPr/>
            </p:nvSpPr>
            <p:spPr>
              <a:xfrm>
                <a:off x="4027558" y="3571711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 :6=3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10E85682-50AD-A9A1-92BC-963DEA178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3571711"/>
                <a:ext cx="1430328" cy="369332"/>
              </a:xfrm>
              <a:prstGeom prst="rect">
                <a:avLst/>
              </a:prstGeom>
              <a:blipFill>
                <a:blip r:embed="rId9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5465E4C7-45E0-5ED2-D98B-043EE9D9366E}"/>
                  </a:ext>
                </a:extLst>
              </p:cNvPr>
              <p:cNvSpPr txBox="1"/>
              <p:nvPr/>
            </p:nvSpPr>
            <p:spPr>
              <a:xfrm>
                <a:off x="6912138" y="2682253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24 :3=8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5465E4C7-45E0-5ED2-D98B-043EE9D9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38" y="2682253"/>
                <a:ext cx="1430328" cy="369332"/>
              </a:xfrm>
              <a:prstGeom prst="rect">
                <a:avLst/>
              </a:prstGeom>
              <a:blipFill>
                <a:blip r:embed="rId10"/>
                <a:stretch>
                  <a:fillRect l="-4255" r="-383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1053E9B6-CBF2-BBAA-EBAC-813141FA3E5E}"/>
                  </a:ext>
                </a:extLst>
              </p:cNvPr>
              <p:cNvSpPr txBox="1"/>
              <p:nvPr/>
            </p:nvSpPr>
            <p:spPr>
              <a:xfrm>
                <a:off x="6920797" y="3573003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 :8=3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1053E9B6-CBF2-BBAA-EBAC-813141FA3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97" y="3573003"/>
                <a:ext cx="1430328" cy="369332"/>
              </a:xfrm>
              <a:prstGeom prst="rect">
                <a:avLst/>
              </a:prstGeom>
              <a:blipFill>
                <a:blip r:embed="rId11"/>
                <a:stretch>
                  <a:fillRect l="-3830" r="-425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oogle Shape;3148;p43">
            <a:extLst>
              <a:ext uri="{FF2B5EF4-FFF2-40B4-BE49-F238E27FC236}">
                <a16:creationId xmlns:a16="http://schemas.microsoft.com/office/drawing/2014/main" id="{732C4854-4B83-044B-3B4C-0A781A9258B7}"/>
              </a:ext>
            </a:extLst>
          </p:cNvPr>
          <p:cNvGrpSpPr/>
          <p:nvPr/>
        </p:nvGrpSpPr>
        <p:grpSpPr>
          <a:xfrm>
            <a:off x="5961722" y="4495052"/>
            <a:ext cx="628383" cy="577003"/>
            <a:chOff x="1184225" y="3957686"/>
            <a:chExt cx="628383" cy="577003"/>
          </a:xfrm>
        </p:grpSpPr>
        <p:grpSp>
          <p:nvGrpSpPr>
            <p:cNvPr id="115" name="Google Shape;3149;p43">
              <a:extLst>
                <a:ext uri="{FF2B5EF4-FFF2-40B4-BE49-F238E27FC236}">
                  <a16:creationId xmlns:a16="http://schemas.microsoft.com/office/drawing/2014/main" id="{ABFF8CB9-CD8F-8DDC-B8AC-DCBB749445D4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30" name="Google Shape;3150;p43">
                <a:extLst>
                  <a:ext uri="{FF2B5EF4-FFF2-40B4-BE49-F238E27FC236}">
                    <a16:creationId xmlns:a16="http://schemas.microsoft.com/office/drawing/2014/main" id="{75A6281B-CE5B-AFA0-7BD0-CC6D4A7F0CAE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51;p43">
                <a:extLst>
                  <a:ext uri="{FF2B5EF4-FFF2-40B4-BE49-F238E27FC236}">
                    <a16:creationId xmlns:a16="http://schemas.microsoft.com/office/drawing/2014/main" id="{684302C3-922E-79E0-825A-47614F1C3BC5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52;p43">
                <a:extLst>
                  <a:ext uri="{FF2B5EF4-FFF2-40B4-BE49-F238E27FC236}">
                    <a16:creationId xmlns:a16="http://schemas.microsoft.com/office/drawing/2014/main" id="{5F9ED7CA-7EAA-DEF0-1515-2FBDE018369A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53;p43">
                <a:extLst>
                  <a:ext uri="{FF2B5EF4-FFF2-40B4-BE49-F238E27FC236}">
                    <a16:creationId xmlns:a16="http://schemas.microsoft.com/office/drawing/2014/main" id="{0B39FD48-F21E-D846-27AF-D255A65CC892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54;p43">
                <a:extLst>
                  <a:ext uri="{FF2B5EF4-FFF2-40B4-BE49-F238E27FC236}">
                    <a16:creationId xmlns:a16="http://schemas.microsoft.com/office/drawing/2014/main" id="{FE5537DD-E465-6170-D2D9-57D45F59367A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55;p43">
                <a:extLst>
                  <a:ext uri="{FF2B5EF4-FFF2-40B4-BE49-F238E27FC236}">
                    <a16:creationId xmlns:a16="http://schemas.microsoft.com/office/drawing/2014/main" id="{ED45A4EA-84AD-023D-25D2-F83CB37C3F7E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56;p43">
                <a:extLst>
                  <a:ext uri="{FF2B5EF4-FFF2-40B4-BE49-F238E27FC236}">
                    <a16:creationId xmlns:a16="http://schemas.microsoft.com/office/drawing/2014/main" id="{81E332A4-7DE7-954B-7004-D06FC2D8B13B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57;p43">
                <a:extLst>
                  <a:ext uri="{FF2B5EF4-FFF2-40B4-BE49-F238E27FC236}">
                    <a16:creationId xmlns:a16="http://schemas.microsoft.com/office/drawing/2014/main" id="{C9727499-805D-8021-A82C-B8556618F9C4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58;p43">
                <a:extLst>
                  <a:ext uri="{FF2B5EF4-FFF2-40B4-BE49-F238E27FC236}">
                    <a16:creationId xmlns:a16="http://schemas.microsoft.com/office/drawing/2014/main" id="{BEBF059A-36A9-B30C-3017-90EDECD7979B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59;p43">
                <a:extLst>
                  <a:ext uri="{FF2B5EF4-FFF2-40B4-BE49-F238E27FC236}">
                    <a16:creationId xmlns:a16="http://schemas.microsoft.com/office/drawing/2014/main" id="{6E42D6F3-BA52-AC1B-9BF3-8A2A46DD653B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60;p43">
                <a:extLst>
                  <a:ext uri="{FF2B5EF4-FFF2-40B4-BE49-F238E27FC236}">
                    <a16:creationId xmlns:a16="http://schemas.microsoft.com/office/drawing/2014/main" id="{78D90834-B81E-65EA-69E2-2740EEB55128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61;p43">
                <a:extLst>
                  <a:ext uri="{FF2B5EF4-FFF2-40B4-BE49-F238E27FC236}">
                    <a16:creationId xmlns:a16="http://schemas.microsoft.com/office/drawing/2014/main" id="{37629093-974D-6179-886B-6E122F10D863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62;p43">
                <a:extLst>
                  <a:ext uri="{FF2B5EF4-FFF2-40B4-BE49-F238E27FC236}">
                    <a16:creationId xmlns:a16="http://schemas.microsoft.com/office/drawing/2014/main" id="{2776EABC-CF32-EF25-8EE8-41A899452472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3163;p43">
              <a:extLst>
                <a:ext uri="{FF2B5EF4-FFF2-40B4-BE49-F238E27FC236}">
                  <a16:creationId xmlns:a16="http://schemas.microsoft.com/office/drawing/2014/main" id="{99E3CD4C-D63C-6D92-F59A-50594DE77B3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17" name="Google Shape;3164;p43">
                <a:extLst>
                  <a:ext uri="{FF2B5EF4-FFF2-40B4-BE49-F238E27FC236}">
                    <a16:creationId xmlns:a16="http://schemas.microsoft.com/office/drawing/2014/main" id="{3DE8C5B5-01B6-0FC6-6654-AF513642B09A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165;p43">
                <a:extLst>
                  <a:ext uri="{FF2B5EF4-FFF2-40B4-BE49-F238E27FC236}">
                    <a16:creationId xmlns:a16="http://schemas.microsoft.com/office/drawing/2014/main" id="{5A4DD56A-5314-5799-D92D-C104A2996FD1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166;p43">
                <a:extLst>
                  <a:ext uri="{FF2B5EF4-FFF2-40B4-BE49-F238E27FC236}">
                    <a16:creationId xmlns:a16="http://schemas.microsoft.com/office/drawing/2014/main" id="{E2F68C4C-DBA1-53DE-445C-48F3C5802F2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167;p43">
                <a:extLst>
                  <a:ext uri="{FF2B5EF4-FFF2-40B4-BE49-F238E27FC236}">
                    <a16:creationId xmlns:a16="http://schemas.microsoft.com/office/drawing/2014/main" id="{A512A843-0FC3-8DA4-B775-25D9C71484A0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168;p43">
                <a:extLst>
                  <a:ext uri="{FF2B5EF4-FFF2-40B4-BE49-F238E27FC236}">
                    <a16:creationId xmlns:a16="http://schemas.microsoft.com/office/drawing/2014/main" id="{3675479E-7A02-1531-BB02-FB27B8816FD2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169;p43">
                <a:extLst>
                  <a:ext uri="{FF2B5EF4-FFF2-40B4-BE49-F238E27FC236}">
                    <a16:creationId xmlns:a16="http://schemas.microsoft.com/office/drawing/2014/main" id="{D491713B-531A-3E2F-2182-F70905A116FA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170;p43">
                <a:extLst>
                  <a:ext uri="{FF2B5EF4-FFF2-40B4-BE49-F238E27FC236}">
                    <a16:creationId xmlns:a16="http://schemas.microsoft.com/office/drawing/2014/main" id="{CBCFC8D8-6B2D-B075-F67B-6A6B2908A1C0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171;p43">
                <a:extLst>
                  <a:ext uri="{FF2B5EF4-FFF2-40B4-BE49-F238E27FC236}">
                    <a16:creationId xmlns:a16="http://schemas.microsoft.com/office/drawing/2014/main" id="{5FB1DBB5-7ACF-51CA-D90A-273CF5B17737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172;p43">
                <a:extLst>
                  <a:ext uri="{FF2B5EF4-FFF2-40B4-BE49-F238E27FC236}">
                    <a16:creationId xmlns:a16="http://schemas.microsoft.com/office/drawing/2014/main" id="{447A2D6F-2B95-F2FF-B641-505807A5D36C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173;p43">
                <a:extLst>
                  <a:ext uri="{FF2B5EF4-FFF2-40B4-BE49-F238E27FC236}">
                    <a16:creationId xmlns:a16="http://schemas.microsoft.com/office/drawing/2014/main" id="{A607B3FE-5537-D748-CDD3-A89CEF0BE11D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174;p43">
                <a:extLst>
                  <a:ext uri="{FF2B5EF4-FFF2-40B4-BE49-F238E27FC236}">
                    <a16:creationId xmlns:a16="http://schemas.microsoft.com/office/drawing/2014/main" id="{69B96903-21A0-3BBF-E2BE-AAF69394599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175;p43">
                <a:extLst>
                  <a:ext uri="{FF2B5EF4-FFF2-40B4-BE49-F238E27FC236}">
                    <a16:creationId xmlns:a16="http://schemas.microsoft.com/office/drawing/2014/main" id="{084BD4EA-CD6D-C5E4-A8DB-CDEC462C06F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176;p43">
                <a:extLst>
                  <a:ext uri="{FF2B5EF4-FFF2-40B4-BE49-F238E27FC236}">
                    <a16:creationId xmlns:a16="http://schemas.microsoft.com/office/drawing/2014/main" id="{A22DFFA3-620E-E9BD-7500-5D6670AE79B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" name="Google Shape;3252;p43">
            <a:extLst>
              <a:ext uri="{FF2B5EF4-FFF2-40B4-BE49-F238E27FC236}">
                <a16:creationId xmlns:a16="http://schemas.microsoft.com/office/drawing/2014/main" id="{11754A42-2998-69A6-067B-C288F8D1C3DF}"/>
              </a:ext>
            </a:extLst>
          </p:cNvPr>
          <p:cNvGrpSpPr/>
          <p:nvPr/>
        </p:nvGrpSpPr>
        <p:grpSpPr>
          <a:xfrm flipH="1">
            <a:off x="2669421" y="1598851"/>
            <a:ext cx="957545" cy="920777"/>
            <a:chOff x="918019" y="370518"/>
            <a:chExt cx="1172169" cy="1127160"/>
          </a:xfrm>
        </p:grpSpPr>
        <p:grpSp>
          <p:nvGrpSpPr>
            <p:cNvPr id="144" name="Google Shape;3253;p43">
              <a:extLst>
                <a:ext uri="{FF2B5EF4-FFF2-40B4-BE49-F238E27FC236}">
                  <a16:creationId xmlns:a16="http://schemas.microsoft.com/office/drawing/2014/main" id="{BA4A6593-BB25-9CF4-02B9-8D1E2CB5950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51" name="Google Shape;3254;p43">
                <a:extLst>
                  <a:ext uri="{FF2B5EF4-FFF2-40B4-BE49-F238E27FC236}">
                    <a16:creationId xmlns:a16="http://schemas.microsoft.com/office/drawing/2014/main" id="{7ACFB113-8CD1-240A-4445-85B19054FD58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55;p43">
                <a:extLst>
                  <a:ext uri="{FF2B5EF4-FFF2-40B4-BE49-F238E27FC236}">
                    <a16:creationId xmlns:a16="http://schemas.microsoft.com/office/drawing/2014/main" id="{899CB1C0-DAE7-5971-7BF9-FE4F24B780BA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56;p43">
                <a:extLst>
                  <a:ext uri="{FF2B5EF4-FFF2-40B4-BE49-F238E27FC236}">
                    <a16:creationId xmlns:a16="http://schemas.microsoft.com/office/drawing/2014/main" id="{21CEDD31-FFC5-DA4C-484F-73CF711D72FC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57;p43">
                <a:extLst>
                  <a:ext uri="{FF2B5EF4-FFF2-40B4-BE49-F238E27FC236}">
                    <a16:creationId xmlns:a16="http://schemas.microsoft.com/office/drawing/2014/main" id="{50E0D55E-F288-D34A-E7C9-A2ED8CAF2E8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58;p43">
                <a:extLst>
                  <a:ext uri="{FF2B5EF4-FFF2-40B4-BE49-F238E27FC236}">
                    <a16:creationId xmlns:a16="http://schemas.microsoft.com/office/drawing/2014/main" id="{248FCAF6-FE00-ECEF-A3AA-F158F8EBF3F2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3259;p43">
              <a:extLst>
                <a:ext uri="{FF2B5EF4-FFF2-40B4-BE49-F238E27FC236}">
                  <a16:creationId xmlns:a16="http://schemas.microsoft.com/office/drawing/2014/main" id="{7BE41C49-4159-AFFB-9D3A-52DEC4E845EE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46" name="Google Shape;3260;p43">
                <a:extLst>
                  <a:ext uri="{FF2B5EF4-FFF2-40B4-BE49-F238E27FC236}">
                    <a16:creationId xmlns:a16="http://schemas.microsoft.com/office/drawing/2014/main" id="{60A9DF69-C9EC-1478-9CFB-E7B253BDF20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261;p43">
                <a:extLst>
                  <a:ext uri="{FF2B5EF4-FFF2-40B4-BE49-F238E27FC236}">
                    <a16:creationId xmlns:a16="http://schemas.microsoft.com/office/drawing/2014/main" id="{F02EF166-B44D-7C7E-5B05-665B5542B4C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262;p43">
                <a:extLst>
                  <a:ext uri="{FF2B5EF4-FFF2-40B4-BE49-F238E27FC236}">
                    <a16:creationId xmlns:a16="http://schemas.microsoft.com/office/drawing/2014/main" id="{AEC94E57-9974-5ECA-C86E-D076B8795B90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63;p43">
                <a:extLst>
                  <a:ext uri="{FF2B5EF4-FFF2-40B4-BE49-F238E27FC236}">
                    <a16:creationId xmlns:a16="http://schemas.microsoft.com/office/drawing/2014/main" id="{EF743C84-4740-A542-9055-93FEDD179602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64;p43">
                <a:extLst>
                  <a:ext uri="{FF2B5EF4-FFF2-40B4-BE49-F238E27FC236}">
                    <a16:creationId xmlns:a16="http://schemas.microsoft.com/office/drawing/2014/main" id="{7D8247A1-EF46-C377-CDEA-4BCCBFF26100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8" name="Google Shape;3618;p47"/>
          <p:cNvGrpSpPr/>
          <p:nvPr/>
        </p:nvGrpSpPr>
        <p:grpSpPr>
          <a:xfrm>
            <a:off x="8119671" y="4174088"/>
            <a:ext cx="1024329" cy="925123"/>
            <a:chOff x="7862568" y="3721404"/>
            <a:chExt cx="1024329" cy="925123"/>
          </a:xfrm>
        </p:grpSpPr>
        <p:grpSp>
          <p:nvGrpSpPr>
            <p:cNvPr id="3619" name="Google Shape;3619;p47"/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3620" name="Google Shape;3620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3" name="Google Shape;3693;p47"/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3694" name="Google Shape;3694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7" name="Google Shape;3767;p47"/>
          <p:cNvSpPr/>
          <p:nvPr/>
        </p:nvSpPr>
        <p:spPr>
          <a:xfrm rot="418904">
            <a:off x="7932990" y="485592"/>
            <a:ext cx="673944" cy="584512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8" name="Google Shape;3768;p47"/>
          <p:cNvGrpSpPr/>
          <p:nvPr/>
        </p:nvGrpSpPr>
        <p:grpSpPr>
          <a:xfrm>
            <a:off x="23606" y="949398"/>
            <a:ext cx="543119" cy="487821"/>
            <a:chOff x="935179" y="530465"/>
            <a:chExt cx="543119" cy="487821"/>
          </a:xfrm>
        </p:grpSpPr>
        <p:grpSp>
          <p:nvGrpSpPr>
            <p:cNvPr id="3769" name="Google Shape;3769;p47"/>
            <p:cNvGrpSpPr/>
            <p:nvPr/>
          </p:nvGrpSpPr>
          <p:grpSpPr>
            <a:xfrm>
              <a:off x="1001854" y="549515"/>
              <a:ext cx="476444" cy="468771"/>
              <a:chOff x="5725679" y="3981227"/>
              <a:chExt cx="476444" cy="468771"/>
            </a:xfrm>
          </p:grpSpPr>
          <p:sp>
            <p:nvSpPr>
              <p:cNvPr id="3770" name="Google Shape;377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9" name="Google Shape;3779;p47"/>
            <p:cNvGrpSpPr/>
            <p:nvPr/>
          </p:nvGrpSpPr>
          <p:grpSpPr>
            <a:xfrm>
              <a:off x="935179" y="530465"/>
              <a:ext cx="476444" cy="468771"/>
              <a:chOff x="5725679" y="3981227"/>
              <a:chExt cx="476444" cy="468771"/>
            </a:xfrm>
          </p:grpSpPr>
          <p:sp>
            <p:nvSpPr>
              <p:cNvPr id="3780" name="Google Shape;378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89" name="Google Shape;3789;p47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7"/>
          <p:cNvSpPr/>
          <p:nvPr/>
        </p:nvSpPr>
        <p:spPr>
          <a:xfrm>
            <a:off x="351800" y="19046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7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7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47"/>
          <p:cNvSpPr/>
          <p:nvPr/>
        </p:nvSpPr>
        <p:spPr>
          <a:xfrm>
            <a:off x="8715825" y="24306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7"/>
          <p:cNvSpPr/>
          <p:nvPr/>
        </p:nvSpPr>
        <p:spPr>
          <a:xfrm>
            <a:off x="500425" y="30599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47"/>
          <p:cNvSpPr/>
          <p:nvPr/>
        </p:nvSpPr>
        <p:spPr>
          <a:xfrm>
            <a:off x="7504700" y="123797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7"/>
          <p:cNvSpPr/>
          <p:nvPr/>
        </p:nvSpPr>
        <p:spPr>
          <a:xfrm rot="5400000" flipH="1">
            <a:off x="60080" y="444454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Picture 7">
            <a:extLst>
              <a:ext uri="{FF2B5EF4-FFF2-40B4-BE49-F238E27FC236}">
                <a16:creationId xmlns:a16="http://schemas.microsoft.com/office/drawing/2014/main" id="{15C2CA98-D2C1-012C-BBB1-7776C33C5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6368" y="206673"/>
            <a:ext cx="758160" cy="758160"/>
          </a:xfrm>
          <a:prstGeom prst="rect">
            <a:avLst/>
          </a:prstGeom>
        </p:spPr>
      </p:pic>
      <p:sp>
        <p:nvSpPr>
          <p:cNvPr id="205" name="Hộp Văn bản 204">
            <a:extLst>
              <a:ext uri="{FF2B5EF4-FFF2-40B4-BE49-F238E27FC236}">
                <a16:creationId xmlns:a16="http://schemas.microsoft.com/office/drawing/2014/main" id="{E6485892-B058-CD19-1DEE-3F157FEFA6ED}"/>
              </a:ext>
            </a:extLst>
          </p:cNvPr>
          <p:cNvSpPr txBox="1"/>
          <p:nvPr/>
        </p:nvSpPr>
        <p:spPr>
          <a:xfrm>
            <a:off x="1471476" y="323328"/>
            <a:ext cx="654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04928E0-D8EB-B67E-ABC8-560D79B82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477" y="2216885"/>
            <a:ext cx="157162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FA91B2C-493D-B934-2D33-AB0B0D8B4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08" y="939315"/>
            <a:ext cx="1752600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57FDFA0-C69F-D7DD-69AB-D772B41E1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162" y="863115"/>
            <a:ext cx="164782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07B973E-050C-B806-09B5-612D09E0F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941" y="821958"/>
            <a:ext cx="17240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A5147A8-32E8-4ABD-AE31-466D59B12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1280" y="905690"/>
            <a:ext cx="176212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1C3771F4-CC2F-0868-1DFC-34D6A5604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7452" y="2198672"/>
            <a:ext cx="164782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B4991B5-79EB-36CC-7852-A6B8017E2F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958" y="2523438"/>
            <a:ext cx="171450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F844D9DB-B499-CA61-7386-0C177131F1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5962" y="2554394"/>
            <a:ext cx="1590675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CA0DD538-72BA-2F48-9924-EAF63A8513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4063" y="2621069"/>
            <a:ext cx="168592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B05A1F8-D8D8-B222-72A1-770D55FCFE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8362" y="3914194"/>
            <a:ext cx="17621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944F6A-2AAD-CF8D-0923-4BFE176FFD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9877" y="3903212"/>
            <a:ext cx="18097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76CC056-812A-CADC-6403-F40F6BED6F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7889" y="3835856"/>
            <a:ext cx="180022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8" name="Google Shape;3618;p47"/>
          <p:cNvGrpSpPr/>
          <p:nvPr/>
        </p:nvGrpSpPr>
        <p:grpSpPr>
          <a:xfrm>
            <a:off x="8119671" y="4174088"/>
            <a:ext cx="1024329" cy="925123"/>
            <a:chOff x="7862568" y="3721404"/>
            <a:chExt cx="1024329" cy="925123"/>
          </a:xfrm>
        </p:grpSpPr>
        <p:grpSp>
          <p:nvGrpSpPr>
            <p:cNvPr id="3619" name="Google Shape;3619;p47"/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3620" name="Google Shape;3620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3" name="Google Shape;3693;p47"/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3694" name="Google Shape;3694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7" name="Google Shape;3767;p47"/>
          <p:cNvSpPr/>
          <p:nvPr/>
        </p:nvSpPr>
        <p:spPr>
          <a:xfrm rot="418904">
            <a:off x="7932990" y="485592"/>
            <a:ext cx="673944" cy="584512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8" name="Google Shape;3768;p47"/>
          <p:cNvGrpSpPr/>
          <p:nvPr/>
        </p:nvGrpSpPr>
        <p:grpSpPr>
          <a:xfrm>
            <a:off x="23606" y="949398"/>
            <a:ext cx="543119" cy="487821"/>
            <a:chOff x="935179" y="530465"/>
            <a:chExt cx="543119" cy="487821"/>
          </a:xfrm>
        </p:grpSpPr>
        <p:grpSp>
          <p:nvGrpSpPr>
            <p:cNvPr id="3769" name="Google Shape;3769;p47"/>
            <p:cNvGrpSpPr/>
            <p:nvPr/>
          </p:nvGrpSpPr>
          <p:grpSpPr>
            <a:xfrm>
              <a:off x="1001854" y="549515"/>
              <a:ext cx="476444" cy="468771"/>
              <a:chOff x="5725679" y="3981227"/>
              <a:chExt cx="476444" cy="468771"/>
            </a:xfrm>
          </p:grpSpPr>
          <p:sp>
            <p:nvSpPr>
              <p:cNvPr id="3770" name="Google Shape;377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9" name="Google Shape;3779;p47"/>
            <p:cNvGrpSpPr/>
            <p:nvPr/>
          </p:nvGrpSpPr>
          <p:grpSpPr>
            <a:xfrm>
              <a:off x="935179" y="530465"/>
              <a:ext cx="476444" cy="468771"/>
              <a:chOff x="5725679" y="3981227"/>
              <a:chExt cx="476444" cy="468771"/>
            </a:xfrm>
          </p:grpSpPr>
          <p:sp>
            <p:nvSpPr>
              <p:cNvPr id="3780" name="Google Shape;378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90" name="Google Shape;3790;p47"/>
          <p:cNvSpPr/>
          <p:nvPr/>
        </p:nvSpPr>
        <p:spPr>
          <a:xfrm>
            <a:off x="351800" y="19046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7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7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47"/>
          <p:cNvSpPr/>
          <p:nvPr/>
        </p:nvSpPr>
        <p:spPr>
          <a:xfrm>
            <a:off x="8715825" y="24306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7"/>
          <p:cNvSpPr/>
          <p:nvPr/>
        </p:nvSpPr>
        <p:spPr>
          <a:xfrm>
            <a:off x="500425" y="30599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47"/>
          <p:cNvSpPr/>
          <p:nvPr/>
        </p:nvSpPr>
        <p:spPr>
          <a:xfrm>
            <a:off x="7504700" y="123797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7"/>
          <p:cNvSpPr/>
          <p:nvPr/>
        </p:nvSpPr>
        <p:spPr>
          <a:xfrm rot="5400000" flipH="1">
            <a:off x="60080" y="444454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04928E0-D8EB-B67E-ABC8-560D79B8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27" y="2162991"/>
            <a:ext cx="157162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FA91B2C-493D-B934-2D33-AB0B0D8B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745" y="1093971"/>
            <a:ext cx="1752600" cy="136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57FDFA0-C69F-D7DD-69AB-D772B41E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804" y="854148"/>
            <a:ext cx="164782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07B973E-050C-B806-09B5-612D09E0F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853" y="2658653"/>
            <a:ext cx="17240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A5147A8-32E8-4ABD-AE31-466D59B12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630" y="3448437"/>
            <a:ext cx="176212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1C3771F4-CC2F-0868-1DFC-34D6A5604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032" y="3719021"/>
            <a:ext cx="164782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CA0DD538-72BA-2F48-9924-EAF63A8513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6053" y="3019462"/>
            <a:ext cx="168592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B4991B5-79EB-36CC-7852-A6B8017E2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445" y="1384504"/>
            <a:ext cx="171450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B05A1F8-D8D8-B222-72A1-770D55FCFE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7386" y="377898"/>
            <a:ext cx="17621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76CC056-812A-CADC-6403-F40F6BED6F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1737" y="51231"/>
            <a:ext cx="180022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944F6A-2AAD-CF8D-0923-4BFE176FFD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7727" y="1949952"/>
            <a:ext cx="18097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F844D9DB-B499-CA61-7386-0C177131F1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7961" y="2518871"/>
            <a:ext cx="1590675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F3F1D3FD-E601-05D0-3F06-0D6C384C7531}"/>
              </a:ext>
            </a:extLst>
          </p:cNvPr>
          <p:cNvSpPr/>
          <p:nvPr/>
        </p:nvSpPr>
        <p:spPr>
          <a:xfrm>
            <a:off x="316347" y="150019"/>
            <a:ext cx="2347515" cy="968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Kết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quả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196" name="Google Shape;3148;p43">
            <a:extLst>
              <a:ext uri="{FF2B5EF4-FFF2-40B4-BE49-F238E27FC236}">
                <a16:creationId xmlns:a16="http://schemas.microsoft.com/office/drawing/2014/main" id="{7B8D1078-B0B5-381C-4D75-2693EB519D46}"/>
              </a:ext>
            </a:extLst>
          </p:cNvPr>
          <p:cNvGrpSpPr/>
          <p:nvPr/>
        </p:nvGrpSpPr>
        <p:grpSpPr>
          <a:xfrm>
            <a:off x="4618976" y="4636456"/>
            <a:ext cx="628383" cy="577003"/>
            <a:chOff x="1184225" y="3957686"/>
            <a:chExt cx="628383" cy="577003"/>
          </a:xfrm>
        </p:grpSpPr>
        <p:grpSp>
          <p:nvGrpSpPr>
            <p:cNvPr id="197" name="Google Shape;3149;p43">
              <a:extLst>
                <a:ext uri="{FF2B5EF4-FFF2-40B4-BE49-F238E27FC236}">
                  <a16:creationId xmlns:a16="http://schemas.microsoft.com/office/drawing/2014/main" id="{BA5E5986-B9CD-E311-3F3F-E1BE3BC35978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214" name="Google Shape;3150;p43">
                <a:extLst>
                  <a:ext uri="{FF2B5EF4-FFF2-40B4-BE49-F238E27FC236}">
                    <a16:creationId xmlns:a16="http://schemas.microsoft.com/office/drawing/2014/main" id="{30C737BA-9BF8-658D-0369-B421A1E24325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151;p43">
                <a:extLst>
                  <a:ext uri="{FF2B5EF4-FFF2-40B4-BE49-F238E27FC236}">
                    <a16:creationId xmlns:a16="http://schemas.microsoft.com/office/drawing/2014/main" id="{D2324A91-3104-0474-0946-A3084608AFAA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152;p43">
                <a:extLst>
                  <a:ext uri="{FF2B5EF4-FFF2-40B4-BE49-F238E27FC236}">
                    <a16:creationId xmlns:a16="http://schemas.microsoft.com/office/drawing/2014/main" id="{915EF5BF-75BF-94CA-B520-56653E913614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153;p43">
                <a:extLst>
                  <a:ext uri="{FF2B5EF4-FFF2-40B4-BE49-F238E27FC236}">
                    <a16:creationId xmlns:a16="http://schemas.microsoft.com/office/drawing/2014/main" id="{808DF07E-C746-9B0A-E4BD-B5751C63E1E1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154;p43">
                <a:extLst>
                  <a:ext uri="{FF2B5EF4-FFF2-40B4-BE49-F238E27FC236}">
                    <a16:creationId xmlns:a16="http://schemas.microsoft.com/office/drawing/2014/main" id="{55F78B65-99BF-A0AD-397B-8544F6048B5A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155;p43">
                <a:extLst>
                  <a:ext uri="{FF2B5EF4-FFF2-40B4-BE49-F238E27FC236}">
                    <a16:creationId xmlns:a16="http://schemas.microsoft.com/office/drawing/2014/main" id="{BA3C3544-32CB-0C1C-5B18-58C38A0BF99D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156;p43">
                <a:extLst>
                  <a:ext uri="{FF2B5EF4-FFF2-40B4-BE49-F238E27FC236}">
                    <a16:creationId xmlns:a16="http://schemas.microsoft.com/office/drawing/2014/main" id="{86EE5EB2-A225-EB9E-2D7C-B7DD2A91E2E4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157;p43">
                <a:extLst>
                  <a:ext uri="{FF2B5EF4-FFF2-40B4-BE49-F238E27FC236}">
                    <a16:creationId xmlns:a16="http://schemas.microsoft.com/office/drawing/2014/main" id="{F5AFF9C4-A6BE-6C45-8B0B-7D8C2DF03248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158;p43">
                <a:extLst>
                  <a:ext uri="{FF2B5EF4-FFF2-40B4-BE49-F238E27FC236}">
                    <a16:creationId xmlns:a16="http://schemas.microsoft.com/office/drawing/2014/main" id="{D1FE4FAB-CC89-CC13-D833-458BD5096A30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159;p43">
                <a:extLst>
                  <a:ext uri="{FF2B5EF4-FFF2-40B4-BE49-F238E27FC236}">
                    <a16:creationId xmlns:a16="http://schemas.microsoft.com/office/drawing/2014/main" id="{114F7C94-0860-5FFB-460C-177728607930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160;p43">
                <a:extLst>
                  <a:ext uri="{FF2B5EF4-FFF2-40B4-BE49-F238E27FC236}">
                    <a16:creationId xmlns:a16="http://schemas.microsoft.com/office/drawing/2014/main" id="{D80E3951-7BFB-8610-CC51-3FD9D0E0C17D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161;p43">
                <a:extLst>
                  <a:ext uri="{FF2B5EF4-FFF2-40B4-BE49-F238E27FC236}">
                    <a16:creationId xmlns:a16="http://schemas.microsoft.com/office/drawing/2014/main" id="{F1C7A3F3-769F-CBB0-A792-C9E1FCAB8252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162;p43">
                <a:extLst>
                  <a:ext uri="{FF2B5EF4-FFF2-40B4-BE49-F238E27FC236}">
                    <a16:creationId xmlns:a16="http://schemas.microsoft.com/office/drawing/2014/main" id="{124AF4C2-41A6-322F-A22A-D30718E8AF12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3163;p43">
              <a:extLst>
                <a:ext uri="{FF2B5EF4-FFF2-40B4-BE49-F238E27FC236}">
                  <a16:creationId xmlns:a16="http://schemas.microsoft.com/office/drawing/2014/main" id="{10993DED-5CBC-BC1C-7C53-6D05E4D7728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99" name="Google Shape;3164;p43">
                <a:extLst>
                  <a:ext uri="{FF2B5EF4-FFF2-40B4-BE49-F238E27FC236}">
                    <a16:creationId xmlns:a16="http://schemas.microsoft.com/office/drawing/2014/main" id="{018089BC-3FB4-EF8D-6224-47691CF7D3EF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165;p43">
                <a:extLst>
                  <a:ext uri="{FF2B5EF4-FFF2-40B4-BE49-F238E27FC236}">
                    <a16:creationId xmlns:a16="http://schemas.microsoft.com/office/drawing/2014/main" id="{7BE43C36-478F-68C2-D01B-09CFFA6771D9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166;p43">
                <a:extLst>
                  <a:ext uri="{FF2B5EF4-FFF2-40B4-BE49-F238E27FC236}">
                    <a16:creationId xmlns:a16="http://schemas.microsoft.com/office/drawing/2014/main" id="{15C1EAF3-9779-6F20-9E82-3F09841CC9E2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167;p43">
                <a:extLst>
                  <a:ext uri="{FF2B5EF4-FFF2-40B4-BE49-F238E27FC236}">
                    <a16:creationId xmlns:a16="http://schemas.microsoft.com/office/drawing/2014/main" id="{406ADA6C-C50E-B80B-EDD7-68EFB736F5D0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168;p43">
                <a:extLst>
                  <a:ext uri="{FF2B5EF4-FFF2-40B4-BE49-F238E27FC236}">
                    <a16:creationId xmlns:a16="http://schemas.microsoft.com/office/drawing/2014/main" id="{20FB1792-9258-2CFF-1907-39F3859E5CA9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169;p43">
                <a:extLst>
                  <a:ext uri="{FF2B5EF4-FFF2-40B4-BE49-F238E27FC236}">
                    <a16:creationId xmlns:a16="http://schemas.microsoft.com/office/drawing/2014/main" id="{7EBD90F7-FF1D-BE8D-1DE7-DEEFBBE85C3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70;p43">
                <a:extLst>
                  <a:ext uri="{FF2B5EF4-FFF2-40B4-BE49-F238E27FC236}">
                    <a16:creationId xmlns:a16="http://schemas.microsoft.com/office/drawing/2014/main" id="{EEE22F62-7978-0AA4-A10E-581337689EC4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171;p43">
                <a:extLst>
                  <a:ext uri="{FF2B5EF4-FFF2-40B4-BE49-F238E27FC236}">
                    <a16:creationId xmlns:a16="http://schemas.microsoft.com/office/drawing/2014/main" id="{68F7BD78-8973-5541-E151-9CD80C83962F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172;p43">
                <a:extLst>
                  <a:ext uri="{FF2B5EF4-FFF2-40B4-BE49-F238E27FC236}">
                    <a16:creationId xmlns:a16="http://schemas.microsoft.com/office/drawing/2014/main" id="{711BA121-3589-4F74-9540-7A2B0D94749E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173;p43">
                <a:extLst>
                  <a:ext uri="{FF2B5EF4-FFF2-40B4-BE49-F238E27FC236}">
                    <a16:creationId xmlns:a16="http://schemas.microsoft.com/office/drawing/2014/main" id="{42C73E45-E5FD-289C-23BE-8EB34884906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174;p43">
                <a:extLst>
                  <a:ext uri="{FF2B5EF4-FFF2-40B4-BE49-F238E27FC236}">
                    <a16:creationId xmlns:a16="http://schemas.microsoft.com/office/drawing/2014/main" id="{94D2F4D0-F897-4A6C-2D29-4EC312A9D952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175;p43">
                <a:extLst>
                  <a:ext uri="{FF2B5EF4-FFF2-40B4-BE49-F238E27FC236}">
                    <a16:creationId xmlns:a16="http://schemas.microsoft.com/office/drawing/2014/main" id="{E003D84A-8BE6-2A8E-1880-AD429E445847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176;p43">
                <a:extLst>
                  <a:ext uri="{FF2B5EF4-FFF2-40B4-BE49-F238E27FC236}">
                    <a16:creationId xmlns:a16="http://schemas.microsoft.com/office/drawing/2014/main" id="{215FDD91-F79E-9DF9-8536-23F6EA40026B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3252;p43">
            <a:extLst>
              <a:ext uri="{FF2B5EF4-FFF2-40B4-BE49-F238E27FC236}">
                <a16:creationId xmlns:a16="http://schemas.microsoft.com/office/drawing/2014/main" id="{A36B0439-7B3D-C851-17E7-A8A54D002E24}"/>
              </a:ext>
            </a:extLst>
          </p:cNvPr>
          <p:cNvGrpSpPr/>
          <p:nvPr/>
        </p:nvGrpSpPr>
        <p:grpSpPr>
          <a:xfrm flipH="1">
            <a:off x="4697502" y="1581640"/>
            <a:ext cx="957545" cy="920777"/>
            <a:chOff x="918019" y="370518"/>
            <a:chExt cx="1172169" cy="1127160"/>
          </a:xfrm>
        </p:grpSpPr>
        <p:grpSp>
          <p:nvGrpSpPr>
            <p:cNvPr id="228" name="Google Shape;3253;p43">
              <a:extLst>
                <a:ext uri="{FF2B5EF4-FFF2-40B4-BE49-F238E27FC236}">
                  <a16:creationId xmlns:a16="http://schemas.microsoft.com/office/drawing/2014/main" id="{C18124FF-1B3D-11F8-F965-ED3E06B6930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35" name="Google Shape;3254;p43">
                <a:extLst>
                  <a:ext uri="{FF2B5EF4-FFF2-40B4-BE49-F238E27FC236}">
                    <a16:creationId xmlns:a16="http://schemas.microsoft.com/office/drawing/2014/main" id="{8195D6B1-0D34-BF05-4FD5-1AEFDFE105AA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255;p43">
                <a:extLst>
                  <a:ext uri="{FF2B5EF4-FFF2-40B4-BE49-F238E27FC236}">
                    <a16:creationId xmlns:a16="http://schemas.microsoft.com/office/drawing/2014/main" id="{1D2839DE-00C9-F904-6354-82D3F99C3F70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256;p43">
                <a:extLst>
                  <a:ext uri="{FF2B5EF4-FFF2-40B4-BE49-F238E27FC236}">
                    <a16:creationId xmlns:a16="http://schemas.microsoft.com/office/drawing/2014/main" id="{D48D0B6B-EA37-D2EB-679B-6D4FF7CFC5EB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257;p43">
                <a:extLst>
                  <a:ext uri="{FF2B5EF4-FFF2-40B4-BE49-F238E27FC236}">
                    <a16:creationId xmlns:a16="http://schemas.microsoft.com/office/drawing/2014/main" id="{87036F6A-C103-3104-2AA0-4C1A33623CE6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258;p43">
                <a:extLst>
                  <a:ext uri="{FF2B5EF4-FFF2-40B4-BE49-F238E27FC236}">
                    <a16:creationId xmlns:a16="http://schemas.microsoft.com/office/drawing/2014/main" id="{7F509FBE-5F48-0077-B161-9E37C57EA73C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3259;p43">
              <a:extLst>
                <a:ext uri="{FF2B5EF4-FFF2-40B4-BE49-F238E27FC236}">
                  <a16:creationId xmlns:a16="http://schemas.microsoft.com/office/drawing/2014/main" id="{87B57E6D-59FD-1446-2F3E-F81B2B9A2A50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30" name="Google Shape;3260;p43">
                <a:extLst>
                  <a:ext uri="{FF2B5EF4-FFF2-40B4-BE49-F238E27FC236}">
                    <a16:creationId xmlns:a16="http://schemas.microsoft.com/office/drawing/2014/main" id="{C8C208FE-02C9-C70C-BBDE-9039F2CAACCF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261;p43">
                <a:extLst>
                  <a:ext uri="{FF2B5EF4-FFF2-40B4-BE49-F238E27FC236}">
                    <a16:creationId xmlns:a16="http://schemas.microsoft.com/office/drawing/2014/main" id="{6C3413A7-2241-9982-CEF0-3D131089B695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262;p43">
                <a:extLst>
                  <a:ext uri="{FF2B5EF4-FFF2-40B4-BE49-F238E27FC236}">
                    <a16:creationId xmlns:a16="http://schemas.microsoft.com/office/drawing/2014/main" id="{E2591FDD-CCF2-FF18-7305-8EB3D0D63E2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263;p43">
                <a:extLst>
                  <a:ext uri="{FF2B5EF4-FFF2-40B4-BE49-F238E27FC236}">
                    <a16:creationId xmlns:a16="http://schemas.microsoft.com/office/drawing/2014/main" id="{74AB4A9B-966E-E2AC-83C0-BAEE5831DA74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3264;p43">
                <a:extLst>
                  <a:ext uri="{FF2B5EF4-FFF2-40B4-BE49-F238E27FC236}">
                    <a16:creationId xmlns:a16="http://schemas.microsoft.com/office/drawing/2014/main" id="{B02FE972-D988-EBF6-E0E5-7D24733BE8AF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73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ED1A438-9143-A69B-DFAE-A01157E8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2" y="1641177"/>
            <a:ext cx="8506243" cy="354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1" name="Google Shape;3321;p45"/>
          <p:cNvSpPr/>
          <p:nvPr/>
        </p:nvSpPr>
        <p:spPr>
          <a:xfrm rot="947809">
            <a:off x="7852192" y="2556340"/>
            <a:ext cx="673980" cy="584543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2" name="Google Shape;3322;p45"/>
          <p:cNvGrpSpPr/>
          <p:nvPr/>
        </p:nvGrpSpPr>
        <p:grpSpPr>
          <a:xfrm>
            <a:off x="49897" y="719718"/>
            <a:ext cx="968525" cy="819128"/>
            <a:chOff x="766959" y="3803415"/>
            <a:chExt cx="968525" cy="819128"/>
          </a:xfrm>
        </p:grpSpPr>
        <p:grpSp>
          <p:nvGrpSpPr>
            <p:cNvPr id="3323" name="Google Shape;3323;p45"/>
            <p:cNvGrpSpPr/>
            <p:nvPr/>
          </p:nvGrpSpPr>
          <p:grpSpPr>
            <a:xfrm rot="-3325292">
              <a:off x="1078110" y="3817137"/>
              <a:ext cx="412897" cy="810733"/>
              <a:chOff x="881239" y="654698"/>
              <a:chExt cx="412922" cy="810782"/>
            </a:xfrm>
          </p:grpSpPr>
          <p:sp>
            <p:nvSpPr>
              <p:cNvPr id="3324" name="Google Shape;3324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4" name="Google Shape;3334;p45"/>
            <p:cNvGrpSpPr/>
            <p:nvPr/>
          </p:nvGrpSpPr>
          <p:grpSpPr>
            <a:xfrm rot="-3325292">
              <a:off x="1011435" y="3798087"/>
              <a:ext cx="412897" cy="810733"/>
              <a:chOff x="881239" y="654698"/>
              <a:chExt cx="412922" cy="810782"/>
            </a:xfrm>
          </p:grpSpPr>
          <p:sp>
            <p:nvSpPr>
              <p:cNvPr id="3335" name="Google Shape;3335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94" name="Google Shape;3494;p45"/>
          <p:cNvGrpSpPr/>
          <p:nvPr/>
        </p:nvGrpSpPr>
        <p:grpSpPr>
          <a:xfrm>
            <a:off x="8189182" y="1162766"/>
            <a:ext cx="543119" cy="487821"/>
            <a:chOff x="1887679" y="996765"/>
            <a:chExt cx="543119" cy="487821"/>
          </a:xfrm>
        </p:grpSpPr>
        <p:grpSp>
          <p:nvGrpSpPr>
            <p:cNvPr id="3495" name="Google Shape;3495;p45"/>
            <p:cNvGrpSpPr/>
            <p:nvPr/>
          </p:nvGrpSpPr>
          <p:grpSpPr>
            <a:xfrm>
              <a:off x="1954354" y="1015815"/>
              <a:ext cx="476444" cy="468771"/>
              <a:chOff x="5725679" y="3981227"/>
              <a:chExt cx="476444" cy="468771"/>
            </a:xfrm>
          </p:grpSpPr>
          <p:sp>
            <p:nvSpPr>
              <p:cNvPr id="3496" name="Google Shape;349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5" name="Google Shape;3505;p45"/>
            <p:cNvGrpSpPr/>
            <p:nvPr/>
          </p:nvGrpSpPr>
          <p:grpSpPr>
            <a:xfrm>
              <a:off x="1887679" y="996765"/>
              <a:ext cx="476444" cy="468771"/>
              <a:chOff x="5725679" y="3981227"/>
              <a:chExt cx="476444" cy="468771"/>
            </a:xfrm>
          </p:grpSpPr>
          <p:sp>
            <p:nvSpPr>
              <p:cNvPr id="3506" name="Google Shape;350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5" name="Google Shape;3515;p45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45"/>
          <p:cNvSpPr/>
          <p:nvPr/>
        </p:nvSpPr>
        <p:spPr>
          <a:xfrm>
            <a:off x="1520375" y="1996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45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45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45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45"/>
          <p:cNvSpPr/>
          <p:nvPr/>
        </p:nvSpPr>
        <p:spPr>
          <a:xfrm>
            <a:off x="484400" y="28754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45"/>
          <p:cNvSpPr/>
          <p:nvPr/>
        </p:nvSpPr>
        <p:spPr>
          <a:xfrm>
            <a:off x="6566325" y="838388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45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45"/>
          <p:cNvSpPr/>
          <p:nvPr/>
        </p:nvSpPr>
        <p:spPr>
          <a:xfrm rot="5400000" flipH="1">
            <a:off x="32053" y="366979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45"/>
          <p:cNvSpPr/>
          <p:nvPr/>
        </p:nvSpPr>
        <p:spPr>
          <a:xfrm rot="-1799699">
            <a:off x="2803095" y="1969849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Picture 8">
            <a:extLst>
              <a:ext uri="{FF2B5EF4-FFF2-40B4-BE49-F238E27FC236}">
                <a16:creationId xmlns:a16="http://schemas.microsoft.com/office/drawing/2014/main" id="{2D7AF0DD-C5B5-7A5A-75DB-72F804A8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1258" y="80818"/>
            <a:ext cx="807656" cy="80765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5713EEF-7A82-A35C-169D-2BAB89946F24}"/>
              </a:ext>
            </a:extLst>
          </p:cNvPr>
          <p:cNvSpPr txBox="1"/>
          <p:nvPr/>
        </p:nvSpPr>
        <p:spPr>
          <a:xfrm>
            <a:off x="1254011" y="-1573"/>
            <a:ext cx="785267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Nhím</a:t>
            </a:r>
            <a:r>
              <a:rPr lang="en-US" sz="2400" dirty="0"/>
              <a:t> con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18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chuyến</a:t>
            </a:r>
            <a:r>
              <a:rPr lang="en-US" sz="2400" dirty="0"/>
              <a:t> </a:t>
            </a:r>
            <a:r>
              <a:rPr lang="en-US" sz="2400" dirty="0" err="1"/>
              <a:t>nhím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3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nhím</a:t>
            </a:r>
            <a:r>
              <a:rPr lang="en-US" sz="2400" dirty="0"/>
              <a:t> con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chuyến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3" name="Google Shape;2813;p42"/>
          <p:cNvGrpSpPr/>
          <p:nvPr/>
        </p:nvGrpSpPr>
        <p:grpSpPr>
          <a:xfrm>
            <a:off x="825916" y="1047966"/>
            <a:ext cx="5666005" cy="3731869"/>
            <a:chOff x="948076" y="1016931"/>
            <a:chExt cx="4925545" cy="3164739"/>
          </a:xfrm>
        </p:grpSpPr>
        <p:sp>
          <p:nvSpPr>
            <p:cNvPr id="2814" name="Google Shape;2814;p42"/>
            <p:cNvSpPr/>
            <p:nvPr/>
          </p:nvSpPr>
          <p:spPr>
            <a:xfrm>
              <a:off x="1167101" y="1121397"/>
              <a:ext cx="4706520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0"/>
                  </a:moveTo>
                  <a:cubicBezTo>
                    <a:pt x="1028" y="0"/>
                    <a:pt x="1" y="1050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0"/>
                    <a:pt x="24629" y="0"/>
                    <a:pt x="23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948076" y="1016931"/>
              <a:ext cx="4818385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1"/>
                  </a:moveTo>
                  <a:cubicBezTo>
                    <a:pt x="1028" y="1"/>
                    <a:pt x="1" y="1051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1"/>
                    <a:pt x="24629" y="1"/>
                    <a:pt x="233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8" name="Google Shape;2818;p42"/>
          <p:cNvGrpSpPr/>
          <p:nvPr/>
        </p:nvGrpSpPr>
        <p:grpSpPr>
          <a:xfrm>
            <a:off x="6832745" y="1297738"/>
            <a:ext cx="2138409" cy="2836006"/>
            <a:chOff x="6351676" y="1242375"/>
            <a:chExt cx="2138409" cy="2836006"/>
          </a:xfrm>
        </p:grpSpPr>
        <p:grpSp>
          <p:nvGrpSpPr>
            <p:cNvPr id="2819" name="Google Shape;2819;p42"/>
            <p:cNvGrpSpPr/>
            <p:nvPr/>
          </p:nvGrpSpPr>
          <p:grpSpPr>
            <a:xfrm>
              <a:off x="6417731" y="1281985"/>
              <a:ext cx="2072353" cy="2796396"/>
              <a:chOff x="6351676" y="1518600"/>
              <a:chExt cx="2072353" cy="2796396"/>
            </a:xfrm>
          </p:grpSpPr>
          <p:sp>
            <p:nvSpPr>
              <p:cNvPr id="2820" name="Google Shape;2820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2"/>
              <p:cNvSpPr/>
              <p:nvPr/>
            </p:nvSpPr>
            <p:spPr>
              <a:xfrm>
                <a:off x="7684388" y="1748405"/>
                <a:ext cx="207603" cy="309691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163" extrusionOk="0">
                    <a:moveTo>
                      <a:pt x="3886" y="1"/>
                    </a:moveTo>
                    <a:lnTo>
                      <a:pt x="3886" y="1"/>
                    </a:lnTo>
                    <a:cubicBezTo>
                      <a:pt x="2693" y="3202"/>
                      <a:pt x="0" y="4261"/>
                      <a:pt x="0" y="4261"/>
                    </a:cubicBezTo>
                    <a:cubicBezTo>
                      <a:pt x="0" y="4261"/>
                      <a:pt x="1722" y="4663"/>
                      <a:pt x="3239" y="6162"/>
                    </a:cubicBezTo>
                    <a:lnTo>
                      <a:pt x="3240" y="6162"/>
                    </a:lnTo>
                    <a:cubicBezTo>
                      <a:pt x="2694" y="5202"/>
                      <a:pt x="1819" y="4457"/>
                      <a:pt x="1819" y="4457"/>
                    </a:cubicBezTo>
                    <a:cubicBezTo>
                      <a:pt x="4131" y="2624"/>
                      <a:pt x="3886" y="1"/>
                      <a:pt x="38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2"/>
              <p:cNvSpPr/>
              <p:nvPr/>
            </p:nvSpPr>
            <p:spPr>
              <a:xfrm>
                <a:off x="6843553" y="1871473"/>
                <a:ext cx="95384" cy="174066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3464" extrusionOk="0">
                    <a:moveTo>
                      <a:pt x="1236" y="0"/>
                    </a:moveTo>
                    <a:lnTo>
                      <a:pt x="1236" y="0"/>
                    </a:lnTo>
                    <a:cubicBezTo>
                      <a:pt x="1236" y="0"/>
                      <a:pt x="504" y="1115"/>
                      <a:pt x="922" y="1986"/>
                    </a:cubicBezTo>
                    <a:cubicBezTo>
                      <a:pt x="922" y="1986"/>
                      <a:pt x="386" y="2555"/>
                      <a:pt x="0" y="3464"/>
                    </a:cubicBezTo>
                    <a:lnTo>
                      <a:pt x="3" y="3464"/>
                    </a:lnTo>
                    <a:cubicBezTo>
                      <a:pt x="757" y="2420"/>
                      <a:pt x="1898" y="1743"/>
                      <a:pt x="1898" y="1743"/>
                    </a:cubicBezTo>
                    <a:cubicBezTo>
                      <a:pt x="1898" y="1743"/>
                      <a:pt x="888" y="1185"/>
                      <a:pt x="1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2"/>
              <p:cNvSpPr/>
              <p:nvPr/>
            </p:nvSpPr>
            <p:spPr>
              <a:xfrm>
                <a:off x="6718674" y="1955044"/>
                <a:ext cx="98249" cy="2563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101" extrusionOk="0">
                    <a:moveTo>
                      <a:pt x="499" y="0"/>
                    </a:moveTo>
                    <a:cubicBezTo>
                      <a:pt x="1" y="3008"/>
                      <a:pt x="1686" y="5100"/>
                      <a:pt x="1686" y="5100"/>
                    </a:cubicBezTo>
                    <a:cubicBezTo>
                      <a:pt x="1729" y="4144"/>
                      <a:pt x="1955" y="2829"/>
                      <a:pt x="1955" y="2828"/>
                    </a:cubicBezTo>
                    <a:lnTo>
                      <a:pt x="1955" y="2828"/>
                    </a:lnTo>
                    <a:cubicBezTo>
                      <a:pt x="1955" y="2829"/>
                      <a:pt x="1774" y="3069"/>
                      <a:pt x="1617" y="3379"/>
                    </a:cubicBezTo>
                    <a:cubicBezTo>
                      <a:pt x="1617" y="3379"/>
                      <a:pt x="503" y="1500"/>
                      <a:pt x="4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4" name="Google Shape;2954;p42"/>
            <p:cNvGrpSpPr/>
            <p:nvPr/>
          </p:nvGrpSpPr>
          <p:grpSpPr>
            <a:xfrm>
              <a:off x="6351676" y="1242375"/>
              <a:ext cx="2072353" cy="2796396"/>
              <a:chOff x="6351676" y="1518600"/>
              <a:chExt cx="2072353" cy="2796396"/>
            </a:xfrm>
          </p:grpSpPr>
          <p:sp>
            <p:nvSpPr>
              <p:cNvPr id="2955" name="Google Shape;2955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86" name="Google Shape;3086;p42"/>
          <p:cNvSpPr/>
          <p:nvPr/>
        </p:nvSpPr>
        <p:spPr>
          <a:xfrm rot="-4902238">
            <a:off x="458692" y="4286714"/>
            <a:ext cx="504945" cy="593734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42"/>
          <p:cNvSpPr/>
          <p:nvPr/>
        </p:nvSpPr>
        <p:spPr>
          <a:xfrm rot="-1799699">
            <a:off x="4673519" y="153601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42"/>
          <p:cNvSpPr/>
          <p:nvPr/>
        </p:nvSpPr>
        <p:spPr>
          <a:xfrm rot="-1799958">
            <a:off x="7995226" y="4361884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9" name="Google Shape;3089;p42"/>
          <p:cNvSpPr/>
          <p:nvPr/>
        </p:nvSpPr>
        <p:spPr>
          <a:xfrm>
            <a:off x="3377700" y="58832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42"/>
          <p:cNvSpPr/>
          <p:nvPr/>
        </p:nvSpPr>
        <p:spPr>
          <a:xfrm>
            <a:off x="403725" y="1756938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42"/>
          <p:cNvSpPr/>
          <p:nvPr/>
        </p:nvSpPr>
        <p:spPr>
          <a:xfrm>
            <a:off x="3070900" y="455042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42"/>
          <p:cNvSpPr/>
          <p:nvPr/>
        </p:nvSpPr>
        <p:spPr>
          <a:xfrm>
            <a:off x="5448500" y="46945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3" name="Google Shape;3093;p42"/>
          <p:cNvSpPr/>
          <p:nvPr/>
        </p:nvSpPr>
        <p:spPr>
          <a:xfrm>
            <a:off x="8621150" y="29594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42"/>
          <p:cNvSpPr/>
          <p:nvPr/>
        </p:nvSpPr>
        <p:spPr>
          <a:xfrm>
            <a:off x="1883100" y="4127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5" name="Google Shape;3095;p42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42"/>
          <p:cNvSpPr/>
          <p:nvPr/>
        </p:nvSpPr>
        <p:spPr>
          <a:xfrm>
            <a:off x="565075" y="32594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42"/>
          <p:cNvSpPr/>
          <p:nvPr/>
        </p:nvSpPr>
        <p:spPr>
          <a:xfrm>
            <a:off x="436312" y="31849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8" name="Google Shape;3098;p42"/>
          <p:cNvGrpSpPr/>
          <p:nvPr/>
        </p:nvGrpSpPr>
        <p:grpSpPr>
          <a:xfrm>
            <a:off x="7769124" y="522044"/>
            <a:ext cx="673932" cy="525924"/>
            <a:chOff x="7769124" y="522044"/>
            <a:chExt cx="673932" cy="525924"/>
          </a:xfrm>
        </p:grpSpPr>
        <p:grpSp>
          <p:nvGrpSpPr>
            <p:cNvPr id="3099" name="Google Shape;3099;p42"/>
            <p:cNvGrpSpPr/>
            <p:nvPr/>
          </p:nvGrpSpPr>
          <p:grpSpPr>
            <a:xfrm rot="5400000">
              <a:off x="7875978" y="480890"/>
              <a:ext cx="479274" cy="654882"/>
              <a:chOff x="8007387" y="97712"/>
              <a:chExt cx="370984" cy="506914"/>
            </a:xfrm>
          </p:grpSpPr>
          <p:sp>
            <p:nvSpPr>
              <p:cNvPr id="3100" name="Google Shape;3100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4" name="Google Shape;3114;p42"/>
            <p:cNvGrpSpPr/>
            <p:nvPr/>
          </p:nvGrpSpPr>
          <p:grpSpPr>
            <a:xfrm rot="5400000">
              <a:off x="7856928" y="434240"/>
              <a:ext cx="479274" cy="654882"/>
              <a:chOff x="8007387" y="97712"/>
              <a:chExt cx="370984" cy="506914"/>
            </a:xfrm>
          </p:grpSpPr>
          <p:sp>
            <p:nvSpPr>
              <p:cNvPr id="3115" name="Google Shape;3115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/>
              <p:nvPr/>
            </p:nvSpPr>
            <p:spPr>
              <a:xfrm>
                <a:off x="1022850" y="1570838"/>
                <a:ext cx="5321166" cy="2445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Nhím con cần đi số chuyến để mang hết số táo về nhà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(chuyến)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</a:rPr>
                  <a:t>		Đáp số: 6 chuyến.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50" y="1570838"/>
                <a:ext cx="5321166" cy="2445028"/>
              </a:xfrm>
              <a:prstGeom prst="rect">
                <a:avLst/>
              </a:prstGeom>
              <a:blipFill>
                <a:blip r:embed="rId3"/>
                <a:stretch>
                  <a:fillRect l="-1833" r="-3322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D25C01-3113-ED1A-63B4-A048F5A17BCA}"/>
              </a:ext>
            </a:extLst>
          </p:cNvPr>
          <p:cNvSpPr txBox="1"/>
          <p:nvPr/>
        </p:nvSpPr>
        <p:spPr>
          <a:xfrm>
            <a:off x="2866154" y="98381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latin typeface="+mj-lt"/>
              </a:rPr>
              <a:t>Bài</a:t>
            </a:r>
            <a:r>
              <a:rPr lang="en-US" sz="2800" b="1" u="sng" dirty="0">
                <a:latin typeface="+mj-lt"/>
              </a:rPr>
              <a:t> </a:t>
            </a:r>
            <a:r>
              <a:rPr lang="en-US" sz="2800" b="1" u="sng" dirty="0" err="1">
                <a:latin typeface="+mj-lt"/>
              </a:rPr>
              <a:t>giải</a:t>
            </a:r>
            <a:endParaRPr lang="en-US" sz="2800" b="1" u="sng" dirty="0">
              <a:latin typeface="+mj-lt"/>
            </a:endParaRPr>
          </a:p>
        </p:txBody>
      </p:sp>
      <p:grpSp>
        <p:nvGrpSpPr>
          <p:cNvPr id="326" name="Google Shape;3148;p43">
            <a:extLst>
              <a:ext uri="{FF2B5EF4-FFF2-40B4-BE49-F238E27FC236}">
                <a16:creationId xmlns:a16="http://schemas.microsoft.com/office/drawing/2014/main" id="{41621E4D-3713-0505-9F9E-63587EE8C283}"/>
              </a:ext>
            </a:extLst>
          </p:cNvPr>
          <p:cNvGrpSpPr/>
          <p:nvPr/>
        </p:nvGrpSpPr>
        <p:grpSpPr>
          <a:xfrm>
            <a:off x="6294438" y="4443385"/>
            <a:ext cx="628383" cy="577003"/>
            <a:chOff x="1184225" y="3957686"/>
            <a:chExt cx="628383" cy="577003"/>
          </a:xfrm>
        </p:grpSpPr>
        <p:grpSp>
          <p:nvGrpSpPr>
            <p:cNvPr id="327" name="Google Shape;3149;p43">
              <a:extLst>
                <a:ext uri="{FF2B5EF4-FFF2-40B4-BE49-F238E27FC236}">
                  <a16:creationId xmlns:a16="http://schemas.microsoft.com/office/drawing/2014/main" id="{7E9F0E7C-A5CC-E511-D73A-03D6611B2A26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342" name="Google Shape;3150;p43">
                <a:extLst>
                  <a:ext uri="{FF2B5EF4-FFF2-40B4-BE49-F238E27FC236}">
                    <a16:creationId xmlns:a16="http://schemas.microsoft.com/office/drawing/2014/main" id="{4B94CA5D-CB01-CA71-02F3-EAE30006CB3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151;p43">
                <a:extLst>
                  <a:ext uri="{FF2B5EF4-FFF2-40B4-BE49-F238E27FC236}">
                    <a16:creationId xmlns:a16="http://schemas.microsoft.com/office/drawing/2014/main" id="{BFED7D40-657E-4E06-8FC9-AB886F13C9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152;p43">
                <a:extLst>
                  <a:ext uri="{FF2B5EF4-FFF2-40B4-BE49-F238E27FC236}">
                    <a16:creationId xmlns:a16="http://schemas.microsoft.com/office/drawing/2014/main" id="{C0ED7B5B-0009-B0C8-E7CD-3E136B877924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153;p43">
                <a:extLst>
                  <a:ext uri="{FF2B5EF4-FFF2-40B4-BE49-F238E27FC236}">
                    <a16:creationId xmlns:a16="http://schemas.microsoft.com/office/drawing/2014/main" id="{0D4F18DE-F2F1-9DBD-FFCD-239BCBDDAF8E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154;p43">
                <a:extLst>
                  <a:ext uri="{FF2B5EF4-FFF2-40B4-BE49-F238E27FC236}">
                    <a16:creationId xmlns:a16="http://schemas.microsoft.com/office/drawing/2014/main" id="{A98E3D6C-F961-1CEE-F787-8C62CAE6FE0F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155;p43">
                <a:extLst>
                  <a:ext uri="{FF2B5EF4-FFF2-40B4-BE49-F238E27FC236}">
                    <a16:creationId xmlns:a16="http://schemas.microsoft.com/office/drawing/2014/main" id="{A4B283C4-CDA3-CA30-616D-371EB9953E39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156;p43">
                <a:extLst>
                  <a:ext uri="{FF2B5EF4-FFF2-40B4-BE49-F238E27FC236}">
                    <a16:creationId xmlns:a16="http://schemas.microsoft.com/office/drawing/2014/main" id="{01D1A5F7-1395-447E-32E5-32566887E521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157;p43">
                <a:extLst>
                  <a:ext uri="{FF2B5EF4-FFF2-40B4-BE49-F238E27FC236}">
                    <a16:creationId xmlns:a16="http://schemas.microsoft.com/office/drawing/2014/main" id="{73646449-EF89-ED48-4E2E-61A4278DA848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158;p43">
                <a:extLst>
                  <a:ext uri="{FF2B5EF4-FFF2-40B4-BE49-F238E27FC236}">
                    <a16:creationId xmlns:a16="http://schemas.microsoft.com/office/drawing/2014/main" id="{19995FE9-8EE5-55A3-1EE2-2F50F45F9298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159;p43">
                <a:extLst>
                  <a:ext uri="{FF2B5EF4-FFF2-40B4-BE49-F238E27FC236}">
                    <a16:creationId xmlns:a16="http://schemas.microsoft.com/office/drawing/2014/main" id="{6C7A9B50-1D95-2963-DECD-7ACBD13945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160;p43">
                <a:extLst>
                  <a:ext uri="{FF2B5EF4-FFF2-40B4-BE49-F238E27FC236}">
                    <a16:creationId xmlns:a16="http://schemas.microsoft.com/office/drawing/2014/main" id="{E356E3B2-1FB5-BBB0-372C-BB8F32742CA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161;p43">
                <a:extLst>
                  <a:ext uri="{FF2B5EF4-FFF2-40B4-BE49-F238E27FC236}">
                    <a16:creationId xmlns:a16="http://schemas.microsoft.com/office/drawing/2014/main" id="{FCDD3B2C-7215-6DD7-2394-24DE5834C22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162;p43">
                <a:extLst>
                  <a:ext uri="{FF2B5EF4-FFF2-40B4-BE49-F238E27FC236}">
                    <a16:creationId xmlns:a16="http://schemas.microsoft.com/office/drawing/2014/main" id="{49C39F89-F7A0-5399-858D-8EAB22C2189A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163;p43">
              <a:extLst>
                <a:ext uri="{FF2B5EF4-FFF2-40B4-BE49-F238E27FC236}">
                  <a16:creationId xmlns:a16="http://schemas.microsoft.com/office/drawing/2014/main" id="{43978260-4266-016E-6A45-35971052953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329" name="Google Shape;3164;p43">
                <a:extLst>
                  <a:ext uri="{FF2B5EF4-FFF2-40B4-BE49-F238E27FC236}">
                    <a16:creationId xmlns:a16="http://schemas.microsoft.com/office/drawing/2014/main" id="{37C40E4C-DAA0-A23B-AA67-1E9310DB97F3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165;p43">
                <a:extLst>
                  <a:ext uri="{FF2B5EF4-FFF2-40B4-BE49-F238E27FC236}">
                    <a16:creationId xmlns:a16="http://schemas.microsoft.com/office/drawing/2014/main" id="{9C550330-50A2-4077-D14D-C4E2D227F61A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166;p43">
                <a:extLst>
                  <a:ext uri="{FF2B5EF4-FFF2-40B4-BE49-F238E27FC236}">
                    <a16:creationId xmlns:a16="http://schemas.microsoft.com/office/drawing/2014/main" id="{A51AA385-9E3C-359F-C6E7-E0B1985612A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167;p43">
                <a:extLst>
                  <a:ext uri="{FF2B5EF4-FFF2-40B4-BE49-F238E27FC236}">
                    <a16:creationId xmlns:a16="http://schemas.microsoft.com/office/drawing/2014/main" id="{51A3FC8E-670E-4125-2F79-891C88773C11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168;p43">
                <a:extLst>
                  <a:ext uri="{FF2B5EF4-FFF2-40B4-BE49-F238E27FC236}">
                    <a16:creationId xmlns:a16="http://schemas.microsoft.com/office/drawing/2014/main" id="{F49BCB1B-993D-B685-DA9E-CE3D8A66CD58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169;p43">
                <a:extLst>
                  <a:ext uri="{FF2B5EF4-FFF2-40B4-BE49-F238E27FC236}">
                    <a16:creationId xmlns:a16="http://schemas.microsoft.com/office/drawing/2014/main" id="{21805BF4-7E84-E520-F68D-9D6E6FA5EF8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170;p43">
                <a:extLst>
                  <a:ext uri="{FF2B5EF4-FFF2-40B4-BE49-F238E27FC236}">
                    <a16:creationId xmlns:a16="http://schemas.microsoft.com/office/drawing/2014/main" id="{4EE51926-48B3-2DF1-D18C-14EECEB50C1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171;p43">
                <a:extLst>
                  <a:ext uri="{FF2B5EF4-FFF2-40B4-BE49-F238E27FC236}">
                    <a16:creationId xmlns:a16="http://schemas.microsoft.com/office/drawing/2014/main" id="{8D79AE1E-9270-2404-C42F-EDB55C19B1F5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172;p43">
                <a:extLst>
                  <a:ext uri="{FF2B5EF4-FFF2-40B4-BE49-F238E27FC236}">
                    <a16:creationId xmlns:a16="http://schemas.microsoft.com/office/drawing/2014/main" id="{2641E69F-CEEF-F5D7-5C13-8AFE4CDFD681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173;p43">
                <a:extLst>
                  <a:ext uri="{FF2B5EF4-FFF2-40B4-BE49-F238E27FC236}">
                    <a16:creationId xmlns:a16="http://schemas.microsoft.com/office/drawing/2014/main" id="{980419C1-0767-DC0A-2F81-99273C589A3B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174;p43">
                <a:extLst>
                  <a:ext uri="{FF2B5EF4-FFF2-40B4-BE49-F238E27FC236}">
                    <a16:creationId xmlns:a16="http://schemas.microsoft.com/office/drawing/2014/main" id="{7B063CF9-39D5-A3FD-5DEA-D95591C9E8B0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175;p43">
                <a:extLst>
                  <a:ext uri="{FF2B5EF4-FFF2-40B4-BE49-F238E27FC236}">
                    <a16:creationId xmlns:a16="http://schemas.microsoft.com/office/drawing/2014/main" id="{A09CDA5A-DCC9-2755-80BD-C37D6D6C412A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176;p43">
                <a:extLst>
                  <a:ext uri="{FF2B5EF4-FFF2-40B4-BE49-F238E27FC236}">
                    <a16:creationId xmlns:a16="http://schemas.microsoft.com/office/drawing/2014/main" id="{6307DFC0-B906-52C5-056A-3A225ECFA6B6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" name="Google Shape;3252;p43">
            <a:extLst>
              <a:ext uri="{FF2B5EF4-FFF2-40B4-BE49-F238E27FC236}">
                <a16:creationId xmlns:a16="http://schemas.microsoft.com/office/drawing/2014/main" id="{FAFF1D76-61B9-66F7-D318-CF3DBCFA179F}"/>
              </a:ext>
            </a:extLst>
          </p:cNvPr>
          <p:cNvGrpSpPr/>
          <p:nvPr/>
        </p:nvGrpSpPr>
        <p:grpSpPr>
          <a:xfrm flipH="1">
            <a:off x="5561050" y="2289035"/>
            <a:ext cx="957545" cy="920777"/>
            <a:chOff x="918019" y="370518"/>
            <a:chExt cx="1172169" cy="1127160"/>
          </a:xfrm>
        </p:grpSpPr>
        <p:grpSp>
          <p:nvGrpSpPr>
            <p:cNvPr id="356" name="Google Shape;3253;p43">
              <a:extLst>
                <a:ext uri="{FF2B5EF4-FFF2-40B4-BE49-F238E27FC236}">
                  <a16:creationId xmlns:a16="http://schemas.microsoft.com/office/drawing/2014/main" id="{0397A78E-F3C4-5FED-6770-F50B0596F73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363" name="Google Shape;3254;p43">
                <a:extLst>
                  <a:ext uri="{FF2B5EF4-FFF2-40B4-BE49-F238E27FC236}">
                    <a16:creationId xmlns:a16="http://schemas.microsoft.com/office/drawing/2014/main" id="{E6FF6584-F44F-D447-8B3E-235C7A31C6FA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255;p43">
                <a:extLst>
                  <a:ext uri="{FF2B5EF4-FFF2-40B4-BE49-F238E27FC236}">
                    <a16:creationId xmlns:a16="http://schemas.microsoft.com/office/drawing/2014/main" id="{7972A06A-81E7-24E8-877B-A5139090C6D7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256;p43">
                <a:extLst>
                  <a:ext uri="{FF2B5EF4-FFF2-40B4-BE49-F238E27FC236}">
                    <a16:creationId xmlns:a16="http://schemas.microsoft.com/office/drawing/2014/main" id="{A8CDCE06-8EA5-DE1B-C757-29635779965E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257;p43">
                <a:extLst>
                  <a:ext uri="{FF2B5EF4-FFF2-40B4-BE49-F238E27FC236}">
                    <a16:creationId xmlns:a16="http://schemas.microsoft.com/office/drawing/2014/main" id="{AB8B4EAC-9221-A307-A725-F889C734E9FB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258;p43">
                <a:extLst>
                  <a:ext uri="{FF2B5EF4-FFF2-40B4-BE49-F238E27FC236}">
                    <a16:creationId xmlns:a16="http://schemas.microsoft.com/office/drawing/2014/main" id="{DF7BC56F-C2CB-A71F-4189-13E2DE1A5267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259;p43">
              <a:extLst>
                <a:ext uri="{FF2B5EF4-FFF2-40B4-BE49-F238E27FC236}">
                  <a16:creationId xmlns:a16="http://schemas.microsoft.com/office/drawing/2014/main" id="{9232AAD8-D734-74D0-E2B9-4C9318D154C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358" name="Google Shape;3260;p43">
                <a:extLst>
                  <a:ext uri="{FF2B5EF4-FFF2-40B4-BE49-F238E27FC236}">
                    <a16:creationId xmlns:a16="http://schemas.microsoft.com/office/drawing/2014/main" id="{0D2C8716-03EA-20A3-ABA7-AFED8CFF451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261;p43">
                <a:extLst>
                  <a:ext uri="{FF2B5EF4-FFF2-40B4-BE49-F238E27FC236}">
                    <a16:creationId xmlns:a16="http://schemas.microsoft.com/office/drawing/2014/main" id="{2CB22960-6F55-7B3C-9C73-D4AC1D833FBE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262;p43">
                <a:extLst>
                  <a:ext uri="{FF2B5EF4-FFF2-40B4-BE49-F238E27FC236}">
                    <a16:creationId xmlns:a16="http://schemas.microsoft.com/office/drawing/2014/main" id="{B88F5D47-C69D-644F-0821-870865DE2CE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263;p43">
                <a:extLst>
                  <a:ext uri="{FF2B5EF4-FFF2-40B4-BE49-F238E27FC236}">
                    <a16:creationId xmlns:a16="http://schemas.microsoft.com/office/drawing/2014/main" id="{B56C21EA-6C35-2B78-7C26-CE41CA2284C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264;p43">
                <a:extLst>
                  <a:ext uri="{FF2B5EF4-FFF2-40B4-BE49-F238E27FC236}">
                    <a16:creationId xmlns:a16="http://schemas.microsoft.com/office/drawing/2014/main" id="{7BD80A65-2A5F-36F4-2967-6D9CB8132D88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9" name="Google Shape;3879;p49"/>
          <p:cNvGrpSpPr/>
          <p:nvPr/>
        </p:nvGrpSpPr>
        <p:grpSpPr>
          <a:xfrm>
            <a:off x="7712460" y="2757588"/>
            <a:ext cx="1650163" cy="2372846"/>
            <a:chOff x="5364401" y="878773"/>
            <a:chExt cx="1378467" cy="1982162"/>
          </a:xfrm>
        </p:grpSpPr>
        <p:sp>
          <p:nvSpPr>
            <p:cNvPr id="3880" name="Google Shape;3880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>
              <a:off x="6329893" y="2171038"/>
              <a:ext cx="266423" cy="283703"/>
            </a:xfrm>
            <a:custGeom>
              <a:avLst/>
              <a:gdLst/>
              <a:ahLst/>
              <a:cxnLst/>
              <a:rect l="l" t="t" r="r" b="b"/>
              <a:pathLst>
                <a:path w="7817" h="8324" extrusionOk="0">
                  <a:moveTo>
                    <a:pt x="3467" y="408"/>
                  </a:moveTo>
                  <a:cubicBezTo>
                    <a:pt x="3830" y="408"/>
                    <a:pt x="4255" y="829"/>
                    <a:pt x="4493" y="1002"/>
                  </a:cubicBezTo>
                  <a:cubicBezTo>
                    <a:pt x="5333" y="1613"/>
                    <a:pt x="6549" y="2380"/>
                    <a:pt x="7084" y="3330"/>
                  </a:cubicBezTo>
                  <a:cubicBezTo>
                    <a:pt x="7806" y="4614"/>
                    <a:pt x="6966" y="6801"/>
                    <a:pt x="5911" y="7682"/>
                  </a:cubicBezTo>
                  <a:cubicBezTo>
                    <a:pt x="5485" y="8039"/>
                    <a:pt x="5023" y="8185"/>
                    <a:pt x="4547" y="8185"/>
                  </a:cubicBezTo>
                  <a:cubicBezTo>
                    <a:pt x="3002" y="8185"/>
                    <a:pt x="1311" y="6647"/>
                    <a:pt x="220" y="5779"/>
                  </a:cubicBezTo>
                  <a:lnTo>
                    <a:pt x="220" y="5779"/>
                  </a:lnTo>
                  <a:cubicBezTo>
                    <a:pt x="1195" y="4344"/>
                    <a:pt x="2079" y="2857"/>
                    <a:pt x="2867" y="1310"/>
                  </a:cubicBezTo>
                  <a:cubicBezTo>
                    <a:pt x="2947" y="1152"/>
                    <a:pt x="3129" y="522"/>
                    <a:pt x="3296" y="444"/>
                  </a:cubicBezTo>
                  <a:cubicBezTo>
                    <a:pt x="3351" y="419"/>
                    <a:pt x="3408" y="408"/>
                    <a:pt x="3467" y="408"/>
                  </a:cubicBezTo>
                  <a:close/>
                  <a:moveTo>
                    <a:pt x="3368" y="1"/>
                  </a:moveTo>
                  <a:cubicBezTo>
                    <a:pt x="3336" y="1"/>
                    <a:pt x="3302" y="18"/>
                    <a:pt x="3289" y="45"/>
                  </a:cubicBezTo>
                  <a:cubicBezTo>
                    <a:pt x="2345" y="2031"/>
                    <a:pt x="1262" y="3935"/>
                    <a:pt x="23" y="5752"/>
                  </a:cubicBezTo>
                  <a:cubicBezTo>
                    <a:pt x="18" y="5760"/>
                    <a:pt x="14" y="5767"/>
                    <a:pt x="11" y="5775"/>
                  </a:cubicBezTo>
                  <a:lnTo>
                    <a:pt x="11" y="5775"/>
                  </a:lnTo>
                  <a:cubicBezTo>
                    <a:pt x="0" y="5803"/>
                    <a:pt x="5" y="5835"/>
                    <a:pt x="37" y="5860"/>
                  </a:cubicBezTo>
                  <a:cubicBezTo>
                    <a:pt x="1338" y="6887"/>
                    <a:pt x="3047" y="8323"/>
                    <a:pt x="4586" y="8323"/>
                  </a:cubicBezTo>
                  <a:cubicBezTo>
                    <a:pt x="5395" y="8323"/>
                    <a:pt x="6157" y="7926"/>
                    <a:pt x="6788" y="6864"/>
                  </a:cubicBezTo>
                  <a:cubicBezTo>
                    <a:pt x="7315" y="5975"/>
                    <a:pt x="7817" y="4578"/>
                    <a:pt x="7410" y="3559"/>
                  </a:cubicBezTo>
                  <a:cubicBezTo>
                    <a:pt x="6797" y="2025"/>
                    <a:pt x="4679" y="912"/>
                    <a:pt x="3411" y="14"/>
                  </a:cubicBezTo>
                  <a:cubicBezTo>
                    <a:pt x="3399" y="5"/>
                    <a:pt x="3383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>
              <a:off x="6225835" y="2030987"/>
              <a:ext cx="232920" cy="349891"/>
            </a:xfrm>
            <a:custGeom>
              <a:avLst/>
              <a:gdLst/>
              <a:ahLst/>
              <a:cxnLst/>
              <a:rect l="l" t="t" r="r" b="b"/>
              <a:pathLst>
                <a:path w="6834" h="10266" extrusionOk="0">
                  <a:moveTo>
                    <a:pt x="1" y="1"/>
                  </a:moveTo>
                  <a:lnTo>
                    <a:pt x="1" y="7168"/>
                  </a:lnTo>
                  <a:cubicBezTo>
                    <a:pt x="1" y="7168"/>
                    <a:pt x="1551" y="8914"/>
                    <a:pt x="3241" y="10265"/>
                  </a:cubicBezTo>
                  <a:cubicBezTo>
                    <a:pt x="4959" y="8279"/>
                    <a:pt x="6074" y="6207"/>
                    <a:pt x="6833" y="4306"/>
                  </a:cubicBezTo>
                  <a:cubicBezTo>
                    <a:pt x="6166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>
              <a:off x="6225835" y="2030987"/>
              <a:ext cx="232920" cy="331077"/>
            </a:xfrm>
            <a:custGeom>
              <a:avLst/>
              <a:gdLst/>
              <a:ahLst/>
              <a:cxnLst/>
              <a:rect l="l" t="t" r="r" b="b"/>
              <a:pathLst>
                <a:path w="6834" h="9714" extrusionOk="0">
                  <a:moveTo>
                    <a:pt x="1" y="1"/>
                  </a:moveTo>
                  <a:lnTo>
                    <a:pt x="1" y="2435"/>
                  </a:lnTo>
                  <a:cubicBezTo>
                    <a:pt x="969" y="4764"/>
                    <a:pt x="2363" y="7566"/>
                    <a:pt x="3695" y="9713"/>
                  </a:cubicBezTo>
                  <a:cubicBezTo>
                    <a:pt x="5156" y="7898"/>
                    <a:pt x="6144" y="6032"/>
                    <a:pt x="6833" y="4306"/>
                  </a:cubicBezTo>
                  <a:cubicBezTo>
                    <a:pt x="6165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>
              <a:off x="6225835" y="2155360"/>
              <a:ext cx="28152" cy="149793"/>
            </a:xfrm>
            <a:custGeom>
              <a:avLst/>
              <a:gdLst/>
              <a:ahLst/>
              <a:cxnLst/>
              <a:rect l="l" t="t" r="r" b="b"/>
              <a:pathLst>
                <a:path w="826" h="4395" extrusionOk="0">
                  <a:moveTo>
                    <a:pt x="1" y="0"/>
                  </a:moveTo>
                  <a:lnTo>
                    <a:pt x="1" y="3519"/>
                  </a:lnTo>
                  <a:cubicBezTo>
                    <a:pt x="1" y="3519"/>
                    <a:pt x="320" y="3878"/>
                    <a:pt x="825" y="4395"/>
                  </a:cubicBezTo>
                  <a:cubicBezTo>
                    <a:pt x="531" y="2832"/>
                    <a:pt x="199" y="10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>
              <a:off x="6221677" y="2027885"/>
              <a:ext cx="240554" cy="356026"/>
            </a:xfrm>
            <a:custGeom>
              <a:avLst/>
              <a:gdLst/>
              <a:ahLst/>
              <a:cxnLst/>
              <a:rect l="l" t="t" r="r" b="b"/>
              <a:pathLst>
                <a:path w="7058" h="10446" extrusionOk="0">
                  <a:moveTo>
                    <a:pt x="118" y="0"/>
                  </a:moveTo>
                  <a:cubicBezTo>
                    <a:pt x="30" y="0"/>
                    <a:pt x="0" y="145"/>
                    <a:pt x="99" y="177"/>
                  </a:cubicBezTo>
                  <a:cubicBezTo>
                    <a:pt x="1606" y="665"/>
                    <a:pt x="2772" y="1544"/>
                    <a:pt x="4010" y="2504"/>
                  </a:cubicBezTo>
                  <a:cubicBezTo>
                    <a:pt x="4472" y="2862"/>
                    <a:pt x="4922" y="3238"/>
                    <a:pt x="5418" y="3540"/>
                  </a:cubicBezTo>
                  <a:cubicBezTo>
                    <a:pt x="5650" y="3682"/>
                    <a:pt x="5979" y="3776"/>
                    <a:pt x="6180" y="3965"/>
                  </a:cubicBezTo>
                  <a:cubicBezTo>
                    <a:pt x="6724" y="4475"/>
                    <a:pt x="6593" y="4882"/>
                    <a:pt x="6339" y="5595"/>
                  </a:cubicBezTo>
                  <a:cubicBezTo>
                    <a:pt x="6075" y="6334"/>
                    <a:pt x="5594" y="7067"/>
                    <a:pt x="5182" y="7730"/>
                  </a:cubicBezTo>
                  <a:cubicBezTo>
                    <a:pt x="4908" y="8172"/>
                    <a:pt x="4617" y="8605"/>
                    <a:pt x="4310" y="9025"/>
                  </a:cubicBezTo>
                  <a:cubicBezTo>
                    <a:pt x="3923" y="9554"/>
                    <a:pt x="3706" y="9881"/>
                    <a:pt x="3332" y="9881"/>
                  </a:cubicBezTo>
                  <a:cubicBezTo>
                    <a:pt x="3155" y="9881"/>
                    <a:pt x="2943" y="9808"/>
                    <a:pt x="2661" y="9649"/>
                  </a:cubicBezTo>
                  <a:cubicBezTo>
                    <a:pt x="1743" y="9129"/>
                    <a:pt x="894" y="7986"/>
                    <a:pt x="186" y="7196"/>
                  </a:cubicBezTo>
                  <a:cubicBezTo>
                    <a:pt x="168" y="7176"/>
                    <a:pt x="147" y="7167"/>
                    <a:pt x="126" y="7167"/>
                  </a:cubicBezTo>
                  <a:cubicBezTo>
                    <a:pt x="61" y="7167"/>
                    <a:pt x="1" y="7257"/>
                    <a:pt x="60" y="7322"/>
                  </a:cubicBezTo>
                  <a:cubicBezTo>
                    <a:pt x="1057" y="8436"/>
                    <a:pt x="2145" y="9470"/>
                    <a:pt x="3300" y="10419"/>
                  </a:cubicBezTo>
                  <a:cubicBezTo>
                    <a:pt x="3319" y="10435"/>
                    <a:pt x="3344" y="10445"/>
                    <a:pt x="3369" y="10445"/>
                  </a:cubicBezTo>
                  <a:cubicBezTo>
                    <a:pt x="3390" y="10445"/>
                    <a:pt x="3411" y="10437"/>
                    <a:pt x="3426" y="10419"/>
                  </a:cubicBezTo>
                  <a:cubicBezTo>
                    <a:pt x="4951" y="8606"/>
                    <a:pt x="6142" y="6612"/>
                    <a:pt x="7041" y="4421"/>
                  </a:cubicBezTo>
                  <a:cubicBezTo>
                    <a:pt x="7057" y="4381"/>
                    <a:pt x="7029" y="4342"/>
                    <a:pt x="7000" y="4320"/>
                  </a:cubicBezTo>
                  <a:cubicBezTo>
                    <a:pt x="5792" y="3416"/>
                    <a:pt x="4504" y="2640"/>
                    <a:pt x="3291" y="1723"/>
                  </a:cubicBezTo>
                  <a:cubicBezTo>
                    <a:pt x="2308" y="981"/>
                    <a:pt x="1322" y="386"/>
                    <a:pt x="146" y="5"/>
                  </a:cubicBezTo>
                  <a:cubicBezTo>
                    <a:pt x="136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>
              <a:off x="5415834" y="2170936"/>
              <a:ext cx="266355" cy="283805"/>
            </a:xfrm>
            <a:custGeom>
              <a:avLst/>
              <a:gdLst/>
              <a:ahLst/>
              <a:cxnLst/>
              <a:rect l="l" t="t" r="r" b="b"/>
              <a:pathLst>
                <a:path w="7815" h="8327" extrusionOk="0">
                  <a:moveTo>
                    <a:pt x="4416" y="227"/>
                  </a:moveTo>
                  <a:cubicBezTo>
                    <a:pt x="5071" y="1600"/>
                    <a:pt x="5790" y="2941"/>
                    <a:pt x="6589" y="4236"/>
                  </a:cubicBezTo>
                  <a:cubicBezTo>
                    <a:pt x="6752" y="4499"/>
                    <a:pt x="7304" y="5063"/>
                    <a:pt x="7324" y="5381"/>
                  </a:cubicBezTo>
                  <a:cubicBezTo>
                    <a:pt x="7368" y="6108"/>
                    <a:pt x="6714" y="6471"/>
                    <a:pt x="6239" y="6808"/>
                  </a:cubicBezTo>
                  <a:cubicBezTo>
                    <a:pt x="5535" y="7306"/>
                    <a:pt x="4704" y="7938"/>
                    <a:pt x="3854" y="8157"/>
                  </a:cubicBezTo>
                  <a:cubicBezTo>
                    <a:pt x="3664" y="8206"/>
                    <a:pt x="3482" y="8229"/>
                    <a:pt x="3307" y="8229"/>
                  </a:cubicBezTo>
                  <a:cubicBezTo>
                    <a:pt x="1754" y="8229"/>
                    <a:pt x="799" y="6430"/>
                    <a:pt x="536" y="5035"/>
                  </a:cubicBezTo>
                  <a:cubicBezTo>
                    <a:pt x="107" y="2761"/>
                    <a:pt x="2815" y="1344"/>
                    <a:pt x="4416" y="227"/>
                  </a:cubicBezTo>
                  <a:close/>
                  <a:moveTo>
                    <a:pt x="4453" y="0"/>
                  </a:moveTo>
                  <a:cubicBezTo>
                    <a:pt x="4438" y="0"/>
                    <a:pt x="4422" y="5"/>
                    <a:pt x="4406" y="17"/>
                  </a:cubicBezTo>
                  <a:cubicBezTo>
                    <a:pt x="3137" y="915"/>
                    <a:pt x="1021" y="2025"/>
                    <a:pt x="407" y="3562"/>
                  </a:cubicBezTo>
                  <a:cubicBezTo>
                    <a:pt x="1" y="4581"/>
                    <a:pt x="504" y="5984"/>
                    <a:pt x="1029" y="6867"/>
                  </a:cubicBezTo>
                  <a:cubicBezTo>
                    <a:pt x="1660" y="7929"/>
                    <a:pt x="2422" y="8326"/>
                    <a:pt x="3231" y="8326"/>
                  </a:cubicBezTo>
                  <a:cubicBezTo>
                    <a:pt x="4770" y="8326"/>
                    <a:pt x="6479" y="6890"/>
                    <a:pt x="7781" y="5863"/>
                  </a:cubicBezTo>
                  <a:cubicBezTo>
                    <a:pt x="7809" y="5840"/>
                    <a:pt x="7815" y="5785"/>
                    <a:pt x="7795" y="5755"/>
                  </a:cubicBezTo>
                  <a:cubicBezTo>
                    <a:pt x="6555" y="3938"/>
                    <a:pt x="5472" y="2034"/>
                    <a:pt x="4528" y="48"/>
                  </a:cubicBezTo>
                  <a:cubicBezTo>
                    <a:pt x="4515" y="21"/>
                    <a:pt x="4495" y="7"/>
                    <a:pt x="4472" y="3"/>
                  </a:cubicBezTo>
                  <a:lnTo>
                    <a:pt x="4472" y="3"/>
                  </a:lnTo>
                  <a:cubicBezTo>
                    <a:pt x="4466" y="1"/>
                    <a:pt x="4460" y="0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>
              <a:off x="5916286" y="1941414"/>
              <a:ext cx="179581" cy="154700"/>
            </a:xfrm>
            <a:custGeom>
              <a:avLst/>
              <a:gdLst/>
              <a:ahLst/>
              <a:cxnLst/>
              <a:rect l="l" t="t" r="r" b="b"/>
              <a:pathLst>
                <a:path w="5269" h="4539" extrusionOk="0">
                  <a:moveTo>
                    <a:pt x="241" y="0"/>
                  </a:moveTo>
                  <a:lnTo>
                    <a:pt x="242" y="2918"/>
                  </a:lnTo>
                  <a:cubicBezTo>
                    <a:pt x="242" y="2918"/>
                    <a:pt x="153" y="2884"/>
                    <a:pt x="1" y="2837"/>
                  </a:cubicBezTo>
                  <a:lnTo>
                    <a:pt x="1" y="2837"/>
                  </a:lnTo>
                  <a:cubicBezTo>
                    <a:pt x="323" y="3553"/>
                    <a:pt x="1052" y="4538"/>
                    <a:pt x="2635" y="4538"/>
                  </a:cubicBezTo>
                  <a:cubicBezTo>
                    <a:pt x="4217" y="4538"/>
                    <a:pt x="4946" y="3553"/>
                    <a:pt x="5268" y="2837"/>
                  </a:cubicBezTo>
                  <a:lnTo>
                    <a:pt x="5268" y="2837"/>
                  </a:lnTo>
                  <a:cubicBezTo>
                    <a:pt x="5115" y="2884"/>
                    <a:pt x="5026" y="2918"/>
                    <a:pt x="5026" y="2918"/>
                  </a:cubicBezTo>
                  <a:lnTo>
                    <a:pt x="50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>
              <a:off x="5924466" y="1941414"/>
              <a:ext cx="163187" cy="83979"/>
            </a:xfrm>
            <a:custGeom>
              <a:avLst/>
              <a:gdLst/>
              <a:ahLst/>
              <a:cxnLst/>
              <a:rect l="l" t="t" r="r" b="b"/>
              <a:pathLst>
                <a:path w="4788" h="2464" extrusionOk="0">
                  <a:moveTo>
                    <a:pt x="1" y="0"/>
                  </a:moveTo>
                  <a:lnTo>
                    <a:pt x="2" y="2420"/>
                  </a:lnTo>
                  <a:cubicBezTo>
                    <a:pt x="374" y="2450"/>
                    <a:pt x="740" y="2463"/>
                    <a:pt x="1099" y="2463"/>
                  </a:cubicBezTo>
                  <a:cubicBezTo>
                    <a:pt x="2479" y="2463"/>
                    <a:pt x="3748" y="2264"/>
                    <a:pt x="4786" y="2018"/>
                  </a:cubicBezTo>
                  <a:lnTo>
                    <a:pt x="4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>
              <a:off x="5912094" y="1938380"/>
              <a:ext cx="187931" cy="105588"/>
            </a:xfrm>
            <a:custGeom>
              <a:avLst/>
              <a:gdLst/>
              <a:ahLst/>
              <a:cxnLst/>
              <a:rect l="l" t="t" r="r" b="b"/>
              <a:pathLst>
                <a:path w="5514" h="3098" extrusionOk="0">
                  <a:moveTo>
                    <a:pt x="364" y="0"/>
                  </a:moveTo>
                  <a:cubicBezTo>
                    <a:pt x="316" y="0"/>
                    <a:pt x="275" y="41"/>
                    <a:pt x="275" y="89"/>
                  </a:cubicBezTo>
                  <a:cubicBezTo>
                    <a:pt x="275" y="611"/>
                    <a:pt x="275" y="1132"/>
                    <a:pt x="275" y="1652"/>
                  </a:cubicBezTo>
                  <a:cubicBezTo>
                    <a:pt x="275" y="1963"/>
                    <a:pt x="260" y="2279"/>
                    <a:pt x="275" y="2590"/>
                  </a:cubicBezTo>
                  <a:cubicBezTo>
                    <a:pt x="288" y="2836"/>
                    <a:pt x="318" y="2905"/>
                    <a:pt x="296" y="2905"/>
                  </a:cubicBezTo>
                  <a:cubicBezTo>
                    <a:pt x="280" y="2905"/>
                    <a:pt x="239" y="2870"/>
                    <a:pt x="147" y="2840"/>
                  </a:cubicBezTo>
                  <a:cubicBezTo>
                    <a:pt x="137" y="2837"/>
                    <a:pt x="128" y="2835"/>
                    <a:pt x="119" y="2835"/>
                  </a:cubicBezTo>
                  <a:cubicBezTo>
                    <a:pt x="31" y="2835"/>
                    <a:pt x="1" y="2980"/>
                    <a:pt x="100" y="3013"/>
                  </a:cubicBezTo>
                  <a:cubicBezTo>
                    <a:pt x="181" y="3037"/>
                    <a:pt x="261" y="3064"/>
                    <a:pt x="342" y="3093"/>
                  </a:cubicBezTo>
                  <a:cubicBezTo>
                    <a:pt x="350" y="3096"/>
                    <a:pt x="359" y="3097"/>
                    <a:pt x="367" y="3097"/>
                  </a:cubicBezTo>
                  <a:cubicBezTo>
                    <a:pt x="413" y="3097"/>
                    <a:pt x="454" y="3053"/>
                    <a:pt x="454" y="3007"/>
                  </a:cubicBezTo>
                  <a:cubicBezTo>
                    <a:pt x="454" y="2590"/>
                    <a:pt x="454" y="2173"/>
                    <a:pt x="454" y="1755"/>
                  </a:cubicBezTo>
                  <a:cubicBezTo>
                    <a:pt x="454" y="1342"/>
                    <a:pt x="310" y="600"/>
                    <a:pt x="454" y="207"/>
                  </a:cubicBezTo>
                  <a:cubicBezTo>
                    <a:pt x="456" y="201"/>
                    <a:pt x="458" y="194"/>
                    <a:pt x="460" y="189"/>
                  </a:cubicBezTo>
                  <a:lnTo>
                    <a:pt x="460" y="189"/>
                  </a:lnTo>
                  <a:cubicBezTo>
                    <a:pt x="471" y="187"/>
                    <a:pt x="485" y="184"/>
                    <a:pt x="501" y="179"/>
                  </a:cubicBezTo>
                  <a:cubicBezTo>
                    <a:pt x="549" y="166"/>
                    <a:pt x="604" y="162"/>
                    <a:pt x="661" y="162"/>
                  </a:cubicBezTo>
                  <a:cubicBezTo>
                    <a:pt x="777" y="162"/>
                    <a:pt x="902" y="179"/>
                    <a:pt x="1000" y="179"/>
                  </a:cubicBezTo>
                  <a:lnTo>
                    <a:pt x="4439" y="179"/>
                  </a:lnTo>
                  <a:cubicBezTo>
                    <a:pt x="4545" y="179"/>
                    <a:pt x="4678" y="163"/>
                    <a:pt x="4803" y="163"/>
                  </a:cubicBezTo>
                  <a:cubicBezTo>
                    <a:pt x="4865" y="163"/>
                    <a:pt x="4925" y="167"/>
                    <a:pt x="4977" y="179"/>
                  </a:cubicBezTo>
                  <a:cubicBezTo>
                    <a:pt x="5019" y="189"/>
                    <a:pt x="5047" y="193"/>
                    <a:pt x="5067" y="193"/>
                  </a:cubicBezTo>
                  <a:cubicBezTo>
                    <a:pt x="5069" y="193"/>
                    <a:pt x="5071" y="193"/>
                    <a:pt x="5073" y="193"/>
                  </a:cubicBezTo>
                  <a:lnTo>
                    <a:pt x="5073" y="193"/>
                  </a:lnTo>
                  <a:cubicBezTo>
                    <a:pt x="5209" y="553"/>
                    <a:pt x="5061" y="1278"/>
                    <a:pt x="5061" y="1652"/>
                  </a:cubicBezTo>
                  <a:cubicBezTo>
                    <a:pt x="5060" y="2104"/>
                    <a:pt x="5060" y="2556"/>
                    <a:pt x="5060" y="3007"/>
                  </a:cubicBezTo>
                  <a:cubicBezTo>
                    <a:pt x="5060" y="3053"/>
                    <a:pt x="5102" y="3097"/>
                    <a:pt x="5148" y="3097"/>
                  </a:cubicBezTo>
                  <a:cubicBezTo>
                    <a:pt x="5156" y="3097"/>
                    <a:pt x="5165" y="3096"/>
                    <a:pt x="5173" y="3093"/>
                  </a:cubicBezTo>
                  <a:cubicBezTo>
                    <a:pt x="5253" y="3064"/>
                    <a:pt x="5334" y="3037"/>
                    <a:pt x="5415" y="3013"/>
                  </a:cubicBezTo>
                  <a:cubicBezTo>
                    <a:pt x="5514" y="2980"/>
                    <a:pt x="5484" y="2836"/>
                    <a:pt x="5396" y="2836"/>
                  </a:cubicBezTo>
                  <a:cubicBezTo>
                    <a:pt x="5387" y="2836"/>
                    <a:pt x="5378" y="2837"/>
                    <a:pt x="5368" y="2841"/>
                  </a:cubicBezTo>
                  <a:cubicBezTo>
                    <a:pt x="5267" y="2873"/>
                    <a:pt x="5224" y="2921"/>
                    <a:pt x="5211" y="2921"/>
                  </a:cubicBezTo>
                  <a:cubicBezTo>
                    <a:pt x="5197" y="2921"/>
                    <a:pt x="5219" y="2862"/>
                    <a:pt x="5238" y="2660"/>
                  </a:cubicBezTo>
                  <a:cubicBezTo>
                    <a:pt x="5271" y="2331"/>
                    <a:pt x="5239" y="1983"/>
                    <a:pt x="5239" y="1652"/>
                  </a:cubicBezTo>
                  <a:lnTo>
                    <a:pt x="5240" y="89"/>
                  </a:lnTo>
                  <a:cubicBezTo>
                    <a:pt x="5240" y="41"/>
                    <a:pt x="5199" y="0"/>
                    <a:pt x="5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>
              <a:off x="5553396" y="2030987"/>
              <a:ext cx="232886" cy="349891"/>
            </a:xfrm>
            <a:custGeom>
              <a:avLst/>
              <a:gdLst/>
              <a:ahLst/>
              <a:cxnLst/>
              <a:rect l="l" t="t" r="r" b="b"/>
              <a:pathLst>
                <a:path w="6833" h="10266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759" y="6207"/>
                    <a:pt x="1874" y="8279"/>
                    <a:pt x="3593" y="10265"/>
                  </a:cubicBezTo>
                  <a:cubicBezTo>
                    <a:pt x="5283" y="8914"/>
                    <a:pt x="6833" y="7168"/>
                    <a:pt x="6833" y="7168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9"/>
            <p:cNvSpPr/>
            <p:nvPr/>
          </p:nvSpPr>
          <p:spPr>
            <a:xfrm>
              <a:off x="5553396" y="2030987"/>
              <a:ext cx="232886" cy="331077"/>
            </a:xfrm>
            <a:custGeom>
              <a:avLst/>
              <a:gdLst/>
              <a:ahLst/>
              <a:cxnLst/>
              <a:rect l="l" t="t" r="r" b="b"/>
              <a:pathLst>
                <a:path w="6833" h="9714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689" y="6032"/>
                    <a:pt x="1678" y="7898"/>
                    <a:pt x="3139" y="9713"/>
                  </a:cubicBezTo>
                  <a:cubicBezTo>
                    <a:pt x="4471" y="7566"/>
                    <a:pt x="5865" y="4764"/>
                    <a:pt x="6833" y="2435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9"/>
            <p:cNvSpPr/>
            <p:nvPr/>
          </p:nvSpPr>
          <p:spPr>
            <a:xfrm>
              <a:off x="5758205" y="2155360"/>
              <a:ext cx="28084" cy="149793"/>
            </a:xfrm>
            <a:custGeom>
              <a:avLst/>
              <a:gdLst/>
              <a:ahLst/>
              <a:cxnLst/>
              <a:rect l="l" t="t" r="r" b="b"/>
              <a:pathLst>
                <a:path w="824" h="4395" extrusionOk="0">
                  <a:moveTo>
                    <a:pt x="824" y="0"/>
                  </a:moveTo>
                  <a:cubicBezTo>
                    <a:pt x="626" y="1061"/>
                    <a:pt x="294" y="2832"/>
                    <a:pt x="0" y="4395"/>
                  </a:cubicBezTo>
                  <a:cubicBezTo>
                    <a:pt x="504" y="3878"/>
                    <a:pt x="824" y="3519"/>
                    <a:pt x="824" y="3519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9"/>
            <p:cNvSpPr/>
            <p:nvPr/>
          </p:nvSpPr>
          <p:spPr>
            <a:xfrm>
              <a:off x="5549919" y="2027885"/>
              <a:ext cx="240554" cy="355992"/>
            </a:xfrm>
            <a:custGeom>
              <a:avLst/>
              <a:gdLst/>
              <a:ahLst/>
              <a:cxnLst/>
              <a:rect l="l" t="t" r="r" b="b"/>
              <a:pathLst>
                <a:path w="7058" h="10445" extrusionOk="0">
                  <a:moveTo>
                    <a:pt x="6940" y="0"/>
                  </a:moveTo>
                  <a:cubicBezTo>
                    <a:pt x="6931" y="0"/>
                    <a:pt x="6921" y="2"/>
                    <a:pt x="6911" y="5"/>
                  </a:cubicBezTo>
                  <a:cubicBezTo>
                    <a:pt x="5736" y="386"/>
                    <a:pt x="4750" y="981"/>
                    <a:pt x="3766" y="1723"/>
                  </a:cubicBezTo>
                  <a:cubicBezTo>
                    <a:pt x="2554" y="2639"/>
                    <a:pt x="1266" y="3416"/>
                    <a:pt x="58" y="4320"/>
                  </a:cubicBezTo>
                  <a:cubicBezTo>
                    <a:pt x="29" y="4341"/>
                    <a:pt x="0" y="4382"/>
                    <a:pt x="17" y="4421"/>
                  </a:cubicBezTo>
                  <a:cubicBezTo>
                    <a:pt x="915" y="6612"/>
                    <a:pt x="2106" y="8606"/>
                    <a:pt x="3632" y="10419"/>
                  </a:cubicBezTo>
                  <a:cubicBezTo>
                    <a:pt x="3647" y="10437"/>
                    <a:pt x="3668" y="10445"/>
                    <a:pt x="3689" y="10445"/>
                  </a:cubicBezTo>
                  <a:cubicBezTo>
                    <a:pt x="3714" y="10445"/>
                    <a:pt x="3740" y="10435"/>
                    <a:pt x="3758" y="10419"/>
                  </a:cubicBezTo>
                  <a:cubicBezTo>
                    <a:pt x="4913" y="9470"/>
                    <a:pt x="6001" y="8436"/>
                    <a:pt x="6998" y="7322"/>
                  </a:cubicBezTo>
                  <a:cubicBezTo>
                    <a:pt x="7056" y="7257"/>
                    <a:pt x="6997" y="7167"/>
                    <a:pt x="6931" y="7167"/>
                  </a:cubicBezTo>
                  <a:cubicBezTo>
                    <a:pt x="6911" y="7167"/>
                    <a:pt x="6890" y="7176"/>
                    <a:pt x="6872" y="7196"/>
                  </a:cubicBezTo>
                  <a:cubicBezTo>
                    <a:pt x="6135" y="8019"/>
                    <a:pt x="5319" y="9043"/>
                    <a:pt x="4397" y="9649"/>
                  </a:cubicBezTo>
                  <a:cubicBezTo>
                    <a:pt x="4111" y="9837"/>
                    <a:pt x="3903" y="9926"/>
                    <a:pt x="3727" y="9926"/>
                  </a:cubicBezTo>
                  <a:cubicBezTo>
                    <a:pt x="3391" y="9926"/>
                    <a:pt x="3171" y="9602"/>
                    <a:pt x="2748" y="9025"/>
                  </a:cubicBezTo>
                  <a:cubicBezTo>
                    <a:pt x="2491" y="8674"/>
                    <a:pt x="2247" y="8313"/>
                    <a:pt x="2013" y="7946"/>
                  </a:cubicBezTo>
                  <a:cubicBezTo>
                    <a:pt x="1542" y="7207"/>
                    <a:pt x="1043" y="6413"/>
                    <a:pt x="719" y="5595"/>
                  </a:cubicBezTo>
                  <a:cubicBezTo>
                    <a:pt x="228" y="4352"/>
                    <a:pt x="586" y="4168"/>
                    <a:pt x="1535" y="3594"/>
                  </a:cubicBezTo>
                  <a:cubicBezTo>
                    <a:pt x="2071" y="3269"/>
                    <a:pt x="2549" y="2890"/>
                    <a:pt x="3048" y="2504"/>
                  </a:cubicBezTo>
                  <a:cubicBezTo>
                    <a:pt x="4288" y="1544"/>
                    <a:pt x="5450" y="666"/>
                    <a:pt x="6958" y="177"/>
                  </a:cubicBezTo>
                  <a:cubicBezTo>
                    <a:pt x="7057" y="145"/>
                    <a:pt x="7029" y="0"/>
                    <a:pt x="6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9"/>
            <p:cNvSpPr/>
            <p:nvPr/>
          </p:nvSpPr>
          <p:spPr>
            <a:xfrm>
              <a:off x="5718225" y="2024374"/>
              <a:ext cx="575653" cy="833522"/>
            </a:xfrm>
            <a:custGeom>
              <a:avLst/>
              <a:gdLst/>
              <a:ahLst/>
              <a:cxnLst/>
              <a:rect l="l" t="t" r="r" b="b"/>
              <a:pathLst>
                <a:path w="16890" h="24456" extrusionOk="0">
                  <a:moveTo>
                    <a:pt x="3594" y="1"/>
                  </a:moveTo>
                  <a:cubicBezTo>
                    <a:pt x="3095" y="1"/>
                    <a:pt x="2552" y="53"/>
                    <a:pt x="1997" y="195"/>
                  </a:cubicBezTo>
                  <a:cubicBezTo>
                    <a:pt x="1997" y="195"/>
                    <a:pt x="1846" y="12371"/>
                    <a:pt x="1577" y="16672"/>
                  </a:cubicBezTo>
                  <a:cubicBezTo>
                    <a:pt x="1577" y="16672"/>
                    <a:pt x="666" y="20465"/>
                    <a:pt x="1" y="24456"/>
                  </a:cubicBezTo>
                  <a:lnTo>
                    <a:pt x="16890" y="24456"/>
                  </a:lnTo>
                  <a:cubicBezTo>
                    <a:pt x="16225" y="20465"/>
                    <a:pt x="15314" y="16672"/>
                    <a:pt x="15314" y="16672"/>
                  </a:cubicBezTo>
                  <a:cubicBezTo>
                    <a:pt x="15045" y="12371"/>
                    <a:pt x="14894" y="195"/>
                    <a:pt x="14894" y="195"/>
                  </a:cubicBezTo>
                  <a:cubicBezTo>
                    <a:pt x="14339" y="53"/>
                    <a:pt x="13796" y="1"/>
                    <a:pt x="13297" y="1"/>
                  </a:cubicBezTo>
                  <a:cubicBezTo>
                    <a:pt x="12293" y="1"/>
                    <a:pt x="11467" y="212"/>
                    <a:pt x="11079" y="332"/>
                  </a:cubicBezTo>
                  <a:cubicBezTo>
                    <a:pt x="10757" y="1048"/>
                    <a:pt x="10028" y="2033"/>
                    <a:pt x="8445" y="2033"/>
                  </a:cubicBezTo>
                  <a:cubicBezTo>
                    <a:pt x="6863" y="2033"/>
                    <a:pt x="6134" y="1048"/>
                    <a:pt x="5812" y="332"/>
                  </a:cubicBezTo>
                  <a:cubicBezTo>
                    <a:pt x="5424" y="212"/>
                    <a:pt x="4597" y="1"/>
                    <a:pt x="3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9"/>
            <p:cNvSpPr/>
            <p:nvPr/>
          </p:nvSpPr>
          <p:spPr>
            <a:xfrm>
              <a:off x="5845324" y="2024477"/>
              <a:ext cx="319285" cy="241475"/>
            </a:xfrm>
            <a:custGeom>
              <a:avLst/>
              <a:gdLst/>
              <a:ahLst/>
              <a:cxnLst/>
              <a:rect l="l" t="t" r="r" b="b"/>
              <a:pathLst>
                <a:path w="9368" h="7085" extrusionOk="0">
                  <a:moveTo>
                    <a:pt x="0" y="0"/>
                  </a:moveTo>
                  <a:cubicBezTo>
                    <a:pt x="200" y="846"/>
                    <a:pt x="903" y="3344"/>
                    <a:pt x="2277" y="3619"/>
                  </a:cubicBezTo>
                  <a:cubicBezTo>
                    <a:pt x="2435" y="3651"/>
                    <a:pt x="2585" y="3665"/>
                    <a:pt x="2729" y="3665"/>
                  </a:cubicBezTo>
                  <a:cubicBezTo>
                    <a:pt x="2891" y="3665"/>
                    <a:pt x="3044" y="3647"/>
                    <a:pt x="3189" y="3616"/>
                  </a:cubicBezTo>
                  <a:lnTo>
                    <a:pt x="3189" y="3616"/>
                  </a:lnTo>
                  <a:cubicBezTo>
                    <a:pt x="2150" y="4409"/>
                    <a:pt x="1114" y="4874"/>
                    <a:pt x="1099" y="4880"/>
                  </a:cubicBezTo>
                  <a:lnTo>
                    <a:pt x="922" y="4959"/>
                  </a:lnTo>
                  <a:lnTo>
                    <a:pt x="3125" y="7084"/>
                  </a:lnTo>
                  <a:lnTo>
                    <a:pt x="3214" y="6969"/>
                  </a:lnTo>
                  <a:cubicBezTo>
                    <a:pt x="4091" y="5837"/>
                    <a:pt x="4513" y="4678"/>
                    <a:pt x="4716" y="3872"/>
                  </a:cubicBezTo>
                  <a:cubicBezTo>
                    <a:pt x="4919" y="4678"/>
                    <a:pt x="5342" y="5837"/>
                    <a:pt x="6219" y="6969"/>
                  </a:cubicBezTo>
                  <a:lnTo>
                    <a:pt x="6308" y="7084"/>
                  </a:lnTo>
                  <a:lnTo>
                    <a:pt x="8510" y="4959"/>
                  </a:lnTo>
                  <a:lnTo>
                    <a:pt x="8333" y="4880"/>
                  </a:lnTo>
                  <a:cubicBezTo>
                    <a:pt x="8318" y="4874"/>
                    <a:pt x="7301" y="4418"/>
                    <a:pt x="6272" y="3637"/>
                  </a:cubicBezTo>
                  <a:lnTo>
                    <a:pt x="6272" y="3637"/>
                  </a:lnTo>
                  <a:cubicBezTo>
                    <a:pt x="6423" y="3678"/>
                    <a:pt x="6579" y="3702"/>
                    <a:pt x="6741" y="3702"/>
                  </a:cubicBezTo>
                  <a:cubicBezTo>
                    <a:pt x="6859" y="3702"/>
                    <a:pt x="6981" y="3690"/>
                    <a:pt x="7103" y="3662"/>
                  </a:cubicBezTo>
                  <a:cubicBezTo>
                    <a:pt x="8728" y="3294"/>
                    <a:pt x="9225" y="1025"/>
                    <a:pt x="9367" y="1"/>
                  </a:cubicBezTo>
                  <a:lnTo>
                    <a:pt x="9367" y="1"/>
                  </a:lnTo>
                  <a:cubicBezTo>
                    <a:pt x="8455" y="27"/>
                    <a:pt x="7712" y="217"/>
                    <a:pt x="7350" y="329"/>
                  </a:cubicBezTo>
                  <a:cubicBezTo>
                    <a:pt x="7028" y="1045"/>
                    <a:pt x="6299" y="2030"/>
                    <a:pt x="4716" y="2030"/>
                  </a:cubicBezTo>
                  <a:cubicBezTo>
                    <a:pt x="3134" y="2030"/>
                    <a:pt x="2405" y="1045"/>
                    <a:pt x="2083" y="329"/>
                  </a:cubicBezTo>
                  <a:cubicBezTo>
                    <a:pt x="1712" y="214"/>
                    <a:pt x="942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9"/>
            <p:cNvSpPr/>
            <p:nvPr/>
          </p:nvSpPr>
          <p:spPr>
            <a:xfrm>
              <a:off x="5785029" y="2025261"/>
              <a:ext cx="36025" cy="91716"/>
            </a:xfrm>
            <a:custGeom>
              <a:avLst/>
              <a:gdLst/>
              <a:ahLst/>
              <a:cxnLst/>
              <a:rect l="l" t="t" r="r" b="b"/>
              <a:pathLst>
                <a:path w="1057" h="2691" extrusionOk="0">
                  <a:moveTo>
                    <a:pt x="1057" y="0"/>
                  </a:moveTo>
                  <a:cubicBezTo>
                    <a:pt x="727" y="28"/>
                    <a:pt x="384" y="80"/>
                    <a:pt x="37" y="169"/>
                  </a:cubicBezTo>
                  <a:cubicBezTo>
                    <a:pt x="37" y="169"/>
                    <a:pt x="25" y="1166"/>
                    <a:pt x="0" y="2690"/>
                  </a:cubicBezTo>
                  <a:cubicBezTo>
                    <a:pt x="380" y="1781"/>
                    <a:pt x="698" y="941"/>
                    <a:pt x="922" y="238"/>
                  </a:cubicBezTo>
                  <a:cubicBezTo>
                    <a:pt x="950" y="197"/>
                    <a:pt x="1002" y="115"/>
                    <a:pt x="1057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9"/>
            <p:cNvSpPr/>
            <p:nvPr/>
          </p:nvSpPr>
          <p:spPr>
            <a:xfrm>
              <a:off x="6191104" y="2025261"/>
              <a:ext cx="35991" cy="91716"/>
            </a:xfrm>
            <a:custGeom>
              <a:avLst/>
              <a:gdLst/>
              <a:ahLst/>
              <a:cxnLst/>
              <a:rect l="l" t="t" r="r" b="b"/>
              <a:pathLst>
                <a:path w="1056" h="2691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115"/>
                    <a:pt x="106" y="197"/>
                    <a:pt x="135" y="238"/>
                  </a:cubicBezTo>
                  <a:cubicBezTo>
                    <a:pt x="359" y="941"/>
                    <a:pt x="676" y="1781"/>
                    <a:pt x="1056" y="2690"/>
                  </a:cubicBezTo>
                  <a:cubicBezTo>
                    <a:pt x="1032" y="1166"/>
                    <a:pt x="1020" y="169"/>
                    <a:pt x="1020" y="169"/>
                  </a:cubicBezTo>
                  <a:cubicBezTo>
                    <a:pt x="672" y="80"/>
                    <a:pt x="330" y="28"/>
                    <a:pt x="0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9"/>
            <p:cNvSpPr/>
            <p:nvPr/>
          </p:nvSpPr>
          <p:spPr>
            <a:xfrm>
              <a:off x="5782439" y="2021682"/>
              <a:ext cx="138102" cy="67074"/>
            </a:xfrm>
            <a:custGeom>
              <a:avLst/>
              <a:gdLst/>
              <a:ahLst/>
              <a:cxnLst/>
              <a:rect l="l" t="t" r="r" b="b"/>
              <a:pathLst>
                <a:path w="4052" h="1968" extrusionOk="0">
                  <a:moveTo>
                    <a:pt x="1751" y="0"/>
                  </a:moveTo>
                  <a:cubicBezTo>
                    <a:pt x="1196" y="0"/>
                    <a:pt x="639" y="62"/>
                    <a:pt x="89" y="187"/>
                  </a:cubicBezTo>
                  <a:cubicBezTo>
                    <a:pt x="51" y="196"/>
                    <a:pt x="25" y="235"/>
                    <a:pt x="24" y="274"/>
                  </a:cubicBezTo>
                  <a:cubicBezTo>
                    <a:pt x="17" y="809"/>
                    <a:pt x="9" y="1345"/>
                    <a:pt x="1" y="1881"/>
                  </a:cubicBezTo>
                  <a:cubicBezTo>
                    <a:pt x="0" y="1939"/>
                    <a:pt x="45" y="1967"/>
                    <a:pt x="89" y="1967"/>
                  </a:cubicBezTo>
                  <a:cubicBezTo>
                    <a:pt x="134" y="1967"/>
                    <a:pt x="179" y="1939"/>
                    <a:pt x="180" y="1881"/>
                  </a:cubicBezTo>
                  <a:cubicBezTo>
                    <a:pt x="186" y="1468"/>
                    <a:pt x="119" y="961"/>
                    <a:pt x="198" y="552"/>
                  </a:cubicBezTo>
                  <a:cubicBezTo>
                    <a:pt x="203" y="532"/>
                    <a:pt x="179" y="319"/>
                    <a:pt x="202" y="291"/>
                  </a:cubicBezTo>
                  <a:cubicBezTo>
                    <a:pt x="271" y="207"/>
                    <a:pt x="1123" y="193"/>
                    <a:pt x="1263" y="184"/>
                  </a:cubicBezTo>
                  <a:cubicBezTo>
                    <a:pt x="1418" y="172"/>
                    <a:pt x="1574" y="167"/>
                    <a:pt x="1731" y="167"/>
                  </a:cubicBezTo>
                  <a:cubicBezTo>
                    <a:pt x="2466" y="167"/>
                    <a:pt x="3202" y="288"/>
                    <a:pt x="3904" y="497"/>
                  </a:cubicBezTo>
                  <a:cubicBezTo>
                    <a:pt x="3913" y="500"/>
                    <a:pt x="3922" y="501"/>
                    <a:pt x="3931" y="501"/>
                  </a:cubicBezTo>
                  <a:cubicBezTo>
                    <a:pt x="4021" y="501"/>
                    <a:pt x="4052" y="355"/>
                    <a:pt x="3951" y="324"/>
                  </a:cubicBezTo>
                  <a:cubicBezTo>
                    <a:pt x="3231" y="110"/>
                    <a:pt x="2492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9"/>
            <p:cNvSpPr/>
            <p:nvPr/>
          </p:nvSpPr>
          <p:spPr>
            <a:xfrm>
              <a:off x="5710897" y="2148815"/>
              <a:ext cx="588298" cy="712120"/>
            </a:xfrm>
            <a:custGeom>
              <a:avLst/>
              <a:gdLst/>
              <a:ahLst/>
              <a:cxnLst/>
              <a:rect l="l" t="t" r="r" b="b"/>
              <a:pathLst>
                <a:path w="17261" h="20894" extrusionOk="0">
                  <a:moveTo>
                    <a:pt x="2161" y="0"/>
                  </a:moveTo>
                  <a:cubicBezTo>
                    <a:pt x="2116" y="0"/>
                    <a:pt x="2071" y="29"/>
                    <a:pt x="2070" y="86"/>
                  </a:cubicBezTo>
                  <a:cubicBezTo>
                    <a:pt x="2008" y="3764"/>
                    <a:pt x="1946" y="7445"/>
                    <a:pt x="1796" y="11120"/>
                  </a:cubicBezTo>
                  <a:cubicBezTo>
                    <a:pt x="1663" y="14382"/>
                    <a:pt x="676" y="17564"/>
                    <a:pt x="129" y="20780"/>
                  </a:cubicBezTo>
                  <a:cubicBezTo>
                    <a:pt x="121" y="20837"/>
                    <a:pt x="153" y="20894"/>
                    <a:pt x="216" y="20894"/>
                  </a:cubicBezTo>
                  <a:lnTo>
                    <a:pt x="17105" y="20894"/>
                  </a:lnTo>
                  <a:cubicBezTo>
                    <a:pt x="17168" y="20894"/>
                    <a:pt x="17200" y="20837"/>
                    <a:pt x="17190" y="20780"/>
                  </a:cubicBezTo>
                  <a:cubicBezTo>
                    <a:pt x="16645" y="17564"/>
                    <a:pt x="15657" y="14382"/>
                    <a:pt x="15524" y="11121"/>
                  </a:cubicBezTo>
                  <a:cubicBezTo>
                    <a:pt x="15375" y="7445"/>
                    <a:pt x="15313" y="3764"/>
                    <a:pt x="15251" y="87"/>
                  </a:cubicBezTo>
                  <a:cubicBezTo>
                    <a:pt x="15250" y="29"/>
                    <a:pt x="15205" y="0"/>
                    <a:pt x="15160" y="0"/>
                  </a:cubicBezTo>
                  <a:cubicBezTo>
                    <a:pt x="15115" y="0"/>
                    <a:pt x="15071" y="29"/>
                    <a:pt x="15072" y="87"/>
                  </a:cubicBezTo>
                  <a:cubicBezTo>
                    <a:pt x="15118" y="2825"/>
                    <a:pt x="15172" y="5563"/>
                    <a:pt x="15251" y="8301"/>
                  </a:cubicBezTo>
                  <a:cubicBezTo>
                    <a:pt x="15301" y="10022"/>
                    <a:pt x="15201" y="11847"/>
                    <a:pt x="15558" y="13537"/>
                  </a:cubicBezTo>
                  <a:cubicBezTo>
                    <a:pt x="15787" y="14624"/>
                    <a:pt x="16042" y="15705"/>
                    <a:pt x="16265" y="16794"/>
                  </a:cubicBezTo>
                  <a:cubicBezTo>
                    <a:pt x="16373" y="17322"/>
                    <a:pt x="17260" y="20509"/>
                    <a:pt x="17045" y="20715"/>
                  </a:cubicBezTo>
                  <a:cubicBezTo>
                    <a:pt x="16944" y="20811"/>
                    <a:pt x="16656" y="20843"/>
                    <a:pt x="16302" y="20843"/>
                  </a:cubicBezTo>
                  <a:cubicBezTo>
                    <a:pt x="15595" y="20843"/>
                    <a:pt x="14623" y="20715"/>
                    <a:pt x="14354" y="20715"/>
                  </a:cubicBezTo>
                  <a:lnTo>
                    <a:pt x="4165" y="20715"/>
                  </a:lnTo>
                  <a:cubicBezTo>
                    <a:pt x="3444" y="20715"/>
                    <a:pt x="2582" y="20822"/>
                    <a:pt x="1774" y="20822"/>
                  </a:cubicBezTo>
                  <a:cubicBezTo>
                    <a:pt x="1370" y="20822"/>
                    <a:pt x="980" y="20795"/>
                    <a:pt x="627" y="20715"/>
                  </a:cubicBezTo>
                  <a:cubicBezTo>
                    <a:pt x="0" y="20571"/>
                    <a:pt x="314" y="20572"/>
                    <a:pt x="498" y="19697"/>
                  </a:cubicBezTo>
                  <a:cubicBezTo>
                    <a:pt x="837" y="18085"/>
                    <a:pt x="1114" y="16461"/>
                    <a:pt x="1467" y="14851"/>
                  </a:cubicBezTo>
                  <a:cubicBezTo>
                    <a:pt x="2513" y="10082"/>
                    <a:pt x="2166" y="4952"/>
                    <a:pt x="2248" y="86"/>
                  </a:cubicBezTo>
                  <a:cubicBezTo>
                    <a:pt x="2249" y="29"/>
                    <a:pt x="2205" y="0"/>
                    <a:pt x="2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9"/>
            <p:cNvSpPr/>
            <p:nvPr/>
          </p:nvSpPr>
          <p:spPr>
            <a:xfrm>
              <a:off x="6091579" y="2021682"/>
              <a:ext cx="138136" cy="67074"/>
            </a:xfrm>
            <a:custGeom>
              <a:avLst/>
              <a:gdLst/>
              <a:ahLst/>
              <a:cxnLst/>
              <a:rect l="l" t="t" r="r" b="b"/>
              <a:pathLst>
                <a:path w="4053" h="1968" extrusionOk="0">
                  <a:moveTo>
                    <a:pt x="2303" y="0"/>
                  </a:moveTo>
                  <a:cubicBezTo>
                    <a:pt x="1561" y="0"/>
                    <a:pt x="822" y="110"/>
                    <a:pt x="102" y="324"/>
                  </a:cubicBezTo>
                  <a:cubicBezTo>
                    <a:pt x="1" y="355"/>
                    <a:pt x="32" y="501"/>
                    <a:pt x="122" y="501"/>
                  </a:cubicBezTo>
                  <a:cubicBezTo>
                    <a:pt x="130" y="501"/>
                    <a:pt x="139" y="500"/>
                    <a:pt x="149" y="497"/>
                  </a:cubicBezTo>
                  <a:cubicBezTo>
                    <a:pt x="859" y="285"/>
                    <a:pt x="1598" y="169"/>
                    <a:pt x="2338" y="169"/>
                  </a:cubicBezTo>
                  <a:cubicBezTo>
                    <a:pt x="2489" y="169"/>
                    <a:pt x="2639" y="174"/>
                    <a:pt x="2789" y="184"/>
                  </a:cubicBezTo>
                  <a:cubicBezTo>
                    <a:pt x="3019" y="198"/>
                    <a:pt x="3797" y="195"/>
                    <a:pt x="3851" y="291"/>
                  </a:cubicBezTo>
                  <a:cubicBezTo>
                    <a:pt x="3883" y="350"/>
                    <a:pt x="3842" y="491"/>
                    <a:pt x="3854" y="552"/>
                  </a:cubicBezTo>
                  <a:cubicBezTo>
                    <a:pt x="3934" y="962"/>
                    <a:pt x="3867" y="1468"/>
                    <a:pt x="3873" y="1881"/>
                  </a:cubicBezTo>
                  <a:cubicBezTo>
                    <a:pt x="3874" y="1939"/>
                    <a:pt x="3918" y="1967"/>
                    <a:pt x="3963" y="1967"/>
                  </a:cubicBezTo>
                  <a:cubicBezTo>
                    <a:pt x="4008" y="1967"/>
                    <a:pt x="4052" y="1939"/>
                    <a:pt x="4052" y="1881"/>
                  </a:cubicBezTo>
                  <a:cubicBezTo>
                    <a:pt x="4043" y="1345"/>
                    <a:pt x="4036" y="809"/>
                    <a:pt x="4029" y="274"/>
                  </a:cubicBezTo>
                  <a:cubicBezTo>
                    <a:pt x="4028" y="235"/>
                    <a:pt x="4002" y="196"/>
                    <a:pt x="3963" y="187"/>
                  </a:cubicBezTo>
                  <a:cubicBezTo>
                    <a:pt x="3414" y="62"/>
                    <a:pt x="2858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9"/>
            <p:cNvSpPr/>
            <p:nvPr/>
          </p:nvSpPr>
          <p:spPr>
            <a:xfrm>
              <a:off x="5853572" y="2021579"/>
              <a:ext cx="302516" cy="121163"/>
            </a:xfrm>
            <a:custGeom>
              <a:avLst/>
              <a:gdLst/>
              <a:ahLst/>
              <a:cxnLst/>
              <a:rect l="l" t="t" r="r" b="b"/>
              <a:pathLst>
                <a:path w="8876" h="3555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685"/>
                    <a:pt x="827" y="3216"/>
                    <a:pt x="2130" y="3476"/>
                  </a:cubicBezTo>
                  <a:cubicBezTo>
                    <a:pt x="2277" y="3505"/>
                    <a:pt x="2417" y="3518"/>
                    <a:pt x="2551" y="3518"/>
                  </a:cubicBezTo>
                  <a:cubicBezTo>
                    <a:pt x="3793" y="3518"/>
                    <a:pt x="4475" y="2379"/>
                    <a:pt x="4475" y="2379"/>
                  </a:cubicBezTo>
                  <a:cubicBezTo>
                    <a:pt x="4475" y="2379"/>
                    <a:pt x="5362" y="3554"/>
                    <a:pt x="6442" y="3554"/>
                  </a:cubicBezTo>
                  <a:cubicBezTo>
                    <a:pt x="6547" y="3554"/>
                    <a:pt x="6655" y="3543"/>
                    <a:pt x="6763" y="3519"/>
                  </a:cubicBezTo>
                  <a:cubicBezTo>
                    <a:pt x="8303" y="3169"/>
                    <a:pt x="8754" y="921"/>
                    <a:pt x="8875" y="8"/>
                  </a:cubicBezTo>
                  <a:lnTo>
                    <a:pt x="8875" y="8"/>
                  </a:lnTo>
                  <a:cubicBezTo>
                    <a:pt x="7861" y="88"/>
                    <a:pt x="7062" y="361"/>
                    <a:pt x="7062" y="361"/>
                  </a:cubicBezTo>
                  <a:cubicBezTo>
                    <a:pt x="7062" y="361"/>
                    <a:pt x="6412" y="2051"/>
                    <a:pt x="4474" y="2051"/>
                  </a:cubicBezTo>
                  <a:cubicBezTo>
                    <a:pt x="2622" y="2051"/>
                    <a:pt x="1886" y="361"/>
                    <a:pt x="1886" y="361"/>
                  </a:cubicBezTo>
                  <a:cubicBezTo>
                    <a:pt x="1886" y="361"/>
                    <a:pt x="1054" y="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9"/>
            <p:cNvSpPr/>
            <p:nvPr/>
          </p:nvSpPr>
          <p:spPr>
            <a:xfrm>
              <a:off x="6002109" y="2018785"/>
              <a:ext cx="157120" cy="126446"/>
            </a:xfrm>
            <a:custGeom>
              <a:avLst/>
              <a:gdLst/>
              <a:ahLst/>
              <a:cxnLst/>
              <a:rect l="l" t="t" r="r" b="b"/>
              <a:pathLst>
                <a:path w="4610" h="3710" extrusionOk="0">
                  <a:moveTo>
                    <a:pt x="4525" y="0"/>
                  </a:moveTo>
                  <a:cubicBezTo>
                    <a:pt x="4523" y="0"/>
                    <a:pt x="4520" y="0"/>
                    <a:pt x="4517" y="1"/>
                  </a:cubicBezTo>
                  <a:cubicBezTo>
                    <a:pt x="3896" y="63"/>
                    <a:pt x="3275" y="161"/>
                    <a:pt x="2680" y="358"/>
                  </a:cubicBezTo>
                  <a:cubicBezTo>
                    <a:pt x="2582" y="390"/>
                    <a:pt x="2611" y="535"/>
                    <a:pt x="2699" y="535"/>
                  </a:cubicBezTo>
                  <a:cubicBezTo>
                    <a:pt x="2708" y="535"/>
                    <a:pt x="2717" y="533"/>
                    <a:pt x="2727" y="530"/>
                  </a:cubicBezTo>
                  <a:cubicBezTo>
                    <a:pt x="2938" y="461"/>
                    <a:pt x="3152" y="406"/>
                    <a:pt x="3367" y="357"/>
                  </a:cubicBezTo>
                  <a:cubicBezTo>
                    <a:pt x="3580" y="309"/>
                    <a:pt x="3848" y="215"/>
                    <a:pt x="4074" y="215"/>
                  </a:cubicBezTo>
                  <a:cubicBezTo>
                    <a:pt x="4103" y="215"/>
                    <a:pt x="4131" y="216"/>
                    <a:pt x="4159" y="220"/>
                  </a:cubicBezTo>
                  <a:cubicBezTo>
                    <a:pt x="4254" y="232"/>
                    <a:pt x="4315" y="234"/>
                    <a:pt x="4354" y="234"/>
                  </a:cubicBezTo>
                  <a:cubicBezTo>
                    <a:pt x="4381" y="234"/>
                    <a:pt x="4396" y="233"/>
                    <a:pt x="4405" y="233"/>
                  </a:cubicBezTo>
                  <a:cubicBezTo>
                    <a:pt x="4441" y="233"/>
                    <a:pt x="4346" y="253"/>
                    <a:pt x="4369" y="465"/>
                  </a:cubicBezTo>
                  <a:cubicBezTo>
                    <a:pt x="4423" y="982"/>
                    <a:pt x="4018" y="1844"/>
                    <a:pt x="3787" y="2277"/>
                  </a:cubicBezTo>
                  <a:cubicBezTo>
                    <a:pt x="3424" y="2959"/>
                    <a:pt x="2825" y="3537"/>
                    <a:pt x="2065" y="3537"/>
                  </a:cubicBezTo>
                  <a:cubicBezTo>
                    <a:pt x="1903" y="3537"/>
                    <a:pt x="1734" y="3510"/>
                    <a:pt x="1557" y="3453"/>
                  </a:cubicBezTo>
                  <a:cubicBezTo>
                    <a:pt x="1017" y="3277"/>
                    <a:pt x="525" y="2844"/>
                    <a:pt x="180" y="2398"/>
                  </a:cubicBezTo>
                  <a:cubicBezTo>
                    <a:pt x="162" y="2376"/>
                    <a:pt x="142" y="2367"/>
                    <a:pt x="122" y="2367"/>
                  </a:cubicBezTo>
                  <a:cubicBezTo>
                    <a:pt x="59" y="2367"/>
                    <a:pt x="0" y="2456"/>
                    <a:pt x="53" y="2524"/>
                  </a:cubicBezTo>
                  <a:cubicBezTo>
                    <a:pt x="549" y="3162"/>
                    <a:pt x="1313" y="3710"/>
                    <a:pt x="2104" y="3710"/>
                  </a:cubicBezTo>
                  <a:cubicBezTo>
                    <a:pt x="2396" y="3710"/>
                    <a:pt x="2692" y="3635"/>
                    <a:pt x="2979" y="3463"/>
                  </a:cubicBezTo>
                  <a:cubicBezTo>
                    <a:pt x="4076" y="2807"/>
                    <a:pt x="4440" y="1288"/>
                    <a:pt x="4603" y="114"/>
                  </a:cubicBezTo>
                  <a:cubicBezTo>
                    <a:pt x="4610" y="65"/>
                    <a:pt x="4583" y="0"/>
                    <a:pt x="4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9"/>
            <p:cNvSpPr/>
            <p:nvPr/>
          </p:nvSpPr>
          <p:spPr>
            <a:xfrm>
              <a:off x="5850266" y="2018546"/>
              <a:ext cx="159881" cy="126242"/>
            </a:xfrm>
            <a:custGeom>
              <a:avLst/>
              <a:gdLst/>
              <a:ahLst/>
              <a:cxnLst/>
              <a:rect l="l" t="t" r="r" b="b"/>
              <a:pathLst>
                <a:path w="4691" h="3704" extrusionOk="0">
                  <a:moveTo>
                    <a:pt x="91" y="0"/>
                  </a:moveTo>
                  <a:cubicBezTo>
                    <a:pt x="35" y="0"/>
                    <a:pt x="1" y="64"/>
                    <a:pt x="12" y="113"/>
                  </a:cubicBezTo>
                  <a:cubicBezTo>
                    <a:pt x="280" y="1252"/>
                    <a:pt x="748" y="3055"/>
                    <a:pt x="1945" y="3565"/>
                  </a:cubicBezTo>
                  <a:cubicBezTo>
                    <a:pt x="2170" y="3660"/>
                    <a:pt x="2403" y="3704"/>
                    <a:pt x="2635" y="3704"/>
                  </a:cubicBezTo>
                  <a:cubicBezTo>
                    <a:pt x="3436" y="3704"/>
                    <a:pt x="4230" y="3186"/>
                    <a:pt x="4649" y="2513"/>
                  </a:cubicBezTo>
                  <a:cubicBezTo>
                    <a:pt x="4690" y="2446"/>
                    <a:pt x="4629" y="2381"/>
                    <a:pt x="4567" y="2381"/>
                  </a:cubicBezTo>
                  <a:cubicBezTo>
                    <a:pt x="4540" y="2381"/>
                    <a:pt x="4513" y="2394"/>
                    <a:pt x="4494" y="2424"/>
                  </a:cubicBezTo>
                  <a:cubicBezTo>
                    <a:pt x="4226" y="2854"/>
                    <a:pt x="3782" y="3236"/>
                    <a:pt x="3301" y="3403"/>
                  </a:cubicBezTo>
                  <a:cubicBezTo>
                    <a:pt x="3075" y="3481"/>
                    <a:pt x="2865" y="3517"/>
                    <a:pt x="2669" y="3517"/>
                  </a:cubicBezTo>
                  <a:cubicBezTo>
                    <a:pt x="1896" y="3517"/>
                    <a:pt x="1345" y="2958"/>
                    <a:pt x="948" y="2219"/>
                  </a:cubicBezTo>
                  <a:cubicBezTo>
                    <a:pt x="725" y="1802"/>
                    <a:pt x="204" y="854"/>
                    <a:pt x="251" y="338"/>
                  </a:cubicBezTo>
                  <a:cubicBezTo>
                    <a:pt x="256" y="282"/>
                    <a:pt x="250" y="248"/>
                    <a:pt x="241" y="228"/>
                  </a:cubicBezTo>
                  <a:lnTo>
                    <a:pt x="241" y="228"/>
                  </a:lnTo>
                  <a:cubicBezTo>
                    <a:pt x="248" y="228"/>
                    <a:pt x="255" y="229"/>
                    <a:pt x="264" y="229"/>
                  </a:cubicBezTo>
                  <a:cubicBezTo>
                    <a:pt x="295" y="229"/>
                    <a:pt x="341" y="223"/>
                    <a:pt x="407" y="207"/>
                  </a:cubicBezTo>
                  <a:cubicBezTo>
                    <a:pt x="441" y="198"/>
                    <a:pt x="481" y="194"/>
                    <a:pt x="523" y="194"/>
                  </a:cubicBezTo>
                  <a:cubicBezTo>
                    <a:pt x="762" y="194"/>
                    <a:pt x="1106" y="314"/>
                    <a:pt x="1302" y="359"/>
                  </a:cubicBezTo>
                  <a:cubicBezTo>
                    <a:pt x="1524" y="408"/>
                    <a:pt x="1745" y="464"/>
                    <a:pt x="1959" y="537"/>
                  </a:cubicBezTo>
                  <a:cubicBezTo>
                    <a:pt x="1970" y="540"/>
                    <a:pt x="1980" y="542"/>
                    <a:pt x="1989" y="542"/>
                  </a:cubicBezTo>
                  <a:cubicBezTo>
                    <a:pt x="2076" y="542"/>
                    <a:pt x="2105" y="397"/>
                    <a:pt x="2007" y="365"/>
                  </a:cubicBezTo>
                  <a:cubicBezTo>
                    <a:pt x="1390" y="158"/>
                    <a:pt x="744" y="58"/>
                    <a:pt x="98" y="1"/>
                  </a:cubicBezTo>
                  <a:cubicBezTo>
                    <a:pt x="96" y="0"/>
                    <a:pt x="9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9"/>
            <p:cNvSpPr/>
            <p:nvPr/>
          </p:nvSpPr>
          <p:spPr>
            <a:xfrm>
              <a:off x="5914105" y="2030782"/>
              <a:ext cx="184011" cy="62473"/>
            </a:xfrm>
            <a:custGeom>
              <a:avLst/>
              <a:gdLst/>
              <a:ahLst/>
              <a:cxnLst/>
              <a:rect l="l" t="t" r="r" b="b"/>
              <a:pathLst>
                <a:path w="5399" h="1833" extrusionOk="0">
                  <a:moveTo>
                    <a:pt x="121" y="0"/>
                  </a:moveTo>
                  <a:cubicBezTo>
                    <a:pt x="63" y="0"/>
                    <a:pt x="1" y="65"/>
                    <a:pt x="33" y="137"/>
                  </a:cubicBezTo>
                  <a:cubicBezTo>
                    <a:pt x="543" y="1256"/>
                    <a:pt x="1653" y="1832"/>
                    <a:pt x="2751" y="1832"/>
                  </a:cubicBezTo>
                  <a:cubicBezTo>
                    <a:pt x="3833" y="1832"/>
                    <a:pt x="4904" y="1271"/>
                    <a:pt x="5372" y="116"/>
                  </a:cubicBezTo>
                  <a:cubicBezTo>
                    <a:pt x="5398" y="51"/>
                    <a:pt x="5345" y="9"/>
                    <a:pt x="5290" y="9"/>
                  </a:cubicBezTo>
                  <a:cubicBezTo>
                    <a:pt x="5254" y="9"/>
                    <a:pt x="5217" y="26"/>
                    <a:pt x="5200" y="68"/>
                  </a:cubicBezTo>
                  <a:cubicBezTo>
                    <a:pt x="4765" y="1141"/>
                    <a:pt x="3779" y="1651"/>
                    <a:pt x="2775" y="1651"/>
                  </a:cubicBezTo>
                  <a:cubicBezTo>
                    <a:pt x="1730" y="1651"/>
                    <a:pt x="666" y="1097"/>
                    <a:pt x="188" y="47"/>
                  </a:cubicBezTo>
                  <a:cubicBezTo>
                    <a:pt x="173" y="14"/>
                    <a:pt x="14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9"/>
            <p:cNvSpPr/>
            <p:nvPr/>
          </p:nvSpPr>
          <p:spPr>
            <a:xfrm>
              <a:off x="5886326" y="2111187"/>
              <a:ext cx="119732" cy="143624"/>
            </a:xfrm>
            <a:custGeom>
              <a:avLst/>
              <a:gdLst/>
              <a:ahLst/>
              <a:cxnLst/>
              <a:rect l="l" t="t" r="r" b="b"/>
              <a:pathLst>
                <a:path w="3513" h="4214" extrusionOk="0">
                  <a:moveTo>
                    <a:pt x="3262" y="1"/>
                  </a:moveTo>
                  <a:cubicBezTo>
                    <a:pt x="2039" y="1477"/>
                    <a:pt x="0" y="2379"/>
                    <a:pt x="0" y="2379"/>
                  </a:cubicBezTo>
                  <a:lnTo>
                    <a:pt x="1902" y="4214"/>
                  </a:lnTo>
                  <a:cubicBezTo>
                    <a:pt x="3390" y="2294"/>
                    <a:pt x="3513" y="253"/>
                    <a:pt x="3513" y="253"/>
                  </a:cubicBezTo>
                  <a:lnTo>
                    <a:pt x="32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9"/>
            <p:cNvSpPr/>
            <p:nvPr/>
          </p:nvSpPr>
          <p:spPr>
            <a:xfrm>
              <a:off x="6006029" y="2111187"/>
              <a:ext cx="119800" cy="143624"/>
            </a:xfrm>
            <a:custGeom>
              <a:avLst/>
              <a:gdLst/>
              <a:ahLst/>
              <a:cxnLst/>
              <a:rect l="l" t="t" r="r" b="b"/>
              <a:pathLst>
                <a:path w="3515" h="4214" extrusionOk="0">
                  <a:moveTo>
                    <a:pt x="251" y="1"/>
                  </a:moveTo>
                  <a:lnTo>
                    <a:pt x="1" y="253"/>
                  </a:lnTo>
                  <a:cubicBezTo>
                    <a:pt x="1" y="253"/>
                    <a:pt x="125" y="2294"/>
                    <a:pt x="1612" y="4214"/>
                  </a:cubicBezTo>
                  <a:lnTo>
                    <a:pt x="3514" y="2379"/>
                  </a:lnTo>
                  <a:cubicBezTo>
                    <a:pt x="3514" y="2379"/>
                    <a:pt x="1475" y="1477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9"/>
            <p:cNvSpPr/>
            <p:nvPr/>
          </p:nvSpPr>
          <p:spPr>
            <a:xfrm>
              <a:off x="5882884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9" y="259"/>
                  </a:moveTo>
                  <a:cubicBezTo>
                    <a:pt x="3389" y="259"/>
                    <a:pt x="3439" y="295"/>
                    <a:pt x="3522" y="376"/>
                  </a:cubicBezTo>
                  <a:lnTo>
                    <a:pt x="3522" y="376"/>
                  </a:lnTo>
                  <a:cubicBezTo>
                    <a:pt x="3442" y="1419"/>
                    <a:pt x="3029" y="2487"/>
                    <a:pt x="2513" y="3381"/>
                  </a:cubicBezTo>
                  <a:cubicBezTo>
                    <a:pt x="2436" y="3514"/>
                    <a:pt x="2055" y="4203"/>
                    <a:pt x="2029" y="4203"/>
                  </a:cubicBezTo>
                  <a:cubicBezTo>
                    <a:pt x="2029" y="4203"/>
                    <a:pt x="2029" y="4203"/>
                    <a:pt x="2029" y="4203"/>
                  </a:cubicBezTo>
                  <a:cubicBezTo>
                    <a:pt x="1973" y="4203"/>
                    <a:pt x="1808" y="3991"/>
                    <a:pt x="1769" y="3952"/>
                  </a:cubicBezTo>
                  <a:cubicBezTo>
                    <a:pt x="1435" y="3630"/>
                    <a:pt x="1100" y="3307"/>
                    <a:pt x="766" y="2985"/>
                  </a:cubicBezTo>
                  <a:cubicBezTo>
                    <a:pt x="687" y="2909"/>
                    <a:pt x="366" y="2576"/>
                    <a:pt x="229" y="2487"/>
                  </a:cubicBezTo>
                  <a:lnTo>
                    <a:pt x="229" y="2487"/>
                  </a:lnTo>
                  <a:cubicBezTo>
                    <a:pt x="392" y="2441"/>
                    <a:pt x="824" y="2200"/>
                    <a:pt x="912" y="2150"/>
                  </a:cubicBezTo>
                  <a:cubicBezTo>
                    <a:pt x="1415" y="1866"/>
                    <a:pt x="1901" y="1545"/>
                    <a:pt x="2353" y="1185"/>
                  </a:cubicBezTo>
                  <a:cubicBezTo>
                    <a:pt x="2608" y="982"/>
                    <a:pt x="2873" y="768"/>
                    <a:pt x="3091" y="524"/>
                  </a:cubicBezTo>
                  <a:cubicBezTo>
                    <a:pt x="3235" y="363"/>
                    <a:pt x="3279" y="259"/>
                    <a:pt x="3349" y="259"/>
                  </a:cubicBezTo>
                  <a:close/>
                  <a:moveTo>
                    <a:pt x="3362" y="0"/>
                  </a:moveTo>
                  <a:cubicBezTo>
                    <a:pt x="3339" y="0"/>
                    <a:pt x="3316" y="8"/>
                    <a:pt x="3300" y="26"/>
                  </a:cubicBezTo>
                  <a:cubicBezTo>
                    <a:pt x="2426" y="1037"/>
                    <a:pt x="1277" y="1843"/>
                    <a:pt x="56" y="2390"/>
                  </a:cubicBezTo>
                  <a:cubicBezTo>
                    <a:pt x="4" y="2414"/>
                    <a:pt x="0" y="2494"/>
                    <a:pt x="38" y="2531"/>
                  </a:cubicBezTo>
                  <a:cubicBezTo>
                    <a:pt x="672" y="3142"/>
                    <a:pt x="1306" y="3754"/>
                    <a:pt x="1940" y="4365"/>
                  </a:cubicBezTo>
                  <a:cubicBezTo>
                    <a:pt x="1958" y="4383"/>
                    <a:pt x="1979" y="4391"/>
                    <a:pt x="2000" y="4391"/>
                  </a:cubicBezTo>
                  <a:cubicBezTo>
                    <a:pt x="2030" y="4391"/>
                    <a:pt x="2060" y="4374"/>
                    <a:pt x="2080" y="4347"/>
                  </a:cubicBezTo>
                  <a:cubicBezTo>
                    <a:pt x="2930" y="3203"/>
                    <a:pt x="3600" y="1790"/>
                    <a:pt x="3703" y="346"/>
                  </a:cubicBezTo>
                  <a:lnTo>
                    <a:pt x="3703" y="346"/>
                  </a:lnTo>
                  <a:cubicBezTo>
                    <a:pt x="3703" y="345"/>
                    <a:pt x="3703" y="344"/>
                    <a:pt x="3703" y="343"/>
                  </a:cubicBezTo>
                  <a:lnTo>
                    <a:pt x="3703" y="343"/>
                  </a:lnTo>
                  <a:cubicBezTo>
                    <a:pt x="3703" y="342"/>
                    <a:pt x="3703" y="342"/>
                    <a:pt x="3703" y="342"/>
                  </a:cubicBezTo>
                  <a:cubicBezTo>
                    <a:pt x="3706" y="305"/>
                    <a:pt x="3689" y="280"/>
                    <a:pt x="3665" y="267"/>
                  </a:cubicBezTo>
                  <a:lnTo>
                    <a:pt x="3665" y="267"/>
                  </a:lnTo>
                  <a:cubicBezTo>
                    <a:pt x="3586" y="186"/>
                    <a:pt x="3506" y="107"/>
                    <a:pt x="3427" y="26"/>
                  </a:cubicBezTo>
                  <a:cubicBezTo>
                    <a:pt x="3410" y="9"/>
                    <a:pt x="3386" y="0"/>
                    <a:pt x="3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9"/>
            <p:cNvSpPr/>
            <p:nvPr/>
          </p:nvSpPr>
          <p:spPr>
            <a:xfrm>
              <a:off x="6002927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" y="256"/>
                  </a:moveTo>
                  <a:cubicBezTo>
                    <a:pt x="376" y="256"/>
                    <a:pt x="404" y="327"/>
                    <a:pt x="529" y="434"/>
                  </a:cubicBezTo>
                  <a:cubicBezTo>
                    <a:pt x="781" y="648"/>
                    <a:pt x="1001" y="897"/>
                    <a:pt x="1258" y="1108"/>
                  </a:cubicBezTo>
                  <a:cubicBezTo>
                    <a:pt x="1715" y="1481"/>
                    <a:pt x="2206" y="1811"/>
                    <a:pt x="2717" y="2106"/>
                  </a:cubicBezTo>
                  <a:cubicBezTo>
                    <a:pt x="2870" y="2194"/>
                    <a:pt x="3293" y="2325"/>
                    <a:pt x="3478" y="2467"/>
                  </a:cubicBezTo>
                  <a:lnTo>
                    <a:pt x="3478" y="2467"/>
                  </a:lnTo>
                  <a:cubicBezTo>
                    <a:pt x="3464" y="2490"/>
                    <a:pt x="3436" y="2530"/>
                    <a:pt x="3365" y="2575"/>
                  </a:cubicBezTo>
                  <a:cubicBezTo>
                    <a:pt x="3212" y="2673"/>
                    <a:pt x="3070" y="2860"/>
                    <a:pt x="2940" y="2985"/>
                  </a:cubicBezTo>
                  <a:cubicBezTo>
                    <a:pt x="2621" y="3292"/>
                    <a:pt x="2303" y="3600"/>
                    <a:pt x="1984" y="3907"/>
                  </a:cubicBezTo>
                  <a:cubicBezTo>
                    <a:pt x="1938" y="3952"/>
                    <a:pt x="1741" y="4202"/>
                    <a:pt x="1678" y="4203"/>
                  </a:cubicBezTo>
                  <a:cubicBezTo>
                    <a:pt x="1661" y="4203"/>
                    <a:pt x="1336" y="3622"/>
                    <a:pt x="1265" y="3505"/>
                  </a:cubicBezTo>
                  <a:cubicBezTo>
                    <a:pt x="708" y="2582"/>
                    <a:pt x="268" y="1465"/>
                    <a:pt x="184" y="376"/>
                  </a:cubicBezTo>
                  <a:lnTo>
                    <a:pt x="184" y="376"/>
                  </a:lnTo>
                  <a:cubicBezTo>
                    <a:pt x="268" y="292"/>
                    <a:pt x="305" y="256"/>
                    <a:pt x="334" y="256"/>
                  </a:cubicBezTo>
                  <a:close/>
                  <a:moveTo>
                    <a:pt x="345" y="0"/>
                  </a:moveTo>
                  <a:cubicBezTo>
                    <a:pt x="321" y="0"/>
                    <a:pt x="296" y="9"/>
                    <a:pt x="280" y="26"/>
                  </a:cubicBezTo>
                  <a:cubicBezTo>
                    <a:pt x="200" y="106"/>
                    <a:pt x="121" y="186"/>
                    <a:pt x="41" y="267"/>
                  </a:cubicBezTo>
                  <a:lnTo>
                    <a:pt x="41" y="267"/>
                  </a:lnTo>
                  <a:cubicBezTo>
                    <a:pt x="17" y="280"/>
                    <a:pt x="0" y="305"/>
                    <a:pt x="3" y="342"/>
                  </a:cubicBezTo>
                  <a:cubicBezTo>
                    <a:pt x="105" y="1787"/>
                    <a:pt x="776" y="3202"/>
                    <a:pt x="1626" y="4347"/>
                  </a:cubicBezTo>
                  <a:cubicBezTo>
                    <a:pt x="1646" y="4374"/>
                    <a:pt x="1676" y="4391"/>
                    <a:pt x="1706" y="4391"/>
                  </a:cubicBezTo>
                  <a:cubicBezTo>
                    <a:pt x="1727" y="4391"/>
                    <a:pt x="1748" y="4383"/>
                    <a:pt x="1767" y="4365"/>
                  </a:cubicBezTo>
                  <a:cubicBezTo>
                    <a:pt x="2400" y="3754"/>
                    <a:pt x="3034" y="3142"/>
                    <a:pt x="3668" y="2531"/>
                  </a:cubicBezTo>
                  <a:cubicBezTo>
                    <a:pt x="3706" y="2494"/>
                    <a:pt x="3703" y="2414"/>
                    <a:pt x="3650" y="2390"/>
                  </a:cubicBezTo>
                  <a:cubicBezTo>
                    <a:pt x="2430" y="1843"/>
                    <a:pt x="1280" y="1037"/>
                    <a:pt x="405" y="26"/>
                  </a:cubicBezTo>
                  <a:cubicBezTo>
                    <a:pt x="390" y="8"/>
                    <a:pt x="36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9"/>
            <p:cNvSpPr/>
            <p:nvPr/>
          </p:nvSpPr>
          <p:spPr>
            <a:xfrm>
              <a:off x="5990077" y="2093633"/>
              <a:ext cx="32106" cy="47170"/>
            </a:xfrm>
            <a:custGeom>
              <a:avLst/>
              <a:gdLst/>
              <a:ahLst/>
              <a:cxnLst/>
              <a:rect l="l" t="t" r="r" b="b"/>
              <a:pathLst>
                <a:path w="942" h="1384" extrusionOk="0">
                  <a:moveTo>
                    <a:pt x="470" y="1"/>
                  </a:moveTo>
                  <a:cubicBezTo>
                    <a:pt x="221" y="1"/>
                    <a:pt x="46" y="282"/>
                    <a:pt x="24" y="546"/>
                  </a:cubicBezTo>
                  <a:cubicBezTo>
                    <a:pt x="0" y="811"/>
                    <a:pt x="59" y="1362"/>
                    <a:pt x="470" y="1383"/>
                  </a:cubicBezTo>
                  <a:cubicBezTo>
                    <a:pt x="477" y="1383"/>
                    <a:pt x="485" y="1383"/>
                    <a:pt x="492" y="1383"/>
                  </a:cubicBezTo>
                  <a:cubicBezTo>
                    <a:pt x="882" y="1383"/>
                    <a:pt x="942" y="864"/>
                    <a:pt x="921" y="635"/>
                  </a:cubicBezTo>
                  <a:cubicBezTo>
                    <a:pt x="901" y="402"/>
                    <a:pt x="757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9"/>
            <p:cNvSpPr/>
            <p:nvPr/>
          </p:nvSpPr>
          <p:spPr>
            <a:xfrm>
              <a:off x="5992327" y="2095746"/>
              <a:ext cx="17961" cy="18507"/>
            </a:xfrm>
            <a:custGeom>
              <a:avLst/>
              <a:gdLst/>
              <a:ahLst/>
              <a:cxnLst/>
              <a:rect l="l" t="t" r="r" b="b"/>
              <a:pathLst>
                <a:path w="527" h="543" extrusionOk="0">
                  <a:moveTo>
                    <a:pt x="427" y="1"/>
                  </a:moveTo>
                  <a:cubicBezTo>
                    <a:pt x="354" y="1"/>
                    <a:pt x="246" y="74"/>
                    <a:pt x="180" y="152"/>
                  </a:cubicBezTo>
                  <a:cubicBezTo>
                    <a:pt x="46" y="311"/>
                    <a:pt x="0" y="486"/>
                    <a:pt x="54" y="532"/>
                  </a:cubicBezTo>
                  <a:cubicBezTo>
                    <a:pt x="62" y="539"/>
                    <a:pt x="74" y="543"/>
                    <a:pt x="88" y="543"/>
                  </a:cubicBezTo>
                  <a:cubicBezTo>
                    <a:pt x="168" y="543"/>
                    <a:pt x="327" y="444"/>
                    <a:pt x="406" y="337"/>
                  </a:cubicBezTo>
                  <a:cubicBezTo>
                    <a:pt x="499" y="210"/>
                    <a:pt x="526" y="45"/>
                    <a:pt x="465" y="10"/>
                  </a:cubicBezTo>
                  <a:cubicBezTo>
                    <a:pt x="454" y="4"/>
                    <a:pt x="441" y="1"/>
                    <a:pt x="42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9"/>
            <p:cNvSpPr/>
            <p:nvPr/>
          </p:nvSpPr>
          <p:spPr>
            <a:xfrm>
              <a:off x="5980670" y="2090566"/>
              <a:ext cx="51499" cy="53271"/>
            </a:xfrm>
            <a:custGeom>
              <a:avLst/>
              <a:gdLst/>
              <a:ahLst/>
              <a:cxnLst/>
              <a:rect l="l" t="t" r="r" b="b"/>
              <a:pathLst>
                <a:path w="1511" h="1563" extrusionOk="0">
                  <a:moveTo>
                    <a:pt x="746" y="180"/>
                  </a:moveTo>
                  <a:lnTo>
                    <a:pt x="746" y="180"/>
                  </a:lnTo>
                  <a:cubicBezTo>
                    <a:pt x="1176" y="222"/>
                    <a:pt x="1257" y="1192"/>
                    <a:pt x="878" y="1359"/>
                  </a:cubicBezTo>
                  <a:cubicBezTo>
                    <a:pt x="835" y="1378"/>
                    <a:pt x="795" y="1386"/>
                    <a:pt x="758" y="1386"/>
                  </a:cubicBezTo>
                  <a:cubicBezTo>
                    <a:pt x="318" y="1386"/>
                    <a:pt x="188" y="237"/>
                    <a:pt x="746" y="180"/>
                  </a:cubicBezTo>
                  <a:close/>
                  <a:moveTo>
                    <a:pt x="756" y="0"/>
                  </a:moveTo>
                  <a:cubicBezTo>
                    <a:pt x="753" y="0"/>
                    <a:pt x="749" y="0"/>
                    <a:pt x="746" y="1"/>
                  </a:cubicBezTo>
                  <a:cubicBezTo>
                    <a:pt x="742" y="0"/>
                    <a:pt x="739" y="0"/>
                    <a:pt x="736" y="0"/>
                  </a:cubicBezTo>
                  <a:cubicBezTo>
                    <a:pt x="723" y="0"/>
                    <a:pt x="712" y="2"/>
                    <a:pt x="703" y="7"/>
                  </a:cubicBezTo>
                  <a:lnTo>
                    <a:pt x="703" y="7"/>
                  </a:lnTo>
                  <a:cubicBezTo>
                    <a:pt x="1" y="134"/>
                    <a:pt x="42" y="1563"/>
                    <a:pt x="758" y="1563"/>
                  </a:cubicBezTo>
                  <a:cubicBezTo>
                    <a:pt x="778" y="1563"/>
                    <a:pt x="798" y="1561"/>
                    <a:pt x="819" y="1559"/>
                  </a:cubicBezTo>
                  <a:cubicBezTo>
                    <a:pt x="1511" y="1484"/>
                    <a:pt x="1417" y="129"/>
                    <a:pt x="789" y="7"/>
                  </a:cubicBezTo>
                  <a:lnTo>
                    <a:pt x="789" y="7"/>
                  </a:lnTo>
                  <a:cubicBezTo>
                    <a:pt x="779" y="3"/>
                    <a:pt x="769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9"/>
            <p:cNvSpPr/>
            <p:nvPr/>
          </p:nvSpPr>
          <p:spPr>
            <a:xfrm>
              <a:off x="6363499" y="912926"/>
              <a:ext cx="372590" cy="949913"/>
            </a:xfrm>
            <a:custGeom>
              <a:avLst/>
              <a:gdLst/>
              <a:ahLst/>
              <a:cxnLst/>
              <a:rect l="l" t="t" r="r" b="b"/>
              <a:pathLst>
                <a:path w="10932" h="27871" extrusionOk="0">
                  <a:moveTo>
                    <a:pt x="4726" y="1"/>
                  </a:moveTo>
                  <a:cubicBezTo>
                    <a:pt x="2265" y="1"/>
                    <a:pt x="463" y="1789"/>
                    <a:pt x="463" y="1789"/>
                  </a:cubicBezTo>
                  <a:lnTo>
                    <a:pt x="463" y="3123"/>
                  </a:lnTo>
                  <a:cubicBezTo>
                    <a:pt x="1938" y="4019"/>
                    <a:pt x="2852" y="5701"/>
                    <a:pt x="2193" y="8808"/>
                  </a:cubicBezTo>
                  <a:cubicBezTo>
                    <a:pt x="1536" y="11916"/>
                    <a:pt x="0" y="15603"/>
                    <a:pt x="1060" y="18256"/>
                  </a:cubicBezTo>
                  <a:cubicBezTo>
                    <a:pt x="2121" y="20910"/>
                    <a:pt x="5476" y="20747"/>
                    <a:pt x="5876" y="22184"/>
                  </a:cubicBezTo>
                  <a:cubicBezTo>
                    <a:pt x="6478" y="24345"/>
                    <a:pt x="3923" y="26223"/>
                    <a:pt x="6584" y="27853"/>
                  </a:cubicBezTo>
                  <a:cubicBezTo>
                    <a:pt x="6604" y="27865"/>
                    <a:pt x="6624" y="27870"/>
                    <a:pt x="6643" y="27870"/>
                  </a:cubicBezTo>
                  <a:cubicBezTo>
                    <a:pt x="6717" y="27870"/>
                    <a:pt x="6778" y="27789"/>
                    <a:pt x="6736" y="27711"/>
                  </a:cubicBezTo>
                  <a:cubicBezTo>
                    <a:pt x="6513" y="27285"/>
                    <a:pt x="6326" y="26562"/>
                    <a:pt x="7136" y="25945"/>
                  </a:cubicBezTo>
                  <a:cubicBezTo>
                    <a:pt x="8373" y="25004"/>
                    <a:pt x="10932" y="23369"/>
                    <a:pt x="10932" y="20887"/>
                  </a:cubicBezTo>
                  <a:cubicBezTo>
                    <a:pt x="10932" y="18404"/>
                    <a:pt x="6899" y="17205"/>
                    <a:pt x="8226" y="13196"/>
                  </a:cubicBezTo>
                  <a:cubicBezTo>
                    <a:pt x="10054" y="7675"/>
                    <a:pt x="10360" y="2447"/>
                    <a:pt x="7362" y="729"/>
                  </a:cubicBezTo>
                  <a:cubicBezTo>
                    <a:pt x="6439" y="199"/>
                    <a:pt x="5546" y="1"/>
                    <a:pt x="4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9"/>
            <p:cNvSpPr/>
            <p:nvPr/>
          </p:nvSpPr>
          <p:spPr>
            <a:xfrm>
              <a:off x="6376996" y="1016950"/>
              <a:ext cx="182784" cy="588128"/>
            </a:xfrm>
            <a:custGeom>
              <a:avLst/>
              <a:gdLst/>
              <a:ahLst/>
              <a:cxnLst/>
              <a:rect l="l" t="t" r="r" b="b"/>
              <a:pathLst>
                <a:path w="5363" h="17256" extrusionOk="0">
                  <a:moveTo>
                    <a:pt x="267" y="1"/>
                  </a:moveTo>
                  <a:cubicBezTo>
                    <a:pt x="140" y="1"/>
                    <a:pt x="66" y="8"/>
                    <a:pt x="61" y="8"/>
                  </a:cubicBezTo>
                  <a:cubicBezTo>
                    <a:pt x="26" y="12"/>
                    <a:pt x="1" y="42"/>
                    <a:pt x="4" y="77"/>
                  </a:cubicBezTo>
                  <a:cubicBezTo>
                    <a:pt x="7" y="110"/>
                    <a:pt x="34" y="134"/>
                    <a:pt x="66" y="134"/>
                  </a:cubicBezTo>
                  <a:cubicBezTo>
                    <a:pt x="69" y="134"/>
                    <a:pt x="71" y="134"/>
                    <a:pt x="74" y="134"/>
                  </a:cubicBezTo>
                  <a:cubicBezTo>
                    <a:pt x="79" y="134"/>
                    <a:pt x="149" y="127"/>
                    <a:pt x="269" y="127"/>
                  </a:cubicBezTo>
                  <a:cubicBezTo>
                    <a:pt x="1041" y="127"/>
                    <a:pt x="3874" y="384"/>
                    <a:pt x="4774" y="4089"/>
                  </a:cubicBezTo>
                  <a:cubicBezTo>
                    <a:pt x="5231" y="5973"/>
                    <a:pt x="4596" y="8131"/>
                    <a:pt x="3980" y="10217"/>
                  </a:cubicBezTo>
                  <a:cubicBezTo>
                    <a:pt x="3168" y="12970"/>
                    <a:pt x="2402" y="15571"/>
                    <a:pt x="4236" y="17239"/>
                  </a:cubicBezTo>
                  <a:cubicBezTo>
                    <a:pt x="4248" y="17250"/>
                    <a:pt x="4264" y="17255"/>
                    <a:pt x="4279" y="17255"/>
                  </a:cubicBezTo>
                  <a:cubicBezTo>
                    <a:pt x="4296" y="17255"/>
                    <a:pt x="4313" y="17248"/>
                    <a:pt x="4326" y="17234"/>
                  </a:cubicBezTo>
                  <a:cubicBezTo>
                    <a:pt x="4350" y="17208"/>
                    <a:pt x="4348" y="17169"/>
                    <a:pt x="4322" y="17145"/>
                  </a:cubicBezTo>
                  <a:cubicBezTo>
                    <a:pt x="2546" y="15531"/>
                    <a:pt x="3302" y="12967"/>
                    <a:pt x="4102" y="10253"/>
                  </a:cubicBezTo>
                  <a:cubicBezTo>
                    <a:pt x="4722" y="8150"/>
                    <a:pt x="5362" y="5977"/>
                    <a:pt x="4897" y="4060"/>
                  </a:cubicBezTo>
                  <a:cubicBezTo>
                    <a:pt x="3976" y="270"/>
                    <a:pt x="1068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9"/>
            <p:cNvSpPr/>
            <p:nvPr/>
          </p:nvSpPr>
          <p:spPr>
            <a:xfrm>
              <a:off x="6509855" y="1296031"/>
              <a:ext cx="139125" cy="539492"/>
            </a:xfrm>
            <a:custGeom>
              <a:avLst/>
              <a:gdLst/>
              <a:ahLst/>
              <a:cxnLst/>
              <a:rect l="l" t="t" r="r" b="b"/>
              <a:pathLst>
                <a:path w="4082" h="15829" extrusionOk="0">
                  <a:moveTo>
                    <a:pt x="694" y="0"/>
                  </a:moveTo>
                  <a:cubicBezTo>
                    <a:pt x="665" y="0"/>
                    <a:pt x="638" y="24"/>
                    <a:pt x="633" y="55"/>
                  </a:cubicBezTo>
                  <a:cubicBezTo>
                    <a:pt x="233" y="2836"/>
                    <a:pt x="0" y="5746"/>
                    <a:pt x="1872" y="8073"/>
                  </a:cubicBezTo>
                  <a:cubicBezTo>
                    <a:pt x="3928" y="10628"/>
                    <a:pt x="3310" y="12142"/>
                    <a:pt x="2338" y="13396"/>
                  </a:cubicBezTo>
                  <a:cubicBezTo>
                    <a:pt x="1180" y="14889"/>
                    <a:pt x="1897" y="15769"/>
                    <a:pt x="1928" y="15807"/>
                  </a:cubicBezTo>
                  <a:cubicBezTo>
                    <a:pt x="1940" y="15821"/>
                    <a:pt x="1958" y="15829"/>
                    <a:pt x="1976" y="15829"/>
                  </a:cubicBezTo>
                  <a:cubicBezTo>
                    <a:pt x="1990" y="15829"/>
                    <a:pt x="2005" y="15824"/>
                    <a:pt x="2016" y="15814"/>
                  </a:cubicBezTo>
                  <a:cubicBezTo>
                    <a:pt x="2043" y="15791"/>
                    <a:pt x="2047" y="15752"/>
                    <a:pt x="2024" y="15725"/>
                  </a:cubicBezTo>
                  <a:cubicBezTo>
                    <a:pt x="1996" y="15692"/>
                    <a:pt x="1346" y="14881"/>
                    <a:pt x="2437" y="13474"/>
                  </a:cubicBezTo>
                  <a:cubicBezTo>
                    <a:pt x="3442" y="12178"/>
                    <a:pt x="4081" y="10618"/>
                    <a:pt x="1971" y="7994"/>
                  </a:cubicBezTo>
                  <a:cubicBezTo>
                    <a:pt x="130" y="5707"/>
                    <a:pt x="363" y="2826"/>
                    <a:pt x="759" y="73"/>
                  </a:cubicBezTo>
                  <a:cubicBezTo>
                    <a:pt x="763" y="38"/>
                    <a:pt x="740" y="6"/>
                    <a:pt x="705" y="1"/>
                  </a:cubicBezTo>
                  <a:cubicBezTo>
                    <a:pt x="701" y="1"/>
                    <a:pt x="697" y="0"/>
                    <a:pt x="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9"/>
            <p:cNvSpPr/>
            <p:nvPr/>
          </p:nvSpPr>
          <p:spPr>
            <a:xfrm>
              <a:off x="6440188" y="957167"/>
              <a:ext cx="232000" cy="593308"/>
            </a:xfrm>
            <a:custGeom>
              <a:avLst/>
              <a:gdLst/>
              <a:ahLst/>
              <a:cxnLst/>
              <a:rect l="l" t="t" r="r" b="b"/>
              <a:pathLst>
                <a:path w="6807" h="17408" extrusionOk="0">
                  <a:moveTo>
                    <a:pt x="2062" y="0"/>
                  </a:moveTo>
                  <a:cubicBezTo>
                    <a:pt x="957" y="0"/>
                    <a:pt x="64" y="379"/>
                    <a:pt x="46" y="387"/>
                  </a:cubicBezTo>
                  <a:cubicBezTo>
                    <a:pt x="14" y="401"/>
                    <a:pt x="0" y="439"/>
                    <a:pt x="14" y="470"/>
                  </a:cubicBezTo>
                  <a:cubicBezTo>
                    <a:pt x="24" y="494"/>
                    <a:pt x="47" y="508"/>
                    <a:pt x="72" y="508"/>
                  </a:cubicBezTo>
                  <a:cubicBezTo>
                    <a:pt x="80" y="508"/>
                    <a:pt x="89" y="506"/>
                    <a:pt x="97" y="503"/>
                  </a:cubicBezTo>
                  <a:cubicBezTo>
                    <a:pt x="114" y="495"/>
                    <a:pt x="984" y="127"/>
                    <a:pt x="2058" y="127"/>
                  </a:cubicBezTo>
                  <a:cubicBezTo>
                    <a:pt x="3057" y="127"/>
                    <a:pt x="4231" y="445"/>
                    <a:pt x="5060" y="1669"/>
                  </a:cubicBezTo>
                  <a:cubicBezTo>
                    <a:pt x="6274" y="3462"/>
                    <a:pt x="5583" y="6619"/>
                    <a:pt x="4974" y="9405"/>
                  </a:cubicBezTo>
                  <a:cubicBezTo>
                    <a:pt x="4777" y="10301"/>
                    <a:pt x="4592" y="11148"/>
                    <a:pt x="4478" y="11906"/>
                  </a:cubicBezTo>
                  <a:cubicBezTo>
                    <a:pt x="4094" y="14481"/>
                    <a:pt x="5286" y="15800"/>
                    <a:pt x="6156" y="16764"/>
                  </a:cubicBezTo>
                  <a:cubicBezTo>
                    <a:pt x="6352" y="16981"/>
                    <a:pt x="6538" y="17186"/>
                    <a:pt x="6684" y="17383"/>
                  </a:cubicBezTo>
                  <a:cubicBezTo>
                    <a:pt x="6696" y="17399"/>
                    <a:pt x="6715" y="17408"/>
                    <a:pt x="6735" y="17408"/>
                  </a:cubicBezTo>
                  <a:cubicBezTo>
                    <a:pt x="6748" y="17408"/>
                    <a:pt x="6761" y="17404"/>
                    <a:pt x="6772" y="17396"/>
                  </a:cubicBezTo>
                  <a:cubicBezTo>
                    <a:pt x="6800" y="17375"/>
                    <a:pt x="6806" y="17335"/>
                    <a:pt x="6785" y="17308"/>
                  </a:cubicBezTo>
                  <a:cubicBezTo>
                    <a:pt x="6636" y="17107"/>
                    <a:pt x="6448" y="16899"/>
                    <a:pt x="6250" y="16679"/>
                  </a:cubicBezTo>
                  <a:cubicBezTo>
                    <a:pt x="5397" y="15734"/>
                    <a:pt x="4228" y="14441"/>
                    <a:pt x="4603" y="11925"/>
                  </a:cubicBezTo>
                  <a:cubicBezTo>
                    <a:pt x="4716" y="11171"/>
                    <a:pt x="4901" y="10326"/>
                    <a:pt x="5097" y="9432"/>
                  </a:cubicBezTo>
                  <a:cubicBezTo>
                    <a:pt x="5712" y="6621"/>
                    <a:pt x="6410" y="3437"/>
                    <a:pt x="5165" y="1597"/>
                  </a:cubicBezTo>
                  <a:cubicBezTo>
                    <a:pt x="4306" y="330"/>
                    <a:pt x="309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9"/>
            <p:cNvSpPr/>
            <p:nvPr/>
          </p:nvSpPr>
          <p:spPr>
            <a:xfrm>
              <a:off x="6588793" y="1532984"/>
              <a:ext cx="108757" cy="223138"/>
            </a:xfrm>
            <a:custGeom>
              <a:avLst/>
              <a:gdLst/>
              <a:ahLst/>
              <a:cxnLst/>
              <a:rect l="l" t="t" r="r" b="b"/>
              <a:pathLst>
                <a:path w="3191" h="6547" extrusionOk="0">
                  <a:moveTo>
                    <a:pt x="526" y="1"/>
                  </a:moveTo>
                  <a:cubicBezTo>
                    <a:pt x="511" y="1"/>
                    <a:pt x="496" y="6"/>
                    <a:pt x="483" y="18"/>
                  </a:cubicBezTo>
                  <a:cubicBezTo>
                    <a:pt x="458" y="42"/>
                    <a:pt x="456" y="82"/>
                    <a:pt x="480" y="107"/>
                  </a:cubicBezTo>
                  <a:cubicBezTo>
                    <a:pt x="579" y="214"/>
                    <a:pt x="683" y="323"/>
                    <a:pt x="791" y="435"/>
                  </a:cubicBezTo>
                  <a:cubicBezTo>
                    <a:pt x="1797" y="1492"/>
                    <a:pt x="3051" y="2807"/>
                    <a:pt x="2670" y="4274"/>
                  </a:cubicBezTo>
                  <a:cubicBezTo>
                    <a:pt x="2449" y="5125"/>
                    <a:pt x="1815" y="5432"/>
                    <a:pt x="1144" y="5758"/>
                  </a:cubicBezTo>
                  <a:cubicBezTo>
                    <a:pt x="761" y="5943"/>
                    <a:pt x="366" y="6135"/>
                    <a:pt x="29" y="6436"/>
                  </a:cubicBezTo>
                  <a:cubicBezTo>
                    <a:pt x="3" y="6459"/>
                    <a:pt x="1" y="6499"/>
                    <a:pt x="24" y="6525"/>
                  </a:cubicBezTo>
                  <a:cubicBezTo>
                    <a:pt x="36" y="6539"/>
                    <a:pt x="54" y="6546"/>
                    <a:pt x="71" y="6546"/>
                  </a:cubicBezTo>
                  <a:cubicBezTo>
                    <a:pt x="86" y="6546"/>
                    <a:pt x="101" y="6541"/>
                    <a:pt x="113" y="6531"/>
                  </a:cubicBezTo>
                  <a:cubicBezTo>
                    <a:pt x="436" y="6241"/>
                    <a:pt x="824" y="6053"/>
                    <a:pt x="1199" y="5871"/>
                  </a:cubicBezTo>
                  <a:cubicBezTo>
                    <a:pt x="1897" y="5533"/>
                    <a:pt x="2556" y="5213"/>
                    <a:pt x="2792" y="4305"/>
                  </a:cubicBezTo>
                  <a:cubicBezTo>
                    <a:pt x="3191" y="2770"/>
                    <a:pt x="1911" y="1427"/>
                    <a:pt x="882" y="348"/>
                  </a:cubicBezTo>
                  <a:cubicBezTo>
                    <a:pt x="775" y="236"/>
                    <a:pt x="671" y="126"/>
                    <a:pt x="572" y="21"/>
                  </a:cubicBezTo>
                  <a:cubicBezTo>
                    <a:pt x="560" y="7"/>
                    <a:pt x="543" y="1"/>
                    <a:pt x="526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9"/>
            <p:cNvSpPr/>
            <p:nvPr/>
          </p:nvSpPr>
          <p:spPr>
            <a:xfrm>
              <a:off x="6363499" y="930684"/>
              <a:ext cx="291610" cy="823570"/>
            </a:xfrm>
            <a:custGeom>
              <a:avLst/>
              <a:gdLst/>
              <a:ahLst/>
              <a:cxnLst/>
              <a:rect l="l" t="t" r="r" b="b"/>
              <a:pathLst>
                <a:path w="8556" h="24164" extrusionOk="0">
                  <a:moveTo>
                    <a:pt x="2398" y="1"/>
                  </a:moveTo>
                  <a:cubicBezTo>
                    <a:pt x="1210" y="528"/>
                    <a:pt x="463" y="1268"/>
                    <a:pt x="463" y="1268"/>
                  </a:cubicBezTo>
                  <a:lnTo>
                    <a:pt x="463" y="2602"/>
                  </a:lnTo>
                  <a:cubicBezTo>
                    <a:pt x="1938" y="3498"/>
                    <a:pt x="2852" y="5180"/>
                    <a:pt x="2193" y="8288"/>
                  </a:cubicBezTo>
                  <a:cubicBezTo>
                    <a:pt x="1536" y="11395"/>
                    <a:pt x="0" y="15082"/>
                    <a:pt x="1060" y="17735"/>
                  </a:cubicBezTo>
                  <a:cubicBezTo>
                    <a:pt x="2121" y="20389"/>
                    <a:pt x="5476" y="20226"/>
                    <a:pt x="5876" y="21663"/>
                  </a:cubicBezTo>
                  <a:cubicBezTo>
                    <a:pt x="6121" y="22543"/>
                    <a:pt x="5843" y="23375"/>
                    <a:pt x="5606" y="24163"/>
                  </a:cubicBezTo>
                  <a:cubicBezTo>
                    <a:pt x="6265" y="23976"/>
                    <a:pt x="6859" y="23573"/>
                    <a:pt x="7322" y="22982"/>
                  </a:cubicBezTo>
                  <a:cubicBezTo>
                    <a:pt x="8227" y="21828"/>
                    <a:pt x="8556" y="20325"/>
                    <a:pt x="8183" y="19060"/>
                  </a:cubicBezTo>
                  <a:cubicBezTo>
                    <a:pt x="7905" y="18119"/>
                    <a:pt x="7280" y="17436"/>
                    <a:pt x="6423" y="17139"/>
                  </a:cubicBezTo>
                  <a:cubicBezTo>
                    <a:pt x="6063" y="17015"/>
                    <a:pt x="5706" y="16953"/>
                    <a:pt x="5353" y="16953"/>
                  </a:cubicBezTo>
                  <a:cubicBezTo>
                    <a:pt x="4993" y="16953"/>
                    <a:pt x="4637" y="17018"/>
                    <a:pt x="4287" y="17147"/>
                  </a:cubicBezTo>
                  <a:cubicBezTo>
                    <a:pt x="4902" y="14793"/>
                    <a:pt x="5723" y="9604"/>
                    <a:pt x="2892" y="4683"/>
                  </a:cubicBezTo>
                  <a:cubicBezTo>
                    <a:pt x="2738" y="4416"/>
                    <a:pt x="2575" y="4159"/>
                    <a:pt x="2406" y="3909"/>
                  </a:cubicBezTo>
                  <a:cubicBezTo>
                    <a:pt x="2486" y="3687"/>
                    <a:pt x="2532" y="3449"/>
                    <a:pt x="2532" y="3200"/>
                  </a:cubicBezTo>
                  <a:cubicBezTo>
                    <a:pt x="2532" y="2739"/>
                    <a:pt x="2380" y="2313"/>
                    <a:pt x="2126" y="1966"/>
                  </a:cubicBezTo>
                  <a:cubicBezTo>
                    <a:pt x="2380" y="1620"/>
                    <a:pt x="2532" y="1195"/>
                    <a:pt x="2532" y="733"/>
                  </a:cubicBezTo>
                  <a:cubicBezTo>
                    <a:pt x="2532" y="475"/>
                    <a:pt x="2482" y="229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9"/>
            <p:cNvSpPr/>
            <p:nvPr/>
          </p:nvSpPr>
          <p:spPr>
            <a:xfrm>
              <a:off x="6289981" y="909960"/>
              <a:ext cx="452888" cy="954992"/>
            </a:xfrm>
            <a:custGeom>
              <a:avLst/>
              <a:gdLst/>
              <a:ahLst/>
              <a:cxnLst/>
              <a:rect l="l" t="t" r="r" b="b"/>
              <a:pathLst>
                <a:path w="13288" h="28020" extrusionOk="0">
                  <a:moveTo>
                    <a:pt x="8623" y="26930"/>
                  </a:moveTo>
                  <a:lnTo>
                    <a:pt x="8623" y="26930"/>
                  </a:lnTo>
                  <a:cubicBezTo>
                    <a:pt x="8621" y="26939"/>
                    <a:pt x="8619" y="26956"/>
                    <a:pt x="8617" y="26983"/>
                  </a:cubicBezTo>
                  <a:lnTo>
                    <a:pt x="8617" y="26983"/>
                  </a:lnTo>
                  <a:cubicBezTo>
                    <a:pt x="8618" y="26965"/>
                    <a:pt x="8620" y="26948"/>
                    <a:pt x="8623" y="26930"/>
                  </a:cubicBezTo>
                  <a:close/>
                  <a:moveTo>
                    <a:pt x="8617" y="26983"/>
                  </a:moveTo>
                  <a:lnTo>
                    <a:pt x="8617" y="26983"/>
                  </a:lnTo>
                  <a:cubicBezTo>
                    <a:pt x="8617" y="26984"/>
                    <a:pt x="8617" y="26985"/>
                    <a:pt x="8617" y="26986"/>
                  </a:cubicBezTo>
                  <a:cubicBezTo>
                    <a:pt x="8617" y="26985"/>
                    <a:pt x="8617" y="26984"/>
                    <a:pt x="8617" y="26983"/>
                  </a:cubicBezTo>
                  <a:close/>
                  <a:moveTo>
                    <a:pt x="6900" y="183"/>
                  </a:moveTo>
                  <a:cubicBezTo>
                    <a:pt x="9517" y="183"/>
                    <a:pt x="11382" y="2235"/>
                    <a:pt x="11634" y="5016"/>
                  </a:cubicBezTo>
                  <a:cubicBezTo>
                    <a:pt x="11761" y="6419"/>
                    <a:pt x="11607" y="7844"/>
                    <a:pt x="11355" y="9223"/>
                  </a:cubicBezTo>
                  <a:cubicBezTo>
                    <a:pt x="11055" y="10860"/>
                    <a:pt x="10372" y="12421"/>
                    <a:pt x="10096" y="14050"/>
                  </a:cubicBezTo>
                  <a:cubicBezTo>
                    <a:pt x="9828" y="15630"/>
                    <a:pt x="10488" y="16896"/>
                    <a:pt x="11440" y="18103"/>
                  </a:cubicBezTo>
                  <a:cubicBezTo>
                    <a:pt x="12016" y="18832"/>
                    <a:pt x="12746" y="19560"/>
                    <a:pt x="12948" y="20501"/>
                  </a:cubicBezTo>
                  <a:cubicBezTo>
                    <a:pt x="13288" y="22086"/>
                    <a:pt x="12140" y="23558"/>
                    <a:pt x="11044" y="24548"/>
                  </a:cubicBezTo>
                  <a:cubicBezTo>
                    <a:pt x="10406" y="25123"/>
                    <a:pt x="9389" y="25589"/>
                    <a:pt x="8890" y="26303"/>
                  </a:cubicBezTo>
                  <a:cubicBezTo>
                    <a:pt x="8741" y="26515"/>
                    <a:pt x="8654" y="26683"/>
                    <a:pt x="8623" y="26930"/>
                  </a:cubicBezTo>
                  <a:lnTo>
                    <a:pt x="8623" y="26930"/>
                  </a:lnTo>
                  <a:cubicBezTo>
                    <a:pt x="8623" y="26925"/>
                    <a:pt x="8624" y="26923"/>
                    <a:pt x="8625" y="26923"/>
                  </a:cubicBezTo>
                  <a:lnTo>
                    <a:pt x="8625" y="26923"/>
                  </a:lnTo>
                  <a:cubicBezTo>
                    <a:pt x="8633" y="26923"/>
                    <a:pt x="8615" y="27454"/>
                    <a:pt x="8659" y="27454"/>
                  </a:cubicBezTo>
                  <a:cubicBezTo>
                    <a:pt x="8662" y="27454"/>
                    <a:pt x="8664" y="27453"/>
                    <a:pt x="8667" y="27449"/>
                  </a:cubicBezTo>
                  <a:cubicBezTo>
                    <a:pt x="8675" y="27504"/>
                    <a:pt x="8690" y="27557"/>
                    <a:pt x="8712" y="27607"/>
                  </a:cubicBezTo>
                  <a:cubicBezTo>
                    <a:pt x="8270" y="27549"/>
                    <a:pt x="7989" y="27317"/>
                    <a:pt x="7868" y="26912"/>
                  </a:cubicBezTo>
                  <a:cubicBezTo>
                    <a:pt x="6903" y="25343"/>
                    <a:pt x="9085" y="23336"/>
                    <a:pt x="7849" y="21776"/>
                  </a:cubicBezTo>
                  <a:cubicBezTo>
                    <a:pt x="7460" y="21284"/>
                    <a:pt x="6742" y="21063"/>
                    <a:pt x="6194" y="20812"/>
                  </a:cubicBezTo>
                  <a:cubicBezTo>
                    <a:pt x="4841" y="20191"/>
                    <a:pt x="3634" y="19445"/>
                    <a:pt x="3169" y="17934"/>
                  </a:cubicBezTo>
                  <a:cubicBezTo>
                    <a:pt x="1812" y="13529"/>
                    <a:pt x="7594" y="6413"/>
                    <a:pt x="2709" y="3161"/>
                  </a:cubicBezTo>
                  <a:lnTo>
                    <a:pt x="2709" y="3161"/>
                  </a:lnTo>
                  <a:cubicBezTo>
                    <a:pt x="2702" y="2716"/>
                    <a:pt x="2607" y="2164"/>
                    <a:pt x="2817" y="1817"/>
                  </a:cubicBezTo>
                  <a:cubicBezTo>
                    <a:pt x="3219" y="1149"/>
                    <a:pt x="4701" y="596"/>
                    <a:pt x="5349" y="410"/>
                  </a:cubicBezTo>
                  <a:cubicBezTo>
                    <a:pt x="5889" y="256"/>
                    <a:pt x="6408" y="183"/>
                    <a:pt x="6900" y="183"/>
                  </a:cubicBezTo>
                  <a:close/>
                  <a:moveTo>
                    <a:pt x="6893" y="0"/>
                  </a:moveTo>
                  <a:cubicBezTo>
                    <a:pt x="6662" y="0"/>
                    <a:pt x="6427" y="15"/>
                    <a:pt x="6187" y="46"/>
                  </a:cubicBezTo>
                  <a:cubicBezTo>
                    <a:pt x="5066" y="189"/>
                    <a:pt x="3761" y="718"/>
                    <a:pt x="2920" y="1500"/>
                  </a:cubicBezTo>
                  <a:cubicBezTo>
                    <a:pt x="2357" y="2023"/>
                    <a:pt x="2531" y="2395"/>
                    <a:pt x="2531" y="3210"/>
                  </a:cubicBezTo>
                  <a:cubicBezTo>
                    <a:pt x="2531" y="3243"/>
                    <a:pt x="2545" y="3266"/>
                    <a:pt x="2566" y="3280"/>
                  </a:cubicBezTo>
                  <a:lnTo>
                    <a:pt x="2566" y="3280"/>
                  </a:lnTo>
                  <a:cubicBezTo>
                    <a:pt x="2569" y="3282"/>
                    <a:pt x="2572" y="3285"/>
                    <a:pt x="2575" y="3287"/>
                  </a:cubicBezTo>
                  <a:cubicBezTo>
                    <a:pt x="8108" y="6896"/>
                    <a:pt x="0" y="14760"/>
                    <a:pt x="3703" y="19346"/>
                  </a:cubicBezTo>
                  <a:cubicBezTo>
                    <a:pt x="4328" y="20120"/>
                    <a:pt x="5218" y="20559"/>
                    <a:pt x="6104" y="20965"/>
                  </a:cubicBezTo>
                  <a:cubicBezTo>
                    <a:pt x="7539" y="21624"/>
                    <a:pt x="8300" y="22207"/>
                    <a:pt x="7897" y="23984"/>
                  </a:cubicBezTo>
                  <a:cubicBezTo>
                    <a:pt x="7697" y="24864"/>
                    <a:pt x="7213" y="25778"/>
                    <a:pt x="7514" y="26693"/>
                  </a:cubicBezTo>
                  <a:cubicBezTo>
                    <a:pt x="7669" y="27166"/>
                    <a:pt x="8262" y="28019"/>
                    <a:pt x="8822" y="28019"/>
                  </a:cubicBezTo>
                  <a:cubicBezTo>
                    <a:pt x="8839" y="28019"/>
                    <a:pt x="8856" y="28018"/>
                    <a:pt x="8872" y="28017"/>
                  </a:cubicBezTo>
                  <a:cubicBezTo>
                    <a:pt x="8908" y="28013"/>
                    <a:pt x="8952" y="27991"/>
                    <a:pt x="8959" y="27951"/>
                  </a:cubicBezTo>
                  <a:cubicBezTo>
                    <a:pt x="9080" y="27201"/>
                    <a:pt x="9271" y="26297"/>
                    <a:pt x="9794" y="25769"/>
                  </a:cubicBezTo>
                  <a:cubicBezTo>
                    <a:pt x="10288" y="25272"/>
                    <a:pt x="10939" y="24911"/>
                    <a:pt x="11447" y="24416"/>
                  </a:cubicBezTo>
                  <a:cubicBezTo>
                    <a:pt x="12335" y="23552"/>
                    <a:pt x="13111" y="22457"/>
                    <a:pt x="13166" y="21177"/>
                  </a:cubicBezTo>
                  <a:cubicBezTo>
                    <a:pt x="13273" y="18658"/>
                    <a:pt x="10194" y="17403"/>
                    <a:pt x="10204" y="14792"/>
                  </a:cubicBezTo>
                  <a:cubicBezTo>
                    <a:pt x="10208" y="13753"/>
                    <a:pt x="10665" y="12750"/>
                    <a:pt x="10942" y="11764"/>
                  </a:cubicBezTo>
                  <a:cubicBezTo>
                    <a:pt x="11238" y="10709"/>
                    <a:pt x="11482" y="9636"/>
                    <a:pt x="11646" y="8552"/>
                  </a:cubicBezTo>
                  <a:cubicBezTo>
                    <a:pt x="11879" y="7011"/>
                    <a:pt x="11986" y="5390"/>
                    <a:pt x="11638" y="3857"/>
                  </a:cubicBezTo>
                  <a:cubicBezTo>
                    <a:pt x="11108" y="1530"/>
                    <a:pt x="9229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9"/>
            <p:cNvSpPr/>
            <p:nvPr/>
          </p:nvSpPr>
          <p:spPr>
            <a:xfrm>
              <a:off x="6433235" y="1496616"/>
              <a:ext cx="209607" cy="229989"/>
            </a:xfrm>
            <a:custGeom>
              <a:avLst/>
              <a:gdLst/>
              <a:ahLst/>
              <a:cxnLst/>
              <a:rect l="l" t="t" r="r" b="b"/>
              <a:pathLst>
                <a:path w="6150" h="6748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74" y="6252"/>
                    <a:pt x="1277" y="6747"/>
                    <a:pt x="2254" y="6747"/>
                  </a:cubicBezTo>
                  <a:cubicBezTo>
                    <a:pt x="3079" y="6747"/>
                    <a:pt x="3957" y="6393"/>
                    <a:pt x="4613" y="5555"/>
                  </a:cubicBezTo>
                  <a:cubicBezTo>
                    <a:pt x="6149" y="3592"/>
                    <a:pt x="5752" y="838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9"/>
            <p:cNvSpPr/>
            <p:nvPr/>
          </p:nvSpPr>
          <p:spPr>
            <a:xfrm>
              <a:off x="6454639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2408" y="0"/>
                  </a:moveTo>
                  <a:cubicBezTo>
                    <a:pt x="2349" y="0"/>
                    <a:pt x="2289" y="4"/>
                    <a:pt x="2227" y="11"/>
                  </a:cubicBezTo>
                  <a:cubicBezTo>
                    <a:pt x="943" y="170"/>
                    <a:pt x="367" y="1742"/>
                    <a:pt x="22" y="2788"/>
                  </a:cubicBezTo>
                  <a:cubicBezTo>
                    <a:pt x="0" y="2854"/>
                    <a:pt x="54" y="2898"/>
                    <a:pt x="109" y="2898"/>
                  </a:cubicBezTo>
                  <a:cubicBezTo>
                    <a:pt x="144" y="2898"/>
                    <a:pt x="180" y="2879"/>
                    <a:pt x="194" y="2836"/>
                  </a:cubicBezTo>
                  <a:cubicBezTo>
                    <a:pt x="489" y="1940"/>
                    <a:pt x="950" y="588"/>
                    <a:pt x="1959" y="256"/>
                  </a:cubicBezTo>
                  <a:cubicBezTo>
                    <a:pt x="2109" y="206"/>
                    <a:pt x="2253" y="184"/>
                    <a:pt x="2388" y="184"/>
                  </a:cubicBezTo>
                  <a:cubicBezTo>
                    <a:pt x="3163" y="184"/>
                    <a:pt x="3681" y="928"/>
                    <a:pt x="3711" y="1719"/>
                  </a:cubicBezTo>
                  <a:cubicBezTo>
                    <a:pt x="3714" y="1777"/>
                    <a:pt x="3759" y="1805"/>
                    <a:pt x="3804" y="1805"/>
                  </a:cubicBezTo>
                  <a:cubicBezTo>
                    <a:pt x="3848" y="1805"/>
                    <a:pt x="3892" y="1777"/>
                    <a:pt x="3889" y="1719"/>
                  </a:cubicBezTo>
                  <a:cubicBezTo>
                    <a:pt x="3857" y="865"/>
                    <a:pt x="3306" y="0"/>
                    <a:pt x="2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9"/>
            <p:cNvSpPr/>
            <p:nvPr/>
          </p:nvSpPr>
          <p:spPr>
            <a:xfrm>
              <a:off x="6463228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501" y="1"/>
                  </a:moveTo>
                  <a:cubicBezTo>
                    <a:pt x="1437" y="1"/>
                    <a:pt x="1370" y="6"/>
                    <a:pt x="1301" y="17"/>
                  </a:cubicBezTo>
                  <a:cubicBezTo>
                    <a:pt x="850" y="85"/>
                    <a:pt x="410" y="340"/>
                    <a:pt x="69" y="636"/>
                  </a:cubicBezTo>
                  <a:cubicBezTo>
                    <a:pt x="1" y="695"/>
                    <a:pt x="63" y="785"/>
                    <a:pt x="136" y="785"/>
                  </a:cubicBezTo>
                  <a:cubicBezTo>
                    <a:pt x="155" y="785"/>
                    <a:pt x="176" y="778"/>
                    <a:pt x="195" y="762"/>
                  </a:cubicBezTo>
                  <a:cubicBezTo>
                    <a:pt x="449" y="543"/>
                    <a:pt x="763" y="354"/>
                    <a:pt x="1083" y="253"/>
                  </a:cubicBezTo>
                  <a:cubicBezTo>
                    <a:pt x="1224" y="208"/>
                    <a:pt x="1354" y="187"/>
                    <a:pt x="1473" y="187"/>
                  </a:cubicBezTo>
                  <a:cubicBezTo>
                    <a:pt x="2094" y="187"/>
                    <a:pt x="2440" y="746"/>
                    <a:pt x="2603" y="1401"/>
                  </a:cubicBezTo>
                  <a:cubicBezTo>
                    <a:pt x="2614" y="1445"/>
                    <a:pt x="2648" y="1465"/>
                    <a:pt x="2683" y="1465"/>
                  </a:cubicBezTo>
                  <a:cubicBezTo>
                    <a:pt x="2736" y="1465"/>
                    <a:pt x="2792" y="1421"/>
                    <a:pt x="2775" y="1353"/>
                  </a:cubicBezTo>
                  <a:cubicBezTo>
                    <a:pt x="2605" y="673"/>
                    <a:pt x="2233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9"/>
            <p:cNvSpPr/>
            <p:nvPr/>
          </p:nvSpPr>
          <p:spPr>
            <a:xfrm>
              <a:off x="6433235" y="1496616"/>
              <a:ext cx="130366" cy="228898"/>
            </a:xfrm>
            <a:custGeom>
              <a:avLst/>
              <a:gdLst/>
              <a:ahLst/>
              <a:cxnLst/>
              <a:rect l="l" t="t" r="r" b="b"/>
              <a:pathLst>
                <a:path w="3825" h="6716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24" y="6147"/>
                    <a:pt x="1044" y="6603"/>
                    <a:pt x="1863" y="6716"/>
                  </a:cubicBezTo>
                  <a:cubicBezTo>
                    <a:pt x="2277" y="5053"/>
                    <a:pt x="1689" y="3125"/>
                    <a:pt x="1689" y="3125"/>
                  </a:cubicBezTo>
                  <a:cubicBezTo>
                    <a:pt x="2314" y="751"/>
                    <a:pt x="3824" y="170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9"/>
            <p:cNvSpPr/>
            <p:nvPr/>
          </p:nvSpPr>
          <p:spPr>
            <a:xfrm>
              <a:off x="6425975" y="1493719"/>
              <a:ext cx="221707" cy="235885"/>
            </a:xfrm>
            <a:custGeom>
              <a:avLst/>
              <a:gdLst/>
              <a:ahLst/>
              <a:cxnLst/>
              <a:rect l="l" t="t" r="r" b="b"/>
              <a:pathLst>
                <a:path w="6505" h="6921" extrusionOk="0">
                  <a:moveTo>
                    <a:pt x="3135" y="193"/>
                  </a:moveTo>
                  <a:cubicBezTo>
                    <a:pt x="3881" y="193"/>
                    <a:pt x="4607" y="488"/>
                    <a:pt x="5111" y="1164"/>
                  </a:cubicBezTo>
                  <a:cubicBezTo>
                    <a:pt x="6499" y="3024"/>
                    <a:pt x="5228" y="6270"/>
                    <a:pt x="2958" y="6700"/>
                  </a:cubicBezTo>
                  <a:cubicBezTo>
                    <a:pt x="2832" y="6723"/>
                    <a:pt x="2686" y="6736"/>
                    <a:pt x="2530" y="6736"/>
                  </a:cubicBezTo>
                  <a:cubicBezTo>
                    <a:pt x="1681" y="6736"/>
                    <a:pt x="505" y="6375"/>
                    <a:pt x="305" y="5547"/>
                  </a:cubicBezTo>
                  <a:cubicBezTo>
                    <a:pt x="229" y="5234"/>
                    <a:pt x="362" y="4742"/>
                    <a:pt x="385" y="4425"/>
                  </a:cubicBezTo>
                  <a:cubicBezTo>
                    <a:pt x="457" y="3437"/>
                    <a:pt x="528" y="2448"/>
                    <a:pt x="599" y="1459"/>
                  </a:cubicBezTo>
                  <a:lnTo>
                    <a:pt x="599" y="1459"/>
                  </a:lnTo>
                  <a:cubicBezTo>
                    <a:pt x="1196" y="675"/>
                    <a:pt x="2182" y="193"/>
                    <a:pt x="3135" y="193"/>
                  </a:cubicBezTo>
                  <a:close/>
                  <a:moveTo>
                    <a:pt x="3129" y="1"/>
                  </a:moveTo>
                  <a:cubicBezTo>
                    <a:pt x="2101" y="1"/>
                    <a:pt x="1066" y="542"/>
                    <a:pt x="435" y="1382"/>
                  </a:cubicBezTo>
                  <a:cubicBezTo>
                    <a:pt x="418" y="1406"/>
                    <a:pt x="415" y="1430"/>
                    <a:pt x="422" y="1450"/>
                  </a:cubicBezTo>
                  <a:lnTo>
                    <a:pt x="422" y="1450"/>
                  </a:lnTo>
                  <a:cubicBezTo>
                    <a:pt x="370" y="2167"/>
                    <a:pt x="318" y="2884"/>
                    <a:pt x="266" y="3601"/>
                  </a:cubicBezTo>
                  <a:cubicBezTo>
                    <a:pt x="226" y="4156"/>
                    <a:pt x="1" y="5015"/>
                    <a:pt x="125" y="5561"/>
                  </a:cubicBezTo>
                  <a:cubicBezTo>
                    <a:pt x="292" y="6296"/>
                    <a:pt x="1324" y="6771"/>
                    <a:pt x="1978" y="6880"/>
                  </a:cubicBezTo>
                  <a:cubicBezTo>
                    <a:pt x="2138" y="6907"/>
                    <a:pt x="2299" y="6920"/>
                    <a:pt x="2458" y="6920"/>
                  </a:cubicBezTo>
                  <a:cubicBezTo>
                    <a:pt x="3246" y="6920"/>
                    <a:pt x="4008" y="6599"/>
                    <a:pt x="4581" y="6043"/>
                  </a:cubicBezTo>
                  <a:cubicBezTo>
                    <a:pt x="5983" y="4682"/>
                    <a:pt x="6505" y="1839"/>
                    <a:pt x="4742" y="527"/>
                  </a:cubicBezTo>
                  <a:cubicBezTo>
                    <a:pt x="4252" y="163"/>
                    <a:pt x="3691" y="1"/>
                    <a:pt x="3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9"/>
            <p:cNvSpPr/>
            <p:nvPr/>
          </p:nvSpPr>
          <p:spPr>
            <a:xfrm>
              <a:off x="5369309" y="1496616"/>
              <a:ext cx="209573" cy="229989"/>
            </a:xfrm>
            <a:custGeom>
              <a:avLst/>
              <a:gdLst/>
              <a:ahLst/>
              <a:cxnLst/>
              <a:rect l="l" t="t" r="r" b="b"/>
              <a:pathLst>
                <a:path w="6149" h="6748" extrusionOk="0">
                  <a:moveTo>
                    <a:pt x="3302" y="0"/>
                  </a:moveTo>
                  <a:cubicBezTo>
                    <a:pt x="2998" y="0"/>
                    <a:pt x="2671" y="50"/>
                    <a:pt x="2326" y="170"/>
                  </a:cubicBezTo>
                  <a:cubicBezTo>
                    <a:pt x="398" y="838"/>
                    <a:pt x="0" y="3592"/>
                    <a:pt x="1537" y="5555"/>
                  </a:cubicBezTo>
                  <a:cubicBezTo>
                    <a:pt x="2193" y="6393"/>
                    <a:pt x="3071" y="6747"/>
                    <a:pt x="3896" y="6747"/>
                  </a:cubicBezTo>
                  <a:cubicBezTo>
                    <a:pt x="4873" y="6747"/>
                    <a:pt x="5776" y="6252"/>
                    <a:pt x="6149" y="5476"/>
                  </a:cubicBezTo>
                  <a:lnTo>
                    <a:pt x="5850" y="1342"/>
                  </a:lnTo>
                  <a:cubicBezTo>
                    <a:pt x="5850" y="1342"/>
                    <a:pt x="4874" y="0"/>
                    <a:pt x="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9"/>
            <p:cNvSpPr/>
            <p:nvPr/>
          </p:nvSpPr>
          <p:spPr>
            <a:xfrm>
              <a:off x="5424866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1484" y="0"/>
                  </a:moveTo>
                  <a:cubicBezTo>
                    <a:pt x="586" y="0"/>
                    <a:pt x="35" y="865"/>
                    <a:pt x="2" y="1719"/>
                  </a:cubicBezTo>
                  <a:cubicBezTo>
                    <a:pt x="0" y="1777"/>
                    <a:pt x="44" y="1806"/>
                    <a:pt x="88" y="1806"/>
                  </a:cubicBezTo>
                  <a:cubicBezTo>
                    <a:pt x="133" y="1806"/>
                    <a:pt x="178" y="1777"/>
                    <a:pt x="180" y="1719"/>
                  </a:cubicBezTo>
                  <a:cubicBezTo>
                    <a:pt x="210" y="947"/>
                    <a:pt x="729" y="176"/>
                    <a:pt x="1495" y="176"/>
                  </a:cubicBezTo>
                  <a:cubicBezTo>
                    <a:pt x="1633" y="176"/>
                    <a:pt x="1780" y="201"/>
                    <a:pt x="1933" y="256"/>
                  </a:cubicBezTo>
                  <a:cubicBezTo>
                    <a:pt x="2941" y="618"/>
                    <a:pt x="3397" y="1923"/>
                    <a:pt x="3697" y="2836"/>
                  </a:cubicBezTo>
                  <a:cubicBezTo>
                    <a:pt x="3712" y="2879"/>
                    <a:pt x="3747" y="2898"/>
                    <a:pt x="3783" y="2898"/>
                  </a:cubicBezTo>
                  <a:cubicBezTo>
                    <a:pt x="3837" y="2898"/>
                    <a:pt x="3891" y="2854"/>
                    <a:pt x="3869" y="2788"/>
                  </a:cubicBezTo>
                  <a:cubicBezTo>
                    <a:pt x="3524" y="1740"/>
                    <a:pt x="2950" y="170"/>
                    <a:pt x="1666" y="11"/>
                  </a:cubicBezTo>
                  <a:cubicBezTo>
                    <a:pt x="1604" y="4"/>
                    <a:pt x="1543" y="0"/>
                    <a:pt x="1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9"/>
            <p:cNvSpPr/>
            <p:nvPr/>
          </p:nvSpPr>
          <p:spPr>
            <a:xfrm>
              <a:off x="5453769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291" y="1"/>
                  </a:moveTo>
                  <a:cubicBezTo>
                    <a:pt x="558" y="1"/>
                    <a:pt x="186" y="672"/>
                    <a:pt x="17" y="1353"/>
                  </a:cubicBezTo>
                  <a:cubicBezTo>
                    <a:pt x="0" y="1421"/>
                    <a:pt x="56" y="1465"/>
                    <a:pt x="109" y="1465"/>
                  </a:cubicBezTo>
                  <a:cubicBezTo>
                    <a:pt x="144" y="1465"/>
                    <a:pt x="178" y="1445"/>
                    <a:pt x="189" y="1401"/>
                  </a:cubicBezTo>
                  <a:cubicBezTo>
                    <a:pt x="352" y="747"/>
                    <a:pt x="698" y="188"/>
                    <a:pt x="1319" y="188"/>
                  </a:cubicBezTo>
                  <a:cubicBezTo>
                    <a:pt x="1438" y="188"/>
                    <a:pt x="1568" y="208"/>
                    <a:pt x="1709" y="253"/>
                  </a:cubicBezTo>
                  <a:cubicBezTo>
                    <a:pt x="2029" y="354"/>
                    <a:pt x="2343" y="543"/>
                    <a:pt x="2597" y="762"/>
                  </a:cubicBezTo>
                  <a:cubicBezTo>
                    <a:pt x="2616" y="778"/>
                    <a:pt x="2636" y="785"/>
                    <a:pt x="2656" y="785"/>
                  </a:cubicBezTo>
                  <a:cubicBezTo>
                    <a:pt x="2728" y="785"/>
                    <a:pt x="2791" y="695"/>
                    <a:pt x="2723" y="636"/>
                  </a:cubicBezTo>
                  <a:cubicBezTo>
                    <a:pt x="2381" y="340"/>
                    <a:pt x="1941" y="85"/>
                    <a:pt x="1491" y="17"/>
                  </a:cubicBezTo>
                  <a:cubicBezTo>
                    <a:pt x="1421" y="6"/>
                    <a:pt x="1355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9"/>
            <p:cNvSpPr/>
            <p:nvPr/>
          </p:nvSpPr>
          <p:spPr>
            <a:xfrm>
              <a:off x="5448554" y="1496616"/>
              <a:ext cx="130331" cy="228898"/>
            </a:xfrm>
            <a:custGeom>
              <a:avLst/>
              <a:gdLst/>
              <a:ahLst/>
              <a:cxnLst/>
              <a:rect l="l" t="t" r="r" b="b"/>
              <a:pathLst>
                <a:path w="3824" h="6716" extrusionOk="0">
                  <a:moveTo>
                    <a:pt x="977" y="0"/>
                  </a:moveTo>
                  <a:cubicBezTo>
                    <a:pt x="673" y="0"/>
                    <a:pt x="346" y="50"/>
                    <a:pt x="1" y="170"/>
                  </a:cubicBezTo>
                  <a:cubicBezTo>
                    <a:pt x="1" y="170"/>
                    <a:pt x="1511" y="751"/>
                    <a:pt x="2135" y="3125"/>
                  </a:cubicBezTo>
                  <a:cubicBezTo>
                    <a:pt x="2135" y="3125"/>
                    <a:pt x="1548" y="5053"/>
                    <a:pt x="1962" y="6716"/>
                  </a:cubicBezTo>
                  <a:cubicBezTo>
                    <a:pt x="2781" y="6603"/>
                    <a:pt x="3501" y="6147"/>
                    <a:pt x="3824" y="5476"/>
                  </a:cubicBezTo>
                  <a:lnTo>
                    <a:pt x="3525" y="1342"/>
                  </a:lnTo>
                  <a:cubicBezTo>
                    <a:pt x="3525" y="1342"/>
                    <a:pt x="254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9"/>
            <p:cNvSpPr/>
            <p:nvPr/>
          </p:nvSpPr>
          <p:spPr>
            <a:xfrm>
              <a:off x="5364401" y="1493719"/>
              <a:ext cx="221979" cy="235885"/>
            </a:xfrm>
            <a:custGeom>
              <a:avLst/>
              <a:gdLst/>
              <a:ahLst/>
              <a:cxnLst/>
              <a:rect l="l" t="t" r="r" b="b"/>
              <a:pathLst>
                <a:path w="6513" h="6921" extrusionOk="0">
                  <a:moveTo>
                    <a:pt x="3349" y="196"/>
                  </a:moveTo>
                  <a:cubicBezTo>
                    <a:pt x="4310" y="196"/>
                    <a:pt x="5311" y="675"/>
                    <a:pt x="5908" y="1459"/>
                  </a:cubicBezTo>
                  <a:lnTo>
                    <a:pt x="5908" y="1459"/>
                  </a:lnTo>
                  <a:cubicBezTo>
                    <a:pt x="5977" y="2415"/>
                    <a:pt x="6046" y="3371"/>
                    <a:pt x="6115" y="4326"/>
                  </a:cubicBezTo>
                  <a:cubicBezTo>
                    <a:pt x="6138" y="4661"/>
                    <a:pt x="6281" y="5195"/>
                    <a:pt x="6201" y="5526"/>
                  </a:cubicBezTo>
                  <a:cubicBezTo>
                    <a:pt x="5999" y="6364"/>
                    <a:pt x="4844" y="6737"/>
                    <a:pt x="3985" y="6737"/>
                  </a:cubicBezTo>
                  <a:cubicBezTo>
                    <a:pt x="3827" y="6737"/>
                    <a:pt x="3679" y="6724"/>
                    <a:pt x="3549" y="6700"/>
                  </a:cubicBezTo>
                  <a:cubicBezTo>
                    <a:pt x="1334" y="6281"/>
                    <a:pt x="116" y="3245"/>
                    <a:pt x="1260" y="1345"/>
                  </a:cubicBezTo>
                  <a:cubicBezTo>
                    <a:pt x="1744" y="543"/>
                    <a:pt x="2532" y="196"/>
                    <a:pt x="3349" y="196"/>
                  </a:cubicBezTo>
                  <a:close/>
                  <a:moveTo>
                    <a:pt x="3378" y="1"/>
                  </a:moveTo>
                  <a:cubicBezTo>
                    <a:pt x="2819" y="1"/>
                    <a:pt x="2263" y="161"/>
                    <a:pt x="1775" y="520"/>
                  </a:cubicBezTo>
                  <a:cubicBezTo>
                    <a:pt x="0" y="1827"/>
                    <a:pt x="522" y="4680"/>
                    <a:pt x="1926" y="6043"/>
                  </a:cubicBezTo>
                  <a:cubicBezTo>
                    <a:pt x="2499" y="6599"/>
                    <a:pt x="3260" y="6920"/>
                    <a:pt x="4049" y="6920"/>
                  </a:cubicBezTo>
                  <a:cubicBezTo>
                    <a:pt x="4208" y="6920"/>
                    <a:pt x="4368" y="6907"/>
                    <a:pt x="4528" y="6880"/>
                  </a:cubicBezTo>
                  <a:cubicBezTo>
                    <a:pt x="5187" y="6770"/>
                    <a:pt x="6203" y="6303"/>
                    <a:pt x="6380" y="5573"/>
                  </a:cubicBezTo>
                  <a:cubicBezTo>
                    <a:pt x="6512" y="5031"/>
                    <a:pt x="6281" y="4153"/>
                    <a:pt x="6241" y="3601"/>
                  </a:cubicBezTo>
                  <a:cubicBezTo>
                    <a:pt x="6189" y="2884"/>
                    <a:pt x="6137" y="2167"/>
                    <a:pt x="6085" y="1450"/>
                  </a:cubicBezTo>
                  <a:lnTo>
                    <a:pt x="6085" y="1450"/>
                  </a:lnTo>
                  <a:cubicBezTo>
                    <a:pt x="6092" y="1430"/>
                    <a:pt x="6089" y="1406"/>
                    <a:pt x="6071" y="1382"/>
                  </a:cubicBezTo>
                  <a:cubicBezTo>
                    <a:pt x="5440" y="542"/>
                    <a:pt x="4405" y="1"/>
                    <a:pt x="3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9"/>
            <p:cNvSpPr/>
            <p:nvPr/>
          </p:nvSpPr>
          <p:spPr>
            <a:xfrm>
              <a:off x="5488671" y="930036"/>
              <a:ext cx="1034745" cy="1065146"/>
            </a:xfrm>
            <a:custGeom>
              <a:avLst/>
              <a:gdLst/>
              <a:ahLst/>
              <a:cxnLst/>
              <a:rect l="l" t="t" r="r" b="b"/>
              <a:pathLst>
                <a:path w="30360" h="31252" extrusionOk="0">
                  <a:moveTo>
                    <a:pt x="15180" y="1"/>
                  </a:moveTo>
                  <a:cubicBezTo>
                    <a:pt x="6919" y="1"/>
                    <a:pt x="2685" y="3880"/>
                    <a:pt x="1682" y="11174"/>
                  </a:cubicBezTo>
                  <a:cubicBezTo>
                    <a:pt x="1182" y="14818"/>
                    <a:pt x="1531" y="18159"/>
                    <a:pt x="1474" y="20003"/>
                  </a:cubicBezTo>
                  <a:cubicBezTo>
                    <a:pt x="1" y="26133"/>
                    <a:pt x="4286" y="31251"/>
                    <a:pt x="15180" y="31251"/>
                  </a:cubicBezTo>
                  <a:cubicBezTo>
                    <a:pt x="26074" y="31251"/>
                    <a:pt x="30359" y="26133"/>
                    <a:pt x="28885" y="20003"/>
                  </a:cubicBezTo>
                  <a:cubicBezTo>
                    <a:pt x="28829" y="18159"/>
                    <a:pt x="29179" y="14818"/>
                    <a:pt x="28678" y="11174"/>
                  </a:cubicBezTo>
                  <a:cubicBezTo>
                    <a:pt x="27674" y="3880"/>
                    <a:pt x="23441" y="1"/>
                    <a:pt x="15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9"/>
            <p:cNvSpPr/>
            <p:nvPr/>
          </p:nvSpPr>
          <p:spPr>
            <a:xfrm>
              <a:off x="553874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1110" y="0"/>
                  </a:moveTo>
                  <a:cubicBezTo>
                    <a:pt x="1100" y="0"/>
                    <a:pt x="1095" y="0"/>
                    <a:pt x="1095" y="0"/>
                  </a:cubicBezTo>
                  <a:lnTo>
                    <a:pt x="611" y="372"/>
                  </a:lnTo>
                  <a:cubicBezTo>
                    <a:pt x="403" y="284"/>
                    <a:pt x="234" y="259"/>
                    <a:pt x="108" y="259"/>
                  </a:cubicBezTo>
                  <a:cubicBezTo>
                    <a:pt x="68" y="259"/>
                    <a:pt x="32" y="262"/>
                    <a:pt x="1" y="266"/>
                  </a:cubicBezTo>
                  <a:cubicBezTo>
                    <a:pt x="80" y="553"/>
                    <a:pt x="174" y="834"/>
                    <a:pt x="286" y="1108"/>
                  </a:cubicBezTo>
                  <a:lnTo>
                    <a:pt x="1859" y="1108"/>
                  </a:lnTo>
                  <a:lnTo>
                    <a:pt x="1859" y="241"/>
                  </a:lnTo>
                  <a:cubicBezTo>
                    <a:pt x="1560" y="13"/>
                    <a:pt x="1187" y="0"/>
                    <a:pt x="1110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9"/>
            <p:cNvSpPr/>
            <p:nvPr/>
          </p:nvSpPr>
          <p:spPr>
            <a:xfrm>
              <a:off x="640999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751" y="0"/>
                  </a:moveTo>
                  <a:cubicBezTo>
                    <a:pt x="673" y="0"/>
                    <a:pt x="300" y="13"/>
                    <a:pt x="1" y="241"/>
                  </a:cubicBezTo>
                  <a:lnTo>
                    <a:pt x="1" y="1108"/>
                  </a:lnTo>
                  <a:lnTo>
                    <a:pt x="1573" y="1108"/>
                  </a:lnTo>
                  <a:cubicBezTo>
                    <a:pt x="1686" y="834"/>
                    <a:pt x="1781" y="553"/>
                    <a:pt x="1859" y="266"/>
                  </a:cubicBezTo>
                  <a:cubicBezTo>
                    <a:pt x="1827" y="262"/>
                    <a:pt x="1792" y="259"/>
                    <a:pt x="1752" y="259"/>
                  </a:cubicBezTo>
                  <a:cubicBezTo>
                    <a:pt x="1625" y="259"/>
                    <a:pt x="1457" y="284"/>
                    <a:pt x="1249" y="372"/>
                  </a:cubicBezTo>
                  <a:lnTo>
                    <a:pt x="766" y="0"/>
                  </a:lnTo>
                  <a:cubicBezTo>
                    <a:pt x="766" y="0"/>
                    <a:pt x="761" y="0"/>
                    <a:pt x="751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9"/>
            <p:cNvSpPr/>
            <p:nvPr/>
          </p:nvSpPr>
          <p:spPr>
            <a:xfrm>
              <a:off x="5523300" y="925469"/>
              <a:ext cx="967091" cy="1074723"/>
            </a:xfrm>
            <a:custGeom>
              <a:avLst/>
              <a:gdLst/>
              <a:ahLst/>
              <a:cxnLst/>
              <a:rect l="l" t="t" r="r" b="b"/>
              <a:pathLst>
                <a:path w="28375" h="31533" extrusionOk="0">
                  <a:moveTo>
                    <a:pt x="14164" y="268"/>
                  </a:moveTo>
                  <a:cubicBezTo>
                    <a:pt x="17468" y="296"/>
                    <a:pt x="20944" y="879"/>
                    <a:pt x="23540" y="3081"/>
                  </a:cubicBezTo>
                  <a:cubicBezTo>
                    <a:pt x="25876" y="5062"/>
                    <a:pt x="27012" y="7996"/>
                    <a:pt x="27476" y="10956"/>
                  </a:cubicBezTo>
                  <a:cubicBezTo>
                    <a:pt x="27817" y="13137"/>
                    <a:pt x="27829" y="15349"/>
                    <a:pt x="27775" y="17549"/>
                  </a:cubicBezTo>
                  <a:cubicBezTo>
                    <a:pt x="27739" y="19037"/>
                    <a:pt x="27903" y="20367"/>
                    <a:pt x="27998" y="21831"/>
                  </a:cubicBezTo>
                  <a:cubicBezTo>
                    <a:pt x="28156" y="24276"/>
                    <a:pt x="27215" y="26560"/>
                    <a:pt x="25345" y="28155"/>
                  </a:cubicBezTo>
                  <a:cubicBezTo>
                    <a:pt x="22714" y="30397"/>
                    <a:pt x="18999" y="31063"/>
                    <a:pt x="15653" y="31218"/>
                  </a:cubicBezTo>
                  <a:cubicBezTo>
                    <a:pt x="15080" y="31244"/>
                    <a:pt x="14498" y="31259"/>
                    <a:pt x="13912" y="31259"/>
                  </a:cubicBezTo>
                  <a:cubicBezTo>
                    <a:pt x="10762" y="31259"/>
                    <a:pt x="7484" y="30819"/>
                    <a:pt x="4719" y="29327"/>
                  </a:cubicBezTo>
                  <a:cubicBezTo>
                    <a:pt x="2522" y="28141"/>
                    <a:pt x="815" y="26189"/>
                    <a:pt x="409" y="23678"/>
                  </a:cubicBezTo>
                  <a:cubicBezTo>
                    <a:pt x="210" y="22443"/>
                    <a:pt x="461" y="21355"/>
                    <a:pt x="593" y="20137"/>
                  </a:cubicBezTo>
                  <a:cubicBezTo>
                    <a:pt x="787" y="18341"/>
                    <a:pt x="491" y="16442"/>
                    <a:pt x="540" y="14632"/>
                  </a:cubicBezTo>
                  <a:cubicBezTo>
                    <a:pt x="647" y="10791"/>
                    <a:pt x="1311" y="6586"/>
                    <a:pt x="4107" y="3717"/>
                  </a:cubicBezTo>
                  <a:cubicBezTo>
                    <a:pt x="6731" y="1024"/>
                    <a:pt x="10545" y="299"/>
                    <a:pt x="14164" y="268"/>
                  </a:cubicBezTo>
                  <a:close/>
                  <a:moveTo>
                    <a:pt x="14163" y="0"/>
                  </a:moveTo>
                  <a:cubicBezTo>
                    <a:pt x="14162" y="0"/>
                    <a:pt x="14161" y="0"/>
                    <a:pt x="14159" y="0"/>
                  </a:cubicBezTo>
                  <a:lnTo>
                    <a:pt x="14159" y="0"/>
                  </a:lnTo>
                  <a:cubicBezTo>
                    <a:pt x="10892" y="29"/>
                    <a:pt x="7478" y="594"/>
                    <a:pt x="4854" y="2683"/>
                  </a:cubicBezTo>
                  <a:cubicBezTo>
                    <a:pt x="2434" y="4609"/>
                    <a:pt x="1181" y="7522"/>
                    <a:pt x="657" y="10504"/>
                  </a:cubicBezTo>
                  <a:cubicBezTo>
                    <a:pt x="262" y="12753"/>
                    <a:pt x="226" y="15048"/>
                    <a:pt x="279" y="17325"/>
                  </a:cubicBezTo>
                  <a:cubicBezTo>
                    <a:pt x="303" y="18342"/>
                    <a:pt x="399" y="19378"/>
                    <a:pt x="265" y="20389"/>
                  </a:cubicBezTo>
                  <a:cubicBezTo>
                    <a:pt x="182" y="21013"/>
                    <a:pt x="58" y="21609"/>
                    <a:pt x="46" y="22244"/>
                  </a:cubicBezTo>
                  <a:cubicBezTo>
                    <a:pt x="1" y="24721"/>
                    <a:pt x="1090" y="26982"/>
                    <a:pt x="3018" y="28529"/>
                  </a:cubicBezTo>
                  <a:cubicBezTo>
                    <a:pt x="5571" y="30578"/>
                    <a:pt x="9012" y="31261"/>
                    <a:pt x="12198" y="31459"/>
                  </a:cubicBezTo>
                  <a:cubicBezTo>
                    <a:pt x="12936" y="31505"/>
                    <a:pt x="13687" y="31532"/>
                    <a:pt x="14446" y="31532"/>
                  </a:cubicBezTo>
                  <a:cubicBezTo>
                    <a:pt x="17587" y="31532"/>
                    <a:pt x="20838" y="31074"/>
                    <a:pt x="23600" y="29633"/>
                  </a:cubicBezTo>
                  <a:cubicBezTo>
                    <a:pt x="25836" y="28467"/>
                    <a:pt x="27629" y="26532"/>
                    <a:pt x="28131" y="24007"/>
                  </a:cubicBezTo>
                  <a:cubicBezTo>
                    <a:pt x="28375" y="22774"/>
                    <a:pt x="28227" y="21615"/>
                    <a:pt x="28063" y="20389"/>
                  </a:cubicBezTo>
                  <a:cubicBezTo>
                    <a:pt x="27778" y="18247"/>
                    <a:pt x="28131" y="15992"/>
                    <a:pt x="28024" y="13829"/>
                  </a:cubicBezTo>
                  <a:cubicBezTo>
                    <a:pt x="27840" y="10113"/>
                    <a:pt x="27040" y="6138"/>
                    <a:pt x="24300" y="3418"/>
                  </a:cubicBezTo>
                  <a:cubicBezTo>
                    <a:pt x="21625" y="763"/>
                    <a:pt x="17807" y="32"/>
                    <a:pt x="14168" y="0"/>
                  </a:cubicBezTo>
                  <a:lnTo>
                    <a:pt x="14168" y="0"/>
                  </a:lnTo>
                  <a:cubicBezTo>
                    <a:pt x="14167" y="0"/>
                    <a:pt x="14166" y="0"/>
                    <a:pt x="14165" y="0"/>
                  </a:cubicBezTo>
                  <a:cubicBezTo>
                    <a:pt x="14164" y="0"/>
                    <a:pt x="14164" y="0"/>
                    <a:pt x="14164" y="0"/>
                  </a:cubicBezTo>
                  <a:cubicBezTo>
                    <a:pt x="14164" y="0"/>
                    <a:pt x="14163" y="0"/>
                    <a:pt x="14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9"/>
            <p:cNvSpPr/>
            <p:nvPr/>
          </p:nvSpPr>
          <p:spPr>
            <a:xfrm>
              <a:off x="6167961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3" y="1"/>
                  </a:moveTo>
                  <a:cubicBezTo>
                    <a:pt x="995" y="1"/>
                    <a:pt x="1" y="996"/>
                    <a:pt x="1" y="2223"/>
                  </a:cubicBezTo>
                  <a:cubicBezTo>
                    <a:pt x="1" y="3450"/>
                    <a:pt x="995" y="4445"/>
                    <a:pt x="2223" y="4445"/>
                  </a:cubicBezTo>
                  <a:cubicBezTo>
                    <a:pt x="3449" y="4445"/>
                    <a:pt x="4445" y="3450"/>
                    <a:pt x="4445" y="2223"/>
                  </a:cubicBezTo>
                  <a:cubicBezTo>
                    <a:pt x="4445" y="996"/>
                    <a:pt x="3449" y="1"/>
                    <a:pt x="2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9"/>
            <p:cNvSpPr/>
            <p:nvPr/>
          </p:nvSpPr>
          <p:spPr>
            <a:xfrm>
              <a:off x="6118130" y="1436901"/>
              <a:ext cx="216049" cy="116630"/>
            </a:xfrm>
            <a:custGeom>
              <a:avLst/>
              <a:gdLst/>
              <a:ahLst/>
              <a:cxnLst/>
              <a:rect l="l" t="t" r="r" b="b"/>
              <a:pathLst>
                <a:path w="6339" h="3422" extrusionOk="0">
                  <a:moveTo>
                    <a:pt x="3170" y="0"/>
                  </a:moveTo>
                  <a:cubicBezTo>
                    <a:pt x="1422" y="0"/>
                    <a:pt x="0" y="1422"/>
                    <a:pt x="0" y="3170"/>
                  </a:cubicBezTo>
                  <a:cubicBezTo>
                    <a:pt x="0" y="3309"/>
                    <a:pt x="114" y="3422"/>
                    <a:pt x="253" y="3422"/>
                  </a:cubicBezTo>
                  <a:cubicBezTo>
                    <a:pt x="393" y="3422"/>
                    <a:pt x="506" y="3309"/>
                    <a:pt x="506" y="3170"/>
                  </a:cubicBezTo>
                  <a:cubicBezTo>
                    <a:pt x="506" y="1700"/>
                    <a:pt x="1701" y="506"/>
                    <a:pt x="3170" y="506"/>
                  </a:cubicBezTo>
                  <a:cubicBezTo>
                    <a:pt x="4638" y="506"/>
                    <a:pt x="5833" y="1700"/>
                    <a:pt x="5833" y="3170"/>
                  </a:cubicBezTo>
                  <a:cubicBezTo>
                    <a:pt x="5833" y="3309"/>
                    <a:pt x="5946" y="3422"/>
                    <a:pt x="6086" y="3422"/>
                  </a:cubicBezTo>
                  <a:cubicBezTo>
                    <a:pt x="6226" y="3422"/>
                    <a:pt x="6338" y="3309"/>
                    <a:pt x="6338" y="3170"/>
                  </a:cubicBezTo>
                  <a:cubicBezTo>
                    <a:pt x="6338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9"/>
            <p:cNvSpPr/>
            <p:nvPr/>
          </p:nvSpPr>
          <p:spPr>
            <a:xfrm>
              <a:off x="6306613" y="1592222"/>
              <a:ext cx="154496" cy="154564"/>
            </a:xfrm>
            <a:custGeom>
              <a:avLst/>
              <a:gdLst/>
              <a:ahLst/>
              <a:cxnLst/>
              <a:rect l="l" t="t" r="r" b="b"/>
              <a:pathLst>
                <a:path w="4533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8" y="4534"/>
                    <a:pt x="4533" y="3520"/>
                    <a:pt x="4533" y="2268"/>
                  </a:cubicBezTo>
                  <a:cubicBezTo>
                    <a:pt x="4533" y="1016"/>
                    <a:pt x="3518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9"/>
            <p:cNvSpPr/>
            <p:nvPr/>
          </p:nvSpPr>
          <p:spPr>
            <a:xfrm>
              <a:off x="6299251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1576" y="1"/>
                  </a:moveTo>
                  <a:cubicBezTo>
                    <a:pt x="1542" y="1"/>
                    <a:pt x="1508" y="10"/>
                    <a:pt x="1477" y="29"/>
                  </a:cubicBezTo>
                  <a:lnTo>
                    <a:pt x="117" y="859"/>
                  </a:lnTo>
                  <a:cubicBezTo>
                    <a:pt x="28" y="913"/>
                    <a:pt x="0" y="1030"/>
                    <a:pt x="54" y="1119"/>
                  </a:cubicBezTo>
                  <a:cubicBezTo>
                    <a:pt x="90" y="1179"/>
                    <a:pt x="152" y="1211"/>
                    <a:pt x="217" y="1211"/>
                  </a:cubicBezTo>
                  <a:cubicBezTo>
                    <a:pt x="250" y="1211"/>
                    <a:pt x="284" y="1202"/>
                    <a:pt x="315" y="1183"/>
                  </a:cubicBezTo>
                  <a:lnTo>
                    <a:pt x="1675" y="352"/>
                  </a:lnTo>
                  <a:cubicBezTo>
                    <a:pt x="1764" y="298"/>
                    <a:pt x="1793" y="181"/>
                    <a:pt x="1738" y="92"/>
                  </a:cubicBezTo>
                  <a:cubicBezTo>
                    <a:pt x="1702" y="33"/>
                    <a:pt x="1640" y="1"/>
                    <a:pt x="1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9"/>
            <p:cNvSpPr/>
            <p:nvPr/>
          </p:nvSpPr>
          <p:spPr>
            <a:xfrm>
              <a:off x="5727803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2" y="1"/>
                  </a:moveTo>
                  <a:cubicBezTo>
                    <a:pt x="995" y="1"/>
                    <a:pt x="0" y="996"/>
                    <a:pt x="0" y="2223"/>
                  </a:cubicBezTo>
                  <a:cubicBezTo>
                    <a:pt x="0" y="3450"/>
                    <a:pt x="995" y="4445"/>
                    <a:pt x="2222" y="4445"/>
                  </a:cubicBezTo>
                  <a:cubicBezTo>
                    <a:pt x="3449" y="4445"/>
                    <a:pt x="4444" y="3450"/>
                    <a:pt x="4444" y="2223"/>
                  </a:cubicBezTo>
                  <a:cubicBezTo>
                    <a:pt x="4444" y="996"/>
                    <a:pt x="3449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9"/>
            <p:cNvSpPr/>
            <p:nvPr/>
          </p:nvSpPr>
          <p:spPr>
            <a:xfrm>
              <a:off x="5677938" y="1436901"/>
              <a:ext cx="216083" cy="116630"/>
            </a:xfrm>
            <a:custGeom>
              <a:avLst/>
              <a:gdLst/>
              <a:ahLst/>
              <a:cxnLst/>
              <a:rect l="l" t="t" r="r" b="b"/>
              <a:pathLst>
                <a:path w="6340" h="3422" extrusionOk="0">
                  <a:moveTo>
                    <a:pt x="3170" y="0"/>
                  </a:moveTo>
                  <a:cubicBezTo>
                    <a:pt x="1423" y="0"/>
                    <a:pt x="1" y="1422"/>
                    <a:pt x="1" y="3170"/>
                  </a:cubicBezTo>
                  <a:cubicBezTo>
                    <a:pt x="1" y="3309"/>
                    <a:pt x="114" y="3422"/>
                    <a:pt x="254" y="3422"/>
                  </a:cubicBezTo>
                  <a:cubicBezTo>
                    <a:pt x="394" y="3422"/>
                    <a:pt x="507" y="3309"/>
                    <a:pt x="507" y="3170"/>
                  </a:cubicBezTo>
                  <a:cubicBezTo>
                    <a:pt x="507" y="1700"/>
                    <a:pt x="1701" y="506"/>
                    <a:pt x="3170" y="506"/>
                  </a:cubicBezTo>
                  <a:cubicBezTo>
                    <a:pt x="4639" y="506"/>
                    <a:pt x="5833" y="1700"/>
                    <a:pt x="5833" y="3170"/>
                  </a:cubicBezTo>
                  <a:cubicBezTo>
                    <a:pt x="5833" y="3309"/>
                    <a:pt x="5947" y="3422"/>
                    <a:pt x="6086" y="3422"/>
                  </a:cubicBezTo>
                  <a:cubicBezTo>
                    <a:pt x="6226" y="3422"/>
                    <a:pt x="6340" y="3309"/>
                    <a:pt x="6340" y="3170"/>
                  </a:cubicBezTo>
                  <a:cubicBezTo>
                    <a:pt x="6340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9"/>
            <p:cNvSpPr/>
            <p:nvPr/>
          </p:nvSpPr>
          <p:spPr>
            <a:xfrm>
              <a:off x="5693139" y="1291498"/>
              <a:ext cx="188749" cy="63291"/>
            </a:xfrm>
            <a:custGeom>
              <a:avLst/>
              <a:gdLst/>
              <a:ahLst/>
              <a:cxnLst/>
              <a:rect l="l" t="t" r="r" b="b"/>
              <a:pathLst>
                <a:path w="5538" h="1857" extrusionOk="0">
                  <a:moveTo>
                    <a:pt x="3132" y="1"/>
                  </a:moveTo>
                  <a:cubicBezTo>
                    <a:pt x="3129" y="1"/>
                    <a:pt x="3127" y="1"/>
                    <a:pt x="3125" y="1"/>
                  </a:cubicBezTo>
                  <a:cubicBezTo>
                    <a:pt x="1834" y="9"/>
                    <a:pt x="599" y="639"/>
                    <a:pt x="54" y="1571"/>
                  </a:cubicBezTo>
                  <a:cubicBezTo>
                    <a:pt x="1" y="1661"/>
                    <a:pt x="31" y="1777"/>
                    <a:pt x="122" y="1830"/>
                  </a:cubicBezTo>
                  <a:cubicBezTo>
                    <a:pt x="152" y="1848"/>
                    <a:pt x="185" y="1856"/>
                    <a:pt x="217" y="1856"/>
                  </a:cubicBezTo>
                  <a:cubicBezTo>
                    <a:pt x="283" y="1856"/>
                    <a:pt x="346" y="1822"/>
                    <a:pt x="381" y="1762"/>
                  </a:cubicBezTo>
                  <a:cubicBezTo>
                    <a:pt x="861" y="942"/>
                    <a:pt x="1964" y="387"/>
                    <a:pt x="3127" y="380"/>
                  </a:cubicBezTo>
                  <a:cubicBezTo>
                    <a:pt x="3134" y="380"/>
                    <a:pt x="3141" y="380"/>
                    <a:pt x="3148" y="380"/>
                  </a:cubicBezTo>
                  <a:cubicBezTo>
                    <a:pt x="4066" y="380"/>
                    <a:pt x="4799" y="721"/>
                    <a:pt x="5158" y="1318"/>
                  </a:cubicBezTo>
                  <a:cubicBezTo>
                    <a:pt x="5193" y="1377"/>
                    <a:pt x="5256" y="1410"/>
                    <a:pt x="5321" y="1410"/>
                  </a:cubicBezTo>
                  <a:cubicBezTo>
                    <a:pt x="5354" y="1410"/>
                    <a:pt x="5388" y="1401"/>
                    <a:pt x="5419" y="1382"/>
                  </a:cubicBezTo>
                  <a:cubicBezTo>
                    <a:pt x="5508" y="1329"/>
                    <a:pt x="5537" y="1212"/>
                    <a:pt x="5483" y="1122"/>
                  </a:cubicBezTo>
                  <a:cubicBezTo>
                    <a:pt x="5052" y="405"/>
                    <a:pt x="4189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9"/>
            <p:cNvSpPr/>
            <p:nvPr/>
          </p:nvSpPr>
          <p:spPr>
            <a:xfrm>
              <a:off x="6130264" y="1291498"/>
              <a:ext cx="188715" cy="63291"/>
            </a:xfrm>
            <a:custGeom>
              <a:avLst/>
              <a:gdLst/>
              <a:ahLst/>
              <a:cxnLst/>
              <a:rect l="l" t="t" r="r" b="b"/>
              <a:pathLst>
                <a:path w="5537" h="1857" extrusionOk="0">
                  <a:moveTo>
                    <a:pt x="2388" y="1"/>
                  </a:moveTo>
                  <a:cubicBezTo>
                    <a:pt x="1333" y="1"/>
                    <a:pt x="483" y="409"/>
                    <a:pt x="54" y="1122"/>
                  </a:cubicBezTo>
                  <a:cubicBezTo>
                    <a:pt x="0" y="1212"/>
                    <a:pt x="29" y="1329"/>
                    <a:pt x="119" y="1382"/>
                  </a:cubicBezTo>
                  <a:cubicBezTo>
                    <a:pt x="150" y="1401"/>
                    <a:pt x="184" y="1410"/>
                    <a:pt x="217" y="1410"/>
                  </a:cubicBezTo>
                  <a:cubicBezTo>
                    <a:pt x="282" y="1410"/>
                    <a:pt x="344" y="1377"/>
                    <a:pt x="379" y="1318"/>
                  </a:cubicBezTo>
                  <a:cubicBezTo>
                    <a:pt x="738" y="721"/>
                    <a:pt x="1470" y="380"/>
                    <a:pt x="2388" y="380"/>
                  </a:cubicBezTo>
                  <a:lnTo>
                    <a:pt x="2410" y="380"/>
                  </a:lnTo>
                  <a:cubicBezTo>
                    <a:pt x="3573" y="387"/>
                    <a:pt x="4677" y="942"/>
                    <a:pt x="5156" y="1762"/>
                  </a:cubicBezTo>
                  <a:cubicBezTo>
                    <a:pt x="5191" y="1822"/>
                    <a:pt x="5255" y="1856"/>
                    <a:pt x="5320" y="1856"/>
                  </a:cubicBezTo>
                  <a:cubicBezTo>
                    <a:pt x="5353" y="1856"/>
                    <a:pt x="5386" y="1848"/>
                    <a:pt x="5416" y="1830"/>
                  </a:cubicBezTo>
                  <a:cubicBezTo>
                    <a:pt x="5506" y="1777"/>
                    <a:pt x="5537" y="1661"/>
                    <a:pt x="5484" y="1571"/>
                  </a:cubicBezTo>
                  <a:cubicBezTo>
                    <a:pt x="4939" y="639"/>
                    <a:pt x="3704" y="9"/>
                    <a:pt x="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9"/>
            <p:cNvSpPr/>
            <p:nvPr/>
          </p:nvSpPr>
          <p:spPr>
            <a:xfrm>
              <a:off x="5551010" y="1592222"/>
              <a:ext cx="154530" cy="154564"/>
            </a:xfrm>
            <a:custGeom>
              <a:avLst/>
              <a:gdLst/>
              <a:ahLst/>
              <a:cxnLst/>
              <a:rect l="l" t="t" r="r" b="b"/>
              <a:pathLst>
                <a:path w="4534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9" y="4534"/>
                    <a:pt x="4533" y="3520"/>
                    <a:pt x="4533" y="2268"/>
                  </a:cubicBezTo>
                  <a:cubicBezTo>
                    <a:pt x="4533" y="1016"/>
                    <a:pt x="3519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9"/>
            <p:cNvSpPr/>
            <p:nvPr/>
          </p:nvSpPr>
          <p:spPr>
            <a:xfrm>
              <a:off x="5651796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217" y="1"/>
                  </a:moveTo>
                  <a:cubicBezTo>
                    <a:pt x="153" y="1"/>
                    <a:pt x="91" y="33"/>
                    <a:pt x="55" y="92"/>
                  </a:cubicBezTo>
                  <a:cubicBezTo>
                    <a:pt x="0" y="181"/>
                    <a:pt x="29" y="298"/>
                    <a:pt x="118" y="352"/>
                  </a:cubicBezTo>
                  <a:lnTo>
                    <a:pt x="1477" y="1183"/>
                  </a:lnTo>
                  <a:cubicBezTo>
                    <a:pt x="1508" y="1202"/>
                    <a:pt x="1543" y="1211"/>
                    <a:pt x="1576" y="1211"/>
                  </a:cubicBezTo>
                  <a:cubicBezTo>
                    <a:pt x="1640" y="1211"/>
                    <a:pt x="1703" y="1179"/>
                    <a:pt x="1739" y="1119"/>
                  </a:cubicBezTo>
                  <a:cubicBezTo>
                    <a:pt x="1793" y="1030"/>
                    <a:pt x="1765" y="913"/>
                    <a:pt x="1676" y="859"/>
                  </a:cubicBezTo>
                  <a:lnTo>
                    <a:pt x="315" y="29"/>
                  </a:lnTo>
                  <a:cubicBezTo>
                    <a:pt x="284" y="10"/>
                    <a:pt x="250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9"/>
            <p:cNvSpPr/>
            <p:nvPr/>
          </p:nvSpPr>
          <p:spPr>
            <a:xfrm>
              <a:off x="5959947" y="1750372"/>
              <a:ext cx="92261" cy="79446"/>
            </a:xfrm>
            <a:custGeom>
              <a:avLst/>
              <a:gdLst/>
              <a:ahLst/>
              <a:cxnLst/>
              <a:rect l="l" t="t" r="r" b="b"/>
              <a:pathLst>
                <a:path w="2707" h="2331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46" y="1855"/>
                    <a:pt x="805" y="2330"/>
                    <a:pt x="1353" y="2330"/>
                  </a:cubicBezTo>
                  <a:cubicBezTo>
                    <a:pt x="1901" y="2330"/>
                    <a:pt x="2560" y="1855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9"/>
            <p:cNvSpPr/>
            <p:nvPr/>
          </p:nvSpPr>
          <p:spPr>
            <a:xfrm>
              <a:off x="5959947" y="1750372"/>
              <a:ext cx="92261" cy="68744"/>
            </a:xfrm>
            <a:custGeom>
              <a:avLst/>
              <a:gdLst/>
              <a:ahLst/>
              <a:cxnLst/>
              <a:rect l="l" t="t" r="r" b="b"/>
              <a:pathLst>
                <a:path w="2707" h="2017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10" y="1599"/>
                    <a:pt x="286" y="1837"/>
                    <a:pt x="520" y="2017"/>
                  </a:cubicBezTo>
                  <a:cubicBezTo>
                    <a:pt x="801" y="1569"/>
                    <a:pt x="1244" y="1080"/>
                    <a:pt x="1839" y="1080"/>
                  </a:cubicBezTo>
                  <a:cubicBezTo>
                    <a:pt x="2079" y="1080"/>
                    <a:pt x="2344" y="1160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9"/>
            <p:cNvSpPr/>
            <p:nvPr/>
          </p:nvSpPr>
          <p:spPr>
            <a:xfrm>
              <a:off x="6002995" y="1618535"/>
              <a:ext cx="6135" cy="74300"/>
            </a:xfrm>
            <a:custGeom>
              <a:avLst/>
              <a:gdLst/>
              <a:ahLst/>
              <a:cxnLst/>
              <a:rect l="l" t="t" r="r" b="b"/>
              <a:pathLst>
                <a:path w="180" h="2180" extrusionOk="0">
                  <a:moveTo>
                    <a:pt x="90" y="1"/>
                  </a:moveTo>
                  <a:cubicBezTo>
                    <a:pt x="46" y="1"/>
                    <a:pt x="1" y="29"/>
                    <a:pt x="1" y="86"/>
                  </a:cubicBezTo>
                  <a:lnTo>
                    <a:pt x="1" y="2094"/>
                  </a:lnTo>
                  <a:cubicBezTo>
                    <a:pt x="1" y="2151"/>
                    <a:pt x="46" y="2180"/>
                    <a:pt x="91" y="2180"/>
                  </a:cubicBezTo>
                  <a:cubicBezTo>
                    <a:pt x="135" y="2180"/>
                    <a:pt x="180" y="2151"/>
                    <a:pt x="180" y="2094"/>
                  </a:cubicBezTo>
                  <a:lnTo>
                    <a:pt x="180" y="86"/>
                  </a:lnTo>
                  <a:cubicBezTo>
                    <a:pt x="180" y="29"/>
                    <a:pt x="13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9"/>
            <p:cNvSpPr/>
            <p:nvPr/>
          </p:nvSpPr>
          <p:spPr>
            <a:xfrm>
              <a:off x="5955585" y="1747339"/>
              <a:ext cx="100646" cy="85513"/>
            </a:xfrm>
            <a:custGeom>
              <a:avLst/>
              <a:gdLst/>
              <a:ahLst/>
              <a:cxnLst/>
              <a:rect l="l" t="t" r="r" b="b"/>
              <a:pathLst>
                <a:path w="2953" h="2509" extrusionOk="0">
                  <a:moveTo>
                    <a:pt x="1481" y="179"/>
                  </a:moveTo>
                  <a:cubicBezTo>
                    <a:pt x="1947" y="179"/>
                    <a:pt x="2427" y="682"/>
                    <a:pt x="2596" y="1079"/>
                  </a:cubicBezTo>
                  <a:cubicBezTo>
                    <a:pt x="2886" y="1756"/>
                    <a:pt x="2081" y="2292"/>
                    <a:pt x="1481" y="2330"/>
                  </a:cubicBezTo>
                  <a:cubicBezTo>
                    <a:pt x="937" y="2295"/>
                    <a:pt x="135" y="1819"/>
                    <a:pt x="323" y="1173"/>
                  </a:cubicBezTo>
                  <a:cubicBezTo>
                    <a:pt x="450" y="740"/>
                    <a:pt x="1004" y="179"/>
                    <a:pt x="1481" y="179"/>
                  </a:cubicBezTo>
                  <a:close/>
                  <a:moveTo>
                    <a:pt x="1481" y="1"/>
                  </a:moveTo>
                  <a:cubicBezTo>
                    <a:pt x="891" y="1"/>
                    <a:pt x="217" y="679"/>
                    <a:pt x="121" y="1241"/>
                  </a:cubicBezTo>
                  <a:cubicBezTo>
                    <a:pt x="0" y="1952"/>
                    <a:pt x="846" y="2455"/>
                    <a:pt x="1453" y="2506"/>
                  </a:cubicBezTo>
                  <a:lnTo>
                    <a:pt x="1453" y="2506"/>
                  </a:lnTo>
                  <a:cubicBezTo>
                    <a:pt x="1460" y="2508"/>
                    <a:pt x="1466" y="2509"/>
                    <a:pt x="1474" y="2509"/>
                  </a:cubicBezTo>
                  <a:cubicBezTo>
                    <a:pt x="1476" y="2509"/>
                    <a:pt x="1478" y="2509"/>
                    <a:pt x="1481" y="2508"/>
                  </a:cubicBezTo>
                  <a:cubicBezTo>
                    <a:pt x="1483" y="2509"/>
                    <a:pt x="1486" y="2509"/>
                    <a:pt x="1488" y="2509"/>
                  </a:cubicBezTo>
                  <a:cubicBezTo>
                    <a:pt x="1496" y="2509"/>
                    <a:pt x="1503" y="2508"/>
                    <a:pt x="1509" y="2506"/>
                  </a:cubicBezTo>
                  <a:lnTo>
                    <a:pt x="1509" y="2506"/>
                  </a:lnTo>
                  <a:cubicBezTo>
                    <a:pt x="2114" y="2455"/>
                    <a:pt x="2952" y="1959"/>
                    <a:pt x="2842" y="1252"/>
                  </a:cubicBezTo>
                  <a:cubicBezTo>
                    <a:pt x="2754" y="687"/>
                    <a:pt x="2074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9"/>
            <p:cNvSpPr/>
            <p:nvPr/>
          </p:nvSpPr>
          <p:spPr>
            <a:xfrm>
              <a:off x="6180844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7555" y="1"/>
                  </a:moveTo>
                  <a:cubicBezTo>
                    <a:pt x="7362" y="1"/>
                    <a:pt x="7163" y="99"/>
                    <a:pt x="6967" y="266"/>
                  </a:cubicBezTo>
                  <a:cubicBezTo>
                    <a:pt x="6938" y="227"/>
                    <a:pt x="6905" y="191"/>
                    <a:pt x="6864" y="165"/>
                  </a:cubicBezTo>
                  <a:cubicBezTo>
                    <a:pt x="6762" y="100"/>
                    <a:pt x="6657" y="70"/>
                    <a:pt x="6551" y="70"/>
                  </a:cubicBezTo>
                  <a:cubicBezTo>
                    <a:pt x="5931" y="70"/>
                    <a:pt x="5257" y="1073"/>
                    <a:pt x="4780" y="2120"/>
                  </a:cubicBezTo>
                  <a:cubicBezTo>
                    <a:pt x="4109" y="3129"/>
                    <a:pt x="3691" y="3734"/>
                    <a:pt x="3691" y="3734"/>
                  </a:cubicBezTo>
                  <a:cubicBezTo>
                    <a:pt x="3691" y="3734"/>
                    <a:pt x="1612" y="4514"/>
                    <a:pt x="823" y="6015"/>
                  </a:cubicBezTo>
                  <a:cubicBezTo>
                    <a:pt x="1" y="7577"/>
                    <a:pt x="768" y="8564"/>
                    <a:pt x="768" y="8564"/>
                  </a:cubicBezTo>
                  <a:cubicBezTo>
                    <a:pt x="1694" y="11481"/>
                    <a:pt x="4262" y="16773"/>
                    <a:pt x="6217" y="19426"/>
                  </a:cubicBezTo>
                  <a:cubicBezTo>
                    <a:pt x="6691" y="20067"/>
                    <a:pt x="8142" y="20725"/>
                    <a:pt x="8912" y="20725"/>
                  </a:cubicBezTo>
                  <a:cubicBezTo>
                    <a:pt x="11071" y="20725"/>
                    <a:pt x="11833" y="17896"/>
                    <a:pt x="11833" y="16495"/>
                  </a:cubicBezTo>
                  <a:cubicBezTo>
                    <a:pt x="11833" y="15093"/>
                    <a:pt x="9990" y="13253"/>
                    <a:pt x="8859" y="12303"/>
                  </a:cubicBezTo>
                  <a:cubicBezTo>
                    <a:pt x="7729" y="11352"/>
                    <a:pt x="5201" y="7989"/>
                    <a:pt x="5201" y="7989"/>
                  </a:cubicBezTo>
                  <a:cubicBezTo>
                    <a:pt x="5201" y="7989"/>
                    <a:pt x="5402" y="7385"/>
                    <a:pt x="5840" y="6727"/>
                  </a:cubicBezTo>
                  <a:cubicBezTo>
                    <a:pt x="6080" y="6368"/>
                    <a:pt x="6931" y="5588"/>
                    <a:pt x="7380" y="5137"/>
                  </a:cubicBezTo>
                  <a:cubicBezTo>
                    <a:pt x="7380" y="5137"/>
                    <a:pt x="8467" y="3733"/>
                    <a:pt x="8715" y="2889"/>
                  </a:cubicBezTo>
                  <a:cubicBezTo>
                    <a:pt x="9046" y="1762"/>
                    <a:pt x="9402" y="674"/>
                    <a:pt x="8956" y="392"/>
                  </a:cubicBezTo>
                  <a:cubicBezTo>
                    <a:pt x="8854" y="327"/>
                    <a:pt x="8750" y="298"/>
                    <a:pt x="8644" y="298"/>
                  </a:cubicBezTo>
                  <a:cubicBezTo>
                    <a:pt x="8456" y="298"/>
                    <a:pt x="8264" y="390"/>
                    <a:pt x="8074" y="547"/>
                  </a:cubicBezTo>
                  <a:cubicBezTo>
                    <a:pt x="8061" y="337"/>
                    <a:pt x="8001" y="179"/>
                    <a:pt x="7867" y="95"/>
                  </a:cubicBezTo>
                  <a:cubicBezTo>
                    <a:pt x="7765" y="30"/>
                    <a:pt x="7661" y="1"/>
                    <a:pt x="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9"/>
            <p:cNvSpPr/>
            <p:nvPr/>
          </p:nvSpPr>
          <p:spPr>
            <a:xfrm>
              <a:off x="638122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469" y="1"/>
                  </a:moveTo>
                  <a:lnTo>
                    <a:pt x="1469" y="1"/>
                  </a:lnTo>
                  <a:cubicBezTo>
                    <a:pt x="1342" y="44"/>
                    <a:pt x="1214" y="120"/>
                    <a:pt x="1088" y="228"/>
                  </a:cubicBezTo>
                  <a:cubicBezTo>
                    <a:pt x="1364" y="614"/>
                    <a:pt x="1045" y="1602"/>
                    <a:pt x="745" y="2624"/>
                  </a:cubicBezTo>
                  <a:cubicBezTo>
                    <a:pt x="623" y="3039"/>
                    <a:pt x="299" y="3588"/>
                    <a:pt x="0" y="4040"/>
                  </a:cubicBezTo>
                  <a:cubicBezTo>
                    <a:pt x="0" y="4040"/>
                    <a:pt x="912" y="3006"/>
                    <a:pt x="1195" y="2274"/>
                  </a:cubicBezTo>
                  <a:cubicBezTo>
                    <a:pt x="1433" y="1661"/>
                    <a:pt x="1465" y="392"/>
                    <a:pt x="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9"/>
            <p:cNvSpPr/>
            <p:nvPr/>
          </p:nvSpPr>
          <p:spPr>
            <a:xfrm>
              <a:off x="6406240" y="1762063"/>
              <a:ext cx="63257" cy="138886"/>
            </a:xfrm>
            <a:custGeom>
              <a:avLst/>
              <a:gdLst/>
              <a:ahLst/>
              <a:cxnLst/>
              <a:rect l="l" t="t" r="r" b="b"/>
              <a:pathLst>
                <a:path w="1856" h="4075" extrusionOk="0">
                  <a:moveTo>
                    <a:pt x="1855" y="0"/>
                  </a:moveTo>
                  <a:lnTo>
                    <a:pt x="1855" y="0"/>
                  </a:lnTo>
                  <a:cubicBezTo>
                    <a:pt x="1724" y="38"/>
                    <a:pt x="1593" y="113"/>
                    <a:pt x="1461" y="221"/>
                  </a:cubicBezTo>
                  <a:cubicBezTo>
                    <a:pt x="1488" y="709"/>
                    <a:pt x="1245" y="1477"/>
                    <a:pt x="1014" y="2265"/>
                  </a:cubicBezTo>
                  <a:cubicBezTo>
                    <a:pt x="853" y="2813"/>
                    <a:pt x="341" y="3593"/>
                    <a:pt x="1" y="4075"/>
                  </a:cubicBezTo>
                  <a:cubicBezTo>
                    <a:pt x="1" y="4075"/>
                    <a:pt x="1056" y="3203"/>
                    <a:pt x="1366" y="2571"/>
                  </a:cubicBezTo>
                  <a:cubicBezTo>
                    <a:pt x="1630" y="2036"/>
                    <a:pt x="1807" y="464"/>
                    <a:pt x="1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9"/>
            <p:cNvSpPr/>
            <p:nvPr/>
          </p:nvSpPr>
          <p:spPr>
            <a:xfrm>
              <a:off x="6377065" y="1756985"/>
              <a:ext cx="53237" cy="135887"/>
            </a:xfrm>
            <a:custGeom>
              <a:avLst/>
              <a:gdLst/>
              <a:ahLst/>
              <a:cxnLst/>
              <a:rect l="l" t="t" r="r" b="b"/>
              <a:pathLst>
                <a:path w="1562" h="3987" extrusionOk="0">
                  <a:moveTo>
                    <a:pt x="1213" y="1"/>
                  </a:moveTo>
                  <a:cubicBezTo>
                    <a:pt x="1143" y="1"/>
                    <a:pt x="1081" y="90"/>
                    <a:pt x="1146" y="152"/>
                  </a:cubicBezTo>
                  <a:cubicBezTo>
                    <a:pt x="1501" y="491"/>
                    <a:pt x="1052" y="1511"/>
                    <a:pt x="941" y="1897"/>
                  </a:cubicBezTo>
                  <a:cubicBezTo>
                    <a:pt x="735" y="2607"/>
                    <a:pt x="458" y="3242"/>
                    <a:pt x="46" y="3856"/>
                  </a:cubicBezTo>
                  <a:cubicBezTo>
                    <a:pt x="0" y="3923"/>
                    <a:pt x="62" y="3987"/>
                    <a:pt x="126" y="3987"/>
                  </a:cubicBezTo>
                  <a:cubicBezTo>
                    <a:pt x="153" y="3987"/>
                    <a:pt x="180" y="3975"/>
                    <a:pt x="199" y="3946"/>
                  </a:cubicBezTo>
                  <a:cubicBezTo>
                    <a:pt x="757" y="3115"/>
                    <a:pt x="1071" y="2222"/>
                    <a:pt x="1305" y="1251"/>
                  </a:cubicBezTo>
                  <a:cubicBezTo>
                    <a:pt x="1380" y="938"/>
                    <a:pt x="1561" y="303"/>
                    <a:pt x="1272" y="26"/>
                  </a:cubicBezTo>
                  <a:cubicBezTo>
                    <a:pt x="1254" y="8"/>
                    <a:pt x="1233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9"/>
            <p:cNvSpPr/>
            <p:nvPr/>
          </p:nvSpPr>
          <p:spPr>
            <a:xfrm>
              <a:off x="6354365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3624" y="0"/>
                  </a:moveTo>
                  <a:cubicBezTo>
                    <a:pt x="3589" y="0"/>
                    <a:pt x="3553" y="19"/>
                    <a:pt x="3538" y="61"/>
                  </a:cubicBezTo>
                  <a:cubicBezTo>
                    <a:pt x="2823" y="2129"/>
                    <a:pt x="742" y="3136"/>
                    <a:pt x="24" y="5162"/>
                  </a:cubicBezTo>
                  <a:cubicBezTo>
                    <a:pt x="0" y="5227"/>
                    <a:pt x="54" y="5270"/>
                    <a:pt x="108" y="5270"/>
                  </a:cubicBezTo>
                  <a:cubicBezTo>
                    <a:pt x="144" y="5270"/>
                    <a:pt x="180" y="5252"/>
                    <a:pt x="196" y="5209"/>
                  </a:cubicBezTo>
                  <a:cubicBezTo>
                    <a:pt x="642" y="3951"/>
                    <a:pt x="1546" y="3332"/>
                    <a:pt x="2375" y="2368"/>
                  </a:cubicBezTo>
                  <a:cubicBezTo>
                    <a:pt x="2926" y="1727"/>
                    <a:pt x="3435" y="906"/>
                    <a:pt x="3710" y="109"/>
                  </a:cubicBezTo>
                  <a:cubicBezTo>
                    <a:pt x="3733" y="43"/>
                    <a:pt x="3679" y="0"/>
                    <a:pt x="3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9"/>
            <p:cNvSpPr/>
            <p:nvPr/>
          </p:nvSpPr>
          <p:spPr>
            <a:xfrm>
              <a:off x="6451879" y="1758825"/>
              <a:ext cx="49931" cy="93522"/>
            </a:xfrm>
            <a:custGeom>
              <a:avLst/>
              <a:gdLst/>
              <a:ahLst/>
              <a:cxnLst/>
              <a:rect l="l" t="t" r="r" b="b"/>
              <a:pathLst>
                <a:path w="1465" h="2744" extrusionOk="0">
                  <a:moveTo>
                    <a:pt x="741" y="0"/>
                  </a:moveTo>
                  <a:cubicBezTo>
                    <a:pt x="515" y="0"/>
                    <a:pt x="264" y="103"/>
                    <a:pt x="76" y="239"/>
                  </a:cubicBezTo>
                  <a:cubicBezTo>
                    <a:pt x="1" y="295"/>
                    <a:pt x="48" y="410"/>
                    <a:pt x="120" y="410"/>
                  </a:cubicBezTo>
                  <a:cubicBezTo>
                    <a:pt x="135" y="410"/>
                    <a:pt x="151" y="405"/>
                    <a:pt x="167" y="393"/>
                  </a:cubicBezTo>
                  <a:cubicBezTo>
                    <a:pt x="404" y="220"/>
                    <a:pt x="585" y="149"/>
                    <a:pt x="722" y="149"/>
                  </a:cubicBezTo>
                  <a:cubicBezTo>
                    <a:pt x="1150" y="149"/>
                    <a:pt x="1137" y="850"/>
                    <a:pt x="1046" y="1289"/>
                  </a:cubicBezTo>
                  <a:cubicBezTo>
                    <a:pt x="953" y="1744"/>
                    <a:pt x="809" y="2189"/>
                    <a:pt x="677" y="2633"/>
                  </a:cubicBezTo>
                  <a:cubicBezTo>
                    <a:pt x="657" y="2700"/>
                    <a:pt x="712" y="2744"/>
                    <a:pt x="766" y="2744"/>
                  </a:cubicBezTo>
                  <a:cubicBezTo>
                    <a:pt x="801" y="2744"/>
                    <a:pt x="836" y="2725"/>
                    <a:pt x="849" y="2681"/>
                  </a:cubicBezTo>
                  <a:cubicBezTo>
                    <a:pt x="1041" y="2031"/>
                    <a:pt x="1465" y="1111"/>
                    <a:pt x="1272" y="415"/>
                  </a:cubicBezTo>
                  <a:cubicBezTo>
                    <a:pt x="1189" y="112"/>
                    <a:pt x="979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9"/>
            <p:cNvSpPr/>
            <p:nvPr/>
          </p:nvSpPr>
          <p:spPr>
            <a:xfrm>
              <a:off x="6402116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1378" y="1"/>
                  </a:moveTo>
                  <a:cubicBezTo>
                    <a:pt x="1309" y="1"/>
                    <a:pt x="1248" y="90"/>
                    <a:pt x="1312" y="153"/>
                  </a:cubicBezTo>
                  <a:cubicBezTo>
                    <a:pt x="1793" y="624"/>
                    <a:pt x="1261" y="1980"/>
                    <a:pt x="1082" y="2488"/>
                  </a:cubicBezTo>
                  <a:cubicBezTo>
                    <a:pt x="853" y="3138"/>
                    <a:pt x="516" y="3810"/>
                    <a:pt x="59" y="4333"/>
                  </a:cubicBezTo>
                  <a:cubicBezTo>
                    <a:pt x="1" y="4399"/>
                    <a:pt x="61" y="4489"/>
                    <a:pt x="126" y="4489"/>
                  </a:cubicBezTo>
                  <a:cubicBezTo>
                    <a:pt x="146" y="4489"/>
                    <a:pt x="167" y="4480"/>
                    <a:pt x="185" y="4460"/>
                  </a:cubicBezTo>
                  <a:cubicBezTo>
                    <a:pt x="784" y="3773"/>
                    <a:pt x="1182" y="2884"/>
                    <a:pt x="1414" y="2011"/>
                  </a:cubicBezTo>
                  <a:cubicBezTo>
                    <a:pt x="1555" y="1480"/>
                    <a:pt x="1912" y="490"/>
                    <a:pt x="1438" y="27"/>
                  </a:cubicBezTo>
                  <a:cubicBezTo>
                    <a:pt x="1419" y="8"/>
                    <a:pt x="139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9"/>
            <p:cNvSpPr/>
            <p:nvPr/>
          </p:nvSpPr>
          <p:spPr>
            <a:xfrm>
              <a:off x="6413705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727" y="1"/>
                  </a:moveTo>
                  <a:cubicBezTo>
                    <a:pt x="494" y="1"/>
                    <a:pt x="271" y="121"/>
                    <a:pt x="71" y="284"/>
                  </a:cubicBezTo>
                  <a:cubicBezTo>
                    <a:pt x="0" y="341"/>
                    <a:pt x="65" y="431"/>
                    <a:pt x="139" y="431"/>
                  </a:cubicBezTo>
                  <a:cubicBezTo>
                    <a:pt x="159" y="431"/>
                    <a:pt x="179" y="425"/>
                    <a:pt x="197" y="410"/>
                  </a:cubicBezTo>
                  <a:cubicBezTo>
                    <a:pt x="356" y="280"/>
                    <a:pt x="535" y="178"/>
                    <a:pt x="722" y="178"/>
                  </a:cubicBezTo>
                  <a:cubicBezTo>
                    <a:pt x="810" y="178"/>
                    <a:pt x="899" y="201"/>
                    <a:pt x="990" y="252"/>
                  </a:cubicBezTo>
                  <a:cubicBezTo>
                    <a:pt x="1005" y="261"/>
                    <a:pt x="1020" y="265"/>
                    <a:pt x="1035" y="265"/>
                  </a:cubicBezTo>
                  <a:cubicBezTo>
                    <a:pt x="1113" y="265"/>
                    <a:pt x="1164" y="147"/>
                    <a:pt x="1080" y="99"/>
                  </a:cubicBezTo>
                  <a:cubicBezTo>
                    <a:pt x="961" y="30"/>
                    <a:pt x="842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9"/>
            <p:cNvSpPr/>
            <p:nvPr/>
          </p:nvSpPr>
          <p:spPr>
            <a:xfrm>
              <a:off x="5427968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4279" y="1"/>
                  </a:moveTo>
                  <a:cubicBezTo>
                    <a:pt x="4173" y="1"/>
                    <a:pt x="4068" y="30"/>
                    <a:pt x="3967" y="95"/>
                  </a:cubicBezTo>
                  <a:cubicBezTo>
                    <a:pt x="3832" y="179"/>
                    <a:pt x="3772" y="337"/>
                    <a:pt x="3760" y="547"/>
                  </a:cubicBezTo>
                  <a:cubicBezTo>
                    <a:pt x="3570" y="390"/>
                    <a:pt x="3378" y="298"/>
                    <a:pt x="3190" y="298"/>
                  </a:cubicBezTo>
                  <a:cubicBezTo>
                    <a:pt x="3084" y="298"/>
                    <a:pt x="2980" y="327"/>
                    <a:pt x="2878" y="392"/>
                  </a:cubicBezTo>
                  <a:cubicBezTo>
                    <a:pt x="2432" y="674"/>
                    <a:pt x="2788" y="1762"/>
                    <a:pt x="3118" y="2889"/>
                  </a:cubicBezTo>
                  <a:cubicBezTo>
                    <a:pt x="3366" y="3733"/>
                    <a:pt x="4453" y="5137"/>
                    <a:pt x="4453" y="5137"/>
                  </a:cubicBezTo>
                  <a:cubicBezTo>
                    <a:pt x="4904" y="5588"/>
                    <a:pt x="5753" y="6368"/>
                    <a:pt x="5993" y="6727"/>
                  </a:cubicBezTo>
                  <a:cubicBezTo>
                    <a:pt x="6432" y="7385"/>
                    <a:pt x="6633" y="7989"/>
                    <a:pt x="6633" y="7989"/>
                  </a:cubicBezTo>
                  <a:cubicBezTo>
                    <a:pt x="6633" y="7989"/>
                    <a:pt x="4105" y="11352"/>
                    <a:pt x="2974" y="12303"/>
                  </a:cubicBezTo>
                  <a:cubicBezTo>
                    <a:pt x="1843" y="13253"/>
                    <a:pt x="0" y="15093"/>
                    <a:pt x="0" y="16495"/>
                  </a:cubicBezTo>
                  <a:cubicBezTo>
                    <a:pt x="0" y="17896"/>
                    <a:pt x="763" y="20725"/>
                    <a:pt x="2923" y="20725"/>
                  </a:cubicBezTo>
                  <a:cubicBezTo>
                    <a:pt x="3693" y="20725"/>
                    <a:pt x="5143" y="20067"/>
                    <a:pt x="5616" y="19426"/>
                  </a:cubicBezTo>
                  <a:cubicBezTo>
                    <a:pt x="7572" y="16773"/>
                    <a:pt x="10140" y="11481"/>
                    <a:pt x="11066" y="8564"/>
                  </a:cubicBezTo>
                  <a:cubicBezTo>
                    <a:pt x="11066" y="8564"/>
                    <a:pt x="11834" y="7577"/>
                    <a:pt x="11011" y="6015"/>
                  </a:cubicBezTo>
                  <a:cubicBezTo>
                    <a:pt x="10222" y="4514"/>
                    <a:pt x="8143" y="3734"/>
                    <a:pt x="8143" y="3734"/>
                  </a:cubicBezTo>
                  <a:cubicBezTo>
                    <a:pt x="8143" y="3734"/>
                    <a:pt x="7726" y="3129"/>
                    <a:pt x="7053" y="2120"/>
                  </a:cubicBezTo>
                  <a:cubicBezTo>
                    <a:pt x="6577" y="1073"/>
                    <a:pt x="5902" y="70"/>
                    <a:pt x="5283" y="70"/>
                  </a:cubicBezTo>
                  <a:cubicBezTo>
                    <a:pt x="5176" y="70"/>
                    <a:pt x="5071" y="100"/>
                    <a:pt x="4969" y="165"/>
                  </a:cubicBezTo>
                  <a:cubicBezTo>
                    <a:pt x="4928" y="191"/>
                    <a:pt x="4896" y="227"/>
                    <a:pt x="4867" y="266"/>
                  </a:cubicBezTo>
                  <a:cubicBezTo>
                    <a:pt x="4671" y="99"/>
                    <a:pt x="4472" y="1"/>
                    <a:pt x="4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9"/>
            <p:cNvSpPr/>
            <p:nvPr/>
          </p:nvSpPr>
          <p:spPr>
            <a:xfrm>
              <a:off x="558083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" y="1"/>
                  </a:moveTo>
                  <a:cubicBezTo>
                    <a:pt x="5" y="392"/>
                    <a:pt x="36" y="1661"/>
                    <a:pt x="275" y="2274"/>
                  </a:cubicBezTo>
                  <a:cubicBezTo>
                    <a:pt x="558" y="3006"/>
                    <a:pt x="1469" y="4040"/>
                    <a:pt x="1469" y="4040"/>
                  </a:cubicBezTo>
                  <a:cubicBezTo>
                    <a:pt x="1171" y="3588"/>
                    <a:pt x="847" y="3039"/>
                    <a:pt x="724" y="2624"/>
                  </a:cubicBezTo>
                  <a:cubicBezTo>
                    <a:pt x="425" y="1602"/>
                    <a:pt x="105" y="614"/>
                    <a:pt x="382" y="228"/>
                  </a:cubicBezTo>
                  <a:cubicBezTo>
                    <a:pt x="256" y="120"/>
                    <a:pt x="127" y="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9"/>
            <p:cNvSpPr/>
            <p:nvPr/>
          </p:nvSpPr>
          <p:spPr>
            <a:xfrm>
              <a:off x="5542660" y="1762063"/>
              <a:ext cx="63223" cy="138886"/>
            </a:xfrm>
            <a:custGeom>
              <a:avLst/>
              <a:gdLst/>
              <a:ahLst/>
              <a:cxnLst/>
              <a:rect l="l" t="t" r="r" b="b"/>
              <a:pathLst>
                <a:path w="1855" h="4075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464"/>
                    <a:pt x="226" y="2036"/>
                    <a:pt x="489" y="2571"/>
                  </a:cubicBezTo>
                  <a:cubicBezTo>
                    <a:pt x="800" y="3203"/>
                    <a:pt x="1855" y="4075"/>
                    <a:pt x="1855" y="4075"/>
                  </a:cubicBezTo>
                  <a:cubicBezTo>
                    <a:pt x="1514" y="3593"/>
                    <a:pt x="1003" y="2813"/>
                    <a:pt x="842" y="2265"/>
                  </a:cubicBezTo>
                  <a:cubicBezTo>
                    <a:pt x="611" y="1477"/>
                    <a:pt x="368" y="709"/>
                    <a:pt x="395" y="221"/>
                  </a:cubicBezTo>
                  <a:cubicBezTo>
                    <a:pt x="264" y="113"/>
                    <a:pt x="131" y="3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9"/>
            <p:cNvSpPr/>
            <p:nvPr/>
          </p:nvSpPr>
          <p:spPr>
            <a:xfrm>
              <a:off x="5581822" y="1756985"/>
              <a:ext cx="53271" cy="135887"/>
            </a:xfrm>
            <a:custGeom>
              <a:avLst/>
              <a:gdLst/>
              <a:ahLst/>
              <a:cxnLst/>
              <a:rect l="l" t="t" r="r" b="b"/>
              <a:pathLst>
                <a:path w="1563" h="3987" extrusionOk="0">
                  <a:moveTo>
                    <a:pt x="350" y="1"/>
                  </a:moveTo>
                  <a:cubicBezTo>
                    <a:pt x="330" y="1"/>
                    <a:pt x="309" y="8"/>
                    <a:pt x="290" y="26"/>
                  </a:cubicBezTo>
                  <a:cubicBezTo>
                    <a:pt x="0" y="304"/>
                    <a:pt x="182" y="935"/>
                    <a:pt x="258" y="1251"/>
                  </a:cubicBezTo>
                  <a:cubicBezTo>
                    <a:pt x="492" y="2222"/>
                    <a:pt x="805" y="3115"/>
                    <a:pt x="1363" y="3946"/>
                  </a:cubicBezTo>
                  <a:cubicBezTo>
                    <a:pt x="1383" y="3975"/>
                    <a:pt x="1410" y="3987"/>
                    <a:pt x="1437" y="3987"/>
                  </a:cubicBezTo>
                  <a:cubicBezTo>
                    <a:pt x="1501" y="3987"/>
                    <a:pt x="1562" y="3923"/>
                    <a:pt x="1517" y="3856"/>
                  </a:cubicBezTo>
                  <a:cubicBezTo>
                    <a:pt x="1105" y="3243"/>
                    <a:pt x="827" y="2607"/>
                    <a:pt x="622" y="1897"/>
                  </a:cubicBezTo>
                  <a:cubicBezTo>
                    <a:pt x="512" y="1517"/>
                    <a:pt x="62" y="491"/>
                    <a:pt x="417" y="152"/>
                  </a:cubicBezTo>
                  <a:cubicBezTo>
                    <a:pt x="481" y="90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9"/>
            <p:cNvSpPr/>
            <p:nvPr/>
          </p:nvSpPr>
          <p:spPr>
            <a:xfrm>
              <a:off x="5530560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108" y="0"/>
                  </a:moveTo>
                  <a:cubicBezTo>
                    <a:pt x="54" y="0"/>
                    <a:pt x="0" y="43"/>
                    <a:pt x="23" y="109"/>
                  </a:cubicBezTo>
                  <a:cubicBezTo>
                    <a:pt x="298" y="906"/>
                    <a:pt x="808" y="1728"/>
                    <a:pt x="1358" y="2368"/>
                  </a:cubicBezTo>
                  <a:cubicBezTo>
                    <a:pt x="2183" y="3329"/>
                    <a:pt x="3092" y="3953"/>
                    <a:pt x="3537" y="5209"/>
                  </a:cubicBezTo>
                  <a:cubicBezTo>
                    <a:pt x="3552" y="5252"/>
                    <a:pt x="3588" y="5270"/>
                    <a:pt x="3624" y="5270"/>
                  </a:cubicBezTo>
                  <a:cubicBezTo>
                    <a:pt x="3679" y="5270"/>
                    <a:pt x="3732" y="5227"/>
                    <a:pt x="3709" y="5162"/>
                  </a:cubicBezTo>
                  <a:cubicBezTo>
                    <a:pt x="2991" y="3137"/>
                    <a:pt x="910" y="2130"/>
                    <a:pt x="195" y="61"/>
                  </a:cubicBezTo>
                  <a:cubicBezTo>
                    <a:pt x="180" y="19"/>
                    <a:pt x="14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9"/>
            <p:cNvSpPr/>
            <p:nvPr/>
          </p:nvSpPr>
          <p:spPr>
            <a:xfrm>
              <a:off x="5510348" y="1758791"/>
              <a:ext cx="49931" cy="93556"/>
            </a:xfrm>
            <a:custGeom>
              <a:avLst/>
              <a:gdLst/>
              <a:ahLst/>
              <a:cxnLst/>
              <a:rect l="l" t="t" r="r" b="b"/>
              <a:pathLst>
                <a:path w="1465" h="2745" extrusionOk="0">
                  <a:moveTo>
                    <a:pt x="724" y="1"/>
                  </a:moveTo>
                  <a:cubicBezTo>
                    <a:pt x="486" y="1"/>
                    <a:pt x="276" y="113"/>
                    <a:pt x="192" y="416"/>
                  </a:cubicBezTo>
                  <a:cubicBezTo>
                    <a:pt x="0" y="1113"/>
                    <a:pt x="424" y="2030"/>
                    <a:pt x="616" y="2682"/>
                  </a:cubicBezTo>
                  <a:cubicBezTo>
                    <a:pt x="629" y="2726"/>
                    <a:pt x="663" y="2745"/>
                    <a:pt x="699" y="2745"/>
                  </a:cubicBezTo>
                  <a:cubicBezTo>
                    <a:pt x="752" y="2745"/>
                    <a:pt x="807" y="2701"/>
                    <a:pt x="788" y="2634"/>
                  </a:cubicBezTo>
                  <a:cubicBezTo>
                    <a:pt x="657" y="2190"/>
                    <a:pt x="512" y="1745"/>
                    <a:pt x="418" y="1290"/>
                  </a:cubicBezTo>
                  <a:cubicBezTo>
                    <a:pt x="328" y="851"/>
                    <a:pt x="315" y="150"/>
                    <a:pt x="744" y="150"/>
                  </a:cubicBezTo>
                  <a:cubicBezTo>
                    <a:pt x="880" y="150"/>
                    <a:pt x="1061" y="221"/>
                    <a:pt x="1298" y="394"/>
                  </a:cubicBezTo>
                  <a:cubicBezTo>
                    <a:pt x="1315" y="406"/>
                    <a:pt x="1331" y="411"/>
                    <a:pt x="1346" y="411"/>
                  </a:cubicBezTo>
                  <a:cubicBezTo>
                    <a:pt x="1417" y="411"/>
                    <a:pt x="1464" y="296"/>
                    <a:pt x="1388" y="240"/>
                  </a:cubicBezTo>
                  <a:cubicBezTo>
                    <a:pt x="1201" y="103"/>
                    <a:pt x="95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9"/>
            <p:cNvSpPr/>
            <p:nvPr/>
          </p:nvSpPr>
          <p:spPr>
            <a:xfrm>
              <a:off x="5544841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535" y="1"/>
                  </a:moveTo>
                  <a:cubicBezTo>
                    <a:pt x="515" y="1"/>
                    <a:pt x="494" y="8"/>
                    <a:pt x="475" y="27"/>
                  </a:cubicBezTo>
                  <a:cubicBezTo>
                    <a:pt x="1" y="490"/>
                    <a:pt x="358" y="1480"/>
                    <a:pt x="499" y="2011"/>
                  </a:cubicBezTo>
                  <a:cubicBezTo>
                    <a:pt x="731" y="2884"/>
                    <a:pt x="1128" y="3773"/>
                    <a:pt x="1728" y="4460"/>
                  </a:cubicBezTo>
                  <a:cubicBezTo>
                    <a:pt x="1746" y="4480"/>
                    <a:pt x="1767" y="4489"/>
                    <a:pt x="1787" y="4489"/>
                  </a:cubicBezTo>
                  <a:cubicBezTo>
                    <a:pt x="1852" y="4489"/>
                    <a:pt x="1912" y="4399"/>
                    <a:pt x="1855" y="4333"/>
                  </a:cubicBezTo>
                  <a:cubicBezTo>
                    <a:pt x="1398" y="3812"/>
                    <a:pt x="1057" y="3136"/>
                    <a:pt x="830" y="2488"/>
                  </a:cubicBezTo>
                  <a:cubicBezTo>
                    <a:pt x="654" y="1983"/>
                    <a:pt x="126" y="618"/>
                    <a:pt x="601" y="153"/>
                  </a:cubicBezTo>
                  <a:cubicBezTo>
                    <a:pt x="664" y="90"/>
                    <a:pt x="604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9"/>
            <p:cNvSpPr/>
            <p:nvPr/>
          </p:nvSpPr>
          <p:spPr>
            <a:xfrm>
              <a:off x="5558747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438" y="1"/>
                  </a:moveTo>
                  <a:cubicBezTo>
                    <a:pt x="322" y="1"/>
                    <a:pt x="204" y="30"/>
                    <a:pt x="85" y="99"/>
                  </a:cubicBezTo>
                  <a:cubicBezTo>
                    <a:pt x="0" y="147"/>
                    <a:pt x="52" y="265"/>
                    <a:pt x="130" y="265"/>
                  </a:cubicBezTo>
                  <a:cubicBezTo>
                    <a:pt x="144" y="265"/>
                    <a:pt x="159" y="261"/>
                    <a:pt x="174" y="252"/>
                  </a:cubicBezTo>
                  <a:cubicBezTo>
                    <a:pt x="265" y="200"/>
                    <a:pt x="355" y="178"/>
                    <a:pt x="443" y="178"/>
                  </a:cubicBezTo>
                  <a:cubicBezTo>
                    <a:pt x="630" y="178"/>
                    <a:pt x="808" y="280"/>
                    <a:pt x="967" y="410"/>
                  </a:cubicBezTo>
                  <a:cubicBezTo>
                    <a:pt x="986" y="425"/>
                    <a:pt x="1006" y="431"/>
                    <a:pt x="1026" y="431"/>
                  </a:cubicBezTo>
                  <a:cubicBezTo>
                    <a:pt x="1099" y="431"/>
                    <a:pt x="1164" y="341"/>
                    <a:pt x="1094" y="284"/>
                  </a:cubicBezTo>
                  <a:cubicBezTo>
                    <a:pt x="894" y="121"/>
                    <a:pt x="671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9"/>
            <p:cNvSpPr/>
            <p:nvPr/>
          </p:nvSpPr>
          <p:spPr>
            <a:xfrm>
              <a:off x="5442146" y="884295"/>
              <a:ext cx="1127790" cy="658031"/>
            </a:xfrm>
            <a:custGeom>
              <a:avLst/>
              <a:gdLst/>
              <a:ahLst/>
              <a:cxnLst/>
              <a:rect l="l" t="t" r="r" b="b"/>
              <a:pathLst>
                <a:path w="33090" h="19307" extrusionOk="0">
                  <a:moveTo>
                    <a:pt x="16545" y="1"/>
                  </a:moveTo>
                  <a:cubicBezTo>
                    <a:pt x="12310" y="1"/>
                    <a:pt x="6766" y="658"/>
                    <a:pt x="3716" y="5960"/>
                  </a:cubicBezTo>
                  <a:cubicBezTo>
                    <a:pt x="1" y="12415"/>
                    <a:pt x="2817" y="19307"/>
                    <a:pt x="2817" y="19307"/>
                  </a:cubicBezTo>
                  <a:cubicBezTo>
                    <a:pt x="4290" y="16968"/>
                    <a:pt x="3859" y="12957"/>
                    <a:pt x="3859" y="12957"/>
                  </a:cubicBezTo>
                  <a:cubicBezTo>
                    <a:pt x="5467" y="9612"/>
                    <a:pt x="8769" y="8844"/>
                    <a:pt x="8769" y="8844"/>
                  </a:cubicBezTo>
                  <a:cubicBezTo>
                    <a:pt x="12103" y="9945"/>
                    <a:pt x="14589" y="10048"/>
                    <a:pt x="16545" y="10048"/>
                  </a:cubicBezTo>
                  <a:cubicBezTo>
                    <a:pt x="18501" y="10048"/>
                    <a:pt x="20987" y="9945"/>
                    <a:pt x="24321" y="8844"/>
                  </a:cubicBezTo>
                  <a:cubicBezTo>
                    <a:pt x="24321" y="8844"/>
                    <a:pt x="27622" y="9612"/>
                    <a:pt x="29232" y="12957"/>
                  </a:cubicBezTo>
                  <a:cubicBezTo>
                    <a:pt x="29232" y="12957"/>
                    <a:pt x="28800" y="16968"/>
                    <a:pt x="30273" y="19307"/>
                  </a:cubicBezTo>
                  <a:cubicBezTo>
                    <a:pt x="30273" y="19307"/>
                    <a:pt x="33090" y="12415"/>
                    <a:pt x="29375" y="5960"/>
                  </a:cubicBezTo>
                  <a:cubicBezTo>
                    <a:pt x="26325" y="658"/>
                    <a:pt x="20780" y="1"/>
                    <a:pt x="16545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9"/>
            <p:cNvSpPr/>
            <p:nvPr/>
          </p:nvSpPr>
          <p:spPr>
            <a:xfrm>
              <a:off x="5746174" y="915346"/>
              <a:ext cx="526711" cy="270172"/>
            </a:xfrm>
            <a:custGeom>
              <a:avLst/>
              <a:gdLst/>
              <a:ahLst/>
              <a:cxnLst/>
              <a:rect l="l" t="t" r="r" b="b"/>
              <a:pathLst>
                <a:path w="15454" h="7927" extrusionOk="0">
                  <a:moveTo>
                    <a:pt x="6943" y="1"/>
                  </a:moveTo>
                  <a:cubicBezTo>
                    <a:pt x="5302" y="1"/>
                    <a:pt x="3629" y="293"/>
                    <a:pt x="2135" y="1099"/>
                  </a:cubicBezTo>
                  <a:cubicBezTo>
                    <a:pt x="655" y="1897"/>
                    <a:pt x="239" y="3063"/>
                    <a:pt x="151" y="3902"/>
                  </a:cubicBezTo>
                  <a:cubicBezTo>
                    <a:pt x="1" y="5327"/>
                    <a:pt x="673" y="6902"/>
                    <a:pt x="1862" y="7912"/>
                  </a:cubicBezTo>
                  <a:cubicBezTo>
                    <a:pt x="1874" y="7922"/>
                    <a:pt x="1889" y="7927"/>
                    <a:pt x="1903" y="7927"/>
                  </a:cubicBezTo>
                  <a:cubicBezTo>
                    <a:pt x="1922" y="7927"/>
                    <a:pt x="1939" y="7920"/>
                    <a:pt x="1951" y="7905"/>
                  </a:cubicBezTo>
                  <a:cubicBezTo>
                    <a:pt x="1974" y="7878"/>
                    <a:pt x="1971" y="7838"/>
                    <a:pt x="1944" y="7815"/>
                  </a:cubicBezTo>
                  <a:cubicBezTo>
                    <a:pt x="803" y="6847"/>
                    <a:pt x="133" y="5279"/>
                    <a:pt x="277" y="3915"/>
                  </a:cubicBezTo>
                  <a:cubicBezTo>
                    <a:pt x="362" y="3107"/>
                    <a:pt x="764" y="1982"/>
                    <a:pt x="2195" y="1211"/>
                  </a:cubicBezTo>
                  <a:cubicBezTo>
                    <a:pt x="3670" y="415"/>
                    <a:pt x="5323" y="127"/>
                    <a:pt x="6945" y="127"/>
                  </a:cubicBezTo>
                  <a:cubicBezTo>
                    <a:pt x="11226" y="127"/>
                    <a:pt x="15297" y="2138"/>
                    <a:pt x="15353" y="2166"/>
                  </a:cubicBezTo>
                  <a:cubicBezTo>
                    <a:pt x="15362" y="2170"/>
                    <a:pt x="15372" y="2173"/>
                    <a:pt x="15381" y="2173"/>
                  </a:cubicBezTo>
                  <a:cubicBezTo>
                    <a:pt x="15404" y="2173"/>
                    <a:pt x="15427" y="2160"/>
                    <a:pt x="15438" y="2138"/>
                  </a:cubicBezTo>
                  <a:cubicBezTo>
                    <a:pt x="15453" y="2106"/>
                    <a:pt x="15441" y="2069"/>
                    <a:pt x="15410" y="2053"/>
                  </a:cubicBezTo>
                  <a:cubicBezTo>
                    <a:pt x="15353" y="2025"/>
                    <a:pt x="11259" y="1"/>
                    <a:pt x="6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9"/>
            <p:cNvSpPr/>
            <p:nvPr/>
          </p:nvSpPr>
          <p:spPr>
            <a:xfrm>
              <a:off x="5826543" y="943874"/>
              <a:ext cx="419658" cy="211755"/>
            </a:xfrm>
            <a:custGeom>
              <a:avLst/>
              <a:gdLst/>
              <a:ahLst/>
              <a:cxnLst/>
              <a:rect l="l" t="t" r="r" b="b"/>
              <a:pathLst>
                <a:path w="12313" h="6213" extrusionOk="0">
                  <a:moveTo>
                    <a:pt x="6352" y="0"/>
                  </a:moveTo>
                  <a:cubicBezTo>
                    <a:pt x="5377" y="0"/>
                    <a:pt x="4441" y="105"/>
                    <a:pt x="3691" y="388"/>
                  </a:cubicBezTo>
                  <a:cubicBezTo>
                    <a:pt x="2133" y="975"/>
                    <a:pt x="1111" y="1848"/>
                    <a:pt x="650" y="2984"/>
                  </a:cubicBezTo>
                  <a:cubicBezTo>
                    <a:pt x="0" y="4586"/>
                    <a:pt x="724" y="6160"/>
                    <a:pt x="731" y="6176"/>
                  </a:cubicBezTo>
                  <a:cubicBezTo>
                    <a:pt x="742" y="6199"/>
                    <a:pt x="765" y="6212"/>
                    <a:pt x="789" y="6212"/>
                  </a:cubicBezTo>
                  <a:cubicBezTo>
                    <a:pt x="797" y="6212"/>
                    <a:pt x="807" y="6211"/>
                    <a:pt x="816" y="6206"/>
                  </a:cubicBezTo>
                  <a:cubicBezTo>
                    <a:pt x="847" y="6191"/>
                    <a:pt x="860" y="6154"/>
                    <a:pt x="845" y="6122"/>
                  </a:cubicBezTo>
                  <a:cubicBezTo>
                    <a:pt x="838" y="6107"/>
                    <a:pt x="137" y="4582"/>
                    <a:pt x="767" y="3032"/>
                  </a:cubicBezTo>
                  <a:cubicBezTo>
                    <a:pt x="1214" y="1930"/>
                    <a:pt x="2213" y="1080"/>
                    <a:pt x="3735" y="506"/>
                  </a:cubicBezTo>
                  <a:cubicBezTo>
                    <a:pt x="4472" y="229"/>
                    <a:pt x="5393" y="125"/>
                    <a:pt x="6355" y="125"/>
                  </a:cubicBezTo>
                  <a:cubicBezTo>
                    <a:pt x="9104" y="125"/>
                    <a:pt x="12183" y="969"/>
                    <a:pt x="12225" y="980"/>
                  </a:cubicBezTo>
                  <a:cubicBezTo>
                    <a:pt x="12231" y="982"/>
                    <a:pt x="12236" y="983"/>
                    <a:pt x="12242" y="983"/>
                  </a:cubicBezTo>
                  <a:cubicBezTo>
                    <a:pt x="12269" y="983"/>
                    <a:pt x="12295" y="964"/>
                    <a:pt x="12303" y="937"/>
                  </a:cubicBezTo>
                  <a:cubicBezTo>
                    <a:pt x="12312" y="903"/>
                    <a:pt x="12292" y="868"/>
                    <a:pt x="12258" y="858"/>
                  </a:cubicBezTo>
                  <a:cubicBezTo>
                    <a:pt x="12217" y="847"/>
                    <a:pt x="9125" y="0"/>
                    <a:pt x="6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9"/>
            <p:cNvSpPr/>
            <p:nvPr/>
          </p:nvSpPr>
          <p:spPr>
            <a:xfrm>
              <a:off x="6158963" y="1025880"/>
              <a:ext cx="173275" cy="153508"/>
            </a:xfrm>
            <a:custGeom>
              <a:avLst/>
              <a:gdLst/>
              <a:ahLst/>
              <a:cxnLst/>
              <a:rect l="l" t="t" r="r" b="b"/>
              <a:pathLst>
                <a:path w="5084" h="4504" extrusionOk="0">
                  <a:moveTo>
                    <a:pt x="5012" y="1"/>
                  </a:moveTo>
                  <a:cubicBezTo>
                    <a:pt x="4987" y="1"/>
                    <a:pt x="4962" y="16"/>
                    <a:pt x="4952" y="42"/>
                  </a:cubicBezTo>
                  <a:cubicBezTo>
                    <a:pt x="3412" y="4181"/>
                    <a:pt x="628" y="4377"/>
                    <a:pt x="143" y="4377"/>
                  </a:cubicBezTo>
                  <a:cubicBezTo>
                    <a:pt x="99" y="4377"/>
                    <a:pt x="73" y="4375"/>
                    <a:pt x="71" y="4375"/>
                  </a:cubicBezTo>
                  <a:cubicBezTo>
                    <a:pt x="34" y="4376"/>
                    <a:pt x="5" y="4398"/>
                    <a:pt x="3" y="4433"/>
                  </a:cubicBezTo>
                  <a:cubicBezTo>
                    <a:pt x="0" y="4468"/>
                    <a:pt x="26" y="4499"/>
                    <a:pt x="60" y="4501"/>
                  </a:cubicBezTo>
                  <a:cubicBezTo>
                    <a:pt x="67" y="4501"/>
                    <a:pt x="102" y="4504"/>
                    <a:pt x="161" y="4504"/>
                  </a:cubicBezTo>
                  <a:cubicBezTo>
                    <a:pt x="410" y="4504"/>
                    <a:pt x="1093" y="4460"/>
                    <a:pt x="1922" y="4042"/>
                  </a:cubicBezTo>
                  <a:cubicBezTo>
                    <a:pt x="2864" y="3567"/>
                    <a:pt x="4175" y="2495"/>
                    <a:pt x="5071" y="86"/>
                  </a:cubicBezTo>
                  <a:cubicBezTo>
                    <a:pt x="5083" y="54"/>
                    <a:pt x="5067" y="17"/>
                    <a:pt x="5034" y="5"/>
                  </a:cubicBezTo>
                  <a:cubicBezTo>
                    <a:pt x="5027" y="2"/>
                    <a:pt x="5019" y="1"/>
                    <a:pt x="5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9"/>
            <p:cNvSpPr/>
            <p:nvPr/>
          </p:nvSpPr>
          <p:spPr>
            <a:xfrm>
              <a:off x="6003609" y="1025880"/>
              <a:ext cx="328623" cy="137250"/>
            </a:xfrm>
            <a:custGeom>
              <a:avLst/>
              <a:gdLst/>
              <a:ahLst/>
              <a:cxnLst/>
              <a:rect l="l" t="t" r="r" b="b"/>
              <a:pathLst>
                <a:path w="9642" h="4027" extrusionOk="0">
                  <a:moveTo>
                    <a:pt x="9570" y="1"/>
                  </a:moveTo>
                  <a:cubicBezTo>
                    <a:pt x="9557" y="1"/>
                    <a:pt x="9545" y="4"/>
                    <a:pt x="9534" y="12"/>
                  </a:cubicBezTo>
                  <a:cubicBezTo>
                    <a:pt x="7921" y="1117"/>
                    <a:pt x="6317" y="1402"/>
                    <a:pt x="4764" y="1677"/>
                  </a:cubicBezTo>
                  <a:cubicBezTo>
                    <a:pt x="2972" y="1995"/>
                    <a:pt x="1279" y="2296"/>
                    <a:pt x="22" y="3924"/>
                  </a:cubicBezTo>
                  <a:cubicBezTo>
                    <a:pt x="0" y="3951"/>
                    <a:pt x="6" y="3991"/>
                    <a:pt x="33" y="4012"/>
                  </a:cubicBezTo>
                  <a:cubicBezTo>
                    <a:pt x="45" y="4022"/>
                    <a:pt x="59" y="4026"/>
                    <a:pt x="72" y="4026"/>
                  </a:cubicBezTo>
                  <a:cubicBezTo>
                    <a:pt x="91" y="4026"/>
                    <a:pt x="109" y="4018"/>
                    <a:pt x="123" y="4001"/>
                  </a:cubicBezTo>
                  <a:cubicBezTo>
                    <a:pt x="1348" y="2412"/>
                    <a:pt x="2942" y="2129"/>
                    <a:pt x="4787" y="1802"/>
                  </a:cubicBezTo>
                  <a:cubicBezTo>
                    <a:pt x="6279" y="1536"/>
                    <a:pt x="7970" y="1237"/>
                    <a:pt x="9606" y="116"/>
                  </a:cubicBezTo>
                  <a:cubicBezTo>
                    <a:pt x="9634" y="96"/>
                    <a:pt x="9641" y="57"/>
                    <a:pt x="9622" y="28"/>
                  </a:cubicBezTo>
                  <a:cubicBezTo>
                    <a:pt x="9610" y="10"/>
                    <a:pt x="9590" y="1"/>
                    <a:pt x="9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9"/>
            <p:cNvSpPr/>
            <p:nvPr/>
          </p:nvSpPr>
          <p:spPr>
            <a:xfrm>
              <a:off x="5563723" y="956928"/>
              <a:ext cx="185000" cy="258584"/>
            </a:xfrm>
            <a:custGeom>
              <a:avLst/>
              <a:gdLst/>
              <a:ahLst/>
              <a:cxnLst/>
              <a:rect l="l" t="t" r="r" b="b"/>
              <a:pathLst>
                <a:path w="5428" h="7587" extrusionOk="0">
                  <a:moveTo>
                    <a:pt x="5356" y="1"/>
                  </a:moveTo>
                  <a:cubicBezTo>
                    <a:pt x="5345" y="1"/>
                    <a:pt x="5333" y="4"/>
                    <a:pt x="5323" y="10"/>
                  </a:cubicBezTo>
                  <a:cubicBezTo>
                    <a:pt x="1" y="3146"/>
                    <a:pt x="1637" y="7502"/>
                    <a:pt x="1654" y="7546"/>
                  </a:cubicBezTo>
                  <a:cubicBezTo>
                    <a:pt x="1664" y="7570"/>
                    <a:pt x="1687" y="7586"/>
                    <a:pt x="1713" y="7586"/>
                  </a:cubicBezTo>
                  <a:cubicBezTo>
                    <a:pt x="1721" y="7586"/>
                    <a:pt x="1728" y="7584"/>
                    <a:pt x="1736" y="7582"/>
                  </a:cubicBezTo>
                  <a:cubicBezTo>
                    <a:pt x="1769" y="7569"/>
                    <a:pt x="1784" y="7532"/>
                    <a:pt x="1772" y="7500"/>
                  </a:cubicBezTo>
                  <a:cubicBezTo>
                    <a:pt x="1755" y="7457"/>
                    <a:pt x="160" y="3199"/>
                    <a:pt x="5388" y="118"/>
                  </a:cubicBezTo>
                  <a:cubicBezTo>
                    <a:pt x="5417" y="101"/>
                    <a:pt x="5428" y="62"/>
                    <a:pt x="5410" y="32"/>
                  </a:cubicBezTo>
                  <a:cubicBezTo>
                    <a:pt x="5398" y="12"/>
                    <a:pt x="5377" y="1"/>
                    <a:pt x="5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9"/>
            <p:cNvSpPr/>
            <p:nvPr/>
          </p:nvSpPr>
          <p:spPr>
            <a:xfrm>
              <a:off x="5496272" y="1035185"/>
              <a:ext cx="161108" cy="339700"/>
            </a:xfrm>
            <a:custGeom>
              <a:avLst/>
              <a:gdLst/>
              <a:ahLst/>
              <a:cxnLst/>
              <a:rect l="l" t="t" r="r" b="b"/>
              <a:pathLst>
                <a:path w="4727" h="9967" extrusionOk="0">
                  <a:moveTo>
                    <a:pt x="4657" y="0"/>
                  </a:moveTo>
                  <a:cubicBezTo>
                    <a:pt x="4641" y="0"/>
                    <a:pt x="4625" y="6"/>
                    <a:pt x="4613" y="18"/>
                  </a:cubicBezTo>
                  <a:cubicBezTo>
                    <a:pt x="0" y="4405"/>
                    <a:pt x="1530" y="9866"/>
                    <a:pt x="1546" y="9921"/>
                  </a:cubicBezTo>
                  <a:cubicBezTo>
                    <a:pt x="1553" y="9948"/>
                    <a:pt x="1579" y="9967"/>
                    <a:pt x="1607" y="9967"/>
                  </a:cubicBezTo>
                  <a:cubicBezTo>
                    <a:pt x="1612" y="9967"/>
                    <a:pt x="1618" y="9966"/>
                    <a:pt x="1624" y="9964"/>
                  </a:cubicBezTo>
                  <a:cubicBezTo>
                    <a:pt x="1657" y="9954"/>
                    <a:pt x="1677" y="9919"/>
                    <a:pt x="1667" y="9885"/>
                  </a:cubicBezTo>
                  <a:cubicBezTo>
                    <a:pt x="1651" y="9831"/>
                    <a:pt x="145" y="4442"/>
                    <a:pt x="4700" y="110"/>
                  </a:cubicBezTo>
                  <a:cubicBezTo>
                    <a:pt x="4726" y="85"/>
                    <a:pt x="4726" y="45"/>
                    <a:pt x="4703" y="20"/>
                  </a:cubicBezTo>
                  <a:cubicBezTo>
                    <a:pt x="4690" y="7"/>
                    <a:pt x="4674" y="0"/>
                    <a:pt x="4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9"/>
            <p:cNvSpPr/>
            <p:nvPr/>
          </p:nvSpPr>
          <p:spPr>
            <a:xfrm>
              <a:off x="6365101" y="1031232"/>
              <a:ext cx="79446" cy="206131"/>
            </a:xfrm>
            <a:custGeom>
              <a:avLst/>
              <a:gdLst/>
              <a:ahLst/>
              <a:cxnLst/>
              <a:rect l="l" t="t" r="r" b="b"/>
              <a:pathLst>
                <a:path w="2331" h="6048" extrusionOk="0">
                  <a:moveTo>
                    <a:pt x="70" y="1"/>
                  </a:moveTo>
                  <a:cubicBezTo>
                    <a:pt x="54" y="1"/>
                    <a:pt x="38" y="7"/>
                    <a:pt x="26" y="19"/>
                  </a:cubicBezTo>
                  <a:cubicBezTo>
                    <a:pt x="1" y="43"/>
                    <a:pt x="0" y="83"/>
                    <a:pt x="26" y="108"/>
                  </a:cubicBezTo>
                  <a:cubicBezTo>
                    <a:pt x="47" y="131"/>
                    <a:pt x="2201" y="2343"/>
                    <a:pt x="1937" y="5980"/>
                  </a:cubicBezTo>
                  <a:cubicBezTo>
                    <a:pt x="1934" y="6015"/>
                    <a:pt x="1960" y="6044"/>
                    <a:pt x="1995" y="6047"/>
                  </a:cubicBezTo>
                  <a:cubicBezTo>
                    <a:pt x="1997" y="6047"/>
                    <a:pt x="1998" y="6048"/>
                    <a:pt x="2000" y="6048"/>
                  </a:cubicBezTo>
                  <a:cubicBezTo>
                    <a:pt x="2033" y="6048"/>
                    <a:pt x="2061" y="6022"/>
                    <a:pt x="2063" y="5989"/>
                  </a:cubicBezTo>
                  <a:cubicBezTo>
                    <a:pt x="2331" y="2295"/>
                    <a:pt x="137" y="41"/>
                    <a:pt x="115" y="20"/>
                  </a:cubicBezTo>
                  <a:cubicBezTo>
                    <a:pt x="102" y="7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9"/>
            <p:cNvSpPr/>
            <p:nvPr/>
          </p:nvSpPr>
          <p:spPr>
            <a:xfrm>
              <a:off x="6386029" y="1084062"/>
              <a:ext cx="32515" cy="131456"/>
            </a:xfrm>
            <a:custGeom>
              <a:avLst/>
              <a:gdLst/>
              <a:ahLst/>
              <a:cxnLst/>
              <a:rect l="l" t="t" r="r" b="b"/>
              <a:pathLst>
                <a:path w="954" h="3857" extrusionOk="0">
                  <a:moveTo>
                    <a:pt x="510" y="0"/>
                  </a:moveTo>
                  <a:cubicBezTo>
                    <a:pt x="505" y="0"/>
                    <a:pt x="500" y="1"/>
                    <a:pt x="495" y="2"/>
                  </a:cubicBezTo>
                  <a:cubicBezTo>
                    <a:pt x="461" y="11"/>
                    <a:pt x="441" y="46"/>
                    <a:pt x="450" y="80"/>
                  </a:cubicBezTo>
                  <a:cubicBezTo>
                    <a:pt x="821" y="1507"/>
                    <a:pt x="19" y="3749"/>
                    <a:pt x="11" y="3771"/>
                  </a:cubicBezTo>
                  <a:cubicBezTo>
                    <a:pt x="0" y="3805"/>
                    <a:pt x="17" y="3840"/>
                    <a:pt x="50" y="3853"/>
                  </a:cubicBezTo>
                  <a:cubicBezTo>
                    <a:pt x="57" y="3854"/>
                    <a:pt x="64" y="3856"/>
                    <a:pt x="71" y="3856"/>
                  </a:cubicBezTo>
                  <a:cubicBezTo>
                    <a:pt x="97" y="3856"/>
                    <a:pt x="121" y="3840"/>
                    <a:pt x="130" y="3814"/>
                  </a:cubicBezTo>
                  <a:cubicBezTo>
                    <a:pt x="164" y="3721"/>
                    <a:pt x="954" y="1513"/>
                    <a:pt x="572" y="47"/>
                  </a:cubicBezTo>
                  <a:cubicBezTo>
                    <a:pt x="565" y="18"/>
                    <a:pt x="539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9"/>
            <p:cNvSpPr/>
            <p:nvPr/>
          </p:nvSpPr>
          <p:spPr>
            <a:xfrm>
              <a:off x="6465308" y="1181202"/>
              <a:ext cx="45262" cy="274739"/>
            </a:xfrm>
            <a:custGeom>
              <a:avLst/>
              <a:gdLst/>
              <a:ahLst/>
              <a:cxnLst/>
              <a:rect l="l" t="t" r="r" b="b"/>
              <a:pathLst>
                <a:path w="1328" h="8061" extrusionOk="0">
                  <a:moveTo>
                    <a:pt x="70" y="1"/>
                  </a:moveTo>
                  <a:cubicBezTo>
                    <a:pt x="65" y="1"/>
                    <a:pt x="60" y="1"/>
                    <a:pt x="54" y="3"/>
                  </a:cubicBezTo>
                  <a:cubicBezTo>
                    <a:pt x="20" y="12"/>
                    <a:pt x="1" y="46"/>
                    <a:pt x="10" y="80"/>
                  </a:cubicBezTo>
                  <a:cubicBezTo>
                    <a:pt x="1195" y="4396"/>
                    <a:pt x="23" y="7941"/>
                    <a:pt x="11" y="7977"/>
                  </a:cubicBezTo>
                  <a:cubicBezTo>
                    <a:pt x="0" y="8010"/>
                    <a:pt x="18" y="8045"/>
                    <a:pt x="51" y="8057"/>
                  </a:cubicBezTo>
                  <a:cubicBezTo>
                    <a:pt x="58" y="8059"/>
                    <a:pt x="64" y="8060"/>
                    <a:pt x="71" y="8060"/>
                  </a:cubicBezTo>
                  <a:cubicBezTo>
                    <a:pt x="97" y="8060"/>
                    <a:pt x="121" y="8043"/>
                    <a:pt x="131" y="8017"/>
                  </a:cubicBezTo>
                  <a:cubicBezTo>
                    <a:pt x="142" y="7982"/>
                    <a:pt x="1327" y="4402"/>
                    <a:pt x="132" y="46"/>
                  </a:cubicBezTo>
                  <a:cubicBezTo>
                    <a:pt x="124" y="19"/>
                    <a:pt x="98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9"/>
            <p:cNvSpPr/>
            <p:nvPr/>
          </p:nvSpPr>
          <p:spPr>
            <a:xfrm>
              <a:off x="5845801" y="992921"/>
              <a:ext cx="468123" cy="201325"/>
            </a:xfrm>
            <a:custGeom>
              <a:avLst/>
              <a:gdLst/>
              <a:ahLst/>
              <a:cxnLst/>
              <a:rect l="l" t="t" r="r" b="b"/>
              <a:pathLst>
                <a:path w="13735" h="5907" extrusionOk="0">
                  <a:moveTo>
                    <a:pt x="8227" y="1"/>
                  </a:moveTo>
                  <a:cubicBezTo>
                    <a:pt x="6165" y="1"/>
                    <a:pt x="4012" y="281"/>
                    <a:pt x="2744" y="1254"/>
                  </a:cubicBezTo>
                  <a:cubicBezTo>
                    <a:pt x="0" y="3358"/>
                    <a:pt x="1653" y="5854"/>
                    <a:pt x="1670" y="5880"/>
                  </a:cubicBezTo>
                  <a:cubicBezTo>
                    <a:pt x="1683" y="5897"/>
                    <a:pt x="1702" y="5907"/>
                    <a:pt x="1723" y="5907"/>
                  </a:cubicBezTo>
                  <a:cubicBezTo>
                    <a:pt x="1735" y="5907"/>
                    <a:pt x="1747" y="5903"/>
                    <a:pt x="1758" y="5896"/>
                  </a:cubicBezTo>
                  <a:cubicBezTo>
                    <a:pt x="1787" y="5876"/>
                    <a:pt x="1794" y="5837"/>
                    <a:pt x="1774" y="5808"/>
                  </a:cubicBezTo>
                  <a:cubicBezTo>
                    <a:pt x="1759" y="5784"/>
                    <a:pt x="170" y="3387"/>
                    <a:pt x="2821" y="1354"/>
                  </a:cubicBezTo>
                  <a:cubicBezTo>
                    <a:pt x="4099" y="373"/>
                    <a:pt x="6305" y="120"/>
                    <a:pt x="8239" y="120"/>
                  </a:cubicBezTo>
                  <a:cubicBezTo>
                    <a:pt x="8620" y="120"/>
                    <a:pt x="8991" y="130"/>
                    <a:pt x="9343" y="146"/>
                  </a:cubicBezTo>
                  <a:cubicBezTo>
                    <a:pt x="11657" y="251"/>
                    <a:pt x="13634" y="642"/>
                    <a:pt x="13653" y="646"/>
                  </a:cubicBezTo>
                  <a:cubicBezTo>
                    <a:pt x="13658" y="647"/>
                    <a:pt x="13662" y="647"/>
                    <a:pt x="13666" y="647"/>
                  </a:cubicBezTo>
                  <a:cubicBezTo>
                    <a:pt x="13696" y="647"/>
                    <a:pt x="13722" y="626"/>
                    <a:pt x="13728" y="596"/>
                  </a:cubicBezTo>
                  <a:cubicBezTo>
                    <a:pt x="13734" y="562"/>
                    <a:pt x="13713" y="529"/>
                    <a:pt x="13679" y="522"/>
                  </a:cubicBezTo>
                  <a:cubicBezTo>
                    <a:pt x="13633" y="513"/>
                    <a:pt x="11013" y="1"/>
                    <a:pt x="8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9"/>
            <p:cNvSpPr/>
            <p:nvPr/>
          </p:nvSpPr>
          <p:spPr>
            <a:xfrm>
              <a:off x="6298093" y="944522"/>
              <a:ext cx="131695" cy="160086"/>
            </a:xfrm>
            <a:custGeom>
              <a:avLst/>
              <a:gdLst/>
              <a:ahLst/>
              <a:cxnLst/>
              <a:rect l="l" t="t" r="r" b="b"/>
              <a:pathLst>
                <a:path w="3864" h="4697" extrusionOk="0">
                  <a:moveTo>
                    <a:pt x="20" y="1"/>
                  </a:moveTo>
                  <a:cubicBezTo>
                    <a:pt x="9" y="88"/>
                    <a:pt x="1" y="176"/>
                    <a:pt x="1" y="266"/>
                  </a:cubicBezTo>
                  <a:cubicBezTo>
                    <a:pt x="1" y="713"/>
                    <a:pt x="148" y="1127"/>
                    <a:pt x="395" y="1463"/>
                  </a:cubicBezTo>
                  <a:cubicBezTo>
                    <a:pt x="148" y="1801"/>
                    <a:pt x="1" y="2214"/>
                    <a:pt x="1" y="2661"/>
                  </a:cubicBezTo>
                  <a:cubicBezTo>
                    <a:pt x="1" y="3784"/>
                    <a:pt x="914" y="4697"/>
                    <a:pt x="2036" y="4697"/>
                  </a:cubicBezTo>
                  <a:cubicBezTo>
                    <a:pt x="2839" y="4697"/>
                    <a:pt x="3532" y="4229"/>
                    <a:pt x="3864" y="3552"/>
                  </a:cubicBezTo>
                  <a:cubicBezTo>
                    <a:pt x="2790" y="1930"/>
                    <a:pt x="1464" y="793"/>
                    <a:pt x="20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9"/>
            <p:cNvSpPr/>
            <p:nvPr/>
          </p:nvSpPr>
          <p:spPr>
            <a:xfrm>
              <a:off x="5445146" y="878773"/>
              <a:ext cx="1126836" cy="666381"/>
            </a:xfrm>
            <a:custGeom>
              <a:avLst/>
              <a:gdLst/>
              <a:ahLst/>
              <a:cxnLst/>
              <a:rect l="l" t="t" r="r" b="b"/>
              <a:pathLst>
                <a:path w="33062" h="19552" extrusionOk="0">
                  <a:moveTo>
                    <a:pt x="16592" y="1"/>
                  </a:moveTo>
                  <a:cubicBezTo>
                    <a:pt x="14928" y="1"/>
                    <a:pt x="13271" y="169"/>
                    <a:pt x="11723" y="479"/>
                  </a:cubicBezTo>
                  <a:cubicBezTo>
                    <a:pt x="7474" y="1329"/>
                    <a:pt x="4189" y="3964"/>
                    <a:pt x="2613" y="8040"/>
                  </a:cubicBezTo>
                  <a:cubicBezTo>
                    <a:pt x="1249" y="11572"/>
                    <a:pt x="1223" y="15952"/>
                    <a:pt x="2643" y="19492"/>
                  </a:cubicBezTo>
                  <a:cubicBezTo>
                    <a:pt x="2660" y="19534"/>
                    <a:pt x="2697" y="19552"/>
                    <a:pt x="2733" y="19552"/>
                  </a:cubicBezTo>
                  <a:cubicBezTo>
                    <a:pt x="2788" y="19552"/>
                    <a:pt x="2841" y="19510"/>
                    <a:pt x="2815" y="19445"/>
                  </a:cubicBezTo>
                  <a:cubicBezTo>
                    <a:pt x="1" y="12424"/>
                    <a:pt x="2818" y="3159"/>
                    <a:pt x="10512" y="954"/>
                  </a:cubicBezTo>
                  <a:cubicBezTo>
                    <a:pt x="12342" y="429"/>
                    <a:pt x="14352" y="188"/>
                    <a:pt x="16352" y="188"/>
                  </a:cubicBezTo>
                  <a:cubicBezTo>
                    <a:pt x="17926" y="188"/>
                    <a:pt x="19495" y="338"/>
                    <a:pt x="20964" y="615"/>
                  </a:cubicBezTo>
                  <a:cubicBezTo>
                    <a:pt x="25604" y="1492"/>
                    <a:pt x="29061" y="4502"/>
                    <a:pt x="30463" y="9055"/>
                  </a:cubicBezTo>
                  <a:cubicBezTo>
                    <a:pt x="31469" y="12319"/>
                    <a:pt x="31381" y="16246"/>
                    <a:pt x="30100" y="19445"/>
                  </a:cubicBezTo>
                  <a:cubicBezTo>
                    <a:pt x="30074" y="19510"/>
                    <a:pt x="30127" y="19552"/>
                    <a:pt x="30182" y="19552"/>
                  </a:cubicBezTo>
                  <a:cubicBezTo>
                    <a:pt x="30218" y="19552"/>
                    <a:pt x="30255" y="19534"/>
                    <a:pt x="30272" y="19492"/>
                  </a:cubicBezTo>
                  <a:cubicBezTo>
                    <a:pt x="33061" y="12532"/>
                    <a:pt x="30366" y="3270"/>
                    <a:pt x="22808" y="888"/>
                  </a:cubicBezTo>
                  <a:cubicBezTo>
                    <a:pt x="20869" y="278"/>
                    <a:pt x="18725" y="1"/>
                    <a:pt x="16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9"/>
            <p:cNvSpPr/>
            <p:nvPr/>
          </p:nvSpPr>
          <p:spPr>
            <a:xfrm>
              <a:off x="5534139" y="1185190"/>
              <a:ext cx="943813" cy="360184"/>
            </a:xfrm>
            <a:custGeom>
              <a:avLst/>
              <a:gdLst/>
              <a:ahLst/>
              <a:cxnLst/>
              <a:rect l="l" t="t" r="r" b="b"/>
              <a:pathLst>
                <a:path w="27692" h="10568" extrusionOk="0">
                  <a:moveTo>
                    <a:pt x="6156" y="0"/>
                  </a:moveTo>
                  <a:cubicBezTo>
                    <a:pt x="5964" y="0"/>
                    <a:pt x="5773" y="22"/>
                    <a:pt x="5583" y="74"/>
                  </a:cubicBezTo>
                  <a:cubicBezTo>
                    <a:pt x="4571" y="354"/>
                    <a:pt x="3574" y="1051"/>
                    <a:pt x="2813" y="1752"/>
                  </a:cubicBezTo>
                  <a:cubicBezTo>
                    <a:pt x="1983" y="2516"/>
                    <a:pt x="1149" y="3453"/>
                    <a:pt x="1105" y="4588"/>
                  </a:cubicBezTo>
                  <a:cubicBezTo>
                    <a:pt x="1027" y="6631"/>
                    <a:pt x="1106" y="8585"/>
                    <a:pt x="41" y="10434"/>
                  </a:cubicBezTo>
                  <a:cubicBezTo>
                    <a:pt x="1" y="10503"/>
                    <a:pt x="63" y="10567"/>
                    <a:pt x="124" y="10567"/>
                  </a:cubicBezTo>
                  <a:cubicBezTo>
                    <a:pt x="151" y="10567"/>
                    <a:pt x="178" y="10555"/>
                    <a:pt x="195" y="10524"/>
                  </a:cubicBezTo>
                  <a:cubicBezTo>
                    <a:pt x="1079" y="8989"/>
                    <a:pt x="1312" y="7195"/>
                    <a:pt x="1309" y="5447"/>
                  </a:cubicBezTo>
                  <a:cubicBezTo>
                    <a:pt x="1307" y="4815"/>
                    <a:pt x="1196" y="4339"/>
                    <a:pt x="1447" y="3769"/>
                  </a:cubicBezTo>
                  <a:cubicBezTo>
                    <a:pt x="1892" y="2758"/>
                    <a:pt x="2846" y="1863"/>
                    <a:pt x="3737" y="1237"/>
                  </a:cubicBezTo>
                  <a:cubicBezTo>
                    <a:pt x="4291" y="845"/>
                    <a:pt x="5033" y="349"/>
                    <a:pt x="5709" y="218"/>
                  </a:cubicBezTo>
                  <a:cubicBezTo>
                    <a:pt x="5827" y="196"/>
                    <a:pt x="5946" y="185"/>
                    <a:pt x="6064" y="185"/>
                  </a:cubicBezTo>
                  <a:cubicBezTo>
                    <a:pt x="6757" y="185"/>
                    <a:pt x="7450" y="534"/>
                    <a:pt x="8147" y="698"/>
                  </a:cubicBezTo>
                  <a:cubicBezTo>
                    <a:pt x="10020" y="1139"/>
                    <a:pt x="11924" y="1310"/>
                    <a:pt x="13846" y="1310"/>
                  </a:cubicBezTo>
                  <a:cubicBezTo>
                    <a:pt x="15769" y="1310"/>
                    <a:pt x="17672" y="1140"/>
                    <a:pt x="19546" y="698"/>
                  </a:cubicBezTo>
                  <a:cubicBezTo>
                    <a:pt x="20243" y="534"/>
                    <a:pt x="20936" y="185"/>
                    <a:pt x="21629" y="185"/>
                  </a:cubicBezTo>
                  <a:cubicBezTo>
                    <a:pt x="21747" y="185"/>
                    <a:pt x="21865" y="196"/>
                    <a:pt x="21984" y="218"/>
                  </a:cubicBezTo>
                  <a:cubicBezTo>
                    <a:pt x="22660" y="349"/>
                    <a:pt x="23401" y="845"/>
                    <a:pt x="23956" y="1237"/>
                  </a:cubicBezTo>
                  <a:cubicBezTo>
                    <a:pt x="24852" y="1866"/>
                    <a:pt x="25785" y="2756"/>
                    <a:pt x="26245" y="3769"/>
                  </a:cubicBezTo>
                  <a:cubicBezTo>
                    <a:pt x="26502" y="4334"/>
                    <a:pt x="26386" y="4819"/>
                    <a:pt x="26384" y="5447"/>
                  </a:cubicBezTo>
                  <a:cubicBezTo>
                    <a:pt x="26381" y="7195"/>
                    <a:pt x="26614" y="8989"/>
                    <a:pt x="27497" y="10524"/>
                  </a:cubicBezTo>
                  <a:cubicBezTo>
                    <a:pt x="27515" y="10555"/>
                    <a:pt x="27542" y="10567"/>
                    <a:pt x="27569" y="10567"/>
                  </a:cubicBezTo>
                  <a:cubicBezTo>
                    <a:pt x="27630" y="10567"/>
                    <a:pt x="27691" y="10503"/>
                    <a:pt x="27652" y="10434"/>
                  </a:cubicBezTo>
                  <a:cubicBezTo>
                    <a:pt x="26738" y="8846"/>
                    <a:pt x="26532" y="6969"/>
                    <a:pt x="26566" y="5164"/>
                  </a:cubicBezTo>
                  <a:cubicBezTo>
                    <a:pt x="26588" y="4015"/>
                    <a:pt x="26485" y="3614"/>
                    <a:pt x="25680" y="2609"/>
                  </a:cubicBezTo>
                  <a:cubicBezTo>
                    <a:pt x="24888" y="1619"/>
                    <a:pt x="23845" y="831"/>
                    <a:pt x="22690" y="310"/>
                  </a:cubicBezTo>
                  <a:cubicBezTo>
                    <a:pt x="22220" y="99"/>
                    <a:pt x="21943" y="11"/>
                    <a:pt x="21661" y="11"/>
                  </a:cubicBezTo>
                  <a:cubicBezTo>
                    <a:pt x="21364" y="11"/>
                    <a:pt x="21060" y="108"/>
                    <a:pt x="20518" y="261"/>
                  </a:cubicBezTo>
                  <a:cubicBezTo>
                    <a:pt x="18378" y="865"/>
                    <a:pt x="16100" y="1167"/>
                    <a:pt x="13829" y="1167"/>
                  </a:cubicBezTo>
                  <a:cubicBezTo>
                    <a:pt x="12169" y="1167"/>
                    <a:pt x="10514" y="1006"/>
                    <a:pt x="8920" y="684"/>
                  </a:cubicBezTo>
                  <a:cubicBezTo>
                    <a:pt x="8016" y="501"/>
                    <a:pt x="7070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9"/>
            <p:cNvSpPr/>
            <p:nvPr/>
          </p:nvSpPr>
          <p:spPr>
            <a:xfrm>
              <a:off x="6306409" y="890635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3"/>
                    <a:pt x="803" y="3585"/>
                    <a:pt x="1792" y="3585"/>
                  </a:cubicBezTo>
                  <a:cubicBezTo>
                    <a:pt x="2782" y="3585"/>
                    <a:pt x="3584" y="2783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9"/>
            <p:cNvSpPr/>
            <p:nvPr/>
          </p:nvSpPr>
          <p:spPr>
            <a:xfrm>
              <a:off x="6314657" y="964154"/>
              <a:ext cx="102145" cy="48670"/>
            </a:xfrm>
            <a:custGeom>
              <a:avLst/>
              <a:gdLst/>
              <a:ahLst/>
              <a:cxnLst/>
              <a:rect l="l" t="t" r="r" b="b"/>
              <a:pathLst>
                <a:path w="2997" h="1428" extrusionOk="0">
                  <a:moveTo>
                    <a:pt x="1417" y="0"/>
                  </a:moveTo>
                  <a:cubicBezTo>
                    <a:pt x="875" y="0"/>
                    <a:pt x="380" y="202"/>
                    <a:pt x="0" y="533"/>
                  </a:cubicBezTo>
                  <a:cubicBezTo>
                    <a:pt x="310" y="1067"/>
                    <a:pt x="887" y="1428"/>
                    <a:pt x="1550" y="1428"/>
                  </a:cubicBezTo>
                  <a:cubicBezTo>
                    <a:pt x="2145" y="1428"/>
                    <a:pt x="2670" y="1137"/>
                    <a:pt x="2997" y="691"/>
                  </a:cubicBezTo>
                  <a:cubicBezTo>
                    <a:pt x="2601" y="268"/>
                    <a:pt x="2041" y="0"/>
                    <a:pt x="1417" y="0"/>
                  </a:cubicBezTo>
                  <a:close/>
                </a:path>
              </a:pathLst>
            </a:custGeom>
            <a:solidFill>
              <a:srgbClr val="784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9"/>
            <p:cNvSpPr/>
            <p:nvPr/>
          </p:nvSpPr>
          <p:spPr>
            <a:xfrm>
              <a:off x="6303205" y="887601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60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9"/>
            <p:cNvSpPr/>
            <p:nvPr/>
          </p:nvSpPr>
          <p:spPr>
            <a:xfrm>
              <a:off x="6306409" y="972300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2"/>
                    <a:pt x="803" y="3585"/>
                    <a:pt x="1792" y="3585"/>
                  </a:cubicBezTo>
                  <a:cubicBezTo>
                    <a:pt x="2782" y="3585"/>
                    <a:pt x="3584" y="2782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9"/>
            <p:cNvSpPr/>
            <p:nvPr/>
          </p:nvSpPr>
          <p:spPr>
            <a:xfrm>
              <a:off x="6314725" y="1000011"/>
              <a:ext cx="32276" cy="67381"/>
            </a:xfrm>
            <a:custGeom>
              <a:avLst/>
              <a:gdLst/>
              <a:ahLst/>
              <a:cxnLst/>
              <a:rect l="l" t="t" r="r" b="b"/>
              <a:pathLst>
                <a:path w="947" h="1977" extrusionOk="0">
                  <a:moveTo>
                    <a:pt x="520" y="1"/>
                  </a:moveTo>
                  <a:cubicBezTo>
                    <a:pt x="315" y="1"/>
                    <a:pt x="0" y="646"/>
                    <a:pt x="0" y="1076"/>
                  </a:cubicBezTo>
                  <a:cubicBezTo>
                    <a:pt x="0" y="1494"/>
                    <a:pt x="363" y="1976"/>
                    <a:pt x="574" y="1976"/>
                  </a:cubicBezTo>
                  <a:cubicBezTo>
                    <a:pt x="586" y="1976"/>
                    <a:pt x="598" y="1974"/>
                    <a:pt x="609" y="1971"/>
                  </a:cubicBezTo>
                  <a:cubicBezTo>
                    <a:pt x="811" y="1912"/>
                    <a:pt x="947" y="1637"/>
                    <a:pt x="855" y="1327"/>
                  </a:cubicBezTo>
                  <a:cubicBezTo>
                    <a:pt x="764" y="1017"/>
                    <a:pt x="740" y="38"/>
                    <a:pt x="537" y="2"/>
                  </a:cubicBezTo>
                  <a:cubicBezTo>
                    <a:pt x="532" y="1"/>
                    <a:pt x="526" y="1"/>
                    <a:pt x="520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6303205" y="969267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59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5407347" y="1749793"/>
              <a:ext cx="417749" cy="710552"/>
            </a:xfrm>
            <a:custGeom>
              <a:avLst/>
              <a:gdLst/>
              <a:ahLst/>
              <a:cxnLst/>
              <a:rect l="l" t="t" r="r" b="b"/>
              <a:pathLst>
                <a:path w="12257" h="20848" extrusionOk="0">
                  <a:moveTo>
                    <a:pt x="5917" y="1"/>
                  </a:moveTo>
                  <a:cubicBezTo>
                    <a:pt x="5747" y="1"/>
                    <a:pt x="5576" y="72"/>
                    <a:pt x="5409" y="237"/>
                  </a:cubicBezTo>
                  <a:cubicBezTo>
                    <a:pt x="5346" y="299"/>
                    <a:pt x="5407" y="389"/>
                    <a:pt x="5476" y="389"/>
                  </a:cubicBezTo>
                  <a:cubicBezTo>
                    <a:pt x="5496" y="389"/>
                    <a:pt x="5517" y="381"/>
                    <a:pt x="5536" y="363"/>
                  </a:cubicBezTo>
                  <a:cubicBezTo>
                    <a:pt x="5633" y="267"/>
                    <a:pt x="5737" y="224"/>
                    <a:pt x="5847" y="224"/>
                  </a:cubicBezTo>
                  <a:cubicBezTo>
                    <a:pt x="6793" y="224"/>
                    <a:pt x="8170" y="3390"/>
                    <a:pt x="8725" y="3854"/>
                  </a:cubicBezTo>
                  <a:cubicBezTo>
                    <a:pt x="9244" y="4289"/>
                    <a:pt x="10011" y="4475"/>
                    <a:pt x="10556" y="4934"/>
                  </a:cubicBezTo>
                  <a:cubicBezTo>
                    <a:pt x="11680" y="5877"/>
                    <a:pt x="12071" y="7127"/>
                    <a:pt x="11619" y="8517"/>
                  </a:cubicBezTo>
                  <a:cubicBezTo>
                    <a:pt x="10522" y="11891"/>
                    <a:pt x="8862" y="15235"/>
                    <a:pt x="6954" y="18225"/>
                  </a:cubicBezTo>
                  <a:cubicBezTo>
                    <a:pt x="6306" y="19241"/>
                    <a:pt x="5646" y="20088"/>
                    <a:pt x="4439" y="20478"/>
                  </a:cubicBezTo>
                  <a:cubicBezTo>
                    <a:pt x="4133" y="20577"/>
                    <a:pt x="3837" y="20626"/>
                    <a:pt x="3556" y="20626"/>
                  </a:cubicBezTo>
                  <a:cubicBezTo>
                    <a:pt x="2674" y="20626"/>
                    <a:pt x="1930" y="20149"/>
                    <a:pt x="1416" y="19268"/>
                  </a:cubicBezTo>
                  <a:cubicBezTo>
                    <a:pt x="218" y="17217"/>
                    <a:pt x="747" y="15372"/>
                    <a:pt x="2275" y="13698"/>
                  </a:cubicBezTo>
                  <a:cubicBezTo>
                    <a:pt x="3311" y="12563"/>
                    <a:pt x="4478" y="11609"/>
                    <a:pt x="5463" y="10417"/>
                  </a:cubicBezTo>
                  <a:cubicBezTo>
                    <a:pt x="6098" y="9648"/>
                    <a:pt x="6715" y="8864"/>
                    <a:pt x="7315" y="8067"/>
                  </a:cubicBezTo>
                  <a:cubicBezTo>
                    <a:pt x="7364" y="8003"/>
                    <a:pt x="7302" y="7939"/>
                    <a:pt x="7236" y="7939"/>
                  </a:cubicBezTo>
                  <a:cubicBezTo>
                    <a:pt x="7209" y="7939"/>
                    <a:pt x="7181" y="7950"/>
                    <a:pt x="7161" y="7977"/>
                  </a:cubicBezTo>
                  <a:cubicBezTo>
                    <a:pt x="6364" y="9034"/>
                    <a:pt x="5545" y="10078"/>
                    <a:pt x="4673" y="11074"/>
                  </a:cubicBezTo>
                  <a:cubicBezTo>
                    <a:pt x="3572" y="12333"/>
                    <a:pt x="2171" y="13310"/>
                    <a:pt x="1230" y="14710"/>
                  </a:cubicBezTo>
                  <a:cubicBezTo>
                    <a:pt x="0" y="16541"/>
                    <a:pt x="553" y="20444"/>
                    <a:pt x="3180" y="20823"/>
                  </a:cubicBezTo>
                  <a:cubicBezTo>
                    <a:pt x="3298" y="20840"/>
                    <a:pt x="3416" y="20848"/>
                    <a:pt x="3535" y="20848"/>
                  </a:cubicBezTo>
                  <a:cubicBezTo>
                    <a:pt x="4674" y="20848"/>
                    <a:pt x="5850" y="20103"/>
                    <a:pt x="6495" y="19231"/>
                  </a:cubicBezTo>
                  <a:cubicBezTo>
                    <a:pt x="7734" y="17559"/>
                    <a:pt x="8701" y="15634"/>
                    <a:pt x="9608" y="13769"/>
                  </a:cubicBezTo>
                  <a:cubicBezTo>
                    <a:pt x="10437" y="12068"/>
                    <a:pt x="11153" y="10328"/>
                    <a:pt x="11804" y="8554"/>
                  </a:cubicBezTo>
                  <a:cubicBezTo>
                    <a:pt x="12256" y="7323"/>
                    <a:pt x="12029" y="6188"/>
                    <a:pt x="11102" y="5203"/>
                  </a:cubicBezTo>
                  <a:cubicBezTo>
                    <a:pt x="10503" y="4568"/>
                    <a:pt x="9789" y="4285"/>
                    <a:pt x="9084" y="3815"/>
                  </a:cubicBezTo>
                  <a:cubicBezTo>
                    <a:pt x="8640" y="3518"/>
                    <a:pt x="8450" y="3173"/>
                    <a:pt x="8126" y="2693"/>
                  </a:cubicBezTo>
                  <a:cubicBezTo>
                    <a:pt x="7824" y="2244"/>
                    <a:pt x="6873" y="1"/>
                    <a:pt x="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6184730" y="1750031"/>
              <a:ext cx="419896" cy="709598"/>
            </a:xfrm>
            <a:custGeom>
              <a:avLst/>
              <a:gdLst/>
              <a:ahLst/>
              <a:cxnLst/>
              <a:rect l="l" t="t" r="r" b="b"/>
              <a:pathLst>
                <a:path w="12320" h="20820" extrusionOk="0">
                  <a:moveTo>
                    <a:pt x="6421" y="1"/>
                  </a:moveTo>
                  <a:cubicBezTo>
                    <a:pt x="5730" y="1"/>
                    <a:pt x="5070" y="1190"/>
                    <a:pt x="4810" y="1648"/>
                  </a:cubicBezTo>
                  <a:cubicBezTo>
                    <a:pt x="4464" y="2259"/>
                    <a:pt x="4073" y="3210"/>
                    <a:pt x="3521" y="3684"/>
                  </a:cubicBezTo>
                  <a:cubicBezTo>
                    <a:pt x="3149" y="4004"/>
                    <a:pt x="2517" y="4167"/>
                    <a:pt x="2102" y="4455"/>
                  </a:cubicBezTo>
                  <a:cubicBezTo>
                    <a:pt x="1000" y="5222"/>
                    <a:pt x="0" y="6490"/>
                    <a:pt x="291" y="7919"/>
                  </a:cubicBezTo>
                  <a:cubicBezTo>
                    <a:pt x="581" y="9345"/>
                    <a:pt x="1370" y="10831"/>
                    <a:pt x="1966" y="12160"/>
                  </a:cubicBezTo>
                  <a:cubicBezTo>
                    <a:pt x="2861" y="14153"/>
                    <a:pt x="3857" y="16116"/>
                    <a:pt x="5008" y="17975"/>
                  </a:cubicBezTo>
                  <a:cubicBezTo>
                    <a:pt x="5820" y="19287"/>
                    <a:pt x="6589" y="20365"/>
                    <a:pt x="8178" y="20748"/>
                  </a:cubicBezTo>
                  <a:cubicBezTo>
                    <a:pt x="8379" y="20796"/>
                    <a:pt x="8575" y="20819"/>
                    <a:pt x="8764" y="20819"/>
                  </a:cubicBezTo>
                  <a:cubicBezTo>
                    <a:pt x="10991" y="20819"/>
                    <a:pt x="12319" y="17646"/>
                    <a:pt x="11638" y="15712"/>
                  </a:cubicBezTo>
                  <a:cubicBezTo>
                    <a:pt x="11032" y="13988"/>
                    <a:pt x="9379" y="12918"/>
                    <a:pt x="8177" y="11651"/>
                  </a:cubicBezTo>
                  <a:cubicBezTo>
                    <a:pt x="7089" y="10502"/>
                    <a:pt x="6115" y="9232"/>
                    <a:pt x="5164" y="7970"/>
                  </a:cubicBezTo>
                  <a:cubicBezTo>
                    <a:pt x="5144" y="7943"/>
                    <a:pt x="5116" y="7932"/>
                    <a:pt x="5089" y="7932"/>
                  </a:cubicBezTo>
                  <a:cubicBezTo>
                    <a:pt x="5024" y="7932"/>
                    <a:pt x="4961" y="7996"/>
                    <a:pt x="5009" y="8060"/>
                  </a:cubicBezTo>
                  <a:cubicBezTo>
                    <a:pt x="5610" y="8857"/>
                    <a:pt x="6227" y="9641"/>
                    <a:pt x="6862" y="10410"/>
                  </a:cubicBezTo>
                  <a:cubicBezTo>
                    <a:pt x="7848" y="11603"/>
                    <a:pt x="9009" y="12559"/>
                    <a:pt x="10050" y="13691"/>
                  </a:cubicBezTo>
                  <a:cubicBezTo>
                    <a:pt x="11561" y="15335"/>
                    <a:pt x="12081" y="17080"/>
                    <a:pt x="10991" y="19118"/>
                  </a:cubicBezTo>
                  <a:cubicBezTo>
                    <a:pt x="10481" y="20071"/>
                    <a:pt x="9711" y="20623"/>
                    <a:pt x="8771" y="20623"/>
                  </a:cubicBezTo>
                  <a:cubicBezTo>
                    <a:pt x="8490" y="20623"/>
                    <a:pt x="8194" y="20573"/>
                    <a:pt x="7885" y="20471"/>
                  </a:cubicBezTo>
                  <a:cubicBezTo>
                    <a:pt x="6665" y="20066"/>
                    <a:pt x="6030" y="19250"/>
                    <a:pt x="5371" y="18218"/>
                  </a:cubicBezTo>
                  <a:cubicBezTo>
                    <a:pt x="3464" y="15229"/>
                    <a:pt x="1801" y="11883"/>
                    <a:pt x="706" y="8510"/>
                  </a:cubicBezTo>
                  <a:cubicBezTo>
                    <a:pt x="253" y="7113"/>
                    <a:pt x="645" y="5870"/>
                    <a:pt x="1768" y="4927"/>
                  </a:cubicBezTo>
                  <a:cubicBezTo>
                    <a:pt x="2325" y="4458"/>
                    <a:pt x="3059" y="4278"/>
                    <a:pt x="3600" y="3847"/>
                  </a:cubicBezTo>
                  <a:cubicBezTo>
                    <a:pt x="4171" y="3392"/>
                    <a:pt x="5520" y="213"/>
                    <a:pt x="6471" y="213"/>
                  </a:cubicBezTo>
                  <a:cubicBezTo>
                    <a:pt x="6583" y="213"/>
                    <a:pt x="6690" y="258"/>
                    <a:pt x="6789" y="356"/>
                  </a:cubicBezTo>
                  <a:cubicBezTo>
                    <a:pt x="6807" y="374"/>
                    <a:pt x="6828" y="382"/>
                    <a:pt x="6849" y="382"/>
                  </a:cubicBezTo>
                  <a:cubicBezTo>
                    <a:pt x="6918" y="382"/>
                    <a:pt x="6979" y="292"/>
                    <a:pt x="6915" y="230"/>
                  </a:cubicBezTo>
                  <a:cubicBezTo>
                    <a:pt x="6752" y="68"/>
                    <a:pt x="6586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8" name="Google Shape;3988;p49"/>
          <p:cNvSpPr/>
          <p:nvPr/>
        </p:nvSpPr>
        <p:spPr>
          <a:xfrm rot="5400000">
            <a:off x="4314296" y="-1917191"/>
            <a:ext cx="906619" cy="5161342"/>
          </a:xfrm>
          <a:custGeom>
            <a:avLst/>
            <a:gdLst/>
            <a:ahLst/>
            <a:cxnLst/>
            <a:rect l="l" t="t" r="r" b="b"/>
            <a:pathLst>
              <a:path w="25656" h="94155" extrusionOk="0">
                <a:moveTo>
                  <a:pt x="2306" y="1"/>
                </a:moveTo>
                <a:cubicBezTo>
                  <a:pt x="1027" y="1"/>
                  <a:pt x="0" y="1051"/>
                  <a:pt x="23" y="2329"/>
                </a:cubicBezTo>
                <a:lnTo>
                  <a:pt x="1233" y="91918"/>
                </a:lnTo>
                <a:cubicBezTo>
                  <a:pt x="1256" y="93150"/>
                  <a:pt x="2283" y="94155"/>
                  <a:pt x="3515" y="94155"/>
                </a:cubicBezTo>
                <a:lnTo>
                  <a:pt x="22141" y="94155"/>
                </a:lnTo>
                <a:cubicBezTo>
                  <a:pt x="23373" y="94155"/>
                  <a:pt x="24401" y="93150"/>
                  <a:pt x="24423" y="91918"/>
                </a:cubicBezTo>
                <a:lnTo>
                  <a:pt x="25633" y="2329"/>
                </a:lnTo>
                <a:cubicBezTo>
                  <a:pt x="25656" y="1051"/>
                  <a:pt x="24629" y="1"/>
                  <a:pt x="2335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060000" algn="bl" rotWithShape="0">
              <a:schemeClr val="accent6"/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: </a:t>
            </a:r>
            <a:r>
              <a:rPr lang="en-US" sz="2400" b="1" dirty="0" err="1"/>
              <a:t>Số</a:t>
            </a:r>
            <a:r>
              <a:rPr lang="en-US" sz="2400" b="1" dirty="0"/>
              <a:t>?</a:t>
            </a:r>
            <a:endParaRPr sz="2400" b="1" dirty="0"/>
          </a:p>
        </p:txBody>
      </p:sp>
      <p:sp>
        <p:nvSpPr>
          <p:cNvPr id="3991" name="Google Shape;3991;p49"/>
          <p:cNvSpPr/>
          <p:nvPr/>
        </p:nvSpPr>
        <p:spPr>
          <a:xfrm>
            <a:off x="6312135" y="903041"/>
            <a:ext cx="57020" cy="34764"/>
          </a:xfrm>
          <a:custGeom>
            <a:avLst/>
            <a:gdLst/>
            <a:ahLst/>
            <a:cxnLst/>
            <a:rect l="l" t="t" r="r" b="b"/>
            <a:pathLst>
              <a:path w="1673" h="1020" extrusionOk="0">
                <a:moveTo>
                  <a:pt x="1256" y="0"/>
                </a:moveTo>
                <a:cubicBezTo>
                  <a:pt x="1146" y="0"/>
                  <a:pt x="1012" y="43"/>
                  <a:pt x="869" y="145"/>
                </a:cubicBezTo>
                <a:cubicBezTo>
                  <a:pt x="482" y="419"/>
                  <a:pt x="1" y="854"/>
                  <a:pt x="330" y="982"/>
                </a:cubicBezTo>
                <a:cubicBezTo>
                  <a:pt x="396" y="1008"/>
                  <a:pt x="464" y="1019"/>
                  <a:pt x="533" y="1019"/>
                </a:cubicBezTo>
                <a:cubicBezTo>
                  <a:pt x="810" y="1019"/>
                  <a:pt x="1103" y="836"/>
                  <a:pt x="1326" y="629"/>
                </a:cubicBezTo>
                <a:cubicBezTo>
                  <a:pt x="1672" y="310"/>
                  <a:pt x="1551" y="0"/>
                  <a:pt x="1256" y="0"/>
                </a:cubicBezTo>
                <a:close/>
              </a:path>
            </a:pathLst>
          </a:custGeom>
          <a:solidFill>
            <a:srgbClr val="F8F5F1">
              <a:alpha val="2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2" name="Google Shape;3992;p49"/>
          <p:cNvGrpSpPr/>
          <p:nvPr/>
        </p:nvGrpSpPr>
        <p:grpSpPr>
          <a:xfrm>
            <a:off x="649174" y="552582"/>
            <a:ext cx="740898" cy="878084"/>
            <a:chOff x="952274" y="845157"/>
            <a:chExt cx="740898" cy="878084"/>
          </a:xfrm>
        </p:grpSpPr>
        <p:grpSp>
          <p:nvGrpSpPr>
            <p:cNvPr id="3993" name="Google Shape;3993;p49"/>
            <p:cNvGrpSpPr/>
            <p:nvPr/>
          </p:nvGrpSpPr>
          <p:grpSpPr>
            <a:xfrm>
              <a:off x="990374" y="883257"/>
              <a:ext cx="702798" cy="839984"/>
              <a:chOff x="446424" y="2559457"/>
              <a:chExt cx="702798" cy="839984"/>
            </a:xfrm>
          </p:grpSpPr>
          <p:sp>
            <p:nvSpPr>
              <p:cNvPr id="3994" name="Google Shape;3994;p49"/>
              <p:cNvSpPr/>
              <p:nvPr/>
            </p:nvSpPr>
            <p:spPr>
              <a:xfrm>
                <a:off x="446424" y="2563296"/>
                <a:ext cx="696449" cy="832748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22557" extrusionOk="0">
                    <a:moveTo>
                      <a:pt x="5370" y="1"/>
                    </a:moveTo>
                    <a:cubicBezTo>
                      <a:pt x="3940" y="1"/>
                      <a:pt x="2972" y="1378"/>
                      <a:pt x="3196" y="3406"/>
                    </a:cubicBezTo>
                    <a:cubicBezTo>
                      <a:pt x="3607" y="7104"/>
                      <a:pt x="7670" y="7401"/>
                      <a:pt x="7259" y="8587"/>
                    </a:cubicBezTo>
                    <a:cubicBezTo>
                      <a:pt x="7147" y="8915"/>
                      <a:pt x="6994" y="9032"/>
                      <a:pt x="6781" y="9032"/>
                    </a:cubicBezTo>
                    <a:cubicBezTo>
                      <a:pt x="6252" y="9032"/>
                      <a:pt x="5351" y="8314"/>
                      <a:pt x="3790" y="8314"/>
                    </a:cubicBezTo>
                    <a:cubicBezTo>
                      <a:pt x="1598" y="8314"/>
                      <a:pt x="1" y="10687"/>
                      <a:pt x="2192" y="12742"/>
                    </a:cubicBezTo>
                    <a:cubicBezTo>
                      <a:pt x="3101" y="13572"/>
                      <a:pt x="4100" y="13807"/>
                      <a:pt x="5048" y="13807"/>
                    </a:cubicBezTo>
                    <a:cubicBezTo>
                      <a:pt x="6290" y="13807"/>
                      <a:pt x="7444" y="13404"/>
                      <a:pt x="8195" y="13404"/>
                    </a:cubicBezTo>
                    <a:cubicBezTo>
                      <a:pt x="10249" y="13404"/>
                      <a:pt x="10660" y="14705"/>
                      <a:pt x="7989" y="14887"/>
                    </a:cubicBezTo>
                    <a:cubicBezTo>
                      <a:pt x="6004" y="15047"/>
                      <a:pt x="3401" y="16097"/>
                      <a:pt x="3379" y="17649"/>
                    </a:cubicBezTo>
                    <a:cubicBezTo>
                      <a:pt x="3360" y="19326"/>
                      <a:pt x="5206" y="20276"/>
                      <a:pt x="7392" y="20276"/>
                    </a:cubicBezTo>
                    <a:cubicBezTo>
                      <a:pt x="7943" y="20276"/>
                      <a:pt x="8515" y="20215"/>
                      <a:pt x="9085" y="20091"/>
                    </a:cubicBezTo>
                    <a:cubicBezTo>
                      <a:pt x="9537" y="19991"/>
                      <a:pt x="9977" y="19944"/>
                      <a:pt x="10408" y="19944"/>
                    </a:cubicBezTo>
                    <a:cubicBezTo>
                      <a:pt x="12434" y="19944"/>
                      <a:pt x="14252" y="20994"/>
                      <a:pt x="16115" y="22557"/>
                    </a:cubicBezTo>
                    <a:cubicBezTo>
                      <a:pt x="16115" y="22557"/>
                      <a:pt x="14814" y="20594"/>
                      <a:pt x="15636" y="17991"/>
                    </a:cubicBezTo>
                    <a:cubicBezTo>
                      <a:pt x="15955" y="17010"/>
                      <a:pt x="18261" y="15572"/>
                      <a:pt x="18580" y="12742"/>
                    </a:cubicBezTo>
                    <a:cubicBezTo>
                      <a:pt x="18864" y="10310"/>
                      <a:pt x="17871" y="9299"/>
                      <a:pt x="16869" y="9299"/>
                    </a:cubicBezTo>
                    <a:cubicBezTo>
                      <a:pt x="16422" y="9299"/>
                      <a:pt x="15974" y="9500"/>
                      <a:pt x="15636" y="9866"/>
                    </a:cubicBezTo>
                    <a:cubicBezTo>
                      <a:pt x="14540" y="11053"/>
                      <a:pt x="14449" y="12148"/>
                      <a:pt x="13719" y="12308"/>
                    </a:cubicBezTo>
                    <a:cubicBezTo>
                      <a:pt x="13615" y="12333"/>
                      <a:pt x="13522" y="12344"/>
                      <a:pt x="13438" y="12344"/>
                    </a:cubicBezTo>
                    <a:cubicBezTo>
                      <a:pt x="12737" y="12344"/>
                      <a:pt x="12670" y="11562"/>
                      <a:pt x="13057" y="11053"/>
                    </a:cubicBezTo>
                    <a:cubicBezTo>
                      <a:pt x="13513" y="10482"/>
                      <a:pt x="15636" y="9135"/>
                      <a:pt x="15636" y="5917"/>
                    </a:cubicBezTo>
                    <a:cubicBezTo>
                      <a:pt x="15636" y="3678"/>
                      <a:pt x="14719" y="2541"/>
                      <a:pt x="13606" y="2541"/>
                    </a:cubicBezTo>
                    <a:cubicBezTo>
                      <a:pt x="12971" y="2541"/>
                      <a:pt x="12271" y="2911"/>
                      <a:pt x="11641" y="3657"/>
                    </a:cubicBezTo>
                    <a:cubicBezTo>
                      <a:pt x="10826" y="4609"/>
                      <a:pt x="11090" y="7538"/>
                      <a:pt x="10357" y="7538"/>
                    </a:cubicBezTo>
                    <a:cubicBezTo>
                      <a:pt x="10352" y="7538"/>
                      <a:pt x="10346" y="7538"/>
                      <a:pt x="10340" y="7538"/>
                    </a:cubicBezTo>
                    <a:cubicBezTo>
                      <a:pt x="9131" y="7423"/>
                      <a:pt x="10683" y="4456"/>
                      <a:pt x="8446" y="1831"/>
                    </a:cubicBezTo>
                    <a:cubicBezTo>
                      <a:pt x="7359" y="550"/>
                      <a:pt x="6272" y="1"/>
                      <a:pt x="5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9"/>
              <p:cNvSpPr/>
              <p:nvPr/>
            </p:nvSpPr>
            <p:spPr>
              <a:xfrm>
                <a:off x="646296" y="2641783"/>
                <a:ext cx="352710" cy="697556"/>
              </a:xfrm>
              <a:custGeom>
                <a:avLst/>
                <a:gdLst/>
                <a:ahLst/>
                <a:cxnLst/>
                <a:rect l="l" t="t" r="r" b="b"/>
                <a:pathLst>
                  <a:path w="9554" h="18895" extrusionOk="0">
                    <a:moveTo>
                      <a:pt x="171" y="0"/>
                    </a:moveTo>
                    <a:cubicBezTo>
                      <a:pt x="84" y="0"/>
                      <a:pt x="0" y="81"/>
                      <a:pt x="65" y="162"/>
                    </a:cubicBezTo>
                    <a:cubicBezTo>
                      <a:pt x="1754" y="2536"/>
                      <a:pt x="3283" y="5069"/>
                      <a:pt x="4493" y="7740"/>
                    </a:cubicBezTo>
                    <a:cubicBezTo>
                      <a:pt x="6159" y="11437"/>
                      <a:pt x="7003" y="15432"/>
                      <a:pt x="9309" y="18833"/>
                    </a:cubicBezTo>
                    <a:cubicBezTo>
                      <a:pt x="9331" y="18876"/>
                      <a:pt x="9366" y="18895"/>
                      <a:pt x="9402" y="18895"/>
                    </a:cubicBezTo>
                    <a:cubicBezTo>
                      <a:pt x="9478" y="18895"/>
                      <a:pt x="9554" y="18812"/>
                      <a:pt x="9491" y="18719"/>
                    </a:cubicBezTo>
                    <a:cubicBezTo>
                      <a:pt x="7209" y="15318"/>
                      <a:pt x="6364" y="11300"/>
                      <a:pt x="4675" y="7626"/>
                    </a:cubicBezTo>
                    <a:cubicBezTo>
                      <a:pt x="3488" y="4955"/>
                      <a:pt x="1936" y="2421"/>
                      <a:pt x="270" y="48"/>
                    </a:cubicBezTo>
                    <a:cubicBezTo>
                      <a:pt x="243" y="14"/>
                      <a:pt x="207" y="0"/>
                      <a:pt x="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9"/>
              <p:cNvSpPr/>
              <p:nvPr/>
            </p:nvSpPr>
            <p:spPr>
              <a:xfrm>
                <a:off x="575525" y="2604385"/>
                <a:ext cx="56225" cy="15546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4211" extrusionOk="0">
                    <a:moveTo>
                      <a:pt x="582" y="1"/>
                    </a:moveTo>
                    <a:cubicBezTo>
                      <a:pt x="244" y="1"/>
                      <a:pt x="0" y="1211"/>
                      <a:pt x="87" y="1905"/>
                    </a:cubicBezTo>
                    <a:cubicBezTo>
                      <a:pt x="156" y="2613"/>
                      <a:pt x="818" y="4188"/>
                      <a:pt x="1160" y="4210"/>
                    </a:cubicBezTo>
                    <a:cubicBezTo>
                      <a:pt x="1163" y="4211"/>
                      <a:pt x="1166" y="4211"/>
                      <a:pt x="1169" y="4211"/>
                    </a:cubicBezTo>
                    <a:cubicBezTo>
                      <a:pt x="1523" y="4211"/>
                      <a:pt x="1387" y="2881"/>
                      <a:pt x="1251" y="2247"/>
                    </a:cubicBezTo>
                    <a:cubicBezTo>
                      <a:pt x="1114" y="1586"/>
                      <a:pt x="932" y="125"/>
                      <a:pt x="635" y="11"/>
                    </a:cubicBezTo>
                    <a:cubicBezTo>
                      <a:pt x="617" y="4"/>
                      <a:pt x="599" y="1"/>
                      <a:pt x="5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49"/>
              <p:cNvSpPr/>
              <p:nvPr/>
            </p:nvSpPr>
            <p:spPr>
              <a:xfrm>
                <a:off x="462447" y="2559457"/>
                <a:ext cx="686776" cy="839984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2753" extrusionOk="0">
                    <a:moveTo>
                      <a:pt x="15474" y="22618"/>
                    </a:moveTo>
                    <a:cubicBezTo>
                      <a:pt x="15482" y="22636"/>
                      <a:pt x="15489" y="22646"/>
                      <a:pt x="15494" y="22646"/>
                    </a:cubicBezTo>
                    <a:cubicBezTo>
                      <a:pt x="15496" y="22646"/>
                      <a:pt x="15498" y="22644"/>
                      <a:pt x="15499" y="22638"/>
                    </a:cubicBezTo>
                    <a:lnTo>
                      <a:pt x="15499" y="22638"/>
                    </a:lnTo>
                    <a:cubicBezTo>
                      <a:pt x="15491" y="22631"/>
                      <a:pt x="15482" y="22625"/>
                      <a:pt x="15474" y="22618"/>
                    </a:cubicBezTo>
                    <a:close/>
                    <a:moveTo>
                      <a:pt x="4909" y="0"/>
                    </a:moveTo>
                    <a:cubicBezTo>
                      <a:pt x="4421" y="0"/>
                      <a:pt x="3941" y="157"/>
                      <a:pt x="3515" y="543"/>
                    </a:cubicBezTo>
                    <a:cubicBezTo>
                      <a:pt x="2260" y="1661"/>
                      <a:pt x="2443" y="3921"/>
                      <a:pt x="3219" y="5268"/>
                    </a:cubicBezTo>
                    <a:cubicBezTo>
                      <a:pt x="3538" y="5838"/>
                      <a:pt x="3995" y="6318"/>
                      <a:pt x="4497" y="6729"/>
                    </a:cubicBezTo>
                    <a:cubicBezTo>
                      <a:pt x="4839" y="7002"/>
                      <a:pt x="5227" y="7231"/>
                      <a:pt x="5592" y="7482"/>
                    </a:cubicBezTo>
                    <a:cubicBezTo>
                      <a:pt x="6140" y="7847"/>
                      <a:pt x="6779" y="7961"/>
                      <a:pt x="6254" y="8555"/>
                    </a:cubicBezTo>
                    <a:cubicBezTo>
                      <a:pt x="6113" y="8725"/>
                      <a:pt x="5912" y="8788"/>
                      <a:pt x="5676" y="8788"/>
                    </a:cubicBezTo>
                    <a:cubicBezTo>
                      <a:pt x="5020" y="8788"/>
                      <a:pt x="4094" y="8302"/>
                      <a:pt x="3421" y="8302"/>
                    </a:cubicBezTo>
                    <a:cubicBezTo>
                      <a:pt x="3399" y="8302"/>
                      <a:pt x="3377" y="8302"/>
                      <a:pt x="3356" y="8303"/>
                    </a:cubicBezTo>
                    <a:cubicBezTo>
                      <a:pt x="2534" y="8326"/>
                      <a:pt x="1735" y="8600"/>
                      <a:pt x="1187" y="9239"/>
                    </a:cubicBezTo>
                    <a:cubicBezTo>
                      <a:pt x="0" y="10609"/>
                      <a:pt x="845" y="12412"/>
                      <a:pt x="2191" y="13325"/>
                    </a:cubicBezTo>
                    <a:cubicBezTo>
                      <a:pt x="2925" y="13821"/>
                      <a:pt x="3781" y="14012"/>
                      <a:pt x="4644" y="14012"/>
                    </a:cubicBezTo>
                    <a:cubicBezTo>
                      <a:pt x="4694" y="14012"/>
                      <a:pt x="4744" y="14011"/>
                      <a:pt x="4794" y="14010"/>
                    </a:cubicBezTo>
                    <a:cubicBezTo>
                      <a:pt x="5397" y="14010"/>
                      <a:pt x="6950" y="13528"/>
                      <a:pt x="7911" y="13528"/>
                    </a:cubicBezTo>
                    <a:cubicBezTo>
                      <a:pt x="8222" y="13528"/>
                      <a:pt x="8471" y="13579"/>
                      <a:pt x="8605" y="13713"/>
                    </a:cubicBezTo>
                    <a:cubicBezTo>
                      <a:pt x="9769" y="14854"/>
                      <a:pt x="7464" y="14877"/>
                      <a:pt x="7030" y="14946"/>
                    </a:cubicBezTo>
                    <a:cubicBezTo>
                      <a:pt x="6391" y="15060"/>
                      <a:pt x="5798" y="15197"/>
                      <a:pt x="5204" y="15425"/>
                    </a:cubicBezTo>
                    <a:cubicBezTo>
                      <a:pt x="4474" y="15699"/>
                      <a:pt x="3629" y="16110"/>
                      <a:pt x="3173" y="16794"/>
                    </a:cubicBezTo>
                    <a:cubicBezTo>
                      <a:pt x="2237" y="18278"/>
                      <a:pt x="3515" y="19693"/>
                      <a:pt x="4908" y="20195"/>
                    </a:cubicBezTo>
                    <a:cubicBezTo>
                      <a:pt x="5512" y="20404"/>
                      <a:pt x="6116" y="20475"/>
                      <a:pt x="6720" y="20475"/>
                    </a:cubicBezTo>
                    <a:cubicBezTo>
                      <a:pt x="7371" y="20475"/>
                      <a:pt x="8022" y="20392"/>
                      <a:pt x="8674" y="20310"/>
                    </a:cubicBezTo>
                    <a:cubicBezTo>
                      <a:pt x="9045" y="20257"/>
                      <a:pt x="9404" y="20232"/>
                      <a:pt x="9752" y="20232"/>
                    </a:cubicBezTo>
                    <a:cubicBezTo>
                      <a:pt x="11937" y="20232"/>
                      <a:pt x="13703" y="21215"/>
                      <a:pt x="15474" y="22618"/>
                    </a:cubicBezTo>
                    <a:lnTo>
                      <a:pt x="15474" y="22618"/>
                    </a:lnTo>
                    <a:cubicBezTo>
                      <a:pt x="15430" y="22524"/>
                      <a:pt x="15339" y="22219"/>
                      <a:pt x="15248" y="22158"/>
                    </a:cubicBezTo>
                    <a:cubicBezTo>
                      <a:pt x="14928" y="21884"/>
                      <a:pt x="14517" y="21611"/>
                      <a:pt x="14175" y="21382"/>
                    </a:cubicBezTo>
                    <a:cubicBezTo>
                      <a:pt x="12822" y="20494"/>
                      <a:pt x="11433" y="19963"/>
                      <a:pt x="9835" y="19963"/>
                    </a:cubicBezTo>
                    <a:cubicBezTo>
                      <a:pt x="9626" y="19963"/>
                      <a:pt x="9415" y="19972"/>
                      <a:pt x="9199" y="19990"/>
                    </a:cubicBezTo>
                    <a:cubicBezTo>
                      <a:pt x="8282" y="20053"/>
                      <a:pt x="7475" y="20248"/>
                      <a:pt x="6618" y="20248"/>
                    </a:cubicBezTo>
                    <a:cubicBezTo>
                      <a:pt x="6237" y="20248"/>
                      <a:pt x="5847" y="20209"/>
                      <a:pt x="5433" y="20104"/>
                    </a:cubicBezTo>
                    <a:cubicBezTo>
                      <a:pt x="3378" y="19579"/>
                      <a:pt x="2169" y="17479"/>
                      <a:pt x="4360" y="16064"/>
                    </a:cubicBezTo>
                    <a:cubicBezTo>
                      <a:pt x="5570" y="15288"/>
                      <a:pt x="6825" y="15356"/>
                      <a:pt x="8172" y="15037"/>
                    </a:cubicBezTo>
                    <a:cubicBezTo>
                      <a:pt x="8423" y="14991"/>
                      <a:pt x="9130" y="14900"/>
                      <a:pt x="9336" y="14603"/>
                    </a:cubicBezTo>
                    <a:cubicBezTo>
                      <a:pt x="9930" y="13718"/>
                      <a:pt x="9055" y="13487"/>
                      <a:pt x="7967" y="13487"/>
                    </a:cubicBezTo>
                    <a:cubicBezTo>
                      <a:pt x="6839" y="13487"/>
                      <a:pt x="5482" y="13735"/>
                      <a:pt x="5296" y="13759"/>
                    </a:cubicBezTo>
                    <a:cubicBezTo>
                      <a:pt x="5131" y="13774"/>
                      <a:pt x="4962" y="13782"/>
                      <a:pt x="4789" y="13782"/>
                    </a:cubicBezTo>
                    <a:cubicBezTo>
                      <a:pt x="3188" y="13782"/>
                      <a:pt x="1325" y="13095"/>
                      <a:pt x="913" y="11385"/>
                    </a:cubicBezTo>
                    <a:cubicBezTo>
                      <a:pt x="431" y="9355"/>
                      <a:pt x="2012" y="8608"/>
                      <a:pt x="3582" y="8608"/>
                    </a:cubicBezTo>
                    <a:cubicBezTo>
                      <a:pt x="4095" y="8608"/>
                      <a:pt x="4606" y="8688"/>
                      <a:pt x="5045" y="8828"/>
                    </a:cubicBezTo>
                    <a:cubicBezTo>
                      <a:pt x="5406" y="8939"/>
                      <a:pt x="5887" y="9244"/>
                      <a:pt x="6301" y="9244"/>
                    </a:cubicBezTo>
                    <a:cubicBezTo>
                      <a:pt x="6487" y="9244"/>
                      <a:pt x="6660" y="9181"/>
                      <a:pt x="6802" y="9011"/>
                    </a:cubicBezTo>
                    <a:cubicBezTo>
                      <a:pt x="7236" y="8486"/>
                      <a:pt x="6756" y="8052"/>
                      <a:pt x="6391" y="7733"/>
                    </a:cubicBezTo>
                    <a:cubicBezTo>
                      <a:pt x="4999" y="6546"/>
                      <a:pt x="3424" y="5952"/>
                      <a:pt x="2945" y="3944"/>
                    </a:cubicBezTo>
                    <a:cubicBezTo>
                      <a:pt x="2520" y="2086"/>
                      <a:pt x="3467" y="269"/>
                      <a:pt x="5052" y="269"/>
                    </a:cubicBezTo>
                    <a:cubicBezTo>
                      <a:pt x="5511" y="269"/>
                      <a:pt x="6025" y="422"/>
                      <a:pt x="6574" y="771"/>
                    </a:cubicBezTo>
                    <a:cubicBezTo>
                      <a:pt x="8240" y="1821"/>
                      <a:pt x="9085" y="3601"/>
                      <a:pt x="9222" y="5519"/>
                    </a:cubicBezTo>
                    <a:cubicBezTo>
                      <a:pt x="9267" y="6180"/>
                      <a:pt x="8994" y="7504"/>
                      <a:pt x="9860" y="7733"/>
                    </a:cubicBezTo>
                    <a:lnTo>
                      <a:pt x="9860" y="7733"/>
                    </a:lnTo>
                    <a:cubicBezTo>
                      <a:pt x="9870" y="7737"/>
                      <a:pt x="9882" y="7739"/>
                      <a:pt x="9894" y="7739"/>
                    </a:cubicBezTo>
                    <a:cubicBezTo>
                      <a:pt x="9895" y="7739"/>
                      <a:pt x="9896" y="7739"/>
                      <a:pt x="9897" y="7739"/>
                    </a:cubicBezTo>
                    <a:lnTo>
                      <a:pt x="9897" y="7739"/>
                    </a:lnTo>
                    <a:cubicBezTo>
                      <a:pt x="9899" y="7739"/>
                      <a:pt x="9900" y="7739"/>
                      <a:pt x="9901" y="7739"/>
                    </a:cubicBezTo>
                    <a:cubicBezTo>
                      <a:pt x="9920" y="7739"/>
                      <a:pt x="9937" y="7734"/>
                      <a:pt x="9951" y="7727"/>
                    </a:cubicBezTo>
                    <a:lnTo>
                      <a:pt x="9951" y="7727"/>
                    </a:lnTo>
                    <a:cubicBezTo>
                      <a:pt x="10591" y="7547"/>
                      <a:pt x="10592" y="6426"/>
                      <a:pt x="10660" y="5907"/>
                    </a:cubicBezTo>
                    <a:cubicBezTo>
                      <a:pt x="10865" y="4766"/>
                      <a:pt x="11070" y="3647"/>
                      <a:pt x="12212" y="3031"/>
                    </a:cubicBezTo>
                    <a:cubicBezTo>
                      <a:pt x="12556" y="2849"/>
                      <a:pt x="12866" y="2769"/>
                      <a:pt x="13144" y="2769"/>
                    </a:cubicBezTo>
                    <a:cubicBezTo>
                      <a:pt x="14505" y="2769"/>
                      <a:pt x="15088" y="4694"/>
                      <a:pt x="15088" y="6021"/>
                    </a:cubicBezTo>
                    <a:cubicBezTo>
                      <a:pt x="15088" y="8212"/>
                      <a:pt x="14061" y="9285"/>
                      <a:pt x="12782" y="10837"/>
                    </a:cubicBezTo>
                    <a:cubicBezTo>
                      <a:pt x="12463" y="11225"/>
                      <a:pt x="11961" y="11887"/>
                      <a:pt x="12486" y="12366"/>
                    </a:cubicBezTo>
                    <a:cubicBezTo>
                      <a:pt x="12648" y="12521"/>
                      <a:pt x="12826" y="12583"/>
                      <a:pt x="13003" y="12583"/>
                    </a:cubicBezTo>
                    <a:cubicBezTo>
                      <a:pt x="13323" y="12583"/>
                      <a:pt x="13643" y="12381"/>
                      <a:pt x="13878" y="12161"/>
                    </a:cubicBezTo>
                    <a:cubicBezTo>
                      <a:pt x="14540" y="11499"/>
                      <a:pt x="14631" y="10449"/>
                      <a:pt x="15499" y="9878"/>
                    </a:cubicBezTo>
                    <a:cubicBezTo>
                      <a:pt x="15860" y="9639"/>
                      <a:pt x="16183" y="9536"/>
                      <a:pt x="16468" y="9536"/>
                    </a:cubicBezTo>
                    <a:cubicBezTo>
                      <a:pt x="17567" y="9536"/>
                      <a:pt x="18096" y="11074"/>
                      <a:pt x="18078" y="12252"/>
                    </a:cubicBezTo>
                    <a:cubicBezTo>
                      <a:pt x="18032" y="14489"/>
                      <a:pt x="16685" y="15699"/>
                      <a:pt x="15499" y="17388"/>
                    </a:cubicBezTo>
                    <a:cubicBezTo>
                      <a:pt x="14791" y="18415"/>
                      <a:pt x="14700" y="19739"/>
                      <a:pt x="14928" y="20949"/>
                    </a:cubicBezTo>
                    <a:cubicBezTo>
                      <a:pt x="15019" y="21428"/>
                      <a:pt x="15476" y="22090"/>
                      <a:pt x="15499" y="22546"/>
                    </a:cubicBezTo>
                    <a:cubicBezTo>
                      <a:pt x="15502" y="22596"/>
                      <a:pt x="15502" y="22625"/>
                      <a:pt x="15499" y="22638"/>
                    </a:cubicBezTo>
                    <a:lnTo>
                      <a:pt x="15499" y="22638"/>
                    </a:lnTo>
                    <a:cubicBezTo>
                      <a:pt x="15537" y="22668"/>
                      <a:pt x="15575" y="22699"/>
                      <a:pt x="15613" y="22729"/>
                    </a:cubicBezTo>
                    <a:cubicBezTo>
                      <a:pt x="15635" y="22745"/>
                      <a:pt x="15660" y="22753"/>
                      <a:pt x="15686" y="22753"/>
                    </a:cubicBezTo>
                    <a:cubicBezTo>
                      <a:pt x="15767" y="22753"/>
                      <a:pt x="15847" y="22679"/>
                      <a:pt x="15795" y="22592"/>
                    </a:cubicBezTo>
                    <a:cubicBezTo>
                      <a:pt x="15293" y="21816"/>
                      <a:pt x="15065" y="20835"/>
                      <a:pt x="15042" y="19899"/>
                    </a:cubicBezTo>
                    <a:cubicBezTo>
                      <a:pt x="15019" y="18278"/>
                      <a:pt x="15704" y="17571"/>
                      <a:pt x="16617" y="16406"/>
                    </a:cubicBezTo>
                    <a:cubicBezTo>
                      <a:pt x="17781" y="14968"/>
                      <a:pt x="18603" y="13142"/>
                      <a:pt x="18260" y="11248"/>
                    </a:cubicBezTo>
                    <a:cubicBezTo>
                      <a:pt x="18101" y="10358"/>
                      <a:pt x="17621" y="9422"/>
                      <a:pt x="16640" y="9308"/>
                    </a:cubicBezTo>
                    <a:cubicBezTo>
                      <a:pt x="16565" y="9297"/>
                      <a:pt x="16491" y="9292"/>
                      <a:pt x="16419" y="9292"/>
                    </a:cubicBezTo>
                    <a:cubicBezTo>
                      <a:pt x="16027" y="9292"/>
                      <a:pt x="15670" y="9442"/>
                      <a:pt x="15362" y="9673"/>
                    </a:cubicBezTo>
                    <a:cubicBezTo>
                      <a:pt x="15088" y="9856"/>
                      <a:pt x="14859" y="10175"/>
                      <a:pt x="14700" y="10403"/>
                    </a:cubicBezTo>
                    <a:cubicBezTo>
                      <a:pt x="14225" y="11016"/>
                      <a:pt x="13819" y="12108"/>
                      <a:pt x="13230" y="12108"/>
                    </a:cubicBezTo>
                    <a:cubicBezTo>
                      <a:pt x="13139" y="12108"/>
                      <a:pt x="13043" y="12082"/>
                      <a:pt x="12942" y="12024"/>
                    </a:cubicBezTo>
                    <a:cubicBezTo>
                      <a:pt x="12235" y="11613"/>
                      <a:pt x="13444" y="10563"/>
                      <a:pt x="13946" y="9947"/>
                    </a:cubicBezTo>
                    <a:cubicBezTo>
                      <a:pt x="14449" y="9331"/>
                      <a:pt x="14814" y="8646"/>
                      <a:pt x="15042" y="7893"/>
                    </a:cubicBezTo>
                    <a:cubicBezTo>
                      <a:pt x="15476" y="6500"/>
                      <a:pt x="15590" y="4263"/>
                      <a:pt x="14449" y="3122"/>
                    </a:cubicBezTo>
                    <a:cubicBezTo>
                      <a:pt x="14056" y="2729"/>
                      <a:pt x="13607" y="2557"/>
                      <a:pt x="13153" y="2557"/>
                    </a:cubicBezTo>
                    <a:cubicBezTo>
                      <a:pt x="12683" y="2557"/>
                      <a:pt x="12207" y="2741"/>
                      <a:pt x="11778" y="3054"/>
                    </a:cubicBezTo>
                    <a:cubicBezTo>
                      <a:pt x="11253" y="3442"/>
                      <a:pt x="10956" y="3875"/>
                      <a:pt x="10728" y="4469"/>
                    </a:cubicBezTo>
                    <a:cubicBezTo>
                      <a:pt x="10549" y="4984"/>
                      <a:pt x="10546" y="7280"/>
                      <a:pt x="9898" y="7516"/>
                    </a:cubicBezTo>
                    <a:lnTo>
                      <a:pt x="9898" y="7516"/>
                    </a:lnTo>
                    <a:cubicBezTo>
                      <a:pt x="9250" y="7247"/>
                      <a:pt x="9425" y="4870"/>
                      <a:pt x="9290" y="4286"/>
                    </a:cubicBezTo>
                    <a:cubicBezTo>
                      <a:pt x="9016" y="3031"/>
                      <a:pt x="8331" y="1981"/>
                      <a:pt x="7396" y="1136"/>
                    </a:cubicBezTo>
                    <a:cubicBezTo>
                      <a:pt x="6730" y="530"/>
                      <a:pt x="5806" y="0"/>
                      <a:pt x="4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49"/>
            <p:cNvGrpSpPr/>
            <p:nvPr/>
          </p:nvGrpSpPr>
          <p:grpSpPr>
            <a:xfrm>
              <a:off x="952274" y="845157"/>
              <a:ext cx="702798" cy="839984"/>
              <a:chOff x="446424" y="2559457"/>
              <a:chExt cx="702798" cy="839984"/>
            </a:xfrm>
          </p:grpSpPr>
          <p:sp>
            <p:nvSpPr>
              <p:cNvPr id="3999" name="Google Shape;3999;p49"/>
              <p:cNvSpPr/>
              <p:nvPr/>
            </p:nvSpPr>
            <p:spPr>
              <a:xfrm>
                <a:off x="446424" y="2563296"/>
                <a:ext cx="696449" cy="832748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22557" extrusionOk="0">
                    <a:moveTo>
                      <a:pt x="5370" y="1"/>
                    </a:moveTo>
                    <a:cubicBezTo>
                      <a:pt x="3940" y="1"/>
                      <a:pt x="2972" y="1378"/>
                      <a:pt x="3196" y="3406"/>
                    </a:cubicBezTo>
                    <a:cubicBezTo>
                      <a:pt x="3607" y="7104"/>
                      <a:pt x="7670" y="7401"/>
                      <a:pt x="7259" y="8587"/>
                    </a:cubicBezTo>
                    <a:cubicBezTo>
                      <a:pt x="7147" y="8915"/>
                      <a:pt x="6994" y="9032"/>
                      <a:pt x="6781" y="9032"/>
                    </a:cubicBezTo>
                    <a:cubicBezTo>
                      <a:pt x="6252" y="9032"/>
                      <a:pt x="5351" y="8314"/>
                      <a:pt x="3790" y="8314"/>
                    </a:cubicBezTo>
                    <a:cubicBezTo>
                      <a:pt x="1598" y="8314"/>
                      <a:pt x="1" y="10687"/>
                      <a:pt x="2192" y="12742"/>
                    </a:cubicBezTo>
                    <a:cubicBezTo>
                      <a:pt x="3101" y="13572"/>
                      <a:pt x="4100" y="13807"/>
                      <a:pt x="5048" y="13807"/>
                    </a:cubicBezTo>
                    <a:cubicBezTo>
                      <a:pt x="6290" y="13807"/>
                      <a:pt x="7444" y="13404"/>
                      <a:pt x="8195" y="13404"/>
                    </a:cubicBezTo>
                    <a:cubicBezTo>
                      <a:pt x="10249" y="13404"/>
                      <a:pt x="10660" y="14705"/>
                      <a:pt x="7989" y="14887"/>
                    </a:cubicBezTo>
                    <a:cubicBezTo>
                      <a:pt x="6004" y="15047"/>
                      <a:pt x="3401" y="16097"/>
                      <a:pt x="3379" y="17649"/>
                    </a:cubicBezTo>
                    <a:cubicBezTo>
                      <a:pt x="3360" y="19326"/>
                      <a:pt x="5206" y="20276"/>
                      <a:pt x="7392" y="20276"/>
                    </a:cubicBezTo>
                    <a:cubicBezTo>
                      <a:pt x="7943" y="20276"/>
                      <a:pt x="8515" y="20215"/>
                      <a:pt x="9085" y="20091"/>
                    </a:cubicBezTo>
                    <a:cubicBezTo>
                      <a:pt x="9537" y="19991"/>
                      <a:pt x="9977" y="19944"/>
                      <a:pt x="10408" y="19944"/>
                    </a:cubicBezTo>
                    <a:cubicBezTo>
                      <a:pt x="12434" y="19944"/>
                      <a:pt x="14252" y="20994"/>
                      <a:pt x="16115" y="22557"/>
                    </a:cubicBezTo>
                    <a:cubicBezTo>
                      <a:pt x="16115" y="22557"/>
                      <a:pt x="14814" y="20594"/>
                      <a:pt x="15636" y="17991"/>
                    </a:cubicBezTo>
                    <a:cubicBezTo>
                      <a:pt x="15955" y="17010"/>
                      <a:pt x="18261" y="15572"/>
                      <a:pt x="18580" y="12742"/>
                    </a:cubicBezTo>
                    <a:cubicBezTo>
                      <a:pt x="18864" y="10310"/>
                      <a:pt x="17871" y="9299"/>
                      <a:pt x="16869" y="9299"/>
                    </a:cubicBezTo>
                    <a:cubicBezTo>
                      <a:pt x="16422" y="9299"/>
                      <a:pt x="15974" y="9500"/>
                      <a:pt x="15636" y="9866"/>
                    </a:cubicBezTo>
                    <a:cubicBezTo>
                      <a:pt x="14540" y="11053"/>
                      <a:pt x="14449" y="12148"/>
                      <a:pt x="13719" y="12308"/>
                    </a:cubicBezTo>
                    <a:cubicBezTo>
                      <a:pt x="13615" y="12333"/>
                      <a:pt x="13522" y="12344"/>
                      <a:pt x="13438" y="12344"/>
                    </a:cubicBezTo>
                    <a:cubicBezTo>
                      <a:pt x="12737" y="12344"/>
                      <a:pt x="12670" y="11562"/>
                      <a:pt x="13057" y="11053"/>
                    </a:cubicBezTo>
                    <a:cubicBezTo>
                      <a:pt x="13513" y="10482"/>
                      <a:pt x="15636" y="9135"/>
                      <a:pt x="15636" y="5917"/>
                    </a:cubicBezTo>
                    <a:cubicBezTo>
                      <a:pt x="15636" y="3678"/>
                      <a:pt x="14719" y="2541"/>
                      <a:pt x="13606" y="2541"/>
                    </a:cubicBezTo>
                    <a:cubicBezTo>
                      <a:pt x="12971" y="2541"/>
                      <a:pt x="12271" y="2911"/>
                      <a:pt x="11641" y="3657"/>
                    </a:cubicBezTo>
                    <a:cubicBezTo>
                      <a:pt x="10826" y="4609"/>
                      <a:pt x="11090" y="7538"/>
                      <a:pt x="10357" y="7538"/>
                    </a:cubicBezTo>
                    <a:cubicBezTo>
                      <a:pt x="10352" y="7538"/>
                      <a:pt x="10346" y="7538"/>
                      <a:pt x="10340" y="7538"/>
                    </a:cubicBezTo>
                    <a:cubicBezTo>
                      <a:pt x="9131" y="7423"/>
                      <a:pt x="10683" y="4456"/>
                      <a:pt x="8446" y="1831"/>
                    </a:cubicBezTo>
                    <a:cubicBezTo>
                      <a:pt x="7359" y="550"/>
                      <a:pt x="6272" y="1"/>
                      <a:pt x="5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49"/>
              <p:cNvSpPr/>
              <p:nvPr/>
            </p:nvSpPr>
            <p:spPr>
              <a:xfrm>
                <a:off x="646296" y="2641783"/>
                <a:ext cx="352710" cy="697556"/>
              </a:xfrm>
              <a:custGeom>
                <a:avLst/>
                <a:gdLst/>
                <a:ahLst/>
                <a:cxnLst/>
                <a:rect l="l" t="t" r="r" b="b"/>
                <a:pathLst>
                  <a:path w="9554" h="18895" extrusionOk="0">
                    <a:moveTo>
                      <a:pt x="171" y="0"/>
                    </a:moveTo>
                    <a:cubicBezTo>
                      <a:pt x="84" y="0"/>
                      <a:pt x="0" y="81"/>
                      <a:pt x="65" y="162"/>
                    </a:cubicBezTo>
                    <a:cubicBezTo>
                      <a:pt x="1754" y="2536"/>
                      <a:pt x="3283" y="5069"/>
                      <a:pt x="4493" y="7740"/>
                    </a:cubicBezTo>
                    <a:cubicBezTo>
                      <a:pt x="6159" y="11437"/>
                      <a:pt x="7003" y="15432"/>
                      <a:pt x="9309" y="18833"/>
                    </a:cubicBezTo>
                    <a:cubicBezTo>
                      <a:pt x="9331" y="18876"/>
                      <a:pt x="9366" y="18895"/>
                      <a:pt x="9402" y="18895"/>
                    </a:cubicBezTo>
                    <a:cubicBezTo>
                      <a:pt x="9478" y="18895"/>
                      <a:pt x="9554" y="18812"/>
                      <a:pt x="9491" y="18719"/>
                    </a:cubicBezTo>
                    <a:cubicBezTo>
                      <a:pt x="7209" y="15318"/>
                      <a:pt x="6364" y="11300"/>
                      <a:pt x="4675" y="7626"/>
                    </a:cubicBezTo>
                    <a:cubicBezTo>
                      <a:pt x="3488" y="4955"/>
                      <a:pt x="1936" y="2421"/>
                      <a:pt x="270" y="48"/>
                    </a:cubicBezTo>
                    <a:cubicBezTo>
                      <a:pt x="243" y="14"/>
                      <a:pt x="207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49"/>
              <p:cNvSpPr/>
              <p:nvPr/>
            </p:nvSpPr>
            <p:spPr>
              <a:xfrm>
                <a:off x="575525" y="2604385"/>
                <a:ext cx="56225" cy="15546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4211" extrusionOk="0">
                    <a:moveTo>
                      <a:pt x="582" y="1"/>
                    </a:moveTo>
                    <a:cubicBezTo>
                      <a:pt x="244" y="1"/>
                      <a:pt x="0" y="1211"/>
                      <a:pt x="87" y="1905"/>
                    </a:cubicBezTo>
                    <a:cubicBezTo>
                      <a:pt x="156" y="2613"/>
                      <a:pt x="818" y="4188"/>
                      <a:pt x="1160" y="4210"/>
                    </a:cubicBezTo>
                    <a:cubicBezTo>
                      <a:pt x="1163" y="4211"/>
                      <a:pt x="1166" y="4211"/>
                      <a:pt x="1169" y="4211"/>
                    </a:cubicBezTo>
                    <a:cubicBezTo>
                      <a:pt x="1523" y="4211"/>
                      <a:pt x="1387" y="2881"/>
                      <a:pt x="1251" y="2247"/>
                    </a:cubicBezTo>
                    <a:cubicBezTo>
                      <a:pt x="1114" y="1586"/>
                      <a:pt x="932" y="125"/>
                      <a:pt x="635" y="11"/>
                    </a:cubicBezTo>
                    <a:cubicBezTo>
                      <a:pt x="617" y="4"/>
                      <a:pt x="599" y="1"/>
                      <a:pt x="58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49"/>
              <p:cNvSpPr/>
              <p:nvPr/>
            </p:nvSpPr>
            <p:spPr>
              <a:xfrm>
                <a:off x="462447" y="2559457"/>
                <a:ext cx="686776" cy="839984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2753" extrusionOk="0">
                    <a:moveTo>
                      <a:pt x="15474" y="22618"/>
                    </a:moveTo>
                    <a:cubicBezTo>
                      <a:pt x="15482" y="22636"/>
                      <a:pt x="15489" y="22646"/>
                      <a:pt x="15494" y="22646"/>
                    </a:cubicBezTo>
                    <a:cubicBezTo>
                      <a:pt x="15496" y="22646"/>
                      <a:pt x="15498" y="22644"/>
                      <a:pt x="15499" y="22638"/>
                    </a:cubicBezTo>
                    <a:lnTo>
                      <a:pt x="15499" y="22638"/>
                    </a:lnTo>
                    <a:cubicBezTo>
                      <a:pt x="15491" y="22631"/>
                      <a:pt x="15482" y="22625"/>
                      <a:pt x="15474" y="22618"/>
                    </a:cubicBezTo>
                    <a:close/>
                    <a:moveTo>
                      <a:pt x="4909" y="0"/>
                    </a:moveTo>
                    <a:cubicBezTo>
                      <a:pt x="4421" y="0"/>
                      <a:pt x="3941" y="157"/>
                      <a:pt x="3515" y="543"/>
                    </a:cubicBezTo>
                    <a:cubicBezTo>
                      <a:pt x="2260" y="1661"/>
                      <a:pt x="2443" y="3921"/>
                      <a:pt x="3219" y="5268"/>
                    </a:cubicBezTo>
                    <a:cubicBezTo>
                      <a:pt x="3538" y="5838"/>
                      <a:pt x="3995" y="6318"/>
                      <a:pt x="4497" y="6729"/>
                    </a:cubicBezTo>
                    <a:cubicBezTo>
                      <a:pt x="4839" y="7002"/>
                      <a:pt x="5227" y="7231"/>
                      <a:pt x="5592" y="7482"/>
                    </a:cubicBezTo>
                    <a:cubicBezTo>
                      <a:pt x="6140" y="7847"/>
                      <a:pt x="6779" y="7961"/>
                      <a:pt x="6254" y="8555"/>
                    </a:cubicBezTo>
                    <a:cubicBezTo>
                      <a:pt x="6113" y="8725"/>
                      <a:pt x="5912" y="8788"/>
                      <a:pt x="5676" y="8788"/>
                    </a:cubicBezTo>
                    <a:cubicBezTo>
                      <a:pt x="5020" y="8788"/>
                      <a:pt x="4094" y="8302"/>
                      <a:pt x="3421" y="8302"/>
                    </a:cubicBezTo>
                    <a:cubicBezTo>
                      <a:pt x="3399" y="8302"/>
                      <a:pt x="3377" y="8302"/>
                      <a:pt x="3356" y="8303"/>
                    </a:cubicBezTo>
                    <a:cubicBezTo>
                      <a:pt x="2534" y="8326"/>
                      <a:pt x="1735" y="8600"/>
                      <a:pt x="1187" y="9239"/>
                    </a:cubicBezTo>
                    <a:cubicBezTo>
                      <a:pt x="0" y="10609"/>
                      <a:pt x="845" y="12412"/>
                      <a:pt x="2191" y="13325"/>
                    </a:cubicBezTo>
                    <a:cubicBezTo>
                      <a:pt x="2925" y="13821"/>
                      <a:pt x="3781" y="14012"/>
                      <a:pt x="4644" y="14012"/>
                    </a:cubicBezTo>
                    <a:cubicBezTo>
                      <a:pt x="4694" y="14012"/>
                      <a:pt x="4744" y="14011"/>
                      <a:pt x="4794" y="14010"/>
                    </a:cubicBezTo>
                    <a:cubicBezTo>
                      <a:pt x="5397" y="14010"/>
                      <a:pt x="6950" y="13528"/>
                      <a:pt x="7911" y="13528"/>
                    </a:cubicBezTo>
                    <a:cubicBezTo>
                      <a:pt x="8222" y="13528"/>
                      <a:pt x="8471" y="13579"/>
                      <a:pt x="8605" y="13713"/>
                    </a:cubicBezTo>
                    <a:cubicBezTo>
                      <a:pt x="9769" y="14854"/>
                      <a:pt x="7464" y="14877"/>
                      <a:pt x="7030" y="14946"/>
                    </a:cubicBezTo>
                    <a:cubicBezTo>
                      <a:pt x="6391" y="15060"/>
                      <a:pt x="5798" y="15197"/>
                      <a:pt x="5204" y="15425"/>
                    </a:cubicBezTo>
                    <a:cubicBezTo>
                      <a:pt x="4474" y="15699"/>
                      <a:pt x="3629" y="16110"/>
                      <a:pt x="3173" y="16794"/>
                    </a:cubicBezTo>
                    <a:cubicBezTo>
                      <a:pt x="2237" y="18278"/>
                      <a:pt x="3515" y="19693"/>
                      <a:pt x="4908" y="20195"/>
                    </a:cubicBezTo>
                    <a:cubicBezTo>
                      <a:pt x="5512" y="20404"/>
                      <a:pt x="6116" y="20475"/>
                      <a:pt x="6720" y="20475"/>
                    </a:cubicBezTo>
                    <a:cubicBezTo>
                      <a:pt x="7371" y="20475"/>
                      <a:pt x="8022" y="20392"/>
                      <a:pt x="8674" y="20310"/>
                    </a:cubicBezTo>
                    <a:cubicBezTo>
                      <a:pt x="9045" y="20257"/>
                      <a:pt x="9404" y="20232"/>
                      <a:pt x="9752" y="20232"/>
                    </a:cubicBezTo>
                    <a:cubicBezTo>
                      <a:pt x="11937" y="20232"/>
                      <a:pt x="13703" y="21215"/>
                      <a:pt x="15474" y="22618"/>
                    </a:cubicBezTo>
                    <a:lnTo>
                      <a:pt x="15474" y="22618"/>
                    </a:lnTo>
                    <a:cubicBezTo>
                      <a:pt x="15430" y="22524"/>
                      <a:pt x="15339" y="22219"/>
                      <a:pt x="15248" y="22158"/>
                    </a:cubicBezTo>
                    <a:cubicBezTo>
                      <a:pt x="14928" y="21884"/>
                      <a:pt x="14517" y="21611"/>
                      <a:pt x="14175" y="21382"/>
                    </a:cubicBezTo>
                    <a:cubicBezTo>
                      <a:pt x="12822" y="20494"/>
                      <a:pt x="11433" y="19963"/>
                      <a:pt x="9835" y="19963"/>
                    </a:cubicBezTo>
                    <a:cubicBezTo>
                      <a:pt x="9626" y="19963"/>
                      <a:pt x="9415" y="19972"/>
                      <a:pt x="9199" y="19990"/>
                    </a:cubicBezTo>
                    <a:cubicBezTo>
                      <a:pt x="8282" y="20053"/>
                      <a:pt x="7475" y="20248"/>
                      <a:pt x="6618" y="20248"/>
                    </a:cubicBezTo>
                    <a:cubicBezTo>
                      <a:pt x="6237" y="20248"/>
                      <a:pt x="5847" y="20209"/>
                      <a:pt x="5433" y="20104"/>
                    </a:cubicBezTo>
                    <a:cubicBezTo>
                      <a:pt x="3378" y="19579"/>
                      <a:pt x="2169" y="17479"/>
                      <a:pt x="4360" y="16064"/>
                    </a:cubicBezTo>
                    <a:cubicBezTo>
                      <a:pt x="5570" y="15288"/>
                      <a:pt x="6825" y="15356"/>
                      <a:pt x="8172" y="15037"/>
                    </a:cubicBezTo>
                    <a:cubicBezTo>
                      <a:pt x="8423" y="14991"/>
                      <a:pt x="9130" y="14900"/>
                      <a:pt x="9336" y="14603"/>
                    </a:cubicBezTo>
                    <a:cubicBezTo>
                      <a:pt x="9930" y="13718"/>
                      <a:pt x="9055" y="13487"/>
                      <a:pt x="7967" y="13487"/>
                    </a:cubicBezTo>
                    <a:cubicBezTo>
                      <a:pt x="6839" y="13487"/>
                      <a:pt x="5482" y="13735"/>
                      <a:pt x="5296" y="13759"/>
                    </a:cubicBezTo>
                    <a:cubicBezTo>
                      <a:pt x="5131" y="13774"/>
                      <a:pt x="4962" y="13782"/>
                      <a:pt x="4789" y="13782"/>
                    </a:cubicBezTo>
                    <a:cubicBezTo>
                      <a:pt x="3188" y="13782"/>
                      <a:pt x="1325" y="13095"/>
                      <a:pt x="913" y="11385"/>
                    </a:cubicBezTo>
                    <a:cubicBezTo>
                      <a:pt x="431" y="9355"/>
                      <a:pt x="2012" y="8608"/>
                      <a:pt x="3582" y="8608"/>
                    </a:cubicBezTo>
                    <a:cubicBezTo>
                      <a:pt x="4095" y="8608"/>
                      <a:pt x="4606" y="8688"/>
                      <a:pt x="5045" y="8828"/>
                    </a:cubicBezTo>
                    <a:cubicBezTo>
                      <a:pt x="5406" y="8939"/>
                      <a:pt x="5887" y="9244"/>
                      <a:pt x="6301" y="9244"/>
                    </a:cubicBezTo>
                    <a:cubicBezTo>
                      <a:pt x="6487" y="9244"/>
                      <a:pt x="6660" y="9181"/>
                      <a:pt x="6802" y="9011"/>
                    </a:cubicBezTo>
                    <a:cubicBezTo>
                      <a:pt x="7236" y="8486"/>
                      <a:pt x="6756" y="8052"/>
                      <a:pt x="6391" y="7733"/>
                    </a:cubicBezTo>
                    <a:cubicBezTo>
                      <a:pt x="4999" y="6546"/>
                      <a:pt x="3424" y="5952"/>
                      <a:pt x="2945" y="3944"/>
                    </a:cubicBezTo>
                    <a:cubicBezTo>
                      <a:pt x="2520" y="2086"/>
                      <a:pt x="3467" y="269"/>
                      <a:pt x="5052" y="269"/>
                    </a:cubicBezTo>
                    <a:cubicBezTo>
                      <a:pt x="5511" y="269"/>
                      <a:pt x="6025" y="422"/>
                      <a:pt x="6574" y="771"/>
                    </a:cubicBezTo>
                    <a:cubicBezTo>
                      <a:pt x="8240" y="1821"/>
                      <a:pt x="9085" y="3601"/>
                      <a:pt x="9222" y="5519"/>
                    </a:cubicBezTo>
                    <a:cubicBezTo>
                      <a:pt x="9267" y="6180"/>
                      <a:pt x="8994" y="7504"/>
                      <a:pt x="9860" y="7733"/>
                    </a:cubicBezTo>
                    <a:lnTo>
                      <a:pt x="9860" y="7733"/>
                    </a:lnTo>
                    <a:cubicBezTo>
                      <a:pt x="9870" y="7737"/>
                      <a:pt x="9882" y="7739"/>
                      <a:pt x="9894" y="7739"/>
                    </a:cubicBezTo>
                    <a:cubicBezTo>
                      <a:pt x="9895" y="7739"/>
                      <a:pt x="9896" y="7739"/>
                      <a:pt x="9897" y="7739"/>
                    </a:cubicBezTo>
                    <a:lnTo>
                      <a:pt x="9897" y="7739"/>
                    </a:lnTo>
                    <a:cubicBezTo>
                      <a:pt x="9899" y="7739"/>
                      <a:pt x="9900" y="7739"/>
                      <a:pt x="9901" y="7739"/>
                    </a:cubicBezTo>
                    <a:cubicBezTo>
                      <a:pt x="9920" y="7739"/>
                      <a:pt x="9937" y="7734"/>
                      <a:pt x="9951" y="7727"/>
                    </a:cubicBezTo>
                    <a:lnTo>
                      <a:pt x="9951" y="7727"/>
                    </a:lnTo>
                    <a:cubicBezTo>
                      <a:pt x="10591" y="7547"/>
                      <a:pt x="10592" y="6426"/>
                      <a:pt x="10660" y="5907"/>
                    </a:cubicBezTo>
                    <a:cubicBezTo>
                      <a:pt x="10865" y="4766"/>
                      <a:pt x="11070" y="3647"/>
                      <a:pt x="12212" y="3031"/>
                    </a:cubicBezTo>
                    <a:cubicBezTo>
                      <a:pt x="12556" y="2849"/>
                      <a:pt x="12866" y="2769"/>
                      <a:pt x="13144" y="2769"/>
                    </a:cubicBezTo>
                    <a:cubicBezTo>
                      <a:pt x="14505" y="2769"/>
                      <a:pt x="15088" y="4694"/>
                      <a:pt x="15088" y="6021"/>
                    </a:cubicBezTo>
                    <a:cubicBezTo>
                      <a:pt x="15088" y="8212"/>
                      <a:pt x="14061" y="9285"/>
                      <a:pt x="12782" y="10837"/>
                    </a:cubicBezTo>
                    <a:cubicBezTo>
                      <a:pt x="12463" y="11225"/>
                      <a:pt x="11961" y="11887"/>
                      <a:pt x="12486" y="12366"/>
                    </a:cubicBezTo>
                    <a:cubicBezTo>
                      <a:pt x="12648" y="12521"/>
                      <a:pt x="12826" y="12583"/>
                      <a:pt x="13003" y="12583"/>
                    </a:cubicBezTo>
                    <a:cubicBezTo>
                      <a:pt x="13323" y="12583"/>
                      <a:pt x="13643" y="12381"/>
                      <a:pt x="13878" y="12161"/>
                    </a:cubicBezTo>
                    <a:cubicBezTo>
                      <a:pt x="14540" y="11499"/>
                      <a:pt x="14631" y="10449"/>
                      <a:pt x="15499" y="9878"/>
                    </a:cubicBezTo>
                    <a:cubicBezTo>
                      <a:pt x="15860" y="9639"/>
                      <a:pt x="16183" y="9536"/>
                      <a:pt x="16468" y="9536"/>
                    </a:cubicBezTo>
                    <a:cubicBezTo>
                      <a:pt x="17567" y="9536"/>
                      <a:pt x="18096" y="11074"/>
                      <a:pt x="18078" y="12252"/>
                    </a:cubicBezTo>
                    <a:cubicBezTo>
                      <a:pt x="18032" y="14489"/>
                      <a:pt x="16685" y="15699"/>
                      <a:pt x="15499" y="17388"/>
                    </a:cubicBezTo>
                    <a:cubicBezTo>
                      <a:pt x="14791" y="18415"/>
                      <a:pt x="14700" y="19739"/>
                      <a:pt x="14928" y="20949"/>
                    </a:cubicBezTo>
                    <a:cubicBezTo>
                      <a:pt x="15019" y="21428"/>
                      <a:pt x="15476" y="22090"/>
                      <a:pt x="15499" y="22546"/>
                    </a:cubicBezTo>
                    <a:cubicBezTo>
                      <a:pt x="15502" y="22596"/>
                      <a:pt x="15502" y="22625"/>
                      <a:pt x="15499" y="22638"/>
                    </a:cubicBezTo>
                    <a:lnTo>
                      <a:pt x="15499" y="22638"/>
                    </a:lnTo>
                    <a:cubicBezTo>
                      <a:pt x="15537" y="22668"/>
                      <a:pt x="15575" y="22699"/>
                      <a:pt x="15613" y="22729"/>
                    </a:cubicBezTo>
                    <a:cubicBezTo>
                      <a:pt x="15635" y="22745"/>
                      <a:pt x="15660" y="22753"/>
                      <a:pt x="15686" y="22753"/>
                    </a:cubicBezTo>
                    <a:cubicBezTo>
                      <a:pt x="15767" y="22753"/>
                      <a:pt x="15847" y="22679"/>
                      <a:pt x="15795" y="22592"/>
                    </a:cubicBezTo>
                    <a:cubicBezTo>
                      <a:pt x="15293" y="21816"/>
                      <a:pt x="15065" y="20835"/>
                      <a:pt x="15042" y="19899"/>
                    </a:cubicBezTo>
                    <a:cubicBezTo>
                      <a:pt x="15019" y="18278"/>
                      <a:pt x="15704" y="17571"/>
                      <a:pt x="16617" y="16406"/>
                    </a:cubicBezTo>
                    <a:cubicBezTo>
                      <a:pt x="17781" y="14968"/>
                      <a:pt x="18603" y="13142"/>
                      <a:pt x="18260" y="11248"/>
                    </a:cubicBezTo>
                    <a:cubicBezTo>
                      <a:pt x="18101" y="10358"/>
                      <a:pt x="17621" y="9422"/>
                      <a:pt x="16640" y="9308"/>
                    </a:cubicBezTo>
                    <a:cubicBezTo>
                      <a:pt x="16565" y="9297"/>
                      <a:pt x="16491" y="9292"/>
                      <a:pt x="16419" y="9292"/>
                    </a:cubicBezTo>
                    <a:cubicBezTo>
                      <a:pt x="16027" y="9292"/>
                      <a:pt x="15670" y="9442"/>
                      <a:pt x="15362" y="9673"/>
                    </a:cubicBezTo>
                    <a:cubicBezTo>
                      <a:pt x="15088" y="9856"/>
                      <a:pt x="14859" y="10175"/>
                      <a:pt x="14700" y="10403"/>
                    </a:cubicBezTo>
                    <a:cubicBezTo>
                      <a:pt x="14225" y="11016"/>
                      <a:pt x="13819" y="12108"/>
                      <a:pt x="13230" y="12108"/>
                    </a:cubicBezTo>
                    <a:cubicBezTo>
                      <a:pt x="13139" y="12108"/>
                      <a:pt x="13043" y="12082"/>
                      <a:pt x="12942" y="12024"/>
                    </a:cubicBezTo>
                    <a:cubicBezTo>
                      <a:pt x="12235" y="11613"/>
                      <a:pt x="13444" y="10563"/>
                      <a:pt x="13946" y="9947"/>
                    </a:cubicBezTo>
                    <a:cubicBezTo>
                      <a:pt x="14449" y="9331"/>
                      <a:pt x="14814" y="8646"/>
                      <a:pt x="15042" y="7893"/>
                    </a:cubicBezTo>
                    <a:cubicBezTo>
                      <a:pt x="15476" y="6500"/>
                      <a:pt x="15590" y="4263"/>
                      <a:pt x="14449" y="3122"/>
                    </a:cubicBezTo>
                    <a:cubicBezTo>
                      <a:pt x="14056" y="2729"/>
                      <a:pt x="13607" y="2557"/>
                      <a:pt x="13153" y="2557"/>
                    </a:cubicBezTo>
                    <a:cubicBezTo>
                      <a:pt x="12683" y="2557"/>
                      <a:pt x="12207" y="2741"/>
                      <a:pt x="11778" y="3054"/>
                    </a:cubicBezTo>
                    <a:cubicBezTo>
                      <a:pt x="11253" y="3442"/>
                      <a:pt x="10956" y="3875"/>
                      <a:pt x="10728" y="4469"/>
                    </a:cubicBezTo>
                    <a:cubicBezTo>
                      <a:pt x="10549" y="4984"/>
                      <a:pt x="10546" y="7280"/>
                      <a:pt x="9898" y="7516"/>
                    </a:cubicBezTo>
                    <a:lnTo>
                      <a:pt x="9898" y="7516"/>
                    </a:lnTo>
                    <a:cubicBezTo>
                      <a:pt x="9250" y="7247"/>
                      <a:pt x="9425" y="4870"/>
                      <a:pt x="9290" y="4286"/>
                    </a:cubicBezTo>
                    <a:cubicBezTo>
                      <a:pt x="9016" y="3031"/>
                      <a:pt x="8331" y="1981"/>
                      <a:pt x="7396" y="1136"/>
                    </a:cubicBezTo>
                    <a:cubicBezTo>
                      <a:pt x="6730" y="530"/>
                      <a:pt x="5806" y="0"/>
                      <a:pt x="4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3" name="Google Shape;4003;p49"/>
          <p:cNvSpPr/>
          <p:nvPr/>
        </p:nvSpPr>
        <p:spPr>
          <a:xfrm>
            <a:off x="2604550" y="5977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49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5" name="Google Shape;4005;p49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49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49"/>
          <p:cNvSpPr/>
          <p:nvPr/>
        </p:nvSpPr>
        <p:spPr>
          <a:xfrm>
            <a:off x="8583125" y="4053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8" name="Google Shape;4008;p49"/>
          <p:cNvSpPr/>
          <p:nvPr/>
        </p:nvSpPr>
        <p:spPr>
          <a:xfrm>
            <a:off x="1110963" y="275860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9" name="Google Shape;4009;p49"/>
          <p:cNvSpPr/>
          <p:nvPr/>
        </p:nvSpPr>
        <p:spPr>
          <a:xfrm>
            <a:off x="4438475" y="7564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49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49"/>
          <p:cNvSpPr/>
          <p:nvPr/>
        </p:nvSpPr>
        <p:spPr>
          <a:xfrm>
            <a:off x="7903838" y="304287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49"/>
          <p:cNvSpPr/>
          <p:nvPr/>
        </p:nvSpPr>
        <p:spPr>
          <a:xfrm rot="418904">
            <a:off x="38002" y="4552233"/>
            <a:ext cx="673944" cy="584512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3" name="Google Shape;4013;p49"/>
          <p:cNvSpPr/>
          <p:nvPr/>
        </p:nvSpPr>
        <p:spPr>
          <a:xfrm rot="-4499921">
            <a:off x="8002942" y="1140530"/>
            <a:ext cx="502358" cy="590642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49"/>
          <p:cNvSpPr/>
          <p:nvPr/>
        </p:nvSpPr>
        <p:spPr>
          <a:xfrm>
            <a:off x="6569350" y="47167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5" name="Google Shape;4015;p49"/>
          <p:cNvGrpSpPr/>
          <p:nvPr/>
        </p:nvGrpSpPr>
        <p:grpSpPr>
          <a:xfrm>
            <a:off x="7861600" y="4134336"/>
            <a:ext cx="628383" cy="577003"/>
            <a:chOff x="1184225" y="3957686"/>
            <a:chExt cx="628383" cy="577003"/>
          </a:xfrm>
        </p:grpSpPr>
        <p:grpSp>
          <p:nvGrpSpPr>
            <p:cNvPr id="4016" name="Google Shape;4016;p49"/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4017" name="Google Shape;4017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0" name="Google Shape;4030;p49"/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4031" name="Google Shape;4031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3" name="Hộp Văn bản 172">
            <a:extLst>
              <a:ext uri="{FF2B5EF4-FFF2-40B4-BE49-F238E27FC236}">
                <a16:creationId xmlns:a16="http://schemas.microsoft.com/office/drawing/2014/main" id="{7593EDE2-B4A2-ECD2-7C99-321150883462}"/>
              </a:ext>
            </a:extLst>
          </p:cNvPr>
          <p:cNvSpPr txBox="1"/>
          <p:nvPr/>
        </p:nvSpPr>
        <p:spPr>
          <a:xfrm>
            <a:off x="292423" y="1785996"/>
            <a:ext cx="835031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a) Chia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18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mỗi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…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76" name="Hộp Văn bản 175">
            <a:extLst>
              <a:ext uri="{FF2B5EF4-FFF2-40B4-BE49-F238E27FC236}">
                <a16:creationId xmlns:a16="http://schemas.microsoft.com/office/drawing/2014/main" id="{68D41C3D-7708-00EC-D89B-F56CF5F146E6}"/>
              </a:ext>
            </a:extLst>
          </p:cNvPr>
          <p:cNvSpPr txBox="1"/>
          <p:nvPr/>
        </p:nvSpPr>
        <p:spPr>
          <a:xfrm>
            <a:off x="305969" y="3109175"/>
            <a:ext cx="7049622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tất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….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73BFF6-70BE-7F9F-2ECF-A2B38853B844}"/>
              </a:ext>
            </a:extLst>
          </p:cNvPr>
          <p:cNvSpPr txBox="1"/>
          <p:nvPr/>
        </p:nvSpPr>
        <p:spPr>
          <a:xfrm>
            <a:off x="7417842" y="18666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8" name="Hộp Văn bản 177">
            <a:extLst>
              <a:ext uri="{FF2B5EF4-FFF2-40B4-BE49-F238E27FC236}">
                <a16:creationId xmlns:a16="http://schemas.microsoft.com/office/drawing/2014/main" id="{0DC31852-5F9A-D749-7197-2D9B8F420EA3}"/>
              </a:ext>
            </a:extLst>
          </p:cNvPr>
          <p:cNvSpPr txBox="1"/>
          <p:nvPr/>
        </p:nvSpPr>
        <p:spPr>
          <a:xfrm>
            <a:off x="1712367" y="4341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179" name="Google Shape;3148;p43">
            <a:extLst>
              <a:ext uri="{FF2B5EF4-FFF2-40B4-BE49-F238E27FC236}">
                <a16:creationId xmlns:a16="http://schemas.microsoft.com/office/drawing/2014/main" id="{D1476BEB-E94E-D4FB-06AD-719660378D92}"/>
              </a:ext>
            </a:extLst>
          </p:cNvPr>
          <p:cNvGrpSpPr/>
          <p:nvPr/>
        </p:nvGrpSpPr>
        <p:grpSpPr>
          <a:xfrm>
            <a:off x="5634897" y="4542986"/>
            <a:ext cx="628383" cy="577003"/>
            <a:chOff x="1184225" y="3957686"/>
            <a:chExt cx="628383" cy="577003"/>
          </a:xfrm>
        </p:grpSpPr>
        <p:grpSp>
          <p:nvGrpSpPr>
            <p:cNvPr id="180" name="Google Shape;3149;p43">
              <a:extLst>
                <a:ext uri="{FF2B5EF4-FFF2-40B4-BE49-F238E27FC236}">
                  <a16:creationId xmlns:a16="http://schemas.microsoft.com/office/drawing/2014/main" id="{3625EF99-40C7-5722-F046-99030DCF4250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95" name="Google Shape;3150;p43">
                <a:extLst>
                  <a:ext uri="{FF2B5EF4-FFF2-40B4-BE49-F238E27FC236}">
                    <a16:creationId xmlns:a16="http://schemas.microsoft.com/office/drawing/2014/main" id="{F825C16F-3B23-AF47-35C1-7EC3D71AA0A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151;p43">
                <a:extLst>
                  <a:ext uri="{FF2B5EF4-FFF2-40B4-BE49-F238E27FC236}">
                    <a16:creationId xmlns:a16="http://schemas.microsoft.com/office/drawing/2014/main" id="{EFBFA34A-EFEF-FFAF-0399-AF941470DFCC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152;p43">
                <a:extLst>
                  <a:ext uri="{FF2B5EF4-FFF2-40B4-BE49-F238E27FC236}">
                    <a16:creationId xmlns:a16="http://schemas.microsoft.com/office/drawing/2014/main" id="{2DA8740F-54B6-9E89-D733-5F673B0318E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153;p43">
                <a:extLst>
                  <a:ext uri="{FF2B5EF4-FFF2-40B4-BE49-F238E27FC236}">
                    <a16:creationId xmlns:a16="http://schemas.microsoft.com/office/drawing/2014/main" id="{202EF852-748C-533B-C8B3-8AF672BC347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154;p43">
                <a:extLst>
                  <a:ext uri="{FF2B5EF4-FFF2-40B4-BE49-F238E27FC236}">
                    <a16:creationId xmlns:a16="http://schemas.microsoft.com/office/drawing/2014/main" id="{ED68DB23-DD0C-7C83-00DB-302552EDAE79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155;p43">
                <a:extLst>
                  <a:ext uri="{FF2B5EF4-FFF2-40B4-BE49-F238E27FC236}">
                    <a16:creationId xmlns:a16="http://schemas.microsoft.com/office/drawing/2014/main" id="{4FD7AD9C-5A11-56EF-8DA0-C6FCB761ADE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156;p43">
                <a:extLst>
                  <a:ext uri="{FF2B5EF4-FFF2-40B4-BE49-F238E27FC236}">
                    <a16:creationId xmlns:a16="http://schemas.microsoft.com/office/drawing/2014/main" id="{ACAD7A9C-F45B-63DD-C335-090DE817245C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157;p43">
                <a:extLst>
                  <a:ext uri="{FF2B5EF4-FFF2-40B4-BE49-F238E27FC236}">
                    <a16:creationId xmlns:a16="http://schemas.microsoft.com/office/drawing/2014/main" id="{42E10548-A451-3222-2873-220F0FB82FEC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158;p43">
                <a:extLst>
                  <a:ext uri="{FF2B5EF4-FFF2-40B4-BE49-F238E27FC236}">
                    <a16:creationId xmlns:a16="http://schemas.microsoft.com/office/drawing/2014/main" id="{E15002A8-56A7-913F-A480-8B946FD25019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159;p43">
                <a:extLst>
                  <a:ext uri="{FF2B5EF4-FFF2-40B4-BE49-F238E27FC236}">
                    <a16:creationId xmlns:a16="http://schemas.microsoft.com/office/drawing/2014/main" id="{E5E48889-1D85-72EE-412B-8EFA221A446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160;p43">
                <a:extLst>
                  <a:ext uri="{FF2B5EF4-FFF2-40B4-BE49-F238E27FC236}">
                    <a16:creationId xmlns:a16="http://schemas.microsoft.com/office/drawing/2014/main" id="{6C9CA60C-73E9-89D0-539B-FB73CF95B1C8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161;p43">
                <a:extLst>
                  <a:ext uri="{FF2B5EF4-FFF2-40B4-BE49-F238E27FC236}">
                    <a16:creationId xmlns:a16="http://schemas.microsoft.com/office/drawing/2014/main" id="{30692C55-B11B-73C3-CC5A-04ACE24B25A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62;p43">
                <a:extLst>
                  <a:ext uri="{FF2B5EF4-FFF2-40B4-BE49-F238E27FC236}">
                    <a16:creationId xmlns:a16="http://schemas.microsoft.com/office/drawing/2014/main" id="{1C4DA2EE-62CD-670F-063D-4444D30A10AD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3163;p43">
              <a:extLst>
                <a:ext uri="{FF2B5EF4-FFF2-40B4-BE49-F238E27FC236}">
                  <a16:creationId xmlns:a16="http://schemas.microsoft.com/office/drawing/2014/main" id="{E2DB5B77-94D8-938B-8323-37B36C7BBA81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82" name="Google Shape;3164;p43">
                <a:extLst>
                  <a:ext uri="{FF2B5EF4-FFF2-40B4-BE49-F238E27FC236}">
                    <a16:creationId xmlns:a16="http://schemas.microsoft.com/office/drawing/2014/main" id="{F326C66B-F617-F849-0127-A65837BF09ED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165;p43">
                <a:extLst>
                  <a:ext uri="{FF2B5EF4-FFF2-40B4-BE49-F238E27FC236}">
                    <a16:creationId xmlns:a16="http://schemas.microsoft.com/office/drawing/2014/main" id="{9421319B-1F5D-0677-D139-F8B7CF06F528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166;p43">
                <a:extLst>
                  <a:ext uri="{FF2B5EF4-FFF2-40B4-BE49-F238E27FC236}">
                    <a16:creationId xmlns:a16="http://schemas.microsoft.com/office/drawing/2014/main" id="{2895997A-E1CE-F58E-453D-D342285C5EF6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167;p43">
                <a:extLst>
                  <a:ext uri="{FF2B5EF4-FFF2-40B4-BE49-F238E27FC236}">
                    <a16:creationId xmlns:a16="http://schemas.microsoft.com/office/drawing/2014/main" id="{CD7A8700-0A49-DD9E-B489-778F9F3E210F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168;p43">
                <a:extLst>
                  <a:ext uri="{FF2B5EF4-FFF2-40B4-BE49-F238E27FC236}">
                    <a16:creationId xmlns:a16="http://schemas.microsoft.com/office/drawing/2014/main" id="{4508F5F9-F2D8-6448-96E6-CCE2CA0DD686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169;p43">
                <a:extLst>
                  <a:ext uri="{FF2B5EF4-FFF2-40B4-BE49-F238E27FC236}">
                    <a16:creationId xmlns:a16="http://schemas.microsoft.com/office/drawing/2014/main" id="{0DEC0ED4-A6BA-B46B-5B57-E68B5FF08BF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170;p43">
                <a:extLst>
                  <a:ext uri="{FF2B5EF4-FFF2-40B4-BE49-F238E27FC236}">
                    <a16:creationId xmlns:a16="http://schemas.microsoft.com/office/drawing/2014/main" id="{79861054-E7E4-DA66-7464-1FF8314D4EFA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171;p43">
                <a:extLst>
                  <a:ext uri="{FF2B5EF4-FFF2-40B4-BE49-F238E27FC236}">
                    <a16:creationId xmlns:a16="http://schemas.microsoft.com/office/drawing/2014/main" id="{9B69B795-D4B7-0EC3-4F9F-162D846B18BE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172;p43">
                <a:extLst>
                  <a:ext uri="{FF2B5EF4-FFF2-40B4-BE49-F238E27FC236}">
                    <a16:creationId xmlns:a16="http://schemas.microsoft.com/office/drawing/2014/main" id="{7A522571-B381-2D71-B157-03D17450E7FA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173;p43">
                <a:extLst>
                  <a:ext uri="{FF2B5EF4-FFF2-40B4-BE49-F238E27FC236}">
                    <a16:creationId xmlns:a16="http://schemas.microsoft.com/office/drawing/2014/main" id="{8EAD7991-BE43-2923-4F8D-D5D7ACFAFB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174;p43">
                <a:extLst>
                  <a:ext uri="{FF2B5EF4-FFF2-40B4-BE49-F238E27FC236}">
                    <a16:creationId xmlns:a16="http://schemas.microsoft.com/office/drawing/2014/main" id="{768E4E13-3BAB-3F5A-B2C2-9174BE91FEF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175;p43">
                <a:extLst>
                  <a:ext uri="{FF2B5EF4-FFF2-40B4-BE49-F238E27FC236}">
                    <a16:creationId xmlns:a16="http://schemas.microsoft.com/office/drawing/2014/main" id="{574DE4A9-9D2E-2626-4C9A-88A8AA579CBB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176;p43">
                <a:extLst>
                  <a:ext uri="{FF2B5EF4-FFF2-40B4-BE49-F238E27FC236}">
                    <a16:creationId xmlns:a16="http://schemas.microsoft.com/office/drawing/2014/main" id="{8E043C1C-421F-9C53-BF0D-81C19CF5F28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" name="Google Shape;3252;p43">
            <a:extLst>
              <a:ext uri="{FF2B5EF4-FFF2-40B4-BE49-F238E27FC236}">
                <a16:creationId xmlns:a16="http://schemas.microsoft.com/office/drawing/2014/main" id="{A4D34852-0BB4-4D35-675A-769BC3E39D5E}"/>
              </a:ext>
            </a:extLst>
          </p:cNvPr>
          <p:cNvGrpSpPr/>
          <p:nvPr/>
        </p:nvGrpSpPr>
        <p:grpSpPr>
          <a:xfrm flipH="1">
            <a:off x="4729643" y="938476"/>
            <a:ext cx="957545" cy="920777"/>
            <a:chOff x="918019" y="370518"/>
            <a:chExt cx="1172169" cy="1127160"/>
          </a:xfrm>
        </p:grpSpPr>
        <p:grpSp>
          <p:nvGrpSpPr>
            <p:cNvPr id="209" name="Google Shape;3253;p43">
              <a:extLst>
                <a:ext uri="{FF2B5EF4-FFF2-40B4-BE49-F238E27FC236}">
                  <a16:creationId xmlns:a16="http://schemas.microsoft.com/office/drawing/2014/main" id="{292FEFB4-35FB-FA68-EEDC-651D6384850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16" name="Google Shape;3254;p43">
                <a:extLst>
                  <a:ext uri="{FF2B5EF4-FFF2-40B4-BE49-F238E27FC236}">
                    <a16:creationId xmlns:a16="http://schemas.microsoft.com/office/drawing/2014/main" id="{6A929850-2B84-1A07-86A8-87D91A561B80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255;p43">
                <a:extLst>
                  <a:ext uri="{FF2B5EF4-FFF2-40B4-BE49-F238E27FC236}">
                    <a16:creationId xmlns:a16="http://schemas.microsoft.com/office/drawing/2014/main" id="{7EE485F3-A13F-D4DF-E721-40B0ABDAAB4A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256;p43">
                <a:extLst>
                  <a:ext uri="{FF2B5EF4-FFF2-40B4-BE49-F238E27FC236}">
                    <a16:creationId xmlns:a16="http://schemas.microsoft.com/office/drawing/2014/main" id="{BEFA7372-1F33-0E00-0CA5-D2B61D756FB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257;p43">
                <a:extLst>
                  <a:ext uri="{FF2B5EF4-FFF2-40B4-BE49-F238E27FC236}">
                    <a16:creationId xmlns:a16="http://schemas.microsoft.com/office/drawing/2014/main" id="{62CF22F8-B8D9-E13C-549F-2A5D3B225DF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258;p43">
                <a:extLst>
                  <a:ext uri="{FF2B5EF4-FFF2-40B4-BE49-F238E27FC236}">
                    <a16:creationId xmlns:a16="http://schemas.microsoft.com/office/drawing/2014/main" id="{F9B7388B-2877-2D72-ABCF-BDF480C84E1D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3259;p43">
              <a:extLst>
                <a:ext uri="{FF2B5EF4-FFF2-40B4-BE49-F238E27FC236}">
                  <a16:creationId xmlns:a16="http://schemas.microsoft.com/office/drawing/2014/main" id="{AA0CE2ED-A00E-123B-6B46-B362A0A71FC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11" name="Google Shape;3260;p43">
                <a:extLst>
                  <a:ext uri="{FF2B5EF4-FFF2-40B4-BE49-F238E27FC236}">
                    <a16:creationId xmlns:a16="http://schemas.microsoft.com/office/drawing/2014/main" id="{522C233F-EA26-6D27-652E-255FA26471B3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261;p43">
                <a:extLst>
                  <a:ext uri="{FF2B5EF4-FFF2-40B4-BE49-F238E27FC236}">
                    <a16:creationId xmlns:a16="http://schemas.microsoft.com/office/drawing/2014/main" id="{D1B2042F-77DD-0B63-796D-5CAB71622558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262;p43">
                <a:extLst>
                  <a:ext uri="{FF2B5EF4-FFF2-40B4-BE49-F238E27FC236}">
                    <a16:creationId xmlns:a16="http://schemas.microsoft.com/office/drawing/2014/main" id="{2457B337-21D5-04D1-A17B-870751620D5A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263;p43">
                <a:extLst>
                  <a:ext uri="{FF2B5EF4-FFF2-40B4-BE49-F238E27FC236}">
                    <a16:creationId xmlns:a16="http://schemas.microsoft.com/office/drawing/2014/main" id="{E1979BE8-E0FE-617C-D44B-7EF536C79948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264;p43">
                <a:extLst>
                  <a:ext uri="{FF2B5EF4-FFF2-40B4-BE49-F238E27FC236}">
                    <a16:creationId xmlns:a16="http://schemas.microsoft.com/office/drawing/2014/main" id="{95C5B316-C892-CC71-18B9-45C12F42ABBE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6" grpId="0"/>
      <p:bldP spid="10" grpId="0"/>
      <p:bldP spid="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43"/>
          <p:cNvSpPr/>
          <p:nvPr/>
        </p:nvSpPr>
        <p:spPr>
          <a:xfrm>
            <a:off x="2319850" y="10543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43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43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43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43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43"/>
          <p:cNvSpPr/>
          <p:nvPr/>
        </p:nvSpPr>
        <p:spPr>
          <a:xfrm>
            <a:off x="543475" y="300765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43"/>
          <p:cNvSpPr/>
          <p:nvPr/>
        </p:nvSpPr>
        <p:spPr>
          <a:xfrm>
            <a:off x="378550" y="4507788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8" name="Google Shape;3148;p43"/>
          <p:cNvGrpSpPr/>
          <p:nvPr/>
        </p:nvGrpSpPr>
        <p:grpSpPr>
          <a:xfrm>
            <a:off x="1184225" y="3957686"/>
            <a:ext cx="628383" cy="577003"/>
            <a:chOff x="1184225" y="3957686"/>
            <a:chExt cx="628383" cy="577003"/>
          </a:xfrm>
        </p:grpSpPr>
        <p:grpSp>
          <p:nvGrpSpPr>
            <p:cNvPr id="3149" name="Google Shape;3149;p43"/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3150" name="Google Shape;3150;p43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3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3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3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3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3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3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3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3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3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3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3" name="Google Shape;3163;p43"/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3164" name="Google Shape;3164;p43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3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3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3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3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3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3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3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3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3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3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3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3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7" name="Google Shape;3177;p43"/>
          <p:cNvGrpSpPr/>
          <p:nvPr/>
        </p:nvGrpSpPr>
        <p:grpSpPr>
          <a:xfrm>
            <a:off x="7525554" y="3740906"/>
            <a:ext cx="1526125" cy="1221635"/>
            <a:chOff x="7675029" y="3612606"/>
            <a:chExt cx="1526125" cy="1221635"/>
          </a:xfrm>
        </p:grpSpPr>
        <p:grpSp>
          <p:nvGrpSpPr>
            <p:cNvPr id="3178" name="Google Shape;3178;p43"/>
            <p:cNvGrpSpPr/>
            <p:nvPr/>
          </p:nvGrpSpPr>
          <p:grpSpPr>
            <a:xfrm rot="-7200171" flipH="1">
              <a:off x="8182467" y="3562138"/>
              <a:ext cx="568398" cy="1368007"/>
              <a:chOff x="8704386" y="2237266"/>
              <a:chExt cx="544385" cy="1310276"/>
            </a:xfrm>
          </p:grpSpPr>
          <p:sp>
            <p:nvSpPr>
              <p:cNvPr id="3179" name="Google Shape;3179;p43"/>
              <p:cNvSpPr/>
              <p:nvPr/>
            </p:nvSpPr>
            <p:spPr>
              <a:xfrm>
                <a:off x="8713653" y="2241106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3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3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3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3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3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3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3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3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3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3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3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3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3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3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>
                <a:off x="8924304" y="3182613"/>
                <a:ext cx="64938" cy="6250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93" extrusionOk="0">
                    <a:moveTo>
                      <a:pt x="909" y="1"/>
                    </a:moveTo>
                    <a:cubicBezTo>
                      <a:pt x="892" y="1"/>
                      <a:pt x="877" y="8"/>
                      <a:pt x="868" y="26"/>
                    </a:cubicBezTo>
                    <a:cubicBezTo>
                      <a:pt x="799" y="117"/>
                      <a:pt x="731" y="208"/>
                      <a:pt x="640" y="345"/>
                    </a:cubicBezTo>
                    <a:cubicBezTo>
                      <a:pt x="640" y="368"/>
                      <a:pt x="594" y="391"/>
                      <a:pt x="571" y="391"/>
                    </a:cubicBezTo>
                    <a:cubicBezTo>
                      <a:pt x="507" y="375"/>
                      <a:pt x="396" y="359"/>
                      <a:pt x="281" y="359"/>
                    </a:cubicBezTo>
                    <a:cubicBezTo>
                      <a:pt x="233" y="359"/>
                      <a:pt x="184" y="361"/>
                      <a:pt x="137" y="368"/>
                    </a:cubicBezTo>
                    <a:cubicBezTo>
                      <a:pt x="92" y="368"/>
                      <a:pt x="69" y="414"/>
                      <a:pt x="69" y="459"/>
                    </a:cubicBezTo>
                    <a:cubicBezTo>
                      <a:pt x="115" y="573"/>
                      <a:pt x="206" y="733"/>
                      <a:pt x="320" y="847"/>
                    </a:cubicBezTo>
                    <a:cubicBezTo>
                      <a:pt x="343" y="870"/>
                      <a:pt x="343" y="916"/>
                      <a:pt x="320" y="961"/>
                    </a:cubicBezTo>
                    <a:cubicBezTo>
                      <a:pt x="252" y="1030"/>
                      <a:pt x="115" y="1167"/>
                      <a:pt x="23" y="1281"/>
                    </a:cubicBezTo>
                    <a:cubicBezTo>
                      <a:pt x="0" y="1327"/>
                      <a:pt x="46" y="1395"/>
                      <a:pt x="92" y="1395"/>
                    </a:cubicBezTo>
                    <a:cubicBezTo>
                      <a:pt x="274" y="1372"/>
                      <a:pt x="571" y="1349"/>
                      <a:pt x="754" y="1304"/>
                    </a:cubicBezTo>
                    <a:cubicBezTo>
                      <a:pt x="777" y="1304"/>
                      <a:pt x="799" y="1304"/>
                      <a:pt x="822" y="1327"/>
                    </a:cubicBezTo>
                    <a:cubicBezTo>
                      <a:pt x="868" y="1395"/>
                      <a:pt x="1005" y="1555"/>
                      <a:pt x="1119" y="1669"/>
                    </a:cubicBezTo>
                    <a:cubicBezTo>
                      <a:pt x="1135" y="1685"/>
                      <a:pt x="1157" y="1693"/>
                      <a:pt x="1179" y="1693"/>
                    </a:cubicBezTo>
                    <a:cubicBezTo>
                      <a:pt x="1218" y="1693"/>
                      <a:pt x="1256" y="1668"/>
                      <a:pt x="1256" y="1623"/>
                    </a:cubicBezTo>
                    <a:cubicBezTo>
                      <a:pt x="1256" y="1464"/>
                      <a:pt x="1256" y="1235"/>
                      <a:pt x="1256" y="1098"/>
                    </a:cubicBezTo>
                    <a:cubicBezTo>
                      <a:pt x="1256" y="1076"/>
                      <a:pt x="1256" y="1053"/>
                      <a:pt x="1279" y="1030"/>
                    </a:cubicBezTo>
                    <a:cubicBezTo>
                      <a:pt x="1370" y="984"/>
                      <a:pt x="1575" y="824"/>
                      <a:pt x="1712" y="688"/>
                    </a:cubicBezTo>
                    <a:cubicBezTo>
                      <a:pt x="1758" y="642"/>
                      <a:pt x="1735" y="573"/>
                      <a:pt x="1667" y="551"/>
                    </a:cubicBezTo>
                    <a:cubicBezTo>
                      <a:pt x="1553" y="528"/>
                      <a:pt x="1370" y="482"/>
                      <a:pt x="1187" y="482"/>
                    </a:cubicBezTo>
                    <a:cubicBezTo>
                      <a:pt x="1165" y="482"/>
                      <a:pt x="1119" y="459"/>
                      <a:pt x="1119" y="436"/>
                    </a:cubicBezTo>
                    <a:cubicBezTo>
                      <a:pt x="1096" y="345"/>
                      <a:pt x="1050" y="185"/>
                      <a:pt x="982" y="48"/>
                    </a:cubicBezTo>
                    <a:cubicBezTo>
                      <a:pt x="968" y="20"/>
                      <a:pt x="936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>
                <a:off x="8991715" y="3013826"/>
                <a:ext cx="53973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290" extrusionOk="0">
                    <a:moveTo>
                      <a:pt x="435" y="1"/>
                    </a:moveTo>
                    <a:cubicBezTo>
                      <a:pt x="413" y="1"/>
                      <a:pt x="389" y="22"/>
                      <a:pt x="389" y="55"/>
                    </a:cubicBezTo>
                    <a:cubicBezTo>
                      <a:pt x="366" y="124"/>
                      <a:pt x="366" y="284"/>
                      <a:pt x="389" y="398"/>
                    </a:cubicBezTo>
                    <a:cubicBezTo>
                      <a:pt x="411" y="421"/>
                      <a:pt x="389" y="466"/>
                      <a:pt x="366" y="466"/>
                    </a:cubicBezTo>
                    <a:cubicBezTo>
                      <a:pt x="297" y="489"/>
                      <a:pt x="160" y="535"/>
                      <a:pt x="46" y="580"/>
                    </a:cubicBezTo>
                    <a:cubicBezTo>
                      <a:pt x="1" y="603"/>
                      <a:pt x="1" y="672"/>
                      <a:pt x="46" y="694"/>
                    </a:cubicBezTo>
                    <a:cubicBezTo>
                      <a:pt x="183" y="740"/>
                      <a:pt x="389" y="831"/>
                      <a:pt x="526" y="854"/>
                    </a:cubicBezTo>
                    <a:cubicBezTo>
                      <a:pt x="548" y="877"/>
                      <a:pt x="571" y="877"/>
                      <a:pt x="571" y="900"/>
                    </a:cubicBezTo>
                    <a:cubicBezTo>
                      <a:pt x="594" y="968"/>
                      <a:pt x="617" y="1128"/>
                      <a:pt x="662" y="1242"/>
                    </a:cubicBezTo>
                    <a:cubicBezTo>
                      <a:pt x="662" y="1270"/>
                      <a:pt x="689" y="1290"/>
                      <a:pt x="714" y="1290"/>
                    </a:cubicBezTo>
                    <a:cubicBezTo>
                      <a:pt x="730" y="1290"/>
                      <a:pt x="745" y="1283"/>
                      <a:pt x="754" y="1265"/>
                    </a:cubicBezTo>
                    <a:cubicBezTo>
                      <a:pt x="822" y="1151"/>
                      <a:pt x="891" y="1014"/>
                      <a:pt x="959" y="900"/>
                    </a:cubicBezTo>
                    <a:cubicBezTo>
                      <a:pt x="959" y="900"/>
                      <a:pt x="982" y="877"/>
                      <a:pt x="982" y="877"/>
                    </a:cubicBezTo>
                    <a:cubicBezTo>
                      <a:pt x="1073" y="854"/>
                      <a:pt x="1256" y="831"/>
                      <a:pt x="1416" y="786"/>
                    </a:cubicBezTo>
                    <a:cubicBezTo>
                      <a:pt x="1461" y="763"/>
                      <a:pt x="1461" y="717"/>
                      <a:pt x="1439" y="694"/>
                    </a:cubicBezTo>
                    <a:cubicBezTo>
                      <a:pt x="1370" y="626"/>
                      <a:pt x="1233" y="512"/>
                      <a:pt x="1119" y="466"/>
                    </a:cubicBezTo>
                    <a:cubicBezTo>
                      <a:pt x="1096" y="443"/>
                      <a:pt x="1096" y="421"/>
                      <a:pt x="1096" y="398"/>
                    </a:cubicBezTo>
                    <a:cubicBezTo>
                      <a:pt x="1119" y="329"/>
                      <a:pt x="1142" y="215"/>
                      <a:pt x="1142" y="101"/>
                    </a:cubicBezTo>
                    <a:cubicBezTo>
                      <a:pt x="1142" y="64"/>
                      <a:pt x="1111" y="26"/>
                      <a:pt x="1088" y="26"/>
                    </a:cubicBezTo>
                    <a:cubicBezTo>
                      <a:pt x="1082" y="26"/>
                      <a:pt x="1077" y="28"/>
                      <a:pt x="1073" y="33"/>
                    </a:cubicBezTo>
                    <a:cubicBezTo>
                      <a:pt x="1005" y="78"/>
                      <a:pt x="914" y="124"/>
                      <a:pt x="799" y="169"/>
                    </a:cubicBezTo>
                    <a:cubicBezTo>
                      <a:pt x="788" y="181"/>
                      <a:pt x="777" y="187"/>
                      <a:pt x="765" y="187"/>
                    </a:cubicBezTo>
                    <a:cubicBezTo>
                      <a:pt x="754" y="187"/>
                      <a:pt x="742" y="181"/>
                      <a:pt x="731" y="169"/>
                    </a:cubicBezTo>
                    <a:cubicBezTo>
                      <a:pt x="685" y="147"/>
                      <a:pt x="571" y="55"/>
                      <a:pt x="457" y="10"/>
                    </a:cubicBezTo>
                    <a:cubicBezTo>
                      <a:pt x="451" y="4"/>
                      <a:pt x="443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>
                <a:off x="8935268" y="3093014"/>
                <a:ext cx="43009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32" extrusionOk="0">
                    <a:moveTo>
                      <a:pt x="331" y="1"/>
                    </a:moveTo>
                    <a:cubicBezTo>
                      <a:pt x="308" y="1"/>
                      <a:pt x="297" y="17"/>
                      <a:pt x="297" y="33"/>
                    </a:cubicBezTo>
                    <a:cubicBezTo>
                      <a:pt x="297" y="102"/>
                      <a:pt x="274" y="239"/>
                      <a:pt x="297" y="330"/>
                    </a:cubicBezTo>
                    <a:cubicBezTo>
                      <a:pt x="320" y="353"/>
                      <a:pt x="297" y="375"/>
                      <a:pt x="274" y="375"/>
                    </a:cubicBezTo>
                    <a:cubicBezTo>
                      <a:pt x="228" y="398"/>
                      <a:pt x="114" y="444"/>
                      <a:pt x="23" y="467"/>
                    </a:cubicBezTo>
                    <a:cubicBezTo>
                      <a:pt x="0" y="490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57" y="718"/>
                    </a:cubicBezTo>
                    <a:cubicBezTo>
                      <a:pt x="457" y="786"/>
                      <a:pt x="480" y="900"/>
                      <a:pt x="502" y="1015"/>
                    </a:cubicBezTo>
                    <a:cubicBezTo>
                      <a:pt x="514" y="1026"/>
                      <a:pt x="531" y="1032"/>
                      <a:pt x="548" y="1032"/>
                    </a:cubicBezTo>
                    <a:cubicBezTo>
                      <a:pt x="565" y="1032"/>
                      <a:pt x="582" y="1026"/>
                      <a:pt x="594" y="1015"/>
                    </a:cubicBezTo>
                    <a:cubicBezTo>
                      <a:pt x="639" y="923"/>
                      <a:pt x="708" y="809"/>
                      <a:pt x="753" y="741"/>
                    </a:cubicBezTo>
                    <a:cubicBezTo>
                      <a:pt x="753" y="718"/>
                      <a:pt x="776" y="718"/>
                      <a:pt x="776" y="695"/>
                    </a:cubicBezTo>
                    <a:cubicBezTo>
                      <a:pt x="845" y="695"/>
                      <a:pt x="1005" y="672"/>
                      <a:pt x="1119" y="627"/>
                    </a:cubicBezTo>
                    <a:cubicBezTo>
                      <a:pt x="1141" y="627"/>
                      <a:pt x="1164" y="581"/>
                      <a:pt x="1141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53"/>
                      <a:pt x="868" y="330"/>
                    </a:cubicBezTo>
                    <a:cubicBezTo>
                      <a:pt x="890" y="261"/>
                      <a:pt x="890" y="170"/>
                      <a:pt x="913" y="79"/>
                    </a:cubicBezTo>
                    <a:cubicBezTo>
                      <a:pt x="913" y="45"/>
                      <a:pt x="889" y="24"/>
                      <a:pt x="867" y="24"/>
                    </a:cubicBezTo>
                    <a:cubicBezTo>
                      <a:pt x="859" y="24"/>
                      <a:pt x="851" y="27"/>
                      <a:pt x="845" y="33"/>
                    </a:cubicBezTo>
                    <a:cubicBezTo>
                      <a:pt x="799" y="56"/>
                      <a:pt x="708" y="102"/>
                      <a:pt x="639" y="147"/>
                    </a:cubicBezTo>
                    <a:lnTo>
                      <a:pt x="571" y="147"/>
                    </a:lnTo>
                    <a:cubicBezTo>
                      <a:pt x="548" y="124"/>
                      <a:pt x="434" y="56"/>
                      <a:pt x="365" y="10"/>
                    </a:cubicBezTo>
                    <a:cubicBezTo>
                      <a:pt x="352" y="4"/>
                      <a:pt x="341" y="1"/>
                      <a:pt x="3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>
                <a:off x="9017004" y="2761015"/>
                <a:ext cx="4216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0" extrusionOk="0">
                    <a:moveTo>
                      <a:pt x="323" y="1"/>
                    </a:moveTo>
                    <a:cubicBezTo>
                      <a:pt x="306" y="1"/>
                      <a:pt x="290" y="17"/>
                      <a:pt x="274" y="33"/>
                    </a:cubicBezTo>
                    <a:cubicBezTo>
                      <a:pt x="274" y="101"/>
                      <a:pt x="274" y="216"/>
                      <a:pt x="297" y="330"/>
                    </a:cubicBezTo>
                    <a:cubicBezTo>
                      <a:pt x="297" y="353"/>
                      <a:pt x="297" y="375"/>
                      <a:pt x="274" y="375"/>
                    </a:cubicBezTo>
                    <a:cubicBezTo>
                      <a:pt x="206" y="398"/>
                      <a:pt x="114" y="421"/>
                      <a:pt x="23" y="467"/>
                    </a:cubicBezTo>
                    <a:cubicBezTo>
                      <a:pt x="0" y="489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34" y="718"/>
                    </a:cubicBezTo>
                    <a:cubicBezTo>
                      <a:pt x="457" y="786"/>
                      <a:pt x="480" y="900"/>
                      <a:pt x="502" y="992"/>
                    </a:cubicBezTo>
                    <a:cubicBezTo>
                      <a:pt x="516" y="1018"/>
                      <a:pt x="537" y="1029"/>
                      <a:pt x="557" y="1029"/>
                    </a:cubicBezTo>
                    <a:cubicBezTo>
                      <a:pt x="571" y="1029"/>
                      <a:pt x="584" y="1024"/>
                      <a:pt x="594" y="1014"/>
                    </a:cubicBezTo>
                    <a:cubicBezTo>
                      <a:pt x="639" y="923"/>
                      <a:pt x="708" y="809"/>
                      <a:pt x="731" y="718"/>
                    </a:cubicBezTo>
                    <a:cubicBezTo>
                      <a:pt x="754" y="718"/>
                      <a:pt x="754" y="695"/>
                      <a:pt x="776" y="695"/>
                    </a:cubicBezTo>
                    <a:cubicBezTo>
                      <a:pt x="845" y="695"/>
                      <a:pt x="982" y="672"/>
                      <a:pt x="1119" y="626"/>
                    </a:cubicBezTo>
                    <a:cubicBezTo>
                      <a:pt x="1142" y="626"/>
                      <a:pt x="1142" y="581"/>
                      <a:pt x="1119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30"/>
                      <a:pt x="868" y="330"/>
                    </a:cubicBezTo>
                    <a:cubicBezTo>
                      <a:pt x="868" y="261"/>
                      <a:pt x="890" y="170"/>
                      <a:pt x="890" y="79"/>
                    </a:cubicBezTo>
                    <a:cubicBezTo>
                      <a:pt x="890" y="45"/>
                      <a:pt x="878" y="24"/>
                      <a:pt x="863" y="24"/>
                    </a:cubicBezTo>
                    <a:cubicBezTo>
                      <a:pt x="857" y="24"/>
                      <a:pt x="851" y="27"/>
                      <a:pt x="845" y="33"/>
                    </a:cubicBezTo>
                    <a:cubicBezTo>
                      <a:pt x="776" y="56"/>
                      <a:pt x="708" y="101"/>
                      <a:pt x="617" y="147"/>
                    </a:cubicBezTo>
                    <a:lnTo>
                      <a:pt x="571" y="147"/>
                    </a:lnTo>
                    <a:cubicBezTo>
                      <a:pt x="525" y="101"/>
                      <a:pt x="434" y="56"/>
                      <a:pt x="343" y="10"/>
                    </a:cubicBezTo>
                    <a:cubicBezTo>
                      <a:pt x="336" y="3"/>
                      <a:pt x="329" y="1"/>
                      <a:pt x="3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>
                <a:off x="8704386" y="2237266"/>
                <a:ext cx="544385" cy="1310276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35492" extrusionOk="0">
                    <a:moveTo>
                      <a:pt x="10270" y="346"/>
                    </a:moveTo>
                    <a:cubicBezTo>
                      <a:pt x="10820" y="346"/>
                      <a:pt x="11457" y="582"/>
                      <a:pt x="12143" y="867"/>
                    </a:cubicBezTo>
                    <a:cubicBezTo>
                      <a:pt x="13376" y="1392"/>
                      <a:pt x="14517" y="1757"/>
                      <a:pt x="14175" y="3241"/>
                    </a:cubicBezTo>
                    <a:cubicBezTo>
                      <a:pt x="13125" y="7897"/>
                      <a:pt x="12006" y="12554"/>
                      <a:pt x="10842" y="17187"/>
                    </a:cubicBezTo>
                    <a:cubicBezTo>
                      <a:pt x="9338" y="23134"/>
                      <a:pt x="7925" y="29240"/>
                      <a:pt x="5627" y="34961"/>
                    </a:cubicBezTo>
                    <a:lnTo>
                      <a:pt x="5627" y="34961"/>
                    </a:lnTo>
                    <a:cubicBezTo>
                      <a:pt x="5479" y="35167"/>
                      <a:pt x="5195" y="35251"/>
                      <a:pt x="4836" y="35251"/>
                    </a:cubicBezTo>
                    <a:cubicBezTo>
                      <a:pt x="3581" y="35251"/>
                      <a:pt x="1407" y="34223"/>
                      <a:pt x="913" y="33781"/>
                    </a:cubicBezTo>
                    <a:cubicBezTo>
                      <a:pt x="206" y="33119"/>
                      <a:pt x="639" y="32229"/>
                      <a:pt x="822" y="31430"/>
                    </a:cubicBezTo>
                    <a:cubicBezTo>
                      <a:pt x="1324" y="29307"/>
                      <a:pt x="1826" y="27185"/>
                      <a:pt x="2351" y="25039"/>
                    </a:cubicBezTo>
                    <a:cubicBezTo>
                      <a:pt x="3721" y="19447"/>
                      <a:pt x="5113" y="13855"/>
                      <a:pt x="6688" y="8285"/>
                    </a:cubicBezTo>
                    <a:cubicBezTo>
                      <a:pt x="7304" y="6049"/>
                      <a:pt x="7966" y="3789"/>
                      <a:pt x="8765" y="1598"/>
                    </a:cubicBezTo>
                    <a:cubicBezTo>
                      <a:pt x="9109" y="665"/>
                      <a:pt x="9630" y="346"/>
                      <a:pt x="10270" y="346"/>
                    </a:cubicBezTo>
                    <a:close/>
                    <a:moveTo>
                      <a:pt x="9957" y="0"/>
                    </a:moveTo>
                    <a:cubicBezTo>
                      <a:pt x="9595" y="0"/>
                      <a:pt x="9258" y="106"/>
                      <a:pt x="8993" y="411"/>
                    </a:cubicBezTo>
                    <a:cubicBezTo>
                      <a:pt x="8491" y="958"/>
                      <a:pt x="8286" y="2214"/>
                      <a:pt x="8057" y="2921"/>
                    </a:cubicBezTo>
                    <a:cubicBezTo>
                      <a:pt x="7601" y="4291"/>
                      <a:pt x="7190" y="5660"/>
                      <a:pt x="6802" y="7053"/>
                    </a:cubicBezTo>
                    <a:cubicBezTo>
                      <a:pt x="4862" y="13718"/>
                      <a:pt x="3218" y="20474"/>
                      <a:pt x="1598" y="27230"/>
                    </a:cubicBezTo>
                    <a:cubicBezTo>
                      <a:pt x="1278" y="28531"/>
                      <a:pt x="959" y="29832"/>
                      <a:pt x="662" y="31133"/>
                    </a:cubicBezTo>
                    <a:cubicBezTo>
                      <a:pt x="525" y="31704"/>
                      <a:pt x="0" y="32914"/>
                      <a:pt x="251" y="33484"/>
                    </a:cubicBezTo>
                    <a:cubicBezTo>
                      <a:pt x="571" y="34261"/>
                      <a:pt x="2260" y="34694"/>
                      <a:pt x="3013" y="34991"/>
                    </a:cubicBezTo>
                    <a:cubicBezTo>
                      <a:pt x="3474" y="35164"/>
                      <a:pt x="4235" y="35491"/>
                      <a:pt x="4883" y="35491"/>
                    </a:cubicBezTo>
                    <a:cubicBezTo>
                      <a:pt x="5244" y="35491"/>
                      <a:pt x="5570" y="35390"/>
                      <a:pt x="5789" y="35103"/>
                    </a:cubicBezTo>
                    <a:lnTo>
                      <a:pt x="5789" y="35103"/>
                    </a:lnTo>
                    <a:cubicBezTo>
                      <a:pt x="5813" y="35090"/>
                      <a:pt x="5833" y="35068"/>
                      <a:pt x="5843" y="35037"/>
                    </a:cubicBezTo>
                    <a:cubicBezTo>
                      <a:pt x="8309" y="28897"/>
                      <a:pt x="9792" y="22300"/>
                      <a:pt x="11390" y="15886"/>
                    </a:cubicBezTo>
                    <a:cubicBezTo>
                      <a:pt x="12166" y="12828"/>
                      <a:pt x="12896" y="9746"/>
                      <a:pt x="13627" y="6688"/>
                    </a:cubicBezTo>
                    <a:cubicBezTo>
                      <a:pt x="13878" y="5615"/>
                      <a:pt x="14106" y="4565"/>
                      <a:pt x="14357" y="3492"/>
                    </a:cubicBezTo>
                    <a:cubicBezTo>
                      <a:pt x="14471" y="3036"/>
                      <a:pt x="14745" y="2351"/>
                      <a:pt x="14540" y="1917"/>
                    </a:cubicBezTo>
                    <a:cubicBezTo>
                      <a:pt x="14152" y="1118"/>
                      <a:pt x="12212" y="616"/>
                      <a:pt x="11413" y="342"/>
                    </a:cubicBezTo>
                    <a:cubicBezTo>
                      <a:pt x="10958" y="186"/>
                      <a:pt x="10436" y="0"/>
                      <a:pt x="99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4" name="Google Shape;3214;p43"/>
            <p:cNvGrpSpPr/>
            <p:nvPr/>
          </p:nvGrpSpPr>
          <p:grpSpPr>
            <a:xfrm rot="-7200171" flipH="1">
              <a:off x="8125317" y="3516701"/>
              <a:ext cx="568398" cy="1368007"/>
              <a:chOff x="8704386" y="2237266"/>
              <a:chExt cx="544385" cy="1310276"/>
            </a:xfrm>
          </p:grpSpPr>
          <p:sp>
            <p:nvSpPr>
              <p:cNvPr id="3215" name="Google Shape;3215;p43"/>
              <p:cNvSpPr/>
              <p:nvPr/>
            </p:nvSpPr>
            <p:spPr>
              <a:xfrm>
                <a:off x="8713653" y="2241106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43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43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43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43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43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43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43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43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43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43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43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43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43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3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3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43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3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3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3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3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3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3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3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3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3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3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3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3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3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43"/>
              <p:cNvSpPr/>
              <p:nvPr/>
            </p:nvSpPr>
            <p:spPr>
              <a:xfrm>
                <a:off x="8704386" y="2237266"/>
                <a:ext cx="544385" cy="1310276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35492" extrusionOk="0">
                    <a:moveTo>
                      <a:pt x="10270" y="346"/>
                    </a:moveTo>
                    <a:cubicBezTo>
                      <a:pt x="10820" y="346"/>
                      <a:pt x="11457" y="582"/>
                      <a:pt x="12143" y="867"/>
                    </a:cubicBezTo>
                    <a:cubicBezTo>
                      <a:pt x="13376" y="1392"/>
                      <a:pt x="14517" y="1757"/>
                      <a:pt x="14175" y="3241"/>
                    </a:cubicBezTo>
                    <a:cubicBezTo>
                      <a:pt x="13125" y="7897"/>
                      <a:pt x="12006" y="12554"/>
                      <a:pt x="10842" y="17187"/>
                    </a:cubicBezTo>
                    <a:cubicBezTo>
                      <a:pt x="9338" y="23134"/>
                      <a:pt x="7925" y="29240"/>
                      <a:pt x="5627" y="34961"/>
                    </a:cubicBezTo>
                    <a:lnTo>
                      <a:pt x="5627" y="34961"/>
                    </a:lnTo>
                    <a:cubicBezTo>
                      <a:pt x="5479" y="35167"/>
                      <a:pt x="5195" y="35251"/>
                      <a:pt x="4836" y="35251"/>
                    </a:cubicBezTo>
                    <a:cubicBezTo>
                      <a:pt x="3581" y="35251"/>
                      <a:pt x="1407" y="34223"/>
                      <a:pt x="913" y="33781"/>
                    </a:cubicBezTo>
                    <a:cubicBezTo>
                      <a:pt x="206" y="33119"/>
                      <a:pt x="639" y="32229"/>
                      <a:pt x="822" y="31430"/>
                    </a:cubicBezTo>
                    <a:cubicBezTo>
                      <a:pt x="1324" y="29307"/>
                      <a:pt x="1826" y="27185"/>
                      <a:pt x="2351" y="25039"/>
                    </a:cubicBezTo>
                    <a:cubicBezTo>
                      <a:pt x="3721" y="19447"/>
                      <a:pt x="5113" y="13855"/>
                      <a:pt x="6688" y="8285"/>
                    </a:cubicBezTo>
                    <a:cubicBezTo>
                      <a:pt x="7304" y="6049"/>
                      <a:pt x="7966" y="3789"/>
                      <a:pt x="8765" y="1598"/>
                    </a:cubicBezTo>
                    <a:cubicBezTo>
                      <a:pt x="9109" y="665"/>
                      <a:pt x="9630" y="346"/>
                      <a:pt x="10270" y="346"/>
                    </a:cubicBezTo>
                    <a:close/>
                    <a:moveTo>
                      <a:pt x="9957" y="0"/>
                    </a:moveTo>
                    <a:cubicBezTo>
                      <a:pt x="9595" y="0"/>
                      <a:pt x="9258" y="106"/>
                      <a:pt x="8993" y="411"/>
                    </a:cubicBezTo>
                    <a:cubicBezTo>
                      <a:pt x="8491" y="958"/>
                      <a:pt x="8286" y="2214"/>
                      <a:pt x="8057" y="2921"/>
                    </a:cubicBezTo>
                    <a:cubicBezTo>
                      <a:pt x="7601" y="4291"/>
                      <a:pt x="7190" y="5660"/>
                      <a:pt x="6802" y="7053"/>
                    </a:cubicBezTo>
                    <a:cubicBezTo>
                      <a:pt x="4862" y="13718"/>
                      <a:pt x="3218" y="20474"/>
                      <a:pt x="1598" y="27230"/>
                    </a:cubicBezTo>
                    <a:cubicBezTo>
                      <a:pt x="1278" y="28531"/>
                      <a:pt x="959" y="29832"/>
                      <a:pt x="662" y="31133"/>
                    </a:cubicBezTo>
                    <a:cubicBezTo>
                      <a:pt x="525" y="31704"/>
                      <a:pt x="0" y="32914"/>
                      <a:pt x="251" y="33484"/>
                    </a:cubicBezTo>
                    <a:cubicBezTo>
                      <a:pt x="571" y="34261"/>
                      <a:pt x="2260" y="34694"/>
                      <a:pt x="3013" y="34991"/>
                    </a:cubicBezTo>
                    <a:cubicBezTo>
                      <a:pt x="3474" y="35164"/>
                      <a:pt x="4235" y="35491"/>
                      <a:pt x="4883" y="35491"/>
                    </a:cubicBezTo>
                    <a:cubicBezTo>
                      <a:pt x="5244" y="35491"/>
                      <a:pt x="5570" y="35390"/>
                      <a:pt x="5789" y="35103"/>
                    </a:cubicBezTo>
                    <a:lnTo>
                      <a:pt x="5789" y="35103"/>
                    </a:lnTo>
                    <a:cubicBezTo>
                      <a:pt x="5813" y="35090"/>
                      <a:pt x="5833" y="35068"/>
                      <a:pt x="5843" y="35037"/>
                    </a:cubicBezTo>
                    <a:cubicBezTo>
                      <a:pt x="8309" y="28897"/>
                      <a:pt x="9792" y="22300"/>
                      <a:pt x="11390" y="15886"/>
                    </a:cubicBezTo>
                    <a:cubicBezTo>
                      <a:pt x="12166" y="12828"/>
                      <a:pt x="12896" y="9746"/>
                      <a:pt x="13627" y="6688"/>
                    </a:cubicBezTo>
                    <a:cubicBezTo>
                      <a:pt x="13878" y="5615"/>
                      <a:pt x="14106" y="4565"/>
                      <a:pt x="14357" y="3492"/>
                    </a:cubicBezTo>
                    <a:cubicBezTo>
                      <a:pt x="14471" y="3036"/>
                      <a:pt x="14745" y="2351"/>
                      <a:pt x="14540" y="1917"/>
                    </a:cubicBezTo>
                    <a:cubicBezTo>
                      <a:pt x="14152" y="1118"/>
                      <a:pt x="12212" y="616"/>
                      <a:pt x="11413" y="342"/>
                    </a:cubicBezTo>
                    <a:cubicBezTo>
                      <a:pt x="10958" y="186"/>
                      <a:pt x="10436" y="0"/>
                      <a:pt x="9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49" name="Google Shape;3249;p43"/>
          <p:cNvGrpSpPr/>
          <p:nvPr/>
        </p:nvGrpSpPr>
        <p:grpSpPr>
          <a:xfrm>
            <a:off x="1699103" y="1712660"/>
            <a:ext cx="775650" cy="763938"/>
            <a:chOff x="2866437" y="1607025"/>
            <a:chExt cx="775650" cy="763938"/>
          </a:xfrm>
        </p:grpSpPr>
        <p:sp>
          <p:nvSpPr>
            <p:cNvPr id="3250" name="Google Shape;3250;p43"/>
            <p:cNvSpPr/>
            <p:nvPr/>
          </p:nvSpPr>
          <p:spPr>
            <a:xfrm>
              <a:off x="2923587" y="1652463"/>
              <a:ext cx="718500" cy="718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2866437" y="1607025"/>
              <a:ext cx="718500" cy="718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3252" name="Google Shape;3252;p43"/>
          <p:cNvGrpSpPr/>
          <p:nvPr/>
        </p:nvGrpSpPr>
        <p:grpSpPr>
          <a:xfrm flipH="1">
            <a:off x="303330" y="317455"/>
            <a:ext cx="957545" cy="920777"/>
            <a:chOff x="918019" y="370518"/>
            <a:chExt cx="1172169" cy="1127160"/>
          </a:xfrm>
        </p:grpSpPr>
        <p:grpSp>
          <p:nvGrpSpPr>
            <p:cNvPr id="3253" name="Google Shape;3253;p43"/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3254" name="Google Shape;3254;p43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3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3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3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3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9" name="Google Shape;3259;p43"/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3260" name="Google Shape;3260;p43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3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3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3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3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5" name="Google Shape;3265;p43"/>
          <p:cNvGrpSpPr/>
          <p:nvPr/>
        </p:nvGrpSpPr>
        <p:grpSpPr>
          <a:xfrm>
            <a:off x="6860430" y="1795022"/>
            <a:ext cx="647850" cy="636138"/>
            <a:chOff x="6317675" y="1667223"/>
            <a:chExt cx="647850" cy="636138"/>
          </a:xfrm>
          <a:solidFill>
            <a:schemeClr val="accent2"/>
          </a:solidFill>
        </p:grpSpPr>
        <p:sp>
          <p:nvSpPr>
            <p:cNvPr id="3266" name="Google Shape;3266;p43"/>
            <p:cNvSpPr/>
            <p:nvPr/>
          </p:nvSpPr>
          <p:spPr>
            <a:xfrm>
              <a:off x="6374825" y="1712660"/>
              <a:ext cx="590700" cy="590700"/>
            </a:xfrm>
            <a:prstGeom prst="hear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6317675" y="1667223"/>
              <a:ext cx="590700" cy="590700"/>
            </a:xfrm>
            <a:prstGeom prst="heart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1" name="Google Shape;3271;p43"/>
          <p:cNvGrpSpPr/>
          <p:nvPr/>
        </p:nvGrpSpPr>
        <p:grpSpPr>
          <a:xfrm>
            <a:off x="4266156" y="1760993"/>
            <a:ext cx="634050" cy="622338"/>
            <a:chOff x="5487275" y="1677787"/>
            <a:chExt cx="634050" cy="622338"/>
          </a:xfrm>
          <a:solidFill>
            <a:schemeClr val="accent2"/>
          </a:solidFill>
        </p:grpSpPr>
        <p:sp>
          <p:nvSpPr>
            <p:cNvPr id="3272" name="Google Shape;3272;p43"/>
            <p:cNvSpPr/>
            <p:nvPr/>
          </p:nvSpPr>
          <p:spPr>
            <a:xfrm>
              <a:off x="5544425" y="1723225"/>
              <a:ext cx="576900" cy="576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5487275" y="1677787"/>
              <a:ext cx="576900" cy="576900"/>
            </a:xfrm>
            <a:prstGeom prst="rect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4" name="Google Shape;3274;p43"/>
          <p:cNvSpPr/>
          <p:nvPr/>
        </p:nvSpPr>
        <p:spPr>
          <a:xfrm rot="-1799699">
            <a:off x="4332082" y="42486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43"/>
          <p:cNvSpPr/>
          <p:nvPr/>
        </p:nvSpPr>
        <p:spPr>
          <a:xfrm rot="-6299948">
            <a:off x="6201515" y="4204408"/>
            <a:ext cx="691575" cy="443363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43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43"/>
          <p:cNvSpPr/>
          <p:nvPr/>
        </p:nvSpPr>
        <p:spPr>
          <a:xfrm>
            <a:off x="4538850" y="14976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43"/>
          <p:cNvSpPr/>
          <p:nvPr/>
        </p:nvSpPr>
        <p:spPr>
          <a:xfrm>
            <a:off x="7039425" y="5400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4744;p59">
            <a:extLst>
              <a:ext uri="{FF2B5EF4-FFF2-40B4-BE49-F238E27FC236}">
                <a16:creationId xmlns:a16="http://schemas.microsoft.com/office/drawing/2014/main" id="{5A6E6B76-282A-C3E5-3697-2FF8DA22B8C6}"/>
              </a:ext>
            </a:extLst>
          </p:cNvPr>
          <p:cNvGrpSpPr/>
          <p:nvPr/>
        </p:nvGrpSpPr>
        <p:grpSpPr>
          <a:xfrm>
            <a:off x="7531420" y="190954"/>
            <a:ext cx="1335561" cy="1320755"/>
            <a:chOff x="1237231" y="1255337"/>
            <a:chExt cx="2120286" cy="1963505"/>
          </a:xfrm>
        </p:grpSpPr>
        <p:grpSp>
          <p:nvGrpSpPr>
            <p:cNvPr id="159" name="Google Shape;4745;p59">
              <a:extLst>
                <a:ext uri="{FF2B5EF4-FFF2-40B4-BE49-F238E27FC236}">
                  <a16:creationId xmlns:a16="http://schemas.microsoft.com/office/drawing/2014/main" id="{4E55CBFD-D3D2-057F-0384-D8698C158C80}"/>
                </a:ext>
              </a:extLst>
            </p:cNvPr>
            <p:cNvGrpSpPr/>
            <p:nvPr/>
          </p:nvGrpSpPr>
          <p:grpSpPr>
            <a:xfrm>
              <a:off x="1275331" y="1255337"/>
              <a:ext cx="2082186" cy="1963505"/>
              <a:chOff x="1063856" y="1523362"/>
              <a:chExt cx="2082186" cy="1963505"/>
            </a:xfrm>
          </p:grpSpPr>
          <p:sp>
            <p:nvSpPr>
              <p:cNvPr id="357" name="Google Shape;4746;p59">
                <a:extLst>
                  <a:ext uri="{FF2B5EF4-FFF2-40B4-BE49-F238E27FC236}">
                    <a16:creationId xmlns:a16="http://schemas.microsoft.com/office/drawing/2014/main" id="{B35BA346-07F9-CEE0-9513-0808445AC291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4747;p59">
                <a:extLst>
                  <a:ext uri="{FF2B5EF4-FFF2-40B4-BE49-F238E27FC236}">
                    <a16:creationId xmlns:a16="http://schemas.microsoft.com/office/drawing/2014/main" id="{CA0FC82A-3FA5-DD94-52A8-8AA985354B1E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4748;p59">
                <a:extLst>
                  <a:ext uri="{FF2B5EF4-FFF2-40B4-BE49-F238E27FC236}">
                    <a16:creationId xmlns:a16="http://schemas.microsoft.com/office/drawing/2014/main" id="{718274DA-E061-BE29-8FFF-D96A5D72E6B7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4749;p59">
                <a:extLst>
                  <a:ext uri="{FF2B5EF4-FFF2-40B4-BE49-F238E27FC236}">
                    <a16:creationId xmlns:a16="http://schemas.microsoft.com/office/drawing/2014/main" id="{D8F5292A-3F9D-6053-3224-CCB647AF3198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4750;p59">
                <a:extLst>
                  <a:ext uri="{FF2B5EF4-FFF2-40B4-BE49-F238E27FC236}">
                    <a16:creationId xmlns:a16="http://schemas.microsoft.com/office/drawing/2014/main" id="{67576218-262A-5D74-3F46-6F02C3F4D84D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4751;p59">
                <a:extLst>
                  <a:ext uri="{FF2B5EF4-FFF2-40B4-BE49-F238E27FC236}">
                    <a16:creationId xmlns:a16="http://schemas.microsoft.com/office/drawing/2014/main" id="{AAF28528-6684-EB76-7285-A5B43548BF6F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4752;p59">
                <a:extLst>
                  <a:ext uri="{FF2B5EF4-FFF2-40B4-BE49-F238E27FC236}">
                    <a16:creationId xmlns:a16="http://schemas.microsoft.com/office/drawing/2014/main" id="{0629A310-2422-7A4A-9851-06153254E241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4753;p59">
                <a:extLst>
                  <a:ext uri="{FF2B5EF4-FFF2-40B4-BE49-F238E27FC236}">
                    <a16:creationId xmlns:a16="http://schemas.microsoft.com/office/drawing/2014/main" id="{0EDE2333-6A30-83DD-4BD9-9F613DC2F015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4754;p59">
                <a:extLst>
                  <a:ext uri="{FF2B5EF4-FFF2-40B4-BE49-F238E27FC236}">
                    <a16:creationId xmlns:a16="http://schemas.microsoft.com/office/drawing/2014/main" id="{CD975C46-F992-65F9-B936-E19B57997544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4755;p59">
                <a:extLst>
                  <a:ext uri="{FF2B5EF4-FFF2-40B4-BE49-F238E27FC236}">
                    <a16:creationId xmlns:a16="http://schemas.microsoft.com/office/drawing/2014/main" id="{CAB27963-2E69-EDC7-F378-14BCFC9A9E35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7" name="Google Shape;4756;p59">
                <a:extLst>
                  <a:ext uri="{FF2B5EF4-FFF2-40B4-BE49-F238E27FC236}">
                    <a16:creationId xmlns:a16="http://schemas.microsoft.com/office/drawing/2014/main" id="{F231E127-CB94-B7A6-6873-17BB86D578B5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368" name="Google Shape;4757;p59">
                  <a:extLst>
                    <a:ext uri="{FF2B5EF4-FFF2-40B4-BE49-F238E27FC236}">
                      <a16:creationId xmlns:a16="http://schemas.microsoft.com/office/drawing/2014/main" id="{E3F2B3AE-CFCF-9EAD-0C6E-EA218E36FAC5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4758;p59">
                  <a:extLst>
                    <a:ext uri="{FF2B5EF4-FFF2-40B4-BE49-F238E27FC236}">
                      <a16:creationId xmlns:a16="http://schemas.microsoft.com/office/drawing/2014/main" id="{E186206A-0136-527B-112C-83AAAC48C826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4759;p59">
                  <a:extLst>
                    <a:ext uri="{FF2B5EF4-FFF2-40B4-BE49-F238E27FC236}">
                      <a16:creationId xmlns:a16="http://schemas.microsoft.com/office/drawing/2014/main" id="{83D705EF-C0B0-8522-FD52-5BBEA308D624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4760;p59">
                  <a:extLst>
                    <a:ext uri="{FF2B5EF4-FFF2-40B4-BE49-F238E27FC236}">
                      <a16:creationId xmlns:a16="http://schemas.microsoft.com/office/drawing/2014/main" id="{ADEB1EF9-4E7D-5F34-A165-A3B7AE7634E2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4761;p59">
                  <a:extLst>
                    <a:ext uri="{FF2B5EF4-FFF2-40B4-BE49-F238E27FC236}">
                      <a16:creationId xmlns:a16="http://schemas.microsoft.com/office/drawing/2014/main" id="{E6E1EFA0-5396-BBEF-32FE-62EDF5D4414E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4762;p59">
                  <a:extLst>
                    <a:ext uri="{FF2B5EF4-FFF2-40B4-BE49-F238E27FC236}">
                      <a16:creationId xmlns:a16="http://schemas.microsoft.com/office/drawing/2014/main" id="{EEDC193A-21CB-C8C0-B82D-16C447DE0CAD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4763;p59">
                  <a:extLst>
                    <a:ext uri="{FF2B5EF4-FFF2-40B4-BE49-F238E27FC236}">
                      <a16:creationId xmlns:a16="http://schemas.microsoft.com/office/drawing/2014/main" id="{C17E88E1-819F-CA0C-243F-C894ED24E038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4764;p59">
                  <a:extLst>
                    <a:ext uri="{FF2B5EF4-FFF2-40B4-BE49-F238E27FC236}">
                      <a16:creationId xmlns:a16="http://schemas.microsoft.com/office/drawing/2014/main" id="{54326162-8210-DB02-DE19-8B5E7CF2D516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4765;p59">
                  <a:extLst>
                    <a:ext uri="{FF2B5EF4-FFF2-40B4-BE49-F238E27FC236}">
                      <a16:creationId xmlns:a16="http://schemas.microsoft.com/office/drawing/2014/main" id="{F8E4A779-5D96-6A5B-6B84-4D3A81A6526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4766;p59">
                  <a:extLst>
                    <a:ext uri="{FF2B5EF4-FFF2-40B4-BE49-F238E27FC236}">
                      <a16:creationId xmlns:a16="http://schemas.microsoft.com/office/drawing/2014/main" id="{1BCD055B-3FA7-AFA6-4498-063A7C229258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4767;p59">
                  <a:extLst>
                    <a:ext uri="{FF2B5EF4-FFF2-40B4-BE49-F238E27FC236}">
                      <a16:creationId xmlns:a16="http://schemas.microsoft.com/office/drawing/2014/main" id="{B466B3EA-F5F6-403C-194A-F220AB4A824D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4768;p59">
                  <a:extLst>
                    <a:ext uri="{FF2B5EF4-FFF2-40B4-BE49-F238E27FC236}">
                      <a16:creationId xmlns:a16="http://schemas.microsoft.com/office/drawing/2014/main" id="{E514DB16-5D07-0FCE-50CB-1CDA51721253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4769;p59">
                  <a:extLst>
                    <a:ext uri="{FF2B5EF4-FFF2-40B4-BE49-F238E27FC236}">
                      <a16:creationId xmlns:a16="http://schemas.microsoft.com/office/drawing/2014/main" id="{E6FA1910-BBE7-1C9E-7FE7-08CECA2FB838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4770;p59">
                  <a:extLst>
                    <a:ext uri="{FF2B5EF4-FFF2-40B4-BE49-F238E27FC236}">
                      <a16:creationId xmlns:a16="http://schemas.microsoft.com/office/drawing/2014/main" id="{8A7D87AA-E577-D584-EE04-E5002703462F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4771;p59">
                  <a:extLst>
                    <a:ext uri="{FF2B5EF4-FFF2-40B4-BE49-F238E27FC236}">
                      <a16:creationId xmlns:a16="http://schemas.microsoft.com/office/drawing/2014/main" id="{9F2B1587-4608-FE24-1825-9AE5DBD77033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4772;p59">
                  <a:extLst>
                    <a:ext uri="{FF2B5EF4-FFF2-40B4-BE49-F238E27FC236}">
                      <a16:creationId xmlns:a16="http://schemas.microsoft.com/office/drawing/2014/main" id="{3203F763-DA65-255A-89A6-79705E7DB873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4773;p59">
                  <a:extLst>
                    <a:ext uri="{FF2B5EF4-FFF2-40B4-BE49-F238E27FC236}">
                      <a16:creationId xmlns:a16="http://schemas.microsoft.com/office/drawing/2014/main" id="{BB0973D3-4597-75E8-E8C0-442CE0E1A050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4774;p59">
                  <a:extLst>
                    <a:ext uri="{FF2B5EF4-FFF2-40B4-BE49-F238E27FC236}">
                      <a16:creationId xmlns:a16="http://schemas.microsoft.com/office/drawing/2014/main" id="{2BC58C74-77EA-D55B-32B6-7328B9D3A054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4775;p59">
                  <a:extLst>
                    <a:ext uri="{FF2B5EF4-FFF2-40B4-BE49-F238E27FC236}">
                      <a16:creationId xmlns:a16="http://schemas.microsoft.com/office/drawing/2014/main" id="{E092C200-CD74-53B1-8DB9-DF7710856F74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4776;p59">
                  <a:extLst>
                    <a:ext uri="{FF2B5EF4-FFF2-40B4-BE49-F238E27FC236}">
                      <a16:creationId xmlns:a16="http://schemas.microsoft.com/office/drawing/2014/main" id="{E5AA90BF-2C57-BCE9-B797-A38C44AE5D50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4777;p59">
                  <a:extLst>
                    <a:ext uri="{FF2B5EF4-FFF2-40B4-BE49-F238E27FC236}">
                      <a16:creationId xmlns:a16="http://schemas.microsoft.com/office/drawing/2014/main" id="{0977E0CE-CD79-F5AF-10F6-F3A6AECA9F93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4778;p59">
                  <a:extLst>
                    <a:ext uri="{FF2B5EF4-FFF2-40B4-BE49-F238E27FC236}">
                      <a16:creationId xmlns:a16="http://schemas.microsoft.com/office/drawing/2014/main" id="{5F9752BE-2D52-5820-E775-08930FE948F0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4779;p59">
                  <a:extLst>
                    <a:ext uri="{FF2B5EF4-FFF2-40B4-BE49-F238E27FC236}">
                      <a16:creationId xmlns:a16="http://schemas.microsoft.com/office/drawing/2014/main" id="{9BDB10DD-F804-FD32-0232-7DF3945933C5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4780;p59">
                  <a:extLst>
                    <a:ext uri="{FF2B5EF4-FFF2-40B4-BE49-F238E27FC236}">
                      <a16:creationId xmlns:a16="http://schemas.microsoft.com/office/drawing/2014/main" id="{F32FD5D6-98F7-566F-0401-39232BC9197E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4781;p59">
                  <a:extLst>
                    <a:ext uri="{FF2B5EF4-FFF2-40B4-BE49-F238E27FC236}">
                      <a16:creationId xmlns:a16="http://schemas.microsoft.com/office/drawing/2014/main" id="{9EC0D944-42C4-2207-905B-D44DB10EA651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4782;p59">
                  <a:extLst>
                    <a:ext uri="{FF2B5EF4-FFF2-40B4-BE49-F238E27FC236}">
                      <a16:creationId xmlns:a16="http://schemas.microsoft.com/office/drawing/2014/main" id="{DE76E00D-E236-5E74-68D8-211BE2FC9317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4783;p59">
                  <a:extLst>
                    <a:ext uri="{FF2B5EF4-FFF2-40B4-BE49-F238E27FC236}">
                      <a16:creationId xmlns:a16="http://schemas.microsoft.com/office/drawing/2014/main" id="{5B1A8B22-45AA-9A19-8F4A-EC40C137124E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4784;p59">
                  <a:extLst>
                    <a:ext uri="{FF2B5EF4-FFF2-40B4-BE49-F238E27FC236}">
                      <a16:creationId xmlns:a16="http://schemas.microsoft.com/office/drawing/2014/main" id="{22B641DD-0E2E-DABD-4AD0-3CFFDB6A19E9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4785;p59">
                  <a:extLst>
                    <a:ext uri="{FF2B5EF4-FFF2-40B4-BE49-F238E27FC236}">
                      <a16:creationId xmlns:a16="http://schemas.microsoft.com/office/drawing/2014/main" id="{562FCAAA-B4F8-6E6E-21F3-A0DB3D4711E8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4786;p59">
                  <a:extLst>
                    <a:ext uri="{FF2B5EF4-FFF2-40B4-BE49-F238E27FC236}">
                      <a16:creationId xmlns:a16="http://schemas.microsoft.com/office/drawing/2014/main" id="{A128BCF9-3EA8-B31D-D794-7F9C26BD03B0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4787;p59">
                  <a:extLst>
                    <a:ext uri="{FF2B5EF4-FFF2-40B4-BE49-F238E27FC236}">
                      <a16:creationId xmlns:a16="http://schemas.microsoft.com/office/drawing/2014/main" id="{AE8F2630-3714-EF94-6177-B022A388684E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4788;p59">
                  <a:extLst>
                    <a:ext uri="{FF2B5EF4-FFF2-40B4-BE49-F238E27FC236}">
                      <a16:creationId xmlns:a16="http://schemas.microsoft.com/office/drawing/2014/main" id="{635AD38B-1C06-0BA0-C8D8-EC7F34C4AC5C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789;p59">
                  <a:extLst>
                    <a:ext uri="{FF2B5EF4-FFF2-40B4-BE49-F238E27FC236}">
                      <a16:creationId xmlns:a16="http://schemas.microsoft.com/office/drawing/2014/main" id="{9107D02F-2E5D-F45B-255F-91ED67E4D81E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790;p59">
                  <a:extLst>
                    <a:ext uri="{FF2B5EF4-FFF2-40B4-BE49-F238E27FC236}">
                      <a16:creationId xmlns:a16="http://schemas.microsoft.com/office/drawing/2014/main" id="{E54792E6-9D38-EE35-7566-D55091BF83BC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791;p59">
                  <a:extLst>
                    <a:ext uri="{FF2B5EF4-FFF2-40B4-BE49-F238E27FC236}">
                      <a16:creationId xmlns:a16="http://schemas.microsoft.com/office/drawing/2014/main" id="{2D654780-2FB5-C2FC-D987-B253A8B303D1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792;p59">
                  <a:extLst>
                    <a:ext uri="{FF2B5EF4-FFF2-40B4-BE49-F238E27FC236}">
                      <a16:creationId xmlns:a16="http://schemas.microsoft.com/office/drawing/2014/main" id="{94DE0D5E-CB93-E74B-B154-52002C7433F7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793;p59">
                  <a:extLst>
                    <a:ext uri="{FF2B5EF4-FFF2-40B4-BE49-F238E27FC236}">
                      <a16:creationId xmlns:a16="http://schemas.microsoft.com/office/drawing/2014/main" id="{6732169A-6C5D-C40B-8BFC-1E834693BC1B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794;p59">
                  <a:extLst>
                    <a:ext uri="{FF2B5EF4-FFF2-40B4-BE49-F238E27FC236}">
                      <a16:creationId xmlns:a16="http://schemas.microsoft.com/office/drawing/2014/main" id="{29FA5F31-D08C-DF2A-8038-DDFD033250DC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795;p59">
                  <a:extLst>
                    <a:ext uri="{FF2B5EF4-FFF2-40B4-BE49-F238E27FC236}">
                      <a16:creationId xmlns:a16="http://schemas.microsoft.com/office/drawing/2014/main" id="{9574B70D-D4A7-6AE7-8A62-6D1A75A1C141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796;p59">
                  <a:extLst>
                    <a:ext uri="{FF2B5EF4-FFF2-40B4-BE49-F238E27FC236}">
                      <a16:creationId xmlns:a16="http://schemas.microsoft.com/office/drawing/2014/main" id="{E5410020-C024-F1DE-9154-023D9D857A1C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797;p59">
                  <a:extLst>
                    <a:ext uri="{FF2B5EF4-FFF2-40B4-BE49-F238E27FC236}">
                      <a16:creationId xmlns:a16="http://schemas.microsoft.com/office/drawing/2014/main" id="{F487B1C0-3F76-EC28-99B0-F861A8473FE3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798;p59">
                  <a:extLst>
                    <a:ext uri="{FF2B5EF4-FFF2-40B4-BE49-F238E27FC236}">
                      <a16:creationId xmlns:a16="http://schemas.microsoft.com/office/drawing/2014/main" id="{BF1EADD9-09BA-B8D5-0356-DAB67D7AFC01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799;p59">
                  <a:extLst>
                    <a:ext uri="{FF2B5EF4-FFF2-40B4-BE49-F238E27FC236}">
                      <a16:creationId xmlns:a16="http://schemas.microsoft.com/office/drawing/2014/main" id="{306A7CAA-9B31-2C75-46A4-D38CBD329160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800;p59">
                  <a:extLst>
                    <a:ext uri="{FF2B5EF4-FFF2-40B4-BE49-F238E27FC236}">
                      <a16:creationId xmlns:a16="http://schemas.microsoft.com/office/drawing/2014/main" id="{142B9CBF-8386-A2D7-C129-10644BDDFFDE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801;p59">
                  <a:extLst>
                    <a:ext uri="{FF2B5EF4-FFF2-40B4-BE49-F238E27FC236}">
                      <a16:creationId xmlns:a16="http://schemas.microsoft.com/office/drawing/2014/main" id="{6F1E9553-C4C3-B2B4-D99B-1D59356CC503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802;p59">
                  <a:extLst>
                    <a:ext uri="{FF2B5EF4-FFF2-40B4-BE49-F238E27FC236}">
                      <a16:creationId xmlns:a16="http://schemas.microsoft.com/office/drawing/2014/main" id="{369548FA-6067-4F57-AC66-4AE3C31A093A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803;p59">
                  <a:extLst>
                    <a:ext uri="{FF2B5EF4-FFF2-40B4-BE49-F238E27FC236}">
                      <a16:creationId xmlns:a16="http://schemas.microsoft.com/office/drawing/2014/main" id="{43260D8D-D827-47BF-49E7-24434CBEB8E8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804;p59">
                  <a:extLst>
                    <a:ext uri="{FF2B5EF4-FFF2-40B4-BE49-F238E27FC236}">
                      <a16:creationId xmlns:a16="http://schemas.microsoft.com/office/drawing/2014/main" id="{39CD1A17-8EA7-7661-2D70-9298CB6F4BFC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805;p59">
                  <a:extLst>
                    <a:ext uri="{FF2B5EF4-FFF2-40B4-BE49-F238E27FC236}">
                      <a16:creationId xmlns:a16="http://schemas.microsoft.com/office/drawing/2014/main" id="{702696BF-9DB9-C352-564F-36962673D80B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806;p59">
                  <a:extLst>
                    <a:ext uri="{FF2B5EF4-FFF2-40B4-BE49-F238E27FC236}">
                      <a16:creationId xmlns:a16="http://schemas.microsoft.com/office/drawing/2014/main" id="{3814DABB-50A3-A9BA-8C81-CC61F945FFE1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807;p59">
                  <a:extLst>
                    <a:ext uri="{FF2B5EF4-FFF2-40B4-BE49-F238E27FC236}">
                      <a16:creationId xmlns:a16="http://schemas.microsoft.com/office/drawing/2014/main" id="{ABBEC599-93F9-399D-028C-F86076FE396D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808;p59">
                  <a:extLst>
                    <a:ext uri="{FF2B5EF4-FFF2-40B4-BE49-F238E27FC236}">
                      <a16:creationId xmlns:a16="http://schemas.microsoft.com/office/drawing/2014/main" id="{93E0B7B8-C205-CA8E-846C-64797DFF66DF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809;p59">
                  <a:extLst>
                    <a:ext uri="{FF2B5EF4-FFF2-40B4-BE49-F238E27FC236}">
                      <a16:creationId xmlns:a16="http://schemas.microsoft.com/office/drawing/2014/main" id="{417AB20F-E08F-529E-B551-C21677B23C51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810;p59">
                  <a:extLst>
                    <a:ext uri="{FF2B5EF4-FFF2-40B4-BE49-F238E27FC236}">
                      <a16:creationId xmlns:a16="http://schemas.microsoft.com/office/drawing/2014/main" id="{7E44F98C-D65A-85AC-8A67-F883DE41ABFF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811;p59">
                  <a:extLst>
                    <a:ext uri="{FF2B5EF4-FFF2-40B4-BE49-F238E27FC236}">
                      <a16:creationId xmlns:a16="http://schemas.microsoft.com/office/drawing/2014/main" id="{7C547899-385C-5384-EEEB-CF71FE2CF67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812;p59">
                  <a:extLst>
                    <a:ext uri="{FF2B5EF4-FFF2-40B4-BE49-F238E27FC236}">
                      <a16:creationId xmlns:a16="http://schemas.microsoft.com/office/drawing/2014/main" id="{D5928B02-AB84-3FFF-1C04-88F3365678E5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813;p59">
                  <a:extLst>
                    <a:ext uri="{FF2B5EF4-FFF2-40B4-BE49-F238E27FC236}">
                      <a16:creationId xmlns:a16="http://schemas.microsoft.com/office/drawing/2014/main" id="{6216D427-45B9-6250-0624-45BEFA78BE47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814;p59">
                  <a:extLst>
                    <a:ext uri="{FF2B5EF4-FFF2-40B4-BE49-F238E27FC236}">
                      <a16:creationId xmlns:a16="http://schemas.microsoft.com/office/drawing/2014/main" id="{67C481F5-00AA-10CA-4F8F-2CF136EB24BC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815;p59">
                  <a:extLst>
                    <a:ext uri="{FF2B5EF4-FFF2-40B4-BE49-F238E27FC236}">
                      <a16:creationId xmlns:a16="http://schemas.microsoft.com/office/drawing/2014/main" id="{C88F401D-4777-8E3B-1666-FC2374FCC49C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816;p59">
                  <a:extLst>
                    <a:ext uri="{FF2B5EF4-FFF2-40B4-BE49-F238E27FC236}">
                      <a16:creationId xmlns:a16="http://schemas.microsoft.com/office/drawing/2014/main" id="{FA65B68F-70C5-FCCE-0002-207734166716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817;p59">
                  <a:extLst>
                    <a:ext uri="{FF2B5EF4-FFF2-40B4-BE49-F238E27FC236}">
                      <a16:creationId xmlns:a16="http://schemas.microsoft.com/office/drawing/2014/main" id="{FD6621CF-35D6-E09A-426D-2165C552D81A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818;p59">
                  <a:extLst>
                    <a:ext uri="{FF2B5EF4-FFF2-40B4-BE49-F238E27FC236}">
                      <a16:creationId xmlns:a16="http://schemas.microsoft.com/office/drawing/2014/main" id="{014B3956-0712-B435-AB61-A4C2A02F63B7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819;p59">
                  <a:extLst>
                    <a:ext uri="{FF2B5EF4-FFF2-40B4-BE49-F238E27FC236}">
                      <a16:creationId xmlns:a16="http://schemas.microsoft.com/office/drawing/2014/main" id="{4E1AAE85-E6DF-15DE-F23C-0F1911D4080D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820;p59">
                  <a:extLst>
                    <a:ext uri="{FF2B5EF4-FFF2-40B4-BE49-F238E27FC236}">
                      <a16:creationId xmlns:a16="http://schemas.microsoft.com/office/drawing/2014/main" id="{D8E45C98-3B11-64CF-3FB6-D04EA5F68698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821;p59">
                  <a:extLst>
                    <a:ext uri="{FF2B5EF4-FFF2-40B4-BE49-F238E27FC236}">
                      <a16:creationId xmlns:a16="http://schemas.microsoft.com/office/drawing/2014/main" id="{FD0F0A83-B110-3F8F-6ED2-3ADE98E4DF10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822;p59">
                  <a:extLst>
                    <a:ext uri="{FF2B5EF4-FFF2-40B4-BE49-F238E27FC236}">
                      <a16:creationId xmlns:a16="http://schemas.microsoft.com/office/drawing/2014/main" id="{E27FCFE0-D61F-C56C-B51B-B691A8CAA4E3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823;p59">
                  <a:extLst>
                    <a:ext uri="{FF2B5EF4-FFF2-40B4-BE49-F238E27FC236}">
                      <a16:creationId xmlns:a16="http://schemas.microsoft.com/office/drawing/2014/main" id="{10BE7870-37A3-34BC-D263-D142BF887B3C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824;p59">
                  <a:extLst>
                    <a:ext uri="{FF2B5EF4-FFF2-40B4-BE49-F238E27FC236}">
                      <a16:creationId xmlns:a16="http://schemas.microsoft.com/office/drawing/2014/main" id="{6FA8A4F3-7071-8086-C79E-5F71839EE20B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825;p59">
                  <a:extLst>
                    <a:ext uri="{FF2B5EF4-FFF2-40B4-BE49-F238E27FC236}">
                      <a16:creationId xmlns:a16="http://schemas.microsoft.com/office/drawing/2014/main" id="{20BAA6FD-9A08-6171-96E2-A1769ECFF8A5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826;p59">
                  <a:extLst>
                    <a:ext uri="{FF2B5EF4-FFF2-40B4-BE49-F238E27FC236}">
                      <a16:creationId xmlns:a16="http://schemas.microsoft.com/office/drawing/2014/main" id="{38E6150B-5FBE-73D7-0CA6-33FB64BCE623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827;p59">
                  <a:extLst>
                    <a:ext uri="{FF2B5EF4-FFF2-40B4-BE49-F238E27FC236}">
                      <a16:creationId xmlns:a16="http://schemas.microsoft.com/office/drawing/2014/main" id="{0737DF3E-510A-4078-5146-AA3E4D9F08B7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828;p59">
                  <a:extLst>
                    <a:ext uri="{FF2B5EF4-FFF2-40B4-BE49-F238E27FC236}">
                      <a16:creationId xmlns:a16="http://schemas.microsoft.com/office/drawing/2014/main" id="{5D7B15EE-BCF6-DAAA-BA99-4A61E34B12EC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829;p59">
                  <a:extLst>
                    <a:ext uri="{FF2B5EF4-FFF2-40B4-BE49-F238E27FC236}">
                      <a16:creationId xmlns:a16="http://schemas.microsoft.com/office/drawing/2014/main" id="{3B91F6EF-0237-8269-7130-0AB32FEF607C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830;p59">
                  <a:extLst>
                    <a:ext uri="{FF2B5EF4-FFF2-40B4-BE49-F238E27FC236}">
                      <a16:creationId xmlns:a16="http://schemas.microsoft.com/office/drawing/2014/main" id="{79FDE332-C1BE-C811-E0BB-161B035C790A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831;p59">
                  <a:extLst>
                    <a:ext uri="{FF2B5EF4-FFF2-40B4-BE49-F238E27FC236}">
                      <a16:creationId xmlns:a16="http://schemas.microsoft.com/office/drawing/2014/main" id="{7F247165-10A0-9219-DCC4-4E561AEA0CDA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832;p59">
                  <a:extLst>
                    <a:ext uri="{FF2B5EF4-FFF2-40B4-BE49-F238E27FC236}">
                      <a16:creationId xmlns:a16="http://schemas.microsoft.com/office/drawing/2014/main" id="{9E7899FF-9CD2-208B-B2F0-01DD45F057D1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833;p59">
                  <a:extLst>
                    <a:ext uri="{FF2B5EF4-FFF2-40B4-BE49-F238E27FC236}">
                      <a16:creationId xmlns:a16="http://schemas.microsoft.com/office/drawing/2014/main" id="{DBB9EB4F-6303-EE68-484C-D7B6F8F4C892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834;p59">
                  <a:extLst>
                    <a:ext uri="{FF2B5EF4-FFF2-40B4-BE49-F238E27FC236}">
                      <a16:creationId xmlns:a16="http://schemas.microsoft.com/office/drawing/2014/main" id="{177F6FD9-0FBF-6534-D758-BC5F50CE6806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835;p59">
                  <a:extLst>
                    <a:ext uri="{FF2B5EF4-FFF2-40B4-BE49-F238E27FC236}">
                      <a16:creationId xmlns:a16="http://schemas.microsoft.com/office/drawing/2014/main" id="{BCF1940B-9242-936D-05BF-88438D875C85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836;p59">
                  <a:extLst>
                    <a:ext uri="{FF2B5EF4-FFF2-40B4-BE49-F238E27FC236}">
                      <a16:creationId xmlns:a16="http://schemas.microsoft.com/office/drawing/2014/main" id="{7F36E31F-ACF5-21EC-AE96-B9F6C540D924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837;p59">
                  <a:extLst>
                    <a:ext uri="{FF2B5EF4-FFF2-40B4-BE49-F238E27FC236}">
                      <a16:creationId xmlns:a16="http://schemas.microsoft.com/office/drawing/2014/main" id="{83D3C7BC-C49F-8AB8-AAC6-0713A464B04C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838;p59">
                  <a:extLst>
                    <a:ext uri="{FF2B5EF4-FFF2-40B4-BE49-F238E27FC236}">
                      <a16:creationId xmlns:a16="http://schemas.microsoft.com/office/drawing/2014/main" id="{BAEFA27C-FEEA-B9C2-1D95-4176CF397049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839;p59">
                  <a:extLst>
                    <a:ext uri="{FF2B5EF4-FFF2-40B4-BE49-F238E27FC236}">
                      <a16:creationId xmlns:a16="http://schemas.microsoft.com/office/drawing/2014/main" id="{1CE4F53E-DF58-F918-39F1-797A9ACAF8E7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840;p59">
                  <a:extLst>
                    <a:ext uri="{FF2B5EF4-FFF2-40B4-BE49-F238E27FC236}">
                      <a16:creationId xmlns:a16="http://schemas.microsoft.com/office/drawing/2014/main" id="{A653E005-43AA-6B1C-81CD-1C6D1A1886A7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841;p59">
                  <a:extLst>
                    <a:ext uri="{FF2B5EF4-FFF2-40B4-BE49-F238E27FC236}">
                      <a16:creationId xmlns:a16="http://schemas.microsoft.com/office/drawing/2014/main" id="{0763EA08-ACBD-EE51-0DD0-B65D00004D3C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842;p59">
                  <a:extLst>
                    <a:ext uri="{FF2B5EF4-FFF2-40B4-BE49-F238E27FC236}">
                      <a16:creationId xmlns:a16="http://schemas.microsoft.com/office/drawing/2014/main" id="{0DFD4C0D-AEC5-A7AD-640E-ABBEDADA613F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843;p59">
                  <a:extLst>
                    <a:ext uri="{FF2B5EF4-FFF2-40B4-BE49-F238E27FC236}">
                      <a16:creationId xmlns:a16="http://schemas.microsoft.com/office/drawing/2014/main" id="{DD0D4499-D79D-F6A0-FEC6-D5AD754E7CE1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844;p59">
                  <a:extLst>
                    <a:ext uri="{FF2B5EF4-FFF2-40B4-BE49-F238E27FC236}">
                      <a16:creationId xmlns:a16="http://schemas.microsoft.com/office/drawing/2014/main" id="{252A6FA0-2DD8-71AE-AECD-239CB97590E7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845;p59">
                  <a:extLst>
                    <a:ext uri="{FF2B5EF4-FFF2-40B4-BE49-F238E27FC236}">
                      <a16:creationId xmlns:a16="http://schemas.microsoft.com/office/drawing/2014/main" id="{50E49D5E-2143-CAE3-B95D-0390D096D082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846;p59">
                  <a:extLst>
                    <a:ext uri="{FF2B5EF4-FFF2-40B4-BE49-F238E27FC236}">
                      <a16:creationId xmlns:a16="http://schemas.microsoft.com/office/drawing/2014/main" id="{5A21621F-C268-53E9-8DD0-2390756101C5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847;p59">
                  <a:extLst>
                    <a:ext uri="{FF2B5EF4-FFF2-40B4-BE49-F238E27FC236}">
                      <a16:creationId xmlns:a16="http://schemas.microsoft.com/office/drawing/2014/main" id="{31FEE2FB-45BD-8C3D-485C-16729F23522F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848;p59">
                  <a:extLst>
                    <a:ext uri="{FF2B5EF4-FFF2-40B4-BE49-F238E27FC236}">
                      <a16:creationId xmlns:a16="http://schemas.microsoft.com/office/drawing/2014/main" id="{01D0D03D-D989-BD7D-78BF-F38C3D830F91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849;p59">
                  <a:extLst>
                    <a:ext uri="{FF2B5EF4-FFF2-40B4-BE49-F238E27FC236}">
                      <a16:creationId xmlns:a16="http://schemas.microsoft.com/office/drawing/2014/main" id="{25924789-7B7D-7C63-BC04-52A789423DF7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850;p59">
                  <a:extLst>
                    <a:ext uri="{FF2B5EF4-FFF2-40B4-BE49-F238E27FC236}">
                      <a16:creationId xmlns:a16="http://schemas.microsoft.com/office/drawing/2014/main" id="{9BCE8805-EDE3-660F-40D5-FC078D4F55DB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851;p59">
                  <a:extLst>
                    <a:ext uri="{FF2B5EF4-FFF2-40B4-BE49-F238E27FC236}">
                      <a16:creationId xmlns:a16="http://schemas.microsoft.com/office/drawing/2014/main" id="{E5D3CCDC-87CD-7D73-79E9-7769250949A8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852;p59">
                  <a:extLst>
                    <a:ext uri="{FF2B5EF4-FFF2-40B4-BE49-F238E27FC236}">
                      <a16:creationId xmlns:a16="http://schemas.microsoft.com/office/drawing/2014/main" id="{05DAD273-F25A-B743-08EB-62797E879427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853;p59">
                  <a:extLst>
                    <a:ext uri="{FF2B5EF4-FFF2-40B4-BE49-F238E27FC236}">
                      <a16:creationId xmlns:a16="http://schemas.microsoft.com/office/drawing/2014/main" id="{A2CC3DD7-80A3-2EA6-5F8B-A4430BFB392C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854;p59">
                  <a:extLst>
                    <a:ext uri="{FF2B5EF4-FFF2-40B4-BE49-F238E27FC236}">
                      <a16:creationId xmlns:a16="http://schemas.microsoft.com/office/drawing/2014/main" id="{4C7CAA5C-116F-623E-AEDB-3DE20E09D756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855;p59">
                  <a:extLst>
                    <a:ext uri="{FF2B5EF4-FFF2-40B4-BE49-F238E27FC236}">
                      <a16:creationId xmlns:a16="http://schemas.microsoft.com/office/drawing/2014/main" id="{C7AB9BCD-8A7D-9EEC-21D9-3996EB707056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856;p59">
                  <a:extLst>
                    <a:ext uri="{FF2B5EF4-FFF2-40B4-BE49-F238E27FC236}">
                      <a16:creationId xmlns:a16="http://schemas.microsoft.com/office/drawing/2014/main" id="{4009CB34-A7AE-A256-A24E-8BCA44E1A07A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857;p59">
                  <a:extLst>
                    <a:ext uri="{FF2B5EF4-FFF2-40B4-BE49-F238E27FC236}">
                      <a16:creationId xmlns:a16="http://schemas.microsoft.com/office/drawing/2014/main" id="{E873A919-6246-3AF9-BE98-9F6F082201EF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858;p59">
                  <a:extLst>
                    <a:ext uri="{FF2B5EF4-FFF2-40B4-BE49-F238E27FC236}">
                      <a16:creationId xmlns:a16="http://schemas.microsoft.com/office/drawing/2014/main" id="{C80B0059-BF39-980B-AED0-3A8D683AB357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859;p59">
                  <a:extLst>
                    <a:ext uri="{FF2B5EF4-FFF2-40B4-BE49-F238E27FC236}">
                      <a16:creationId xmlns:a16="http://schemas.microsoft.com/office/drawing/2014/main" id="{A1D2B6DB-A5E1-F118-91D4-A39030B6CCE3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860;p59">
                  <a:extLst>
                    <a:ext uri="{FF2B5EF4-FFF2-40B4-BE49-F238E27FC236}">
                      <a16:creationId xmlns:a16="http://schemas.microsoft.com/office/drawing/2014/main" id="{4F632407-DB7C-209B-50B7-8661937324A4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861;p59">
                  <a:extLst>
                    <a:ext uri="{FF2B5EF4-FFF2-40B4-BE49-F238E27FC236}">
                      <a16:creationId xmlns:a16="http://schemas.microsoft.com/office/drawing/2014/main" id="{EE8BEDC8-AC4A-0E8C-AC5F-974EF951A15B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862;p59">
                  <a:extLst>
                    <a:ext uri="{FF2B5EF4-FFF2-40B4-BE49-F238E27FC236}">
                      <a16:creationId xmlns:a16="http://schemas.microsoft.com/office/drawing/2014/main" id="{6F069A8D-1881-3750-DC7D-23F7D53B3365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863;p59">
                  <a:extLst>
                    <a:ext uri="{FF2B5EF4-FFF2-40B4-BE49-F238E27FC236}">
                      <a16:creationId xmlns:a16="http://schemas.microsoft.com/office/drawing/2014/main" id="{64332472-AC80-35E4-AC89-B2EE6448E25C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864;p59">
                  <a:extLst>
                    <a:ext uri="{FF2B5EF4-FFF2-40B4-BE49-F238E27FC236}">
                      <a16:creationId xmlns:a16="http://schemas.microsoft.com/office/drawing/2014/main" id="{75BB39FF-0C66-DA22-9D44-CC7E02FAEF19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865;p59">
                  <a:extLst>
                    <a:ext uri="{FF2B5EF4-FFF2-40B4-BE49-F238E27FC236}">
                      <a16:creationId xmlns:a16="http://schemas.microsoft.com/office/drawing/2014/main" id="{DD398F76-99ED-6AA4-BA4F-9838C535A45F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866;p59">
                  <a:extLst>
                    <a:ext uri="{FF2B5EF4-FFF2-40B4-BE49-F238E27FC236}">
                      <a16:creationId xmlns:a16="http://schemas.microsoft.com/office/drawing/2014/main" id="{2F628BE0-CB11-188E-91E4-0BA77688CF55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867;p59">
                  <a:extLst>
                    <a:ext uri="{FF2B5EF4-FFF2-40B4-BE49-F238E27FC236}">
                      <a16:creationId xmlns:a16="http://schemas.microsoft.com/office/drawing/2014/main" id="{0E73C3FF-A7D4-9F97-7D77-573F85F79F80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868;p59">
                  <a:extLst>
                    <a:ext uri="{FF2B5EF4-FFF2-40B4-BE49-F238E27FC236}">
                      <a16:creationId xmlns:a16="http://schemas.microsoft.com/office/drawing/2014/main" id="{E393B5C8-AD77-299D-8F16-942E236B7F03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69;p59">
                  <a:extLst>
                    <a:ext uri="{FF2B5EF4-FFF2-40B4-BE49-F238E27FC236}">
                      <a16:creationId xmlns:a16="http://schemas.microsoft.com/office/drawing/2014/main" id="{5C9ED40A-AD51-1837-2247-68365CD8BA0C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70;p59">
                  <a:extLst>
                    <a:ext uri="{FF2B5EF4-FFF2-40B4-BE49-F238E27FC236}">
                      <a16:creationId xmlns:a16="http://schemas.microsoft.com/office/drawing/2014/main" id="{E699B5D2-0A40-A6B6-3230-C75A137EFE34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71;p59">
                  <a:extLst>
                    <a:ext uri="{FF2B5EF4-FFF2-40B4-BE49-F238E27FC236}">
                      <a16:creationId xmlns:a16="http://schemas.microsoft.com/office/drawing/2014/main" id="{D09BA665-43EE-364A-C2A4-2ECE844731F7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72;p59">
                  <a:extLst>
                    <a:ext uri="{FF2B5EF4-FFF2-40B4-BE49-F238E27FC236}">
                      <a16:creationId xmlns:a16="http://schemas.microsoft.com/office/drawing/2014/main" id="{1D25AEFA-648A-A8DB-C63B-3E1D707CA9C3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73;p59">
                  <a:extLst>
                    <a:ext uri="{FF2B5EF4-FFF2-40B4-BE49-F238E27FC236}">
                      <a16:creationId xmlns:a16="http://schemas.microsoft.com/office/drawing/2014/main" id="{D48442C3-F199-1D5D-253F-D9E4BB1BBD39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74;p59">
                  <a:extLst>
                    <a:ext uri="{FF2B5EF4-FFF2-40B4-BE49-F238E27FC236}">
                      <a16:creationId xmlns:a16="http://schemas.microsoft.com/office/drawing/2014/main" id="{14423657-F90A-CBB3-EB58-2C81312B8EB5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75;p59">
                  <a:extLst>
                    <a:ext uri="{FF2B5EF4-FFF2-40B4-BE49-F238E27FC236}">
                      <a16:creationId xmlns:a16="http://schemas.microsoft.com/office/drawing/2014/main" id="{FF91258A-B0B6-0474-E37D-A1DC58A879A3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6;p59">
                  <a:extLst>
                    <a:ext uri="{FF2B5EF4-FFF2-40B4-BE49-F238E27FC236}">
                      <a16:creationId xmlns:a16="http://schemas.microsoft.com/office/drawing/2014/main" id="{F2CFCFA0-393A-6EC5-2C41-5391A11076D8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77;p59">
                  <a:extLst>
                    <a:ext uri="{FF2B5EF4-FFF2-40B4-BE49-F238E27FC236}">
                      <a16:creationId xmlns:a16="http://schemas.microsoft.com/office/drawing/2014/main" id="{C14B24FE-7606-F18B-8A0E-A7F19A643CA7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78;p59">
                  <a:extLst>
                    <a:ext uri="{FF2B5EF4-FFF2-40B4-BE49-F238E27FC236}">
                      <a16:creationId xmlns:a16="http://schemas.microsoft.com/office/drawing/2014/main" id="{D16AA65B-7A5A-03E4-71F4-32D8990C3DBF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879;p59">
                  <a:extLst>
                    <a:ext uri="{FF2B5EF4-FFF2-40B4-BE49-F238E27FC236}">
                      <a16:creationId xmlns:a16="http://schemas.microsoft.com/office/drawing/2014/main" id="{04F7F9B3-738A-6347-9BA9-BC90284718D2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880;p59">
                  <a:extLst>
                    <a:ext uri="{FF2B5EF4-FFF2-40B4-BE49-F238E27FC236}">
                      <a16:creationId xmlns:a16="http://schemas.microsoft.com/office/drawing/2014/main" id="{792F2669-6AD0-47DC-28A1-8F468FC05227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881;p59">
                  <a:extLst>
                    <a:ext uri="{FF2B5EF4-FFF2-40B4-BE49-F238E27FC236}">
                      <a16:creationId xmlns:a16="http://schemas.microsoft.com/office/drawing/2014/main" id="{6AFE3488-8A90-8EDB-D21E-D986E487EAAC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882;p59">
                  <a:extLst>
                    <a:ext uri="{FF2B5EF4-FFF2-40B4-BE49-F238E27FC236}">
                      <a16:creationId xmlns:a16="http://schemas.microsoft.com/office/drawing/2014/main" id="{3D455E60-95C7-FF83-E38D-45C797B96155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883;p59">
                  <a:extLst>
                    <a:ext uri="{FF2B5EF4-FFF2-40B4-BE49-F238E27FC236}">
                      <a16:creationId xmlns:a16="http://schemas.microsoft.com/office/drawing/2014/main" id="{ED0DC793-8355-2704-A1F1-6E49C79505CE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884;p59">
                  <a:extLst>
                    <a:ext uri="{FF2B5EF4-FFF2-40B4-BE49-F238E27FC236}">
                      <a16:creationId xmlns:a16="http://schemas.microsoft.com/office/drawing/2014/main" id="{0A8711CF-54BF-A8E3-9F6F-841E1C17D2FD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885;p59">
                  <a:extLst>
                    <a:ext uri="{FF2B5EF4-FFF2-40B4-BE49-F238E27FC236}">
                      <a16:creationId xmlns:a16="http://schemas.microsoft.com/office/drawing/2014/main" id="{550EE165-BD6C-8941-1FFE-246164F1A1C3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886;p59">
                  <a:extLst>
                    <a:ext uri="{FF2B5EF4-FFF2-40B4-BE49-F238E27FC236}">
                      <a16:creationId xmlns:a16="http://schemas.microsoft.com/office/drawing/2014/main" id="{E97C2EAB-1CEA-4AC9-3401-69FAC66A9724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887;p59">
                  <a:extLst>
                    <a:ext uri="{FF2B5EF4-FFF2-40B4-BE49-F238E27FC236}">
                      <a16:creationId xmlns:a16="http://schemas.microsoft.com/office/drawing/2014/main" id="{5339083B-7E7D-F67D-AC8D-7A9E743F4B22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888;p59">
                  <a:extLst>
                    <a:ext uri="{FF2B5EF4-FFF2-40B4-BE49-F238E27FC236}">
                      <a16:creationId xmlns:a16="http://schemas.microsoft.com/office/drawing/2014/main" id="{657E6ADA-D2D9-91C1-0511-C3948CFE2B87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4889;p59">
                  <a:extLst>
                    <a:ext uri="{FF2B5EF4-FFF2-40B4-BE49-F238E27FC236}">
                      <a16:creationId xmlns:a16="http://schemas.microsoft.com/office/drawing/2014/main" id="{E891AC09-996F-FAC1-9F04-8F61416EF386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4890;p59">
                  <a:extLst>
                    <a:ext uri="{FF2B5EF4-FFF2-40B4-BE49-F238E27FC236}">
                      <a16:creationId xmlns:a16="http://schemas.microsoft.com/office/drawing/2014/main" id="{DA90EEF7-155E-ADB7-B61D-D43C705EA6CA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4891;p59">
                  <a:extLst>
                    <a:ext uri="{FF2B5EF4-FFF2-40B4-BE49-F238E27FC236}">
                      <a16:creationId xmlns:a16="http://schemas.microsoft.com/office/drawing/2014/main" id="{AE744C66-4304-6608-FE58-26E77B9AE2BE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4892;p59">
                  <a:extLst>
                    <a:ext uri="{FF2B5EF4-FFF2-40B4-BE49-F238E27FC236}">
                      <a16:creationId xmlns:a16="http://schemas.microsoft.com/office/drawing/2014/main" id="{639E7581-2D53-A762-F734-BD93556BA8AC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4893;p59">
                  <a:extLst>
                    <a:ext uri="{FF2B5EF4-FFF2-40B4-BE49-F238E27FC236}">
                      <a16:creationId xmlns:a16="http://schemas.microsoft.com/office/drawing/2014/main" id="{4226E33E-A621-8C65-1DB5-C0C715AB8627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4894;p59">
                  <a:extLst>
                    <a:ext uri="{FF2B5EF4-FFF2-40B4-BE49-F238E27FC236}">
                      <a16:creationId xmlns:a16="http://schemas.microsoft.com/office/drawing/2014/main" id="{54F76B44-97A5-EA4F-B99A-C2CD384FB637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4895;p59">
                  <a:extLst>
                    <a:ext uri="{FF2B5EF4-FFF2-40B4-BE49-F238E27FC236}">
                      <a16:creationId xmlns:a16="http://schemas.microsoft.com/office/drawing/2014/main" id="{D920D66D-6F01-9336-CD22-B91E9D9635C2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4896;p59">
                  <a:extLst>
                    <a:ext uri="{FF2B5EF4-FFF2-40B4-BE49-F238E27FC236}">
                      <a16:creationId xmlns:a16="http://schemas.microsoft.com/office/drawing/2014/main" id="{0A549342-DA0D-1816-61AD-2E1F9C1A8A25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4897;p59">
                  <a:extLst>
                    <a:ext uri="{FF2B5EF4-FFF2-40B4-BE49-F238E27FC236}">
                      <a16:creationId xmlns:a16="http://schemas.microsoft.com/office/drawing/2014/main" id="{70795E0F-76FE-D9B6-78BC-366DD3FAFF92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898;p59">
                  <a:extLst>
                    <a:ext uri="{FF2B5EF4-FFF2-40B4-BE49-F238E27FC236}">
                      <a16:creationId xmlns:a16="http://schemas.microsoft.com/office/drawing/2014/main" id="{6129173F-4A9D-30E6-6A3A-EA846B4A236D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4899;p59">
                  <a:extLst>
                    <a:ext uri="{FF2B5EF4-FFF2-40B4-BE49-F238E27FC236}">
                      <a16:creationId xmlns:a16="http://schemas.microsoft.com/office/drawing/2014/main" id="{9B3A462F-F590-44A7-A44A-8E19EE78FACB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900;p59">
                  <a:extLst>
                    <a:ext uri="{FF2B5EF4-FFF2-40B4-BE49-F238E27FC236}">
                      <a16:creationId xmlns:a16="http://schemas.microsoft.com/office/drawing/2014/main" id="{4CE814A4-ACEC-1285-47CF-934F1DA7B473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4901;p59">
                  <a:extLst>
                    <a:ext uri="{FF2B5EF4-FFF2-40B4-BE49-F238E27FC236}">
                      <a16:creationId xmlns:a16="http://schemas.microsoft.com/office/drawing/2014/main" id="{B68F5EF7-9570-E3EC-D627-BE48481A39D8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902;p59">
                  <a:extLst>
                    <a:ext uri="{FF2B5EF4-FFF2-40B4-BE49-F238E27FC236}">
                      <a16:creationId xmlns:a16="http://schemas.microsoft.com/office/drawing/2014/main" id="{9F41F74B-4D09-2A20-6821-4E2B1506E61B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4903;p59">
                  <a:extLst>
                    <a:ext uri="{FF2B5EF4-FFF2-40B4-BE49-F238E27FC236}">
                      <a16:creationId xmlns:a16="http://schemas.microsoft.com/office/drawing/2014/main" id="{6E36544B-5FE3-962F-0536-7A3B63FD013F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904;p59">
                  <a:extLst>
                    <a:ext uri="{FF2B5EF4-FFF2-40B4-BE49-F238E27FC236}">
                      <a16:creationId xmlns:a16="http://schemas.microsoft.com/office/drawing/2014/main" id="{EDF74EB9-B4B6-A441-111A-9E2AFBAA1AE8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4905;p59">
                  <a:extLst>
                    <a:ext uri="{FF2B5EF4-FFF2-40B4-BE49-F238E27FC236}">
                      <a16:creationId xmlns:a16="http://schemas.microsoft.com/office/drawing/2014/main" id="{5851CA55-B4D5-320F-EFE5-1E81C1365E9F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906;p59">
                  <a:extLst>
                    <a:ext uri="{FF2B5EF4-FFF2-40B4-BE49-F238E27FC236}">
                      <a16:creationId xmlns:a16="http://schemas.microsoft.com/office/drawing/2014/main" id="{C6AA21EA-F7D6-D06F-29F2-A7EC3EA965CB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4907;p59">
                  <a:extLst>
                    <a:ext uri="{FF2B5EF4-FFF2-40B4-BE49-F238E27FC236}">
                      <a16:creationId xmlns:a16="http://schemas.microsoft.com/office/drawing/2014/main" id="{364EA4C4-5E84-4F3C-0A1F-A1E042524DA2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908;p59">
                  <a:extLst>
                    <a:ext uri="{FF2B5EF4-FFF2-40B4-BE49-F238E27FC236}">
                      <a16:creationId xmlns:a16="http://schemas.microsoft.com/office/drawing/2014/main" id="{2E99EC3C-DEBE-DD79-C04F-C48AD0CC657C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4909;p59">
                  <a:extLst>
                    <a:ext uri="{FF2B5EF4-FFF2-40B4-BE49-F238E27FC236}">
                      <a16:creationId xmlns:a16="http://schemas.microsoft.com/office/drawing/2014/main" id="{4FC5DC44-5F97-2ECE-CB6D-A4D845A9624B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910;p59">
                  <a:extLst>
                    <a:ext uri="{FF2B5EF4-FFF2-40B4-BE49-F238E27FC236}">
                      <a16:creationId xmlns:a16="http://schemas.microsoft.com/office/drawing/2014/main" id="{7E3021FB-DFDC-2D0E-78F2-3F81D01C7D75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4911;p59">
                  <a:extLst>
                    <a:ext uri="{FF2B5EF4-FFF2-40B4-BE49-F238E27FC236}">
                      <a16:creationId xmlns:a16="http://schemas.microsoft.com/office/drawing/2014/main" id="{C83EC593-7E49-F821-94B7-A8CFC340166D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912;p59">
                  <a:extLst>
                    <a:ext uri="{FF2B5EF4-FFF2-40B4-BE49-F238E27FC236}">
                      <a16:creationId xmlns:a16="http://schemas.microsoft.com/office/drawing/2014/main" id="{4F3F6D37-75C1-EEB8-E9BA-BA5D249676C5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4913;p59">
                  <a:extLst>
                    <a:ext uri="{FF2B5EF4-FFF2-40B4-BE49-F238E27FC236}">
                      <a16:creationId xmlns:a16="http://schemas.microsoft.com/office/drawing/2014/main" id="{B4CF7BB5-5FE2-34B0-E2BA-55F1631E6FEA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914;p59">
                  <a:extLst>
                    <a:ext uri="{FF2B5EF4-FFF2-40B4-BE49-F238E27FC236}">
                      <a16:creationId xmlns:a16="http://schemas.microsoft.com/office/drawing/2014/main" id="{ADA72B6B-7984-77EA-E250-5342A92F543B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4915;p59">
                  <a:extLst>
                    <a:ext uri="{FF2B5EF4-FFF2-40B4-BE49-F238E27FC236}">
                      <a16:creationId xmlns:a16="http://schemas.microsoft.com/office/drawing/2014/main" id="{3024128F-586D-1982-EFE9-CAD6E1E11A7E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916;p59">
                  <a:extLst>
                    <a:ext uri="{FF2B5EF4-FFF2-40B4-BE49-F238E27FC236}">
                      <a16:creationId xmlns:a16="http://schemas.microsoft.com/office/drawing/2014/main" id="{88469574-DB4A-AD1B-62BB-C4DE4542EA50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4917;p59">
                  <a:extLst>
                    <a:ext uri="{FF2B5EF4-FFF2-40B4-BE49-F238E27FC236}">
                      <a16:creationId xmlns:a16="http://schemas.microsoft.com/office/drawing/2014/main" id="{2109B4DD-733A-5029-E10E-44027E64579E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918;p59">
                  <a:extLst>
                    <a:ext uri="{FF2B5EF4-FFF2-40B4-BE49-F238E27FC236}">
                      <a16:creationId xmlns:a16="http://schemas.microsoft.com/office/drawing/2014/main" id="{DBA26E19-4E72-6399-8EB7-EE1123DAD5EA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4919;p59">
                  <a:extLst>
                    <a:ext uri="{FF2B5EF4-FFF2-40B4-BE49-F238E27FC236}">
                      <a16:creationId xmlns:a16="http://schemas.microsoft.com/office/drawing/2014/main" id="{272B1CC7-0141-03CD-50E2-05F35629A6C8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920;p59">
                  <a:extLst>
                    <a:ext uri="{FF2B5EF4-FFF2-40B4-BE49-F238E27FC236}">
                      <a16:creationId xmlns:a16="http://schemas.microsoft.com/office/drawing/2014/main" id="{6BC6F0DD-52B2-55BD-39D8-03E1D9703447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4921;p59">
                  <a:extLst>
                    <a:ext uri="{FF2B5EF4-FFF2-40B4-BE49-F238E27FC236}">
                      <a16:creationId xmlns:a16="http://schemas.microsoft.com/office/drawing/2014/main" id="{D5896506-8E54-38B5-FFEE-56FE6A5A49EB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4922;p59">
                  <a:extLst>
                    <a:ext uri="{FF2B5EF4-FFF2-40B4-BE49-F238E27FC236}">
                      <a16:creationId xmlns:a16="http://schemas.microsoft.com/office/drawing/2014/main" id="{861493A8-50F5-04DC-27AF-015E2FF5708A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4923;p59">
                  <a:extLst>
                    <a:ext uri="{FF2B5EF4-FFF2-40B4-BE49-F238E27FC236}">
                      <a16:creationId xmlns:a16="http://schemas.microsoft.com/office/drawing/2014/main" id="{39925F6A-0137-004A-A27B-7D7569DEA3FB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4924;p59">
                  <a:extLst>
                    <a:ext uri="{FF2B5EF4-FFF2-40B4-BE49-F238E27FC236}">
                      <a16:creationId xmlns:a16="http://schemas.microsoft.com/office/drawing/2014/main" id="{0E45612D-D73D-CCCB-B8CC-7C085719EAD7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4925;p59">
                  <a:extLst>
                    <a:ext uri="{FF2B5EF4-FFF2-40B4-BE49-F238E27FC236}">
                      <a16:creationId xmlns:a16="http://schemas.microsoft.com/office/drawing/2014/main" id="{D938D249-ABBD-1500-A4D2-34108E0D05C8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4926;p59">
                  <a:extLst>
                    <a:ext uri="{FF2B5EF4-FFF2-40B4-BE49-F238E27FC236}">
                      <a16:creationId xmlns:a16="http://schemas.microsoft.com/office/drawing/2014/main" id="{B533896A-4AD1-3355-E94B-3A0DFA7C5254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4927;p59">
                  <a:extLst>
                    <a:ext uri="{FF2B5EF4-FFF2-40B4-BE49-F238E27FC236}">
                      <a16:creationId xmlns:a16="http://schemas.microsoft.com/office/drawing/2014/main" id="{2133C6DE-3B63-E6B2-2676-AA7EEF598A4B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4928;p59">
                  <a:extLst>
                    <a:ext uri="{FF2B5EF4-FFF2-40B4-BE49-F238E27FC236}">
                      <a16:creationId xmlns:a16="http://schemas.microsoft.com/office/drawing/2014/main" id="{5F147782-217C-0F64-FBEF-8003EC8232A7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4929;p59">
                  <a:extLst>
                    <a:ext uri="{FF2B5EF4-FFF2-40B4-BE49-F238E27FC236}">
                      <a16:creationId xmlns:a16="http://schemas.microsoft.com/office/drawing/2014/main" id="{CCDB4C07-7970-0014-EA2C-4695D6A18AF1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4930;p59">
                  <a:extLst>
                    <a:ext uri="{FF2B5EF4-FFF2-40B4-BE49-F238E27FC236}">
                      <a16:creationId xmlns:a16="http://schemas.microsoft.com/office/drawing/2014/main" id="{2B135B28-6095-11BF-C95A-02C0961101DD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4931;p59">
                  <a:extLst>
                    <a:ext uri="{FF2B5EF4-FFF2-40B4-BE49-F238E27FC236}">
                      <a16:creationId xmlns:a16="http://schemas.microsoft.com/office/drawing/2014/main" id="{9F73F454-1AAF-F826-6A70-20848411AB81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4932;p59">
                  <a:extLst>
                    <a:ext uri="{FF2B5EF4-FFF2-40B4-BE49-F238E27FC236}">
                      <a16:creationId xmlns:a16="http://schemas.microsoft.com/office/drawing/2014/main" id="{4DFB755B-2C21-DF04-5BE4-7BE0C2B8A17A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4933;p59">
                  <a:extLst>
                    <a:ext uri="{FF2B5EF4-FFF2-40B4-BE49-F238E27FC236}">
                      <a16:creationId xmlns:a16="http://schemas.microsoft.com/office/drawing/2014/main" id="{A6EA8CD3-ADDD-C992-0C40-FE03850E698D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4934;p59">
                  <a:extLst>
                    <a:ext uri="{FF2B5EF4-FFF2-40B4-BE49-F238E27FC236}">
                      <a16:creationId xmlns:a16="http://schemas.microsoft.com/office/drawing/2014/main" id="{743E216B-6F60-D1EC-802A-24C007E12AEC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4935;p59">
                  <a:extLst>
                    <a:ext uri="{FF2B5EF4-FFF2-40B4-BE49-F238E27FC236}">
                      <a16:creationId xmlns:a16="http://schemas.microsoft.com/office/drawing/2014/main" id="{C3F42E17-B90A-97F3-B8D0-DE363FAF3BDF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4936;p59">
                  <a:extLst>
                    <a:ext uri="{FF2B5EF4-FFF2-40B4-BE49-F238E27FC236}">
                      <a16:creationId xmlns:a16="http://schemas.microsoft.com/office/drawing/2014/main" id="{8C27FE71-B723-BFA8-A0D7-368644BDEFCF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4937;p59">
                  <a:extLst>
                    <a:ext uri="{FF2B5EF4-FFF2-40B4-BE49-F238E27FC236}">
                      <a16:creationId xmlns:a16="http://schemas.microsoft.com/office/drawing/2014/main" id="{811D4D62-E1B2-AA82-E327-4866A79239AA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4938;p59">
                  <a:extLst>
                    <a:ext uri="{FF2B5EF4-FFF2-40B4-BE49-F238E27FC236}">
                      <a16:creationId xmlns:a16="http://schemas.microsoft.com/office/drawing/2014/main" id="{81B9DB99-8A42-2F23-CD6C-2A5FA5737353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4939;p59">
                  <a:extLst>
                    <a:ext uri="{FF2B5EF4-FFF2-40B4-BE49-F238E27FC236}">
                      <a16:creationId xmlns:a16="http://schemas.microsoft.com/office/drawing/2014/main" id="{32486257-C293-AB7B-4D4C-BEA1A91CF6C4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4940;p59">
                  <a:extLst>
                    <a:ext uri="{FF2B5EF4-FFF2-40B4-BE49-F238E27FC236}">
                      <a16:creationId xmlns:a16="http://schemas.microsoft.com/office/drawing/2014/main" id="{DB149FE1-49B8-2707-221E-F1E71FD1F67E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4941;p59">
                  <a:extLst>
                    <a:ext uri="{FF2B5EF4-FFF2-40B4-BE49-F238E27FC236}">
                      <a16:creationId xmlns:a16="http://schemas.microsoft.com/office/drawing/2014/main" id="{1BDDCC74-3E9E-00EE-2B90-A13E93D7CA89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" name="Google Shape;4942;p59">
              <a:extLst>
                <a:ext uri="{FF2B5EF4-FFF2-40B4-BE49-F238E27FC236}">
                  <a16:creationId xmlns:a16="http://schemas.microsoft.com/office/drawing/2014/main" id="{51487F87-5E24-1DC7-5057-C2F84CD8C933}"/>
                </a:ext>
              </a:extLst>
            </p:cNvPr>
            <p:cNvGrpSpPr/>
            <p:nvPr/>
          </p:nvGrpSpPr>
          <p:grpSpPr>
            <a:xfrm>
              <a:off x="1237231" y="1255337"/>
              <a:ext cx="2082186" cy="1963505"/>
              <a:chOff x="1063856" y="1523362"/>
              <a:chExt cx="2082186" cy="1963505"/>
            </a:xfrm>
          </p:grpSpPr>
          <p:sp>
            <p:nvSpPr>
              <p:cNvPr id="161" name="Google Shape;4943;p59">
                <a:extLst>
                  <a:ext uri="{FF2B5EF4-FFF2-40B4-BE49-F238E27FC236}">
                    <a16:creationId xmlns:a16="http://schemas.microsoft.com/office/drawing/2014/main" id="{5BF80A7D-06C0-B28C-4BE7-B97134A401EE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944;p59">
                <a:extLst>
                  <a:ext uri="{FF2B5EF4-FFF2-40B4-BE49-F238E27FC236}">
                    <a16:creationId xmlns:a16="http://schemas.microsoft.com/office/drawing/2014/main" id="{29D3309F-7735-AD72-6469-CB33B91B7C7C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945;p59">
                <a:extLst>
                  <a:ext uri="{FF2B5EF4-FFF2-40B4-BE49-F238E27FC236}">
                    <a16:creationId xmlns:a16="http://schemas.microsoft.com/office/drawing/2014/main" id="{3F136AE4-13D7-4650-5DAA-2F19B6CA88D1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946;p59">
                <a:extLst>
                  <a:ext uri="{FF2B5EF4-FFF2-40B4-BE49-F238E27FC236}">
                    <a16:creationId xmlns:a16="http://schemas.microsoft.com/office/drawing/2014/main" id="{B8DE9C0A-3A1D-23A9-BBF0-A1DC9BC2C4E0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947;p59">
                <a:extLst>
                  <a:ext uri="{FF2B5EF4-FFF2-40B4-BE49-F238E27FC236}">
                    <a16:creationId xmlns:a16="http://schemas.microsoft.com/office/drawing/2014/main" id="{4A174065-B4DA-5350-6179-601DD358E5E8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948;p59">
                <a:extLst>
                  <a:ext uri="{FF2B5EF4-FFF2-40B4-BE49-F238E27FC236}">
                    <a16:creationId xmlns:a16="http://schemas.microsoft.com/office/drawing/2014/main" id="{F28419A5-0827-0542-0078-C867C10B4B19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949;p59">
                <a:extLst>
                  <a:ext uri="{FF2B5EF4-FFF2-40B4-BE49-F238E27FC236}">
                    <a16:creationId xmlns:a16="http://schemas.microsoft.com/office/drawing/2014/main" id="{264A1D87-6193-6F54-33A8-70DCE5CDE69E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950;p59">
                <a:extLst>
                  <a:ext uri="{FF2B5EF4-FFF2-40B4-BE49-F238E27FC236}">
                    <a16:creationId xmlns:a16="http://schemas.microsoft.com/office/drawing/2014/main" id="{9E3D2757-C50C-D3C8-6A92-58991EC8CD96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951;p59">
                <a:extLst>
                  <a:ext uri="{FF2B5EF4-FFF2-40B4-BE49-F238E27FC236}">
                    <a16:creationId xmlns:a16="http://schemas.microsoft.com/office/drawing/2014/main" id="{438FF5A0-3175-24F5-E38B-46DAA4CDA264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952;p59">
                <a:extLst>
                  <a:ext uri="{FF2B5EF4-FFF2-40B4-BE49-F238E27FC236}">
                    <a16:creationId xmlns:a16="http://schemas.microsoft.com/office/drawing/2014/main" id="{A0AC2BAF-8B1D-2979-B120-64CD52BD6BC6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" name="Google Shape;4953;p59">
                <a:extLst>
                  <a:ext uri="{FF2B5EF4-FFF2-40B4-BE49-F238E27FC236}">
                    <a16:creationId xmlns:a16="http://schemas.microsoft.com/office/drawing/2014/main" id="{4B9E3A55-71BF-4C84-BD46-884B586D848B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172" name="Google Shape;4954;p59">
                  <a:extLst>
                    <a:ext uri="{FF2B5EF4-FFF2-40B4-BE49-F238E27FC236}">
                      <a16:creationId xmlns:a16="http://schemas.microsoft.com/office/drawing/2014/main" id="{B9999635-4304-7414-A4DA-D76EA68E78CA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4955;p59">
                  <a:extLst>
                    <a:ext uri="{FF2B5EF4-FFF2-40B4-BE49-F238E27FC236}">
                      <a16:creationId xmlns:a16="http://schemas.microsoft.com/office/drawing/2014/main" id="{A00D8749-883C-94E4-8CA0-2434657B2C2C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4956;p59">
                  <a:extLst>
                    <a:ext uri="{FF2B5EF4-FFF2-40B4-BE49-F238E27FC236}">
                      <a16:creationId xmlns:a16="http://schemas.microsoft.com/office/drawing/2014/main" id="{7F50DD8A-8B46-FE1F-59EC-B8BBDB577DFE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4957;p59">
                  <a:extLst>
                    <a:ext uri="{FF2B5EF4-FFF2-40B4-BE49-F238E27FC236}">
                      <a16:creationId xmlns:a16="http://schemas.microsoft.com/office/drawing/2014/main" id="{E4BEA8ED-B641-E6AC-2FD5-ADE8487F8013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4958;p59">
                  <a:extLst>
                    <a:ext uri="{FF2B5EF4-FFF2-40B4-BE49-F238E27FC236}">
                      <a16:creationId xmlns:a16="http://schemas.microsoft.com/office/drawing/2014/main" id="{7A45CA8B-CBF3-2A18-8070-D9795E1CC4E4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4959;p59">
                  <a:extLst>
                    <a:ext uri="{FF2B5EF4-FFF2-40B4-BE49-F238E27FC236}">
                      <a16:creationId xmlns:a16="http://schemas.microsoft.com/office/drawing/2014/main" id="{423A0F3B-14BB-DA11-AB5B-F766F4EF8A5C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4960;p59">
                  <a:extLst>
                    <a:ext uri="{FF2B5EF4-FFF2-40B4-BE49-F238E27FC236}">
                      <a16:creationId xmlns:a16="http://schemas.microsoft.com/office/drawing/2014/main" id="{9EBF19DA-C572-BEEA-3180-897B9936D578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4961;p59">
                  <a:extLst>
                    <a:ext uri="{FF2B5EF4-FFF2-40B4-BE49-F238E27FC236}">
                      <a16:creationId xmlns:a16="http://schemas.microsoft.com/office/drawing/2014/main" id="{3EECA53B-31DF-CFA6-FD9C-AE478E1F5DE8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4962;p59">
                  <a:extLst>
                    <a:ext uri="{FF2B5EF4-FFF2-40B4-BE49-F238E27FC236}">
                      <a16:creationId xmlns:a16="http://schemas.microsoft.com/office/drawing/2014/main" id="{AE5B1919-441B-48BA-6B15-4C0D789F8E6B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4963;p59">
                  <a:extLst>
                    <a:ext uri="{FF2B5EF4-FFF2-40B4-BE49-F238E27FC236}">
                      <a16:creationId xmlns:a16="http://schemas.microsoft.com/office/drawing/2014/main" id="{B1FA1380-38A3-764F-99B7-DAC0E042624A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4964;p59">
                  <a:extLst>
                    <a:ext uri="{FF2B5EF4-FFF2-40B4-BE49-F238E27FC236}">
                      <a16:creationId xmlns:a16="http://schemas.microsoft.com/office/drawing/2014/main" id="{144E6541-B016-3172-8E62-46C14E6FB2DD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4965;p59">
                  <a:extLst>
                    <a:ext uri="{FF2B5EF4-FFF2-40B4-BE49-F238E27FC236}">
                      <a16:creationId xmlns:a16="http://schemas.microsoft.com/office/drawing/2014/main" id="{B9BD550C-16AB-F61F-EA45-36F47B10B641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966;p59">
                  <a:extLst>
                    <a:ext uri="{FF2B5EF4-FFF2-40B4-BE49-F238E27FC236}">
                      <a16:creationId xmlns:a16="http://schemas.microsoft.com/office/drawing/2014/main" id="{CF52C84E-1775-1EA5-850A-9247449488B6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967;p59">
                  <a:extLst>
                    <a:ext uri="{FF2B5EF4-FFF2-40B4-BE49-F238E27FC236}">
                      <a16:creationId xmlns:a16="http://schemas.microsoft.com/office/drawing/2014/main" id="{ADB3C327-5CDF-8C81-AAC6-E62C5632DAEF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968;p59">
                  <a:extLst>
                    <a:ext uri="{FF2B5EF4-FFF2-40B4-BE49-F238E27FC236}">
                      <a16:creationId xmlns:a16="http://schemas.microsoft.com/office/drawing/2014/main" id="{C409C0AC-2FFF-307A-49D0-B6311243CEC9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969;p59">
                  <a:extLst>
                    <a:ext uri="{FF2B5EF4-FFF2-40B4-BE49-F238E27FC236}">
                      <a16:creationId xmlns:a16="http://schemas.microsoft.com/office/drawing/2014/main" id="{E9C1F2A0-3D8A-99EF-29C1-2B7B03E3E7CF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970;p59">
                  <a:extLst>
                    <a:ext uri="{FF2B5EF4-FFF2-40B4-BE49-F238E27FC236}">
                      <a16:creationId xmlns:a16="http://schemas.microsoft.com/office/drawing/2014/main" id="{26C09E04-EC24-7623-CD7A-7DA2BB3B52F1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971;p59">
                  <a:extLst>
                    <a:ext uri="{FF2B5EF4-FFF2-40B4-BE49-F238E27FC236}">
                      <a16:creationId xmlns:a16="http://schemas.microsoft.com/office/drawing/2014/main" id="{EAA4CAA7-2259-7EDE-A57D-9A29847EC77F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972;p59">
                  <a:extLst>
                    <a:ext uri="{FF2B5EF4-FFF2-40B4-BE49-F238E27FC236}">
                      <a16:creationId xmlns:a16="http://schemas.microsoft.com/office/drawing/2014/main" id="{1B93E982-B03C-42BE-197C-3CD2521FAB96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973;p59">
                  <a:extLst>
                    <a:ext uri="{FF2B5EF4-FFF2-40B4-BE49-F238E27FC236}">
                      <a16:creationId xmlns:a16="http://schemas.microsoft.com/office/drawing/2014/main" id="{4A1EFB56-E185-5517-0F10-32911F6FD684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974;p59">
                  <a:extLst>
                    <a:ext uri="{FF2B5EF4-FFF2-40B4-BE49-F238E27FC236}">
                      <a16:creationId xmlns:a16="http://schemas.microsoft.com/office/drawing/2014/main" id="{D489FCFD-71A2-A329-05CB-7DD326C5784A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rgbClr val="F4B3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975;p59">
                  <a:extLst>
                    <a:ext uri="{FF2B5EF4-FFF2-40B4-BE49-F238E27FC236}">
                      <a16:creationId xmlns:a16="http://schemas.microsoft.com/office/drawing/2014/main" id="{90F1B771-2825-8210-2CEA-980CF95EA8A1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976;p59">
                  <a:extLst>
                    <a:ext uri="{FF2B5EF4-FFF2-40B4-BE49-F238E27FC236}">
                      <a16:creationId xmlns:a16="http://schemas.microsoft.com/office/drawing/2014/main" id="{54B0E388-9F65-1D94-8265-C32DEEE3A697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977;p59">
                  <a:extLst>
                    <a:ext uri="{FF2B5EF4-FFF2-40B4-BE49-F238E27FC236}">
                      <a16:creationId xmlns:a16="http://schemas.microsoft.com/office/drawing/2014/main" id="{0765CB17-3FD6-BF19-CFC9-83E08E311648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978;p59">
                  <a:extLst>
                    <a:ext uri="{FF2B5EF4-FFF2-40B4-BE49-F238E27FC236}">
                      <a16:creationId xmlns:a16="http://schemas.microsoft.com/office/drawing/2014/main" id="{D76DC5A3-83BC-C966-39D5-28505F46F4D8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979;p59">
                  <a:extLst>
                    <a:ext uri="{FF2B5EF4-FFF2-40B4-BE49-F238E27FC236}">
                      <a16:creationId xmlns:a16="http://schemas.microsoft.com/office/drawing/2014/main" id="{4F935117-5DDF-DA9E-9154-02A7DBCB3101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980;p59">
                  <a:extLst>
                    <a:ext uri="{FF2B5EF4-FFF2-40B4-BE49-F238E27FC236}">
                      <a16:creationId xmlns:a16="http://schemas.microsoft.com/office/drawing/2014/main" id="{AFC0F415-254A-9D22-827D-58CCB4C33B8B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981;p59">
                  <a:extLst>
                    <a:ext uri="{FF2B5EF4-FFF2-40B4-BE49-F238E27FC236}">
                      <a16:creationId xmlns:a16="http://schemas.microsoft.com/office/drawing/2014/main" id="{80543A65-3907-93E8-BD11-4D8688E312F2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4982;p59">
                  <a:extLst>
                    <a:ext uri="{FF2B5EF4-FFF2-40B4-BE49-F238E27FC236}">
                      <a16:creationId xmlns:a16="http://schemas.microsoft.com/office/drawing/2014/main" id="{A5FDEC77-F69A-53D0-176C-B827F07E9164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4983;p59">
                  <a:extLst>
                    <a:ext uri="{FF2B5EF4-FFF2-40B4-BE49-F238E27FC236}">
                      <a16:creationId xmlns:a16="http://schemas.microsoft.com/office/drawing/2014/main" id="{24EDB973-3235-F1D3-1B84-C784D3C584FB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4984;p59">
                  <a:extLst>
                    <a:ext uri="{FF2B5EF4-FFF2-40B4-BE49-F238E27FC236}">
                      <a16:creationId xmlns:a16="http://schemas.microsoft.com/office/drawing/2014/main" id="{AF856B1F-788D-E62E-6633-C033783DFFCA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985;p59">
                  <a:extLst>
                    <a:ext uri="{FF2B5EF4-FFF2-40B4-BE49-F238E27FC236}">
                      <a16:creationId xmlns:a16="http://schemas.microsoft.com/office/drawing/2014/main" id="{D851D010-B1BF-14BE-9D55-8E9D2A237995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986;p59">
                  <a:extLst>
                    <a:ext uri="{FF2B5EF4-FFF2-40B4-BE49-F238E27FC236}">
                      <a16:creationId xmlns:a16="http://schemas.microsoft.com/office/drawing/2014/main" id="{D5EE02C8-BE39-229E-A9ED-05979E31447B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987;p59">
                  <a:extLst>
                    <a:ext uri="{FF2B5EF4-FFF2-40B4-BE49-F238E27FC236}">
                      <a16:creationId xmlns:a16="http://schemas.microsoft.com/office/drawing/2014/main" id="{CE29124D-4D8D-3597-C551-238489F0A001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988;p59">
                  <a:extLst>
                    <a:ext uri="{FF2B5EF4-FFF2-40B4-BE49-F238E27FC236}">
                      <a16:creationId xmlns:a16="http://schemas.microsoft.com/office/drawing/2014/main" id="{C37AC160-3B95-658C-7D34-529B891879ED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989;p59">
                  <a:extLst>
                    <a:ext uri="{FF2B5EF4-FFF2-40B4-BE49-F238E27FC236}">
                      <a16:creationId xmlns:a16="http://schemas.microsoft.com/office/drawing/2014/main" id="{A2BFAE93-B373-144A-10C5-6906299ADAEB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4990;p59">
                  <a:extLst>
                    <a:ext uri="{FF2B5EF4-FFF2-40B4-BE49-F238E27FC236}">
                      <a16:creationId xmlns:a16="http://schemas.microsoft.com/office/drawing/2014/main" id="{225E821A-4B72-8C86-25B2-93302BC79EC6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4991;p59">
                  <a:extLst>
                    <a:ext uri="{FF2B5EF4-FFF2-40B4-BE49-F238E27FC236}">
                      <a16:creationId xmlns:a16="http://schemas.microsoft.com/office/drawing/2014/main" id="{E5D76BCE-C1A0-CE55-43EC-9E9E1B7F53D7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4992;p59">
                  <a:extLst>
                    <a:ext uri="{FF2B5EF4-FFF2-40B4-BE49-F238E27FC236}">
                      <a16:creationId xmlns:a16="http://schemas.microsoft.com/office/drawing/2014/main" id="{0E93CF42-EDF7-9D40-0A17-D6E41BD6346E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4993;p59">
                  <a:extLst>
                    <a:ext uri="{FF2B5EF4-FFF2-40B4-BE49-F238E27FC236}">
                      <a16:creationId xmlns:a16="http://schemas.microsoft.com/office/drawing/2014/main" id="{047EA7B6-ADCB-0ECB-1CFB-E94FC3E96754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4994;p59">
                  <a:extLst>
                    <a:ext uri="{FF2B5EF4-FFF2-40B4-BE49-F238E27FC236}">
                      <a16:creationId xmlns:a16="http://schemas.microsoft.com/office/drawing/2014/main" id="{C837E541-20F0-B195-7E95-055E2A08B77D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4995;p59">
                  <a:extLst>
                    <a:ext uri="{FF2B5EF4-FFF2-40B4-BE49-F238E27FC236}">
                      <a16:creationId xmlns:a16="http://schemas.microsoft.com/office/drawing/2014/main" id="{6B830D7C-AC13-717F-E793-DF5D6E04185D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4996;p59">
                  <a:extLst>
                    <a:ext uri="{FF2B5EF4-FFF2-40B4-BE49-F238E27FC236}">
                      <a16:creationId xmlns:a16="http://schemas.microsoft.com/office/drawing/2014/main" id="{9B71172B-AB8D-1282-121B-87989EB296F8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4997;p59">
                  <a:extLst>
                    <a:ext uri="{FF2B5EF4-FFF2-40B4-BE49-F238E27FC236}">
                      <a16:creationId xmlns:a16="http://schemas.microsoft.com/office/drawing/2014/main" id="{32E8A340-9003-8DB3-C691-AF4F21C1B291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4998;p59">
                  <a:extLst>
                    <a:ext uri="{FF2B5EF4-FFF2-40B4-BE49-F238E27FC236}">
                      <a16:creationId xmlns:a16="http://schemas.microsoft.com/office/drawing/2014/main" id="{D49D4FDD-E62A-C5C2-90D1-E34C9D55998D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4999;p59">
                  <a:extLst>
                    <a:ext uri="{FF2B5EF4-FFF2-40B4-BE49-F238E27FC236}">
                      <a16:creationId xmlns:a16="http://schemas.microsoft.com/office/drawing/2014/main" id="{7A84EEF1-A9B4-180F-A85A-963A754E58CC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5000;p59">
                  <a:extLst>
                    <a:ext uri="{FF2B5EF4-FFF2-40B4-BE49-F238E27FC236}">
                      <a16:creationId xmlns:a16="http://schemas.microsoft.com/office/drawing/2014/main" id="{700DE0B8-E3C7-A5C0-F5B5-401525BB5261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5001;p59">
                  <a:extLst>
                    <a:ext uri="{FF2B5EF4-FFF2-40B4-BE49-F238E27FC236}">
                      <a16:creationId xmlns:a16="http://schemas.microsoft.com/office/drawing/2014/main" id="{67E542C1-28F2-9E31-1872-A0DA52436268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5002;p59">
                  <a:extLst>
                    <a:ext uri="{FF2B5EF4-FFF2-40B4-BE49-F238E27FC236}">
                      <a16:creationId xmlns:a16="http://schemas.microsoft.com/office/drawing/2014/main" id="{A56E3151-C61A-AA16-F040-451C2EFC86BF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5003;p59">
                  <a:extLst>
                    <a:ext uri="{FF2B5EF4-FFF2-40B4-BE49-F238E27FC236}">
                      <a16:creationId xmlns:a16="http://schemas.microsoft.com/office/drawing/2014/main" id="{540976CC-F409-57ED-A11E-B7359C1FEB7A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5004;p59">
                  <a:extLst>
                    <a:ext uri="{FF2B5EF4-FFF2-40B4-BE49-F238E27FC236}">
                      <a16:creationId xmlns:a16="http://schemas.microsoft.com/office/drawing/2014/main" id="{D7B71296-DFBD-C66D-3142-6B7EBA71C607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5005;p59">
                  <a:extLst>
                    <a:ext uri="{FF2B5EF4-FFF2-40B4-BE49-F238E27FC236}">
                      <a16:creationId xmlns:a16="http://schemas.microsoft.com/office/drawing/2014/main" id="{03D2CA42-C2B8-E08F-5502-691BC393E914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5006;p59">
                  <a:extLst>
                    <a:ext uri="{FF2B5EF4-FFF2-40B4-BE49-F238E27FC236}">
                      <a16:creationId xmlns:a16="http://schemas.microsoft.com/office/drawing/2014/main" id="{F7D966AF-F062-A118-07FF-E69A0745D5D0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5007;p59">
                  <a:extLst>
                    <a:ext uri="{FF2B5EF4-FFF2-40B4-BE49-F238E27FC236}">
                      <a16:creationId xmlns:a16="http://schemas.microsoft.com/office/drawing/2014/main" id="{FEAF336C-8CA9-1450-3EA8-FF0CEB07559A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5008;p59">
                  <a:extLst>
                    <a:ext uri="{FF2B5EF4-FFF2-40B4-BE49-F238E27FC236}">
                      <a16:creationId xmlns:a16="http://schemas.microsoft.com/office/drawing/2014/main" id="{C863B154-6FFA-C1DA-3483-05C2ADDFAFEE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5009;p59">
                  <a:extLst>
                    <a:ext uri="{FF2B5EF4-FFF2-40B4-BE49-F238E27FC236}">
                      <a16:creationId xmlns:a16="http://schemas.microsoft.com/office/drawing/2014/main" id="{10F43403-2281-D55A-2697-A3F69CEE437B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5010;p59">
                  <a:extLst>
                    <a:ext uri="{FF2B5EF4-FFF2-40B4-BE49-F238E27FC236}">
                      <a16:creationId xmlns:a16="http://schemas.microsoft.com/office/drawing/2014/main" id="{403E81D5-3A53-909D-2D57-FE0373FF2CEC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5011;p59">
                  <a:extLst>
                    <a:ext uri="{FF2B5EF4-FFF2-40B4-BE49-F238E27FC236}">
                      <a16:creationId xmlns:a16="http://schemas.microsoft.com/office/drawing/2014/main" id="{585F9247-D45E-A2BC-9629-FC0C8B7C3972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5012;p59">
                  <a:extLst>
                    <a:ext uri="{FF2B5EF4-FFF2-40B4-BE49-F238E27FC236}">
                      <a16:creationId xmlns:a16="http://schemas.microsoft.com/office/drawing/2014/main" id="{726B138D-4947-B085-39E6-335BB12390DA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5013;p59">
                  <a:extLst>
                    <a:ext uri="{FF2B5EF4-FFF2-40B4-BE49-F238E27FC236}">
                      <a16:creationId xmlns:a16="http://schemas.microsoft.com/office/drawing/2014/main" id="{215109CC-40A8-91FE-06C4-CFA75CA1F668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5014;p59">
                  <a:extLst>
                    <a:ext uri="{FF2B5EF4-FFF2-40B4-BE49-F238E27FC236}">
                      <a16:creationId xmlns:a16="http://schemas.microsoft.com/office/drawing/2014/main" id="{D021D96F-559D-589D-5B8A-7514EDC0C2C1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5015;p59">
                  <a:extLst>
                    <a:ext uri="{FF2B5EF4-FFF2-40B4-BE49-F238E27FC236}">
                      <a16:creationId xmlns:a16="http://schemas.microsoft.com/office/drawing/2014/main" id="{D149B23B-CD94-4C1D-E76A-5A93DD8F8F27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5016;p59">
                  <a:extLst>
                    <a:ext uri="{FF2B5EF4-FFF2-40B4-BE49-F238E27FC236}">
                      <a16:creationId xmlns:a16="http://schemas.microsoft.com/office/drawing/2014/main" id="{27D4DA23-9F1F-E8C3-84FB-9165756BCF16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5017;p59">
                  <a:extLst>
                    <a:ext uri="{FF2B5EF4-FFF2-40B4-BE49-F238E27FC236}">
                      <a16:creationId xmlns:a16="http://schemas.microsoft.com/office/drawing/2014/main" id="{E6E1AEA1-A4D5-7884-E65E-54F0F42D9C7A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5018;p59">
                  <a:extLst>
                    <a:ext uri="{FF2B5EF4-FFF2-40B4-BE49-F238E27FC236}">
                      <a16:creationId xmlns:a16="http://schemas.microsoft.com/office/drawing/2014/main" id="{1F80F26F-6035-080F-A377-F3F602969E40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5019;p59">
                  <a:extLst>
                    <a:ext uri="{FF2B5EF4-FFF2-40B4-BE49-F238E27FC236}">
                      <a16:creationId xmlns:a16="http://schemas.microsoft.com/office/drawing/2014/main" id="{D5AEDEA8-43AD-66BE-620C-CE833454E0A7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5020;p59">
                  <a:extLst>
                    <a:ext uri="{FF2B5EF4-FFF2-40B4-BE49-F238E27FC236}">
                      <a16:creationId xmlns:a16="http://schemas.microsoft.com/office/drawing/2014/main" id="{79BC195B-30A0-BDB2-1F53-B062B3494289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5021;p59">
                  <a:extLst>
                    <a:ext uri="{FF2B5EF4-FFF2-40B4-BE49-F238E27FC236}">
                      <a16:creationId xmlns:a16="http://schemas.microsoft.com/office/drawing/2014/main" id="{759E2FA1-529F-63D8-BD3D-3206A3CC134D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5022;p59">
                  <a:extLst>
                    <a:ext uri="{FF2B5EF4-FFF2-40B4-BE49-F238E27FC236}">
                      <a16:creationId xmlns:a16="http://schemas.microsoft.com/office/drawing/2014/main" id="{1B363DDB-CBDE-0993-1464-255283380EAF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5023;p59">
                  <a:extLst>
                    <a:ext uri="{FF2B5EF4-FFF2-40B4-BE49-F238E27FC236}">
                      <a16:creationId xmlns:a16="http://schemas.microsoft.com/office/drawing/2014/main" id="{17170B41-A179-0837-067F-F610D5D5801E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5024;p59">
                  <a:extLst>
                    <a:ext uri="{FF2B5EF4-FFF2-40B4-BE49-F238E27FC236}">
                      <a16:creationId xmlns:a16="http://schemas.microsoft.com/office/drawing/2014/main" id="{C475DD5A-8533-68BD-6238-25650C0B2493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5025;p59">
                  <a:extLst>
                    <a:ext uri="{FF2B5EF4-FFF2-40B4-BE49-F238E27FC236}">
                      <a16:creationId xmlns:a16="http://schemas.microsoft.com/office/drawing/2014/main" id="{2E789567-D4C3-24BB-E231-C6C20E82E2E9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5026;p59">
                  <a:extLst>
                    <a:ext uri="{FF2B5EF4-FFF2-40B4-BE49-F238E27FC236}">
                      <a16:creationId xmlns:a16="http://schemas.microsoft.com/office/drawing/2014/main" id="{840A2BDF-B8E2-7CFA-2532-736FAC6D4B1E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5027;p59">
                  <a:extLst>
                    <a:ext uri="{FF2B5EF4-FFF2-40B4-BE49-F238E27FC236}">
                      <a16:creationId xmlns:a16="http://schemas.microsoft.com/office/drawing/2014/main" id="{B5905070-32A9-9B5B-DA04-B42EDCC006DA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5028;p59">
                  <a:extLst>
                    <a:ext uri="{FF2B5EF4-FFF2-40B4-BE49-F238E27FC236}">
                      <a16:creationId xmlns:a16="http://schemas.microsoft.com/office/drawing/2014/main" id="{D734EDC5-5516-2B40-5ADB-0E3B9516EF50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5029;p59">
                  <a:extLst>
                    <a:ext uri="{FF2B5EF4-FFF2-40B4-BE49-F238E27FC236}">
                      <a16:creationId xmlns:a16="http://schemas.microsoft.com/office/drawing/2014/main" id="{35B26338-9E26-B6E8-D51B-753C37BA2BAC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5030;p59">
                  <a:extLst>
                    <a:ext uri="{FF2B5EF4-FFF2-40B4-BE49-F238E27FC236}">
                      <a16:creationId xmlns:a16="http://schemas.microsoft.com/office/drawing/2014/main" id="{B9AA05B5-7409-F580-2725-D51B90AF887F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5031;p59">
                  <a:extLst>
                    <a:ext uri="{FF2B5EF4-FFF2-40B4-BE49-F238E27FC236}">
                      <a16:creationId xmlns:a16="http://schemas.microsoft.com/office/drawing/2014/main" id="{21801446-BF84-80D8-7866-3A81DBDD21AF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5032;p59">
                  <a:extLst>
                    <a:ext uri="{FF2B5EF4-FFF2-40B4-BE49-F238E27FC236}">
                      <a16:creationId xmlns:a16="http://schemas.microsoft.com/office/drawing/2014/main" id="{43190899-6DB2-2F25-B41D-B52F756E31E7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5033;p59">
                  <a:extLst>
                    <a:ext uri="{FF2B5EF4-FFF2-40B4-BE49-F238E27FC236}">
                      <a16:creationId xmlns:a16="http://schemas.microsoft.com/office/drawing/2014/main" id="{58EDA531-EC3B-45FA-3305-8A92AD779A30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DDDC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5034;p59">
                  <a:extLst>
                    <a:ext uri="{FF2B5EF4-FFF2-40B4-BE49-F238E27FC236}">
                      <a16:creationId xmlns:a16="http://schemas.microsoft.com/office/drawing/2014/main" id="{AF211035-4BEF-79AF-E564-8855A8EF5657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5035;p59">
                  <a:extLst>
                    <a:ext uri="{FF2B5EF4-FFF2-40B4-BE49-F238E27FC236}">
                      <a16:creationId xmlns:a16="http://schemas.microsoft.com/office/drawing/2014/main" id="{BC43326B-3304-CD23-27DB-2EEC7B7D6F29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5036;p59">
                  <a:extLst>
                    <a:ext uri="{FF2B5EF4-FFF2-40B4-BE49-F238E27FC236}">
                      <a16:creationId xmlns:a16="http://schemas.microsoft.com/office/drawing/2014/main" id="{4F14CA01-B9C0-8700-914A-13C7F28D230B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5037;p59">
                  <a:extLst>
                    <a:ext uri="{FF2B5EF4-FFF2-40B4-BE49-F238E27FC236}">
                      <a16:creationId xmlns:a16="http://schemas.microsoft.com/office/drawing/2014/main" id="{DA83C1CB-ECC6-4208-CC2B-42DE8CC12B51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5038;p59">
                  <a:extLst>
                    <a:ext uri="{FF2B5EF4-FFF2-40B4-BE49-F238E27FC236}">
                      <a16:creationId xmlns:a16="http://schemas.microsoft.com/office/drawing/2014/main" id="{8DF19E46-45A2-8E1B-807C-42EB08AE775F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5039;p59">
                  <a:extLst>
                    <a:ext uri="{FF2B5EF4-FFF2-40B4-BE49-F238E27FC236}">
                      <a16:creationId xmlns:a16="http://schemas.microsoft.com/office/drawing/2014/main" id="{E08C30A1-575E-AB0C-B6B9-D1D561F852D5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5040;p59">
                  <a:extLst>
                    <a:ext uri="{FF2B5EF4-FFF2-40B4-BE49-F238E27FC236}">
                      <a16:creationId xmlns:a16="http://schemas.microsoft.com/office/drawing/2014/main" id="{59D8C813-7A0A-72E8-FBCA-2F184703F67E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5041;p59">
                  <a:extLst>
                    <a:ext uri="{FF2B5EF4-FFF2-40B4-BE49-F238E27FC236}">
                      <a16:creationId xmlns:a16="http://schemas.microsoft.com/office/drawing/2014/main" id="{A6FF9366-E9BE-F089-D7B8-4B42B33B9651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042;p59">
                  <a:extLst>
                    <a:ext uri="{FF2B5EF4-FFF2-40B4-BE49-F238E27FC236}">
                      <a16:creationId xmlns:a16="http://schemas.microsoft.com/office/drawing/2014/main" id="{85DCD466-82EA-3A1C-6837-81214DE7619E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043;p59">
                  <a:extLst>
                    <a:ext uri="{FF2B5EF4-FFF2-40B4-BE49-F238E27FC236}">
                      <a16:creationId xmlns:a16="http://schemas.microsoft.com/office/drawing/2014/main" id="{419629C8-70B3-8936-E984-C139B344A127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44;p59">
                  <a:extLst>
                    <a:ext uri="{FF2B5EF4-FFF2-40B4-BE49-F238E27FC236}">
                      <a16:creationId xmlns:a16="http://schemas.microsoft.com/office/drawing/2014/main" id="{B1CCD798-F82E-1A73-2ABF-BE49F39EAD8D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045;p59">
                  <a:extLst>
                    <a:ext uri="{FF2B5EF4-FFF2-40B4-BE49-F238E27FC236}">
                      <a16:creationId xmlns:a16="http://schemas.microsoft.com/office/drawing/2014/main" id="{8004F010-1214-E58E-9436-95F25596514C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046;p59">
                  <a:extLst>
                    <a:ext uri="{FF2B5EF4-FFF2-40B4-BE49-F238E27FC236}">
                      <a16:creationId xmlns:a16="http://schemas.microsoft.com/office/drawing/2014/main" id="{2E5B9AB1-705C-45E8-6F31-6B4842045BF1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047;p59">
                  <a:extLst>
                    <a:ext uri="{FF2B5EF4-FFF2-40B4-BE49-F238E27FC236}">
                      <a16:creationId xmlns:a16="http://schemas.microsoft.com/office/drawing/2014/main" id="{0801F181-39DF-91CD-0B70-49AA2E7163B9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048;p59">
                  <a:extLst>
                    <a:ext uri="{FF2B5EF4-FFF2-40B4-BE49-F238E27FC236}">
                      <a16:creationId xmlns:a16="http://schemas.microsoft.com/office/drawing/2014/main" id="{A9ED8400-F447-2C4A-AA2C-1643A6C3A1CD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049;p59">
                  <a:extLst>
                    <a:ext uri="{FF2B5EF4-FFF2-40B4-BE49-F238E27FC236}">
                      <a16:creationId xmlns:a16="http://schemas.microsoft.com/office/drawing/2014/main" id="{27EDB4B1-B060-F9A2-38D6-270D949E0A6A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050;p59">
                  <a:extLst>
                    <a:ext uri="{FF2B5EF4-FFF2-40B4-BE49-F238E27FC236}">
                      <a16:creationId xmlns:a16="http://schemas.microsoft.com/office/drawing/2014/main" id="{57D94A83-C924-8910-B78E-A295F7B5C420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051;p59">
                  <a:extLst>
                    <a:ext uri="{FF2B5EF4-FFF2-40B4-BE49-F238E27FC236}">
                      <a16:creationId xmlns:a16="http://schemas.microsoft.com/office/drawing/2014/main" id="{EC160A02-EF8B-7963-A030-90F36F96AA4B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052;p59">
                  <a:extLst>
                    <a:ext uri="{FF2B5EF4-FFF2-40B4-BE49-F238E27FC236}">
                      <a16:creationId xmlns:a16="http://schemas.microsoft.com/office/drawing/2014/main" id="{0083ED14-9DCD-8545-FEA9-B85CC9620571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053;p59">
                  <a:extLst>
                    <a:ext uri="{FF2B5EF4-FFF2-40B4-BE49-F238E27FC236}">
                      <a16:creationId xmlns:a16="http://schemas.microsoft.com/office/drawing/2014/main" id="{0488F46B-2475-52A2-5102-E8B37D3CED02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054;p59">
                  <a:extLst>
                    <a:ext uri="{FF2B5EF4-FFF2-40B4-BE49-F238E27FC236}">
                      <a16:creationId xmlns:a16="http://schemas.microsoft.com/office/drawing/2014/main" id="{A9449C7A-E216-9C08-6B26-36B10B84262A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055;p59">
                  <a:extLst>
                    <a:ext uri="{FF2B5EF4-FFF2-40B4-BE49-F238E27FC236}">
                      <a16:creationId xmlns:a16="http://schemas.microsoft.com/office/drawing/2014/main" id="{C9530D6B-32F2-5642-1A35-6BA2F0193CF4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056;p59">
                  <a:extLst>
                    <a:ext uri="{FF2B5EF4-FFF2-40B4-BE49-F238E27FC236}">
                      <a16:creationId xmlns:a16="http://schemas.microsoft.com/office/drawing/2014/main" id="{8E1492E8-12CC-5DDC-D128-2B4ED16D1475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057;p59">
                  <a:extLst>
                    <a:ext uri="{FF2B5EF4-FFF2-40B4-BE49-F238E27FC236}">
                      <a16:creationId xmlns:a16="http://schemas.microsoft.com/office/drawing/2014/main" id="{867BEEC9-8F92-3D6B-387F-50993BE67057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058;p59">
                  <a:extLst>
                    <a:ext uri="{FF2B5EF4-FFF2-40B4-BE49-F238E27FC236}">
                      <a16:creationId xmlns:a16="http://schemas.microsoft.com/office/drawing/2014/main" id="{CF216171-E09E-5550-3205-B59E8E80C4D3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059;p59">
                  <a:extLst>
                    <a:ext uri="{FF2B5EF4-FFF2-40B4-BE49-F238E27FC236}">
                      <a16:creationId xmlns:a16="http://schemas.microsoft.com/office/drawing/2014/main" id="{30101A5F-9BFD-7314-A67F-EF0E65915288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060;p59">
                  <a:extLst>
                    <a:ext uri="{FF2B5EF4-FFF2-40B4-BE49-F238E27FC236}">
                      <a16:creationId xmlns:a16="http://schemas.microsoft.com/office/drawing/2014/main" id="{6942AD45-0AB4-EFE5-2F03-3A5E1B341400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061;p59">
                  <a:extLst>
                    <a:ext uri="{FF2B5EF4-FFF2-40B4-BE49-F238E27FC236}">
                      <a16:creationId xmlns:a16="http://schemas.microsoft.com/office/drawing/2014/main" id="{3D3A7ABD-75BF-0512-D815-4F099D31A823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062;p59">
                  <a:extLst>
                    <a:ext uri="{FF2B5EF4-FFF2-40B4-BE49-F238E27FC236}">
                      <a16:creationId xmlns:a16="http://schemas.microsoft.com/office/drawing/2014/main" id="{5785CBD7-1468-47E4-7F02-8FF98B04CBB4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063;p59">
                  <a:extLst>
                    <a:ext uri="{FF2B5EF4-FFF2-40B4-BE49-F238E27FC236}">
                      <a16:creationId xmlns:a16="http://schemas.microsoft.com/office/drawing/2014/main" id="{1EC136DD-6BA7-C8A1-2128-89430AF38318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064;p59">
                  <a:extLst>
                    <a:ext uri="{FF2B5EF4-FFF2-40B4-BE49-F238E27FC236}">
                      <a16:creationId xmlns:a16="http://schemas.microsoft.com/office/drawing/2014/main" id="{F7C1985C-2F0B-5240-0B1F-A5FC31B99DF5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065;p59">
                  <a:extLst>
                    <a:ext uri="{FF2B5EF4-FFF2-40B4-BE49-F238E27FC236}">
                      <a16:creationId xmlns:a16="http://schemas.microsoft.com/office/drawing/2014/main" id="{197D6313-4047-2D91-35A2-1E61FAB8C13F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066;p59">
                  <a:extLst>
                    <a:ext uri="{FF2B5EF4-FFF2-40B4-BE49-F238E27FC236}">
                      <a16:creationId xmlns:a16="http://schemas.microsoft.com/office/drawing/2014/main" id="{E136337C-1AE7-D659-5BFB-D2F3397CFA5A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5067;p59">
                  <a:extLst>
                    <a:ext uri="{FF2B5EF4-FFF2-40B4-BE49-F238E27FC236}">
                      <a16:creationId xmlns:a16="http://schemas.microsoft.com/office/drawing/2014/main" id="{0934DB92-1B03-297C-C1CE-7A562E4B0083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5068;p59">
                  <a:extLst>
                    <a:ext uri="{FF2B5EF4-FFF2-40B4-BE49-F238E27FC236}">
                      <a16:creationId xmlns:a16="http://schemas.microsoft.com/office/drawing/2014/main" id="{A60D3A3B-9470-8958-A58D-6FF4F89E06EA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5069;p59">
                  <a:extLst>
                    <a:ext uri="{FF2B5EF4-FFF2-40B4-BE49-F238E27FC236}">
                      <a16:creationId xmlns:a16="http://schemas.microsoft.com/office/drawing/2014/main" id="{97F52217-E84F-ACBE-C850-B04382DEB030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5070;p59">
                  <a:extLst>
                    <a:ext uri="{FF2B5EF4-FFF2-40B4-BE49-F238E27FC236}">
                      <a16:creationId xmlns:a16="http://schemas.microsoft.com/office/drawing/2014/main" id="{E3E3D109-58B5-DC78-DA6F-45385679E587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071;p59">
                  <a:extLst>
                    <a:ext uri="{FF2B5EF4-FFF2-40B4-BE49-F238E27FC236}">
                      <a16:creationId xmlns:a16="http://schemas.microsoft.com/office/drawing/2014/main" id="{E532319A-55A1-0F11-51D4-1C5C5E945097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072;p59">
                  <a:extLst>
                    <a:ext uri="{FF2B5EF4-FFF2-40B4-BE49-F238E27FC236}">
                      <a16:creationId xmlns:a16="http://schemas.microsoft.com/office/drawing/2014/main" id="{B4FF0BEB-0620-7E39-6124-AB74CBC62ED4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073;p59">
                  <a:extLst>
                    <a:ext uri="{FF2B5EF4-FFF2-40B4-BE49-F238E27FC236}">
                      <a16:creationId xmlns:a16="http://schemas.microsoft.com/office/drawing/2014/main" id="{BE8FB2CD-7C3D-BB14-6A86-52E8E33B7935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5074;p59">
                  <a:extLst>
                    <a:ext uri="{FF2B5EF4-FFF2-40B4-BE49-F238E27FC236}">
                      <a16:creationId xmlns:a16="http://schemas.microsoft.com/office/drawing/2014/main" id="{D34E1D8F-C3E0-A8A2-3633-FF91FFA7DF93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075;p59">
                  <a:extLst>
                    <a:ext uri="{FF2B5EF4-FFF2-40B4-BE49-F238E27FC236}">
                      <a16:creationId xmlns:a16="http://schemas.microsoft.com/office/drawing/2014/main" id="{CF8F3DC1-F3C9-A997-869B-301521190E01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076;p59">
                  <a:extLst>
                    <a:ext uri="{FF2B5EF4-FFF2-40B4-BE49-F238E27FC236}">
                      <a16:creationId xmlns:a16="http://schemas.microsoft.com/office/drawing/2014/main" id="{DE0CD771-B23C-94C4-F555-D0FBD7A030A8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077;p59">
                  <a:extLst>
                    <a:ext uri="{FF2B5EF4-FFF2-40B4-BE49-F238E27FC236}">
                      <a16:creationId xmlns:a16="http://schemas.microsoft.com/office/drawing/2014/main" id="{31E753EE-8FCD-CB6C-A782-007E9C52F2AD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078;p59">
                  <a:extLst>
                    <a:ext uri="{FF2B5EF4-FFF2-40B4-BE49-F238E27FC236}">
                      <a16:creationId xmlns:a16="http://schemas.microsoft.com/office/drawing/2014/main" id="{F1FA7983-8139-A57B-423B-E1D1F5403690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079;p59">
                  <a:extLst>
                    <a:ext uri="{FF2B5EF4-FFF2-40B4-BE49-F238E27FC236}">
                      <a16:creationId xmlns:a16="http://schemas.microsoft.com/office/drawing/2014/main" id="{EC9E7811-9C9B-D74D-AA4C-A07BED343492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080;p59">
                  <a:extLst>
                    <a:ext uri="{FF2B5EF4-FFF2-40B4-BE49-F238E27FC236}">
                      <a16:creationId xmlns:a16="http://schemas.microsoft.com/office/drawing/2014/main" id="{D98BFCC1-EF8D-FADB-E783-F6817A7C718D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5081;p59">
                  <a:extLst>
                    <a:ext uri="{FF2B5EF4-FFF2-40B4-BE49-F238E27FC236}">
                      <a16:creationId xmlns:a16="http://schemas.microsoft.com/office/drawing/2014/main" id="{57844749-3BC1-6B6A-AAED-295F77372892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5082;p59">
                  <a:extLst>
                    <a:ext uri="{FF2B5EF4-FFF2-40B4-BE49-F238E27FC236}">
                      <a16:creationId xmlns:a16="http://schemas.microsoft.com/office/drawing/2014/main" id="{D9FC8129-3842-15C2-B6A0-88D4F317040A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5083;p59">
                  <a:extLst>
                    <a:ext uri="{FF2B5EF4-FFF2-40B4-BE49-F238E27FC236}">
                      <a16:creationId xmlns:a16="http://schemas.microsoft.com/office/drawing/2014/main" id="{8F476E4C-30EA-3763-60AD-02A5685C657C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5084;p59">
                  <a:extLst>
                    <a:ext uri="{FF2B5EF4-FFF2-40B4-BE49-F238E27FC236}">
                      <a16:creationId xmlns:a16="http://schemas.microsoft.com/office/drawing/2014/main" id="{9D3223D5-5691-2CF5-4DD9-6F4F02B272E9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5085;p59">
                  <a:extLst>
                    <a:ext uri="{FF2B5EF4-FFF2-40B4-BE49-F238E27FC236}">
                      <a16:creationId xmlns:a16="http://schemas.microsoft.com/office/drawing/2014/main" id="{96075E26-23C4-DFEE-6D04-1A0437A8CC3D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5086;p59">
                  <a:extLst>
                    <a:ext uri="{FF2B5EF4-FFF2-40B4-BE49-F238E27FC236}">
                      <a16:creationId xmlns:a16="http://schemas.microsoft.com/office/drawing/2014/main" id="{B0AC856F-923D-31C8-79DF-4304B0DA8AFF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5087;p59">
                  <a:extLst>
                    <a:ext uri="{FF2B5EF4-FFF2-40B4-BE49-F238E27FC236}">
                      <a16:creationId xmlns:a16="http://schemas.microsoft.com/office/drawing/2014/main" id="{A2D46847-6711-9A62-57C7-098EE039FC82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5088;p59">
                  <a:extLst>
                    <a:ext uri="{FF2B5EF4-FFF2-40B4-BE49-F238E27FC236}">
                      <a16:creationId xmlns:a16="http://schemas.microsoft.com/office/drawing/2014/main" id="{4F5EBE96-D8AC-B9E6-7C55-9D15BCF8E166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5089;p59">
                  <a:extLst>
                    <a:ext uri="{FF2B5EF4-FFF2-40B4-BE49-F238E27FC236}">
                      <a16:creationId xmlns:a16="http://schemas.microsoft.com/office/drawing/2014/main" id="{0EC34450-7B43-CEB6-43B5-09654B02BAC6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5090;p59">
                  <a:extLst>
                    <a:ext uri="{FF2B5EF4-FFF2-40B4-BE49-F238E27FC236}">
                      <a16:creationId xmlns:a16="http://schemas.microsoft.com/office/drawing/2014/main" id="{F797006C-18B0-846C-EED5-F10C8F54D00E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5091;p59">
                  <a:extLst>
                    <a:ext uri="{FF2B5EF4-FFF2-40B4-BE49-F238E27FC236}">
                      <a16:creationId xmlns:a16="http://schemas.microsoft.com/office/drawing/2014/main" id="{5A5BBC60-985C-C7B8-4767-D3CCFD1DA468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5092;p59">
                  <a:extLst>
                    <a:ext uri="{FF2B5EF4-FFF2-40B4-BE49-F238E27FC236}">
                      <a16:creationId xmlns:a16="http://schemas.microsoft.com/office/drawing/2014/main" id="{F0CB8B8A-46AC-26D9-B9E1-260D33A43A0F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5093;p59">
                  <a:extLst>
                    <a:ext uri="{FF2B5EF4-FFF2-40B4-BE49-F238E27FC236}">
                      <a16:creationId xmlns:a16="http://schemas.microsoft.com/office/drawing/2014/main" id="{64429980-31A3-A738-91F1-E56CDDADBC43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5094;p59">
                  <a:extLst>
                    <a:ext uri="{FF2B5EF4-FFF2-40B4-BE49-F238E27FC236}">
                      <a16:creationId xmlns:a16="http://schemas.microsoft.com/office/drawing/2014/main" id="{152DD850-26CF-B481-A0CA-B0288C29745B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5095;p59">
                  <a:extLst>
                    <a:ext uri="{FF2B5EF4-FFF2-40B4-BE49-F238E27FC236}">
                      <a16:creationId xmlns:a16="http://schemas.microsoft.com/office/drawing/2014/main" id="{EA2B150C-60A2-BAB2-44E0-09C38A9302AC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5096;p59">
                  <a:extLst>
                    <a:ext uri="{FF2B5EF4-FFF2-40B4-BE49-F238E27FC236}">
                      <a16:creationId xmlns:a16="http://schemas.microsoft.com/office/drawing/2014/main" id="{335A44C3-AB14-BF17-573F-CD3ADBAF144C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5097;p59">
                  <a:extLst>
                    <a:ext uri="{FF2B5EF4-FFF2-40B4-BE49-F238E27FC236}">
                      <a16:creationId xmlns:a16="http://schemas.microsoft.com/office/drawing/2014/main" id="{5D9A4D27-92D9-1B95-5A4C-E54CA7B91760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5098;p59">
                  <a:extLst>
                    <a:ext uri="{FF2B5EF4-FFF2-40B4-BE49-F238E27FC236}">
                      <a16:creationId xmlns:a16="http://schemas.microsoft.com/office/drawing/2014/main" id="{F9C3EBC3-EDB6-70F3-8A26-9085E20065CE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5099;p59">
                  <a:extLst>
                    <a:ext uri="{FF2B5EF4-FFF2-40B4-BE49-F238E27FC236}">
                      <a16:creationId xmlns:a16="http://schemas.microsoft.com/office/drawing/2014/main" id="{6EBC73EF-7251-B7DE-C4A9-9508FF8AB550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5100;p59">
                  <a:extLst>
                    <a:ext uri="{FF2B5EF4-FFF2-40B4-BE49-F238E27FC236}">
                      <a16:creationId xmlns:a16="http://schemas.microsoft.com/office/drawing/2014/main" id="{2795F730-42D4-4A41-B908-E0EB06F403FD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5101;p59">
                  <a:extLst>
                    <a:ext uri="{FF2B5EF4-FFF2-40B4-BE49-F238E27FC236}">
                      <a16:creationId xmlns:a16="http://schemas.microsoft.com/office/drawing/2014/main" id="{9AAB15A0-737C-B187-9BBE-646E0AA62000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5102;p59">
                  <a:extLst>
                    <a:ext uri="{FF2B5EF4-FFF2-40B4-BE49-F238E27FC236}">
                      <a16:creationId xmlns:a16="http://schemas.microsoft.com/office/drawing/2014/main" id="{D40CE7B1-0735-9650-BCFC-4058C2C082A1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5103;p59">
                  <a:extLst>
                    <a:ext uri="{FF2B5EF4-FFF2-40B4-BE49-F238E27FC236}">
                      <a16:creationId xmlns:a16="http://schemas.microsoft.com/office/drawing/2014/main" id="{F9280394-969B-4F21-F4B0-217D7D865793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5104;p59">
                  <a:extLst>
                    <a:ext uri="{FF2B5EF4-FFF2-40B4-BE49-F238E27FC236}">
                      <a16:creationId xmlns:a16="http://schemas.microsoft.com/office/drawing/2014/main" id="{F6063910-3186-F195-69A1-CB6DFA5336CF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5105;p59">
                  <a:extLst>
                    <a:ext uri="{FF2B5EF4-FFF2-40B4-BE49-F238E27FC236}">
                      <a16:creationId xmlns:a16="http://schemas.microsoft.com/office/drawing/2014/main" id="{543AD080-DFD5-761E-AA45-799AFC499E07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5106;p59">
                  <a:extLst>
                    <a:ext uri="{FF2B5EF4-FFF2-40B4-BE49-F238E27FC236}">
                      <a16:creationId xmlns:a16="http://schemas.microsoft.com/office/drawing/2014/main" id="{55C4EB96-4A6F-99F4-95AC-CF8803FD7844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5107;p59">
                  <a:extLst>
                    <a:ext uri="{FF2B5EF4-FFF2-40B4-BE49-F238E27FC236}">
                      <a16:creationId xmlns:a16="http://schemas.microsoft.com/office/drawing/2014/main" id="{E811B6C0-9D53-B184-02F1-081B064DE2B1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5108;p59">
                  <a:extLst>
                    <a:ext uri="{FF2B5EF4-FFF2-40B4-BE49-F238E27FC236}">
                      <a16:creationId xmlns:a16="http://schemas.microsoft.com/office/drawing/2014/main" id="{6E3F1227-747F-61AA-35C1-48524863A067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5109;p59">
                  <a:extLst>
                    <a:ext uri="{FF2B5EF4-FFF2-40B4-BE49-F238E27FC236}">
                      <a16:creationId xmlns:a16="http://schemas.microsoft.com/office/drawing/2014/main" id="{67489CFC-79A1-6925-0E3E-4513B90DD990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5110;p59">
                  <a:extLst>
                    <a:ext uri="{FF2B5EF4-FFF2-40B4-BE49-F238E27FC236}">
                      <a16:creationId xmlns:a16="http://schemas.microsoft.com/office/drawing/2014/main" id="{0C66F7D8-B02A-D653-481A-935ED222CE27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5111;p59">
                  <a:extLst>
                    <a:ext uri="{FF2B5EF4-FFF2-40B4-BE49-F238E27FC236}">
                      <a16:creationId xmlns:a16="http://schemas.microsoft.com/office/drawing/2014/main" id="{7E0A5336-8FAF-05E3-3A53-49BB9360B3CE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5112;p59">
                  <a:extLst>
                    <a:ext uri="{FF2B5EF4-FFF2-40B4-BE49-F238E27FC236}">
                      <a16:creationId xmlns:a16="http://schemas.microsoft.com/office/drawing/2014/main" id="{E17E3A40-AC05-A1F1-7D41-B2DF9D53EC01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5113;p59">
                  <a:extLst>
                    <a:ext uri="{FF2B5EF4-FFF2-40B4-BE49-F238E27FC236}">
                      <a16:creationId xmlns:a16="http://schemas.microsoft.com/office/drawing/2014/main" id="{3C5627B4-7ADF-6C87-E28E-C97E10E74207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5114;p59">
                  <a:extLst>
                    <a:ext uri="{FF2B5EF4-FFF2-40B4-BE49-F238E27FC236}">
                      <a16:creationId xmlns:a16="http://schemas.microsoft.com/office/drawing/2014/main" id="{EC335B1A-E8E6-72D4-8897-37EFBD717352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5115;p59">
                  <a:extLst>
                    <a:ext uri="{FF2B5EF4-FFF2-40B4-BE49-F238E27FC236}">
                      <a16:creationId xmlns:a16="http://schemas.microsoft.com/office/drawing/2014/main" id="{90B328B5-6162-CE2B-CA7E-C3F3F094FA64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5116;p59">
                  <a:extLst>
                    <a:ext uri="{FF2B5EF4-FFF2-40B4-BE49-F238E27FC236}">
                      <a16:creationId xmlns:a16="http://schemas.microsoft.com/office/drawing/2014/main" id="{FA078017-F163-ACD5-3688-CDA7C74BE67D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5117;p59">
                  <a:extLst>
                    <a:ext uri="{FF2B5EF4-FFF2-40B4-BE49-F238E27FC236}">
                      <a16:creationId xmlns:a16="http://schemas.microsoft.com/office/drawing/2014/main" id="{7600F3B8-4101-98BD-BEE7-3D1B84FA9D0A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5118;p59">
                  <a:extLst>
                    <a:ext uri="{FF2B5EF4-FFF2-40B4-BE49-F238E27FC236}">
                      <a16:creationId xmlns:a16="http://schemas.microsoft.com/office/drawing/2014/main" id="{F79BAD48-1188-E328-5E39-2A2553170336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5119;p59">
                  <a:extLst>
                    <a:ext uri="{FF2B5EF4-FFF2-40B4-BE49-F238E27FC236}">
                      <a16:creationId xmlns:a16="http://schemas.microsoft.com/office/drawing/2014/main" id="{CBDC412E-3EE1-4B63-4F75-205CB2E1D3FC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5120;p59">
                  <a:extLst>
                    <a:ext uri="{FF2B5EF4-FFF2-40B4-BE49-F238E27FC236}">
                      <a16:creationId xmlns:a16="http://schemas.microsoft.com/office/drawing/2014/main" id="{DCD97F30-7127-493B-300E-F12B58A39306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5121;p59">
                  <a:extLst>
                    <a:ext uri="{FF2B5EF4-FFF2-40B4-BE49-F238E27FC236}">
                      <a16:creationId xmlns:a16="http://schemas.microsoft.com/office/drawing/2014/main" id="{B494ABD1-6F2F-21C6-DD90-D70DFB02B6BF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5122;p59">
                  <a:extLst>
                    <a:ext uri="{FF2B5EF4-FFF2-40B4-BE49-F238E27FC236}">
                      <a16:creationId xmlns:a16="http://schemas.microsoft.com/office/drawing/2014/main" id="{E97B35C1-3752-83CD-108B-6CE013CA673B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5123;p59">
                  <a:extLst>
                    <a:ext uri="{FF2B5EF4-FFF2-40B4-BE49-F238E27FC236}">
                      <a16:creationId xmlns:a16="http://schemas.microsoft.com/office/drawing/2014/main" id="{DA3CECF4-BE3F-E443-AE73-C414A30739AB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5124;p59">
                  <a:extLst>
                    <a:ext uri="{FF2B5EF4-FFF2-40B4-BE49-F238E27FC236}">
                      <a16:creationId xmlns:a16="http://schemas.microsoft.com/office/drawing/2014/main" id="{C45705E7-4BDC-B883-DA4B-BF3C71E394C6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5125;p59">
                  <a:extLst>
                    <a:ext uri="{FF2B5EF4-FFF2-40B4-BE49-F238E27FC236}">
                      <a16:creationId xmlns:a16="http://schemas.microsoft.com/office/drawing/2014/main" id="{71A1C80E-017D-0A32-16D9-AD0ACDA25395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5126;p59">
                  <a:extLst>
                    <a:ext uri="{FF2B5EF4-FFF2-40B4-BE49-F238E27FC236}">
                      <a16:creationId xmlns:a16="http://schemas.microsoft.com/office/drawing/2014/main" id="{BD3AEBE1-69F9-C955-30F8-593C67D198A9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5127;p59">
                  <a:extLst>
                    <a:ext uri="{FF2B5EF4-FFF2-40B4-BE49-F238E27FC236}">
                      <a16:creationId xmlns:a16="http://schemas.microsoft.com/office/drawing/2014/main" id="{987D0B3A-4E37-FF19-768E-B40F6C31AB95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5128;p59">
                  <a:extLst>
                    <a:ext uri="{FF2B5EF4-FFF2-40B4-BE49-F238E27FC236}">
                      <a16:creationId xmlns:a16="http://schemas.microsoft.com/office/drawing/2014/main" id="{3311A0E6-17D0-9115-DB5A-3D9147D9E253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5129;p59">
                  <a:extLst>
                    <a:ext uri="{FF2B5EF4-FFF2-40B4-BE49-F238E27FC236}">
                      <a16:creationId xmlns:a16="http://schemas.microsoft.com/office/drawing/2014/main" id="{F64DE016-4FDB-5199-9B70-3CCF9CB0C864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5130;p59">
                  <a:extLst>
                    <a:ext uri="{FF2B5EF4-FFF2-40B4-BE49-F238E27FC236}">
                      <a16:creationId xmlns:a16="http://schemas.microsoft.com/office/drawing/2014/main" id="{733BCC6A-26BC-F899-C724-F6F9885A1FD9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5131;p59">
                  <a:extLst>
                    <a:ext uri="{FF2B5EF4-FFF2-40B4-BE49-F238E27FC236}">
                      <a16:creationId xmlns:a16="http://schemas.microsoft.com/office/drawing/2014/main" id="{FE980F2F-BDE5-ECCB-EFB0-8037CA37989B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5132;p59">
                  <a:extLst>
                    <a:ext uri="{FF2B5EF4-FFF2-40B4-BE49-F238E27FC236}">
                      <a16:creationId xmlns:a16="http://schemas.microsoft.com/office/drawing/2014/main" id="{7468657B-37E3-5F99-E0FA-0EE37F7281D8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5133;p59">
                  <a:extLst>
                    <a:ext uri="{FF2B5EF4-FFF2-40B4-BE49-F238E27FC236}">
                      <a16:creationId xmlns:a16="http://schemas.microsoft.com/office/drawing/2014/main" id="{A4F96480-1B7F-90F5-83F4-3CEC1CB7F14B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5134;p59">
                  <a:extLst>
                    <a:ext uri="{FF2B5EF4-FFF2-40B4-BE49-F238E27FC236}">
                      <a16:creationId xmlns:a16="http://schemas.microsoft.com/office/drawing/2014/main" id="{F7B66CE3-9D0C-3C48-6F80-637DA088B070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5135;p59">
                  <a:extLst>
                    <a:ext uri="{FF2B5EF4-FFF2-40B4-BE49-F238E27FC236}">
                      <a16:creationId xmlns:a16="http://schemas.microsoft.com/office/drawing/2014/main" id="{BCCEA4A8-EC9C-6276-880D-8E5282C6E34E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5136;p59">
                  <a:extLst>
                    <a:ext uri="{FF2B5EF4-FFF2-40B4-BE49-F238E27FC236}">
                      <a16:creationId xmlns:a16="http://schemas.microsoft.com/office/drawing/2014/main" id="{9EEF2184-E1AD-FC2E-EFB6-FEF071AD6C86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5137;p59">
                  <a:extLst>
                    <a:ext uri="{FF2B5EF4-FFF2-40B4-BE49-F238E27FC236}">
                      <a16:creationId xmlns:a16="http://schemas.microsoft.com/office/drawing/2014/main" id="{AC44EEB4-DD14-73B7-7A26-41732E111373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5138;p59">
                  <a:extLst>
                    <a:ext uri="{FF2B5EF4-FFF2-40B4-BE49-F238E27FC236}">
                      <a16:creationId xmlns:a16="http://schemas.microsoft.com/office/drawing/2014/main" id="{8AA2519A-5005-3EB5-7CBB-6570B3BEEC03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53" name="Hộp Văn bản 552">
            <a:extLst>
              <a:ext uri="{FF2B5EF4-FFF2-40B4-BE49-F238E27FC236}">
                <a16:creationId xmlns:a16="http://schemas.microsoft.com/office/drawing/2014/main" id="{FA5DD9B2-3C30-037A-1653-166CC4CD3E10}"/>
              </a:ext>
            </a:extLst>
          </p:cNvPr>
          <p:cNvSpPr txBox="1"/>
          <p:nvPr/>
        </p:nvSpPr>
        <p:spPr>
          <a:xfrm>
            <a:off x="1999861" y="520213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554" name="Hộp Văn bản 553">
            <a:extLst>
              <a:ext uri="{FF2B5EF4-FFF2-40B4-BE49-F238E27FC236}">
                <a16:creationId xmlns:a16="http://schemas.microsoft.com/office/drawing/2014/main" id="{73ED738D-3F47-D19B-F64F-476AEA0C3654}"/>
              </a:ext>
            </a:extLst>
          </p:cNvPr>
          <p:cNvSpPr txBox="1"/>
          <p:nvPr/>
        </p:nvSpPr>
        <p:spPr>
          <a:xfrm>
            <a:off x="1009164" y="2483556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" name="Hộp Văn bản 554">
            <a:extLst>
              <a:ext uri="{FF2B5EF4-FFF2-40B4-BE49-F238E27FC236}">
                <a16:creationId xmlns:a16="http://schemas.microsoft.com/office/drawing/2014/main" id="{579E2E9E-15C6-51C8-5837-787E9BD13003}"/>
              </a:ext>
            </a:extLst>
          </p:cNvPr>
          <p:cNvSpPr txBox="1"/>
          <p:nvPr/>
        </p:nvSpPr>
        <p:spPr>
          <a:xfrm>
            <a:off x="3564400" y="2459273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556" name="Hộp Văn bản 555">
            <a:extLst>
              <a:ext uri="{FF2B5EF4-FFF2-40B4-BE49-F238E27FC236}">
                <a16:creationId xmlns:a16="http://schemas.microsoft.com/office/drawing/2014/main" id="{4DE3D31F-4D5B-F799-3BA5-87D3AAF4DAE8}"/>
              </a:ext>
            </a:extLst>
          </p:cNvPr>
          <p:cNvSpPr txBox="1"/>
          <p:nvPr/>
        </p:nvSpPr>
        <p:spPr>
          <a:xfrm>
            <a:off x="5990970" y="2458943"/>
            <a:ext cx="268321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/>
      <p:bldP spid="555" grpId="0"/>
      <p:bldP spid="5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Hộp Văn bản 573">
            <a:extLst>
              <a:ext uri="{FF2B5EF4-FFF2-40B4-BE49-F238E27FC236}">
                <a16:creationId xmlns:a16="http://schemas.microsoft.com/office/drawing/2014/main" id="{8CA39AF4-5812-D3C6-3030-C3598DDDA6F6}"/>
              </a:ext>
            </a:extLst>
          </p:cNvPr>
          <p:cNvSpPr txBox="1"/>
          <p:nvPr/>
        </p:nvSpPr>
        <p:spPr>
          <a:xfrm>
            <a:off x="691595" y="1071704"/>
            <a:ext cx="7310213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5366" name="Google Shape;5366;p64"/>
          <p:cNvGrpSpPr/>
          <p:nvPr/>
        </p:nvGrpSpPr>
        <p:grpSpPr>
          <a:xfrm>
            <a:off x="315975" y="2964142"/>
            <a:ext cx="1572981" cy="1763938"/>
            <a:chOff x="315975" y="2964142"/>
            <a:chExt cx="1572981" cy="1763938"/>
          </a:xfrm>
        </p:grpSpPr>
        <p:grpSp>
          <p:nvGrpSpPr>
            <p:cNvPr id="5367" name="Google Shape;5367;p64"/>
            <p:cNvGrpSpPr/>
            <p:nvPr/>
          </p:nvGrpSpPr>
          <p:grpSpPr>
            <a:xfrm rot="-810158">
              <a:off x="544603" y="3132811"/>
              <a:ext cx="1188350" cy="1476947"/>
              <a:chOff x="461598" y="3238332"/>
              <a:chExt cx="1188300" cy="1476885"/>
            </a:xfrm>
          </p:grpSpPr>
          <p:sp>
            <p:nvSpPr>
              <p:cNvPr id="5368" name="Google Shape;5368;p64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64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64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64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64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64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64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64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64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64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64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64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64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64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64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64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64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64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64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64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64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64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64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64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64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64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64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64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64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64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64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64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64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64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64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64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64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64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64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64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64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64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64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64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64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5" name="Google Shape;5415;p64"/>
            <p:cNvGrpSpPr/>
            <p:nvPr/>
          </p:nvGrpSpPr>
          <p:grpSpPr>
            <a:xfrm rot="-810158">
              <a:off x="471978" y="3082464"/>
              <a:ext cx="1188350" cy="1476947"/>
              <a:chOff x="461598" y="3238332"/>
              <a:chExt cx="1188300" cy="1476885"/>
            </a:xfrm>
          </p:grpSpPr>
          <p:sp>
            <p:nvSpPr>
              <p:cNvPr id="5416" name="Google Shape;5416;p64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64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64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64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64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64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64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64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64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64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64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64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64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64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64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64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64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64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64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64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64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64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64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64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64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64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64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64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64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64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64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64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64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64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64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64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64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64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64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64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64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64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64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64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64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3" name="Google Shape;5463;p64"/>
          <p:cNvGrpSpPr/>
          <p:nvPr/>
        </p:nvGrpSpPr>
        <p:grpSpPr>
          <a:xfrm>
            <a:off x="7392255" y="449764"/>
            <a:ext cx="1426618" cy="1209393"/>
            <a:chOff x="7392255" y="449764"/>
            <a:chExt cx="1426618" cy="1209393"/>
          </a:xfrm>
        </p:grpSpPr>
        <p:grpSp>
          <p:nvGrpSpPr>
            <p:cNvPr id="5464" name="Google Shape;5464;p64"/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5465" name="Google Shape;5465;p64"/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5466" name="Google Shape;5466;p64"/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5467" name="Google Shape;5467;p64"/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8" name="Google Shape;5468;p64"/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9" name="Google Shape;5469;p64"/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0" name="Google Shape;5470;p64"/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1" name="Google Shape;5471;p64"/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2" name="Google Shape;5472;p64"/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3" name="Google Shape;5473;p64"/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4" name="Google Shape;5474;p64"/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5" name="Google Shape;5475;p64"/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6" name="Google Shape;5476;p64"/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7" name="Google Shape;5477;p64"/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8" name="Google Shape;5478;p64"/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9" name="Google Shape;5479;p64"/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80" name="Google Shape;5480;p64"/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5481" name="Google Shape;5481;p64"/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2" name="Google Shape;5482;p64"/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3" name="Google Shape;5483;p64"/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4" name="Google Shape;5484;p64"/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5" name="Google Shape;5485;p64"/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6" name="Google Shape;5486;p64"/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7" name="Google Shape;5487;p64"/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8" name="Google Shape;5488;p64"/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9" name="Google Shape;5489;p64"/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0" name="Google Shape;5490;p64"/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1" name="Google Shape;5491;p64"/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2" name="Google Shape;5492;p64"/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3" name="Google Shape;5493;p64"/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4" name="Google Shape;5494;p64"/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495" name="Google Shape;5495;p64"/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5496" name="Google Shape;5496;p64"/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7" name="Google Shape;5497;p64"/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8" name="Google Shape;5498;p64"/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9" name="Google Shape;5499;p64"/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0" name="Google Shape;5500;p64"/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1" name="Google Shape;5501;p64"/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2" name="Google Shape;5502;p64"/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3" name="Google Shape;5503;p64"/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4" name="Google Shape;5504;p64"/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5" name="Google Shape;5505;p64"/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6" name="Google Shape;5506;p64"/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7" name="Google Shape;5507;p64"/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8" name="Google Shape;5508;p64"/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09" name="Google Shape;5509;p64"/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5510" name="Google Shape;5510;p64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64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64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64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64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64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64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64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64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64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64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64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64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64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4" name="Google Shape;5524;p64"/>
          <p:cNvSpPr/>
          <p:nvPr/>
        </p:nvSpPr>
        <p:spPr>
          <a:xfrm rot="3645288">
            <a:off x="6318103" y="4057342"/>
            <a:ext cx="502347" cy="590630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64"/>
          <p:cNvSpPr/>
          <p:nvPr/>
        </p:nvSpPr>
        <p:spPr>
          <a:xfrm>
            <a:off x="885287" y="53999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64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64"/>
          <p:cNvSpPr/>
          <p:nvPr/>
        </p:nvSpPr>
        <p:spPr>
          <a:xfrm rot="5677103">
            <a:off x="4495523" y="3698112"/>
            <a:ext cx="502335" cy="590615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64"/>
          <p:cNvSpPr/>
          <p:nvPr/>
        </p:nvSpPr>
        <p:spPr>
          <a:xfrm rot="-1799958">
            <a:off x="2486901" y="4502423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64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64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64"/>
          <p:cNvSpPr/>
          <p:nvPr/>
        </p:nvSpPr>
        <p:spPr>
          <a:xfrm>
            <a:off x="3364825" y="43703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64"/>
          <p:cNvSpPr/>
          <p:nvPr/>
        </p:nvSpPr>
        <p:spPr>
          <a:xfrm>
            <a:off x="7964525" y="443660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64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64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64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5882;p68">
            <a:extLst>
              <a:ext uri="{FF2B5EF4-FFF2-40B4-BE49-F238E27FC236}">
                <a16:creationId xmlns:a16="http://schemas.microsoft.com/office/drawing/2014/main" id="{0CFC857D-6D6F-B9AE-0F93-B72302CF6FB2}"/>
              </a:ext>
            </a:extLst>
          </p:cNvPr>
          <p:cNvGrpSpPr/>
          <p:nvPr/>
        </p:nvGrpSpPr>
        <p:grpSpPr>
          <a:xfrm>
            <a:off x="7533343" y="1562965"/>
            <a:ext cx="1631751" cy="3511060"/>
            <a:chOff x="1631007" y="812443"/>
            <a:chExt cx="1631751" cy="3511060"/>
          </a:xfrm>
        </p:grpSpPr>
        <p:grpSp>
          <p:nvGrpSpPr>
            <p:cNvPr id="174" name="Google Shape;5883;p68">
              <a:extLst>
                <a:ext uri="{FF2B5EF4-FFF2-40B4-BE49-F238E27FC236}">
                  <a16:creationId xmlns:a16="http://schemas.microsoft.com/office/drawing/2014/main" id="{10C269BC-8768-9DE9-356A-648B6F1F4A3E}"/>
                </a:ext>
              </a:extLst>
            </p:cNvPr>
            <p:cNvGrpSpPr/>
            <p:nvPr/>
          </p:nvGrpSpPr>
          <p:grpSpPr>
            <a:xfrm>
              <a:off x="1678920" y="812443"/>
              <a:ext cx="1583838" cy="3503504"/>
              <a:chOff x="1631007" y="606013"/>
              <a:chExt cx="1583838" cy="3503504"/>
            </a:xfrm>
          </p:grpSpPr>
          <p:sp>
            <p:nvSpPr>
              <p:cNvPr id="374" name="Google Shape;5884;p68">
                <a:extLst>
                  <a:ext uri="{FF2B5EF4-FFF2-40B4-BE49-F238E27FC236}">
                    <a16:creationId xmlns:a16="http://schemas.microsoft.com/office/drawing/2014/main" id="{720F2E43-35DE-3AB3-47EB-9918E691C414}"/>
                  </a:ext>
                </a:extLst>
              </p:cNvPr>
              <p:cNvSpPr/>
              <p:nvPr/>
            </p:nvSpPr>
            <p:spPr>
              <a:xfrm>
                <a:off x="2241897" y="2859201"/>
                <a:ext cx="401577" cy="1238482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9906" extrusionOk="0">
                    <a:moveTo>
                      <a:pt x="7795" y="1"/>
                    </a:moveTo>
                    <a:cubicBezTo>
                      <a:pt x="6368" y="282"/>
                      <a:pt x="4274" y="625"/>
                      <a:pt x="2035" y="752"/>
                    </a:cubicBezTo>
                    <a:cubicBezTo>
                      <a:pt x="2525" y="3746"/>
                      <a:pt x="3191" y="7796"/>
                      <a:pt x="3585" y="10105"/>
                    </a:cubicBezTo>
                    <a:cubicBezTo>
                      <a:pt x="4377" y="14750"/>
                      <a:pt x="5031" y="24264"/>
                      <a:pt x="5093" y="25101"/>
                    </a:cubicBezTo>
                    <a:cubicBezTo>
                      <a:pt x="4297" y="25805"/>
                      <a:pt x="3368" y="26319"/>
                      <a:pt x="3368" y="26319"/>
                    </a:cubicBezTo>
                    <a:cubicBezTo>
                      <a:pt x="3368" y="26319"/>
                      <a:pt x="2061" y="26645"/>
                      <a:pt x="1031" y="27326"/>
                    </a:cubicBezTo>
                    <a:cubicBezTo>
                      <a:pt x="0" y="28007"/>
                      <a:pt x="321" y="29615"/>
                      <a:pt x="321" y="29615"/>
                    </a:cubicBezTo>
                    <a:cubicBezTo>
                      <a:pt x="1666" y="29833"/>
                      <a:pt x="3088" y="29905"/>
                      <a:pt x="4385" y="29905"/>
                    </a:cubicBezTo>
                    <a:cubicBezTo>
                      <a:pt x="6979" y="29905"/>
                      <a:pt x="9076" y="29615"/>
                      <a:pt x="9076" y="29615"/>
                    </a:cubicBezTo>
                    <a:cubicBezTo>
                      <a:pt x="9485" y="27989"/>
                      <a:pt x="9172" y="25238"/>
                      <a:pt x="9172" y="25238"/>
                    </a:cubicBezTo>
                    <a:cubicBezTo>
                      <a:pt x="9172" y="25238"/>
                      <a:pt x="9697" y="19241"/>
                      <a:pt x="9365" y="15406"/>
                    </a:cubicBezTo>
                    <a:cubicBezTo>
                      <a:pt x="9139" y="12789"/>
                      <a:pt x="8478" y="10105"/>
                      <a:pt x="8478" y="10105"/>
                    </a:cubicBezTo>
                    <a:cubicBezTo>
                      <a:pt x="8331" y="5867"/>
                      <a:pt x="8087" y="2675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5885;p68">
                <a:extLst>
                  <a:ext uri="{FF2B5EF4-FFF2-40B4-BE49-F238E27FC236}">
                    <a16:creationId xmlns:a16="http://schemas.microsoft.com/office/drawing/2014/main" id="{5EE52EB3-FAD7-DFD6-3266-BCC95548182F}"/>
                  </a:ext>
                </a:extLst>
              </p:cNvPr>
              <p:cNvSpPr/>
              <p:nvPr/>
            </p:nvSpPr>
            <p:spPr>
              <a:xfrm>
                <a:off x="2241897" y="2927120"/>
                <a:ext cx="401577" cy="1170566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8266" extrusionOk="0">
                    <a:moveTo>
                      <a:pt x="7961" y="1"/>
                    </a:moveTo>
                    <a:cubicBezTo>
                      <a:pt x="7037" y="510"/>
                      <a:pt x="6329" y="1133"/>
                      <a:pt x="5953" y="1797"/>
                    </a:cubicBezTo>
                    <a:cubicBezTo>
                      <a:pt x="5939" y="1823"/>
                      <a:pt x="5926" y="1851"/>
                      <a:pt x="5912" y="1876"/>
                    </a:cubicBezTo>
                    <a:cubicBezTo>
                      <a:pt x="4414" y="2077"/>
                      <a:pt x="3186" y="2130"/>
                      <a:pt x="2532" y="2143"/>
                    </a:cubicBezTo>
                    <a:cubicBezTo>
                      <a:pt x="2914" y="4467"/>
                      <a:pt x="3314" y="6878"/>
                      <a:pt x="3585" y="8465"/>
                    </a:cubicBezTo>
                    <a:cubicBezTo>
                      <a:pt x="4377" y="13110"/>
                      <a:pt x="5031" y="22624"/>
                      <a:pt x="5093" y="23461"/>
                    </a:cubicBezTo>
                    <a:cubicBezTo>
                      <a:pt x="4297" y="24165"/>
                      <a:pt x="3368" y="24679"/>
                      <a:pt x="3368" y="24679"/>
                    </a:cubicBezTo>
                    <a:cubicBezTo>
                      <a:pt x="3368" y="24679"/>
                      <a:pt x="2061" y="25005"/>
                      <a:pt x="1031" y="25686"/>
                    </a:cubicBezTo>
                    <a:cubicBezTo>
                      <a:pt x="0" y="26367"/>
                      <a:pt x="321" y="27975"/>
                      <a:pt x="321" y="27975"/>
                    </a:cubicBezTo>
                    <a:cubicBezTo>
                      <a:pt x="1666" y="28193"/>
                      <a:pt x="3088" y="28265"/>
                      <a:pt x="4385" y="28265"/>
                    </a:cubicBezTo>
                    <a:cubicBezTo>
                      <a:pt x="6979" y="28265"/>
                      <a:pt x="9076" y="27975"/>
                      <a:pt x="9076" y="27975"/>
                    </a:cubicBezTo>
                    <a:cubicBezTo>
                      <a:pt x="9485" y="26349"/>
                      <a:pt x="9172" y="23598"/>
                      <a:pt x="9172" y="23598"/>
                    </a:cubicBezTo>
                    <a:cubicBezTo>
                      <a:pt x="9172" y="23598"/>
                      <a:pt x="9697" y="17601"/>
                      <a:pt x="9365" y="13766"/>
                    </a:cubicBezTo>
                    <a:cubicBezTo>
                      <a:pt x="9139" y="11149"/>
                      <a:pt x="8478" y="8465"/>
                      <a:pt x="8478" y="8465"/>
                    </a:cubicBezTo>
                    <a:cubicBezTo>
                      <a:pt x="8360" y="5059"/>
                      <a:pt x="8179" y="2329"/>
                      <a:pt x="79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5886;p68">
                <a:extLst>
                  <a:ext uri="{FF2B5EF4-FFF2-40B4-BE49-F238E27FC236}">
                    <a16:creationId xmlns:a16="http://schemas.microsoft.com/office/drawing/2014/main" id="{ADE21D1B-A55F-02AD-12E5-389219393862}"/>
                  </a:ext>
                </a:extLst>
              </p:cNvPr>
              <p:cNvSpPr/>
              <p:nvPr/>
            </p:nvSpPr>
            <p:spPr>
              <a:xfrm>
                <a:off x="2239122" y="2999096"/>
                <a:ext cx="407126" cy="1101448"/>
              </a:xfrm>
              <a:custGeom>
                <a:avLst/>
                <a:gdLst/>
                <a:ahLst/>
                <a:cxnLst/>
                <a:rect l="l" t="t" r="r" b="b"/>
                <a:pathLst>
                  <a:path w="9831" h="26597" extrusionOk="0">
                    <a:moveTo>
                      <a:pt x="8174" y="1"/>
                    </a:moveTo>
                    <a:cubicBezTo>
                      <a:pt x="8168" y="1"/>
                      <a:pt x="8162" y="1"/>
                      <a:pt x="8156" y="3"/>
                    </a:cubicBezTo>
                    <a:cubicBezTo>
                      <a:pt x="7455" y="157"/>
                      <a:pt x="5246" y="597"/>
                      <a:pt x="2782" y="597"/>
                    </a:cubicBezTo>
                    <a:cubicBezTo>
                      <a:pt x="2739" y="597"/>
                      <a:pt x="2696" y="597"/>
                      <a:pt x="2654" y="596"/>
                    </a:cubicBezTo>
                    <a:cubicBezTo>
                      <a:pt x="2604" y="596"/>
                      <a:pt x="2565" y="641"/>
                      <a:pt x="2573" y="690"/>
                    </a:cubicBezTo>
                    <a:cubicBezTo>
                      <a:pt x="2941" y="2921"/>
                      <a:pt x="3319" y="5202"/>
                      <a:pt x="3581" y="6739"/>
                    </a:cubicBezTo>
                    <a:cubicBezTo>
                      <a:pt x="4061" y="9550"/>
                      <a:pt x="4590" y="14787"/>
                      <a:pt x="5071" y="21483"/>
                    </a:cubicBezTo>
                    <a:lnTo>
                      <a:pt x="5086" y="21692"/>
                    </a:lnTo>
                    <a:cubicBezTo>
                      <a:pt x="4350" y="22338"/>
                      <a:pt x="3499" y="22824"/>
                      <a:pt x="3408" y="22874"/>
                    </a:cubicBezTo>
                    <a:cubicBezTo>
                      <a:pt x="3287" y="22906"/>
                      <a:pt x="2041" y="23239"/>
                      <a:pt x="1058" y="23888"/>
                    </a:cubicBezTo>
                    <a:cubicBezTo>
                      <a:pt x="0" y="24588"/>
                      <a:pt x="305" y="26184"/>
                      <a:pt x="318" y="26251"/>
                    </a:cubicBezTo>
                    <a:lnTo>
                      <a:pt x="328" y="26299"/>
                    </a:lnTo>
                    <a:lnTo>
                      <a:pt x="377" y="26308"/>
                    </a:lnTo>
                    <a:cubicBezTo>
                      <a:pt x="1718" y="26524"/>
                      <a:pt x="3139" y="26597"/>
                      <a:pt x="4440" y="26597"/>
                    </a:cubicBezTo>
                    <a:cubicBezTo>
                      <a:pt x="7020" y="26597"/>
                      <a:pt x="9122" y="26312"/>
                      <a:pt x="9153" y="26308"/>
                    </a:cubicBezTo>
                    <a:lnTo>
                      <a:pt x="9200" y="26301"/>
                    </a:lnTo>
                    <a:lnTo>
                      <a:pt x="9213" y="26254"/>
                    </a:lnTo>
                    <a:cubicBezTo>
                      <a:pt x="9620" y="24635"/>
                      <a:pt x="9313" y="21880"/>
                      <a:pt x="9310" y="21866"/>
                    </a:cubicBezTo>
                    <a:cubicBezTo>
                      <a:pt x="9316" y="21807"/>
                      <a:pt x="9831" y="15820"/>
                      <a:pt x="9503" y="12022"/>
                    </a:cubicBezTo>
                    <a:cubicBezTo>
                      <a:pt x="9279" y="9429"/>
                      <a:pt x="8621" y="6736"/>
                      <a:pt x="8616" y="6724"/>
                    </a:cubicBezTo>
                    <a:cubicBezTo>
                      <a:pt x="8533" y="4326"/>
                      <a:pt x="8413" y="2127"/>
                      <a:pt x="8254" y="75"/>
                    </a:cubicBezTo>
                    <a:cubicBezTo>
                      <a:pt x="8250" y="32"/>
                      <a:pt x="8215" y="1"/>
                      <a:pt x="8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5887;p68">
                <a:extLst>
                  <a:ext uri="{FF2B5EF4-FFF2-40B4-BE49-F238E27FC236}">
                    <a16:creationId xmlns:a16="http://schemas.microsoft.com/office/drawing/2014/main" id="{5F5C02F2-4B02-FFA5-D2A0-1BC015179F33}"/>
                  </a:ext>
                </a:extLst>
              </p:cNvPr>
              <p:cNvSpPr/>
              <p:nvPr/>
            </p:nvSpPr>
            <p:spPr>
              <a:xfrm>
                <a:off x="2244837" y="3709298"/>
                <a:ext cx="395117" cy="372216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88" extrusionOk="0">
                    <a:moveTo>
                      <a:pt x="6474" y="0"/>
                    </a:moveTo>
                    <a:cubicBezTo>
                      <a:pt x="6211" y="0"/>
                      <a:pt x="5945" y="7"/>
                      <a:pt x="5682" y="21"/>
                    </a:cubicBezTo>
                    <a:cubicBezTo>
                      <a:pt x="5206" y="47"/>
                      <a:pt x="4843" y="129"/>
                      <a:pt x="4647" y="182"/>
                    </a:cubicBezTo>
                    <a:cubicBezTo>
                      <a:pt x="4553" y="207"/>
                      <a:pt x="4491" y="298"/>
                      <a:pt x="4499" y="396"/>
                    </a:cubicBezTo>
                    <a:cubicBezTo>
                      <a:pt x="4609" y="1710"/>
                      <a:pt x="4719" y="2849"/>
                      <a:pt x="4826" y="4342"/>
                    </a:cubicBezTo>
                    <a:lnTo>
                      <a:pt x="4837" y="4498"/>
                    </a:lnTo>
                    <a:cubicBezTo>
                      <a:pt x="4144" y="5098"/>
                      <a:pt x="3362" y="5550"/>
                      <a:pt x="3230" y="5625"/>
                    </a:cubicBezTo>
                    <a:cubicBezTo>
                      <a:pt x="3040" y="5674"/>
                      <a:pt x="1841" y="6002"/>
                      <a:pt x="861" y="6649"/>
                    </a:cubicBezTo>
                    <a:cubicBezTo>
                      <a:pt x="80" y="7166"/>
                      <a:pt x="0" y="8131"/>
                      <a:pt x="27" y="8692"/>
                    </a:cubicBezTo>
                    <a:cubicBezTo>
                      <a:pt x="1432" y="8912"/>
                      <a:pt x="2914" y="8988"/>
                      <a:pt x="4272" y="8988"/>
                    </a:cubicBezTo>
                    <a:cubicBezTo>
                      <a:pt x="6869" y="8988"/>
                      <a:pt x="9007" y="8718"/>
                      <a:pt x="9268" y="8684"/>
                    </a:cubicBezTo>
                    <a:cubicBezTo>
                      <a:pt x="9530" y="7102"/>
                      <a:pt x="9307" y="4948"/>
                      <a:pt x="9281" y="4709"/>
                    </a:cubicBezTo>
                    <a:cubicBezTo>
                      <a:pt x="9298" y="4501"/>
                      <a:pt x="9459" y="2720"/>
                      <a:pt x="9537" y="413"/>
                    </a:cubicBezTo>
                    <a:cubicBezTo>
                      <a:pt x="9541" y="310"/>
                      <a:pt x="9467" y="219"/>
                      <a:pt x="9365" y="206"/>
                    </a:cubicBezTo>
                    <a:cubicBezTo>
                      <a:pt x="8924" y="145"/>
                      <a:pt x="7736" y="0"/>
                      <a:pt x="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5888;p68">
                <a:extLst>
                  <a:ext uri="{FF2B5EF4-FFF2-40B4-BE49-F238E27FC236}">
                    <a16:creationId xmlns:a16="http://schemas.microsoft.com/office/drawing/2014/main" id="{97629190-EA41-C1D2-B046-9D0C130BB03A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803403" cy="977666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3608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472" y="22292"/>
                      <a:pt x="5095" y="23608"/>
                      <a:pt x="8437" y="23608"/>
                    </a:cubicBezTo>
                    <a:cubicBezTo>
                      <a:pt x="11754" y="23608"/>
                      <a:pt x="17142" y="22632"/>
                      <a:pt x="18319" y="20155"/>
                    </a:cubicBezTo>
                    <a:cubicBezTo>
                      <a:pt x="19400" y="17880"/>
                      <a:pt x="18319" y="10554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5889;p68">
                <a:extLst>
                  <a:ext uri="{FF2B5EF4-FFF2-40B4-BE49-F238E27FC236}">
                    <a16:creationId xmlns:a16="http://schemas.microsoft.com/office/drawing/2014/main" id="{1722A526-A7D4-9BD2-7CCF-8BD1FE1774F0}"/>
                  </a:ext>
                </a:extLst>
              </p:cNvPr>
              <p:cNvSpPr/>
              <p:nvPr/>
            </p:nvSpPr>
            <p:spPr>
              <a:xfrm>
                <a:off x="2376077" y="2999087"/>
                <a:ext cx="267401" cy="778131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21142" extrusionOk="0">
                    <a:moveTo>
                      <a:pt x="4867" y="1"/>
                    </a:moveTo>
                    <a:cubicBezTo>
                      <a:pt x="4861" y="1"/>
                      <a:pt x="4855" y="1"/>
                      <a:pt x="4849" y="3"/>
                    </a:cubicBezTo>
                    <a:cubicBezTo>
                      <a:pt x="4464" y="87"/>
                      <a:pt x="3624" y="258"/>
                      <a:pt x="2538" y="395"/>
                    </a:cubicBezTo>
                    <a:cubicBezTo>
                      <a:pt x="2487" y="500"/>
                      <a:pt x="2436" y="610"/>
                      <a:pt x="2385" y="727"/>
                    </a:cubicBezTo>
                    <a:cubicBezTo>
                      <a:pt x="1523" y="1890"/>
                      <a:pt x="724" y="3362"/>
                      <a:pt x="1" y="5117"/>
                    </a:cubicBezTo>
                    <a:cubicBezTo>
                      <a:pt x="100" y="5713"/>
                      <a:pt x="193" y="6262"/>
                      <a:pt x="274" y="6739"/>
                    </a:cubicBezTo>
                    <a:cubicBezTo>
                      <a:pt x="685" y="9147"/>
                      <a:pt x="1132" y="13337"/>
                      <a:pt x="1554" y="18697"/>
                    </a:cubicBezTo>
                    <a:cubicBezTo>
                      <a:pt x="2481" y="19868"/>
                      <a:pt x="4199" y="20693"/>
                      <a:pt x="6059" y="21141"/>
                    </a:cubicBezTo>
                    <a:cubicBezTo>
                      <a:pt x="6185" y="19427"/>
                      <a:pt x="6457" y="15036"/>
                      <a:pt x="6196" y="12022"/>
                    </a:cubicBezTo>
                    <a:cubicBezTo>
                      <a:pt x="5972" y="9429"/>
                      <a:pt x="5314" y="6736"/>
                      <a:pt x="5309" y="6724"/>
                    </a:cubicBezTo>
                    <a:cubicBezTo>
                      <a:pt x="5226" y="4326"/>
                      <a:pt x="5106" y="2127"/>
                      <a:pt x="4947" y="75"/>
                    </a:cubicBezTo>
                    <a:cubicBezTo>
                      <a:pt x="4943" y="32"/>
                      <a:pt x="4908" y="1"/>
                      <a:pt x="4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5890;p68">
                <a:extLst>
                  <a:ext uri="{FF2B5EF4-FFF2-40B4-BE49-F238E27FC236}">
                    <a16:creationId xmlns:a16="http://schemas.microsoft.com/office/drawing/2014/main" id="{B9D532E0-D144-BF55-6DA0-44547394820B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680656" cy="96085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3202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178" y="21594"/>
                      <a:pt x="3021" y="22659"/>
                      <a:pt x="5179" y="23202"/>
                    </a:cubicBezTo>
                    <a:cubicBezTo>
                      <a:pt x="5067" y="23130"/>
                      <a:pt x="2561" y="21490"/>
                      <a:pt x="2742" y="17585"/>
                    </a:cubicBezTo>
                    <a:cubicBezTo>
                      <a:pt x="2878" y="14673"/>
                      <a:pt x="3051" y="6501"/>
                      <a:pt x="4513" y="4206"/>
                    </a:cubicBezTo>
                    <a:cubicBezTo>
                      <a:pt x="5594" y="2509"/>
                      <a:pt x="8431" y="1586"/>
                      <a:pt x="10923" y="1586"/>
                    </a:cubicBezTo>
                    <a:cubicBezTo>
                      <a:pt x="12047" y="1586"/>
                      <a:pt x="13100" y="1774"/>
                      <a:pt x="13890" y="2163"/>
                    </a:cubicBezTo>
                    <a:cubicBezTo>
                      <a:pt x="15494" y="2951"/>
                      <a:pt x="16244" y="4723"/>
                      <a:pt x="16436" y="5242"/>
                    </a:cubicBezTo>
                    <a:cubicBezTo>
                      <a:pt x="16434" y="5236"/>
                      <a:pt x="16432" y="5231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891;p68">
                <a:extLst>
                  <a:ext uri="{FF2B5EF4-FFF2-40B4-BE49-F238E27FC236}">
                    <a16:creationId xmlns:a16="http://schemas.microsoft.com/office/drawing/2014/main" id="{45A9E0A5-C200-5D19-9B9A-76DA9D127F84}"/>
                  </a:ext>
                </a:extLst>
              </p:cNvPr>
              <p:cNvSpPr/>
              <p:nvPr/>
            </p:nvSpPr>
            <p:spPr>
              <a:xfrm>
                <a:off x="2531873" y="2935320"/>
                <a:ext cx="558075" cy="424851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10259" extrusionOk="0">
                    <a:moveTo>
                      <a:pt x="8006" y="0"/>
                    </a:moveTo>
                    <a:cubicBezTo>
                      <a:pt x="7640" y="0"/>
                      <a:pt x="7275" y="20"/>
                      <a:pt x="6913" y="56"/>
                    </a:cubicBezTo>
                    <a:cubicBezTo>
                      <a:pt x="5997" y="149"/>
                      <a:pt x="5090" y="349"/>
                      <a:pt x="4225" y="677"/>
                    </a:cubicBezTo>
                    <a:cubicBezTo>
                      <a:pt x="3366" y="1007"/>
                      <a:pt x="2530" y="1468"/>
                      <a:pt x="1880" y="2158"/>
                    </a:cubicBezTo>
                    <a:cubicBezTo>
                      <a:pt x="1551" y="2497"/>
                      <a:pt x="1304" y="2925"/>
                      <a:pt x="1133" y="3357"/>
                    </a:cubicBezTo>
                    <a:cubicBezTo>
                      <a:pt x="959" y="3790"/>
                      <a:pt x="831" y="4235"/>
                      <a:pt x="725" y="4681"/>
                    </a:cubicBezTo>
                    <a:cubicBezTo>
                      <a:pt x="305" y="6470"/>
                      <a:pt x="148" y="8291"/>
                      <a:pt x="5" y="10105"/>
                    </a:cubicBezTo>
                    <a:cubicBezTo>
                      <a:pt x="0" y="10183"/>
                      <a:pt x="59" y="10252"/>
                      <a:pt x="137" y="10258"/>
                    </a:cubicBezTo>
                    <a:cubicBezTo>
                      <a:pt x="141" y="10259"/>
                      <a:pt x="145" y="10259"/>
                      <a:pt x="148" y="10259"/>
                    </a:cubicBezTo>
                    <a:cubicBezTo>
                      <a:pt x="222" y="10259"/>
                      <a:pt x="284" y="10201"/>
                      <a:pt x="290" y="10126"/>
                    </a:cubicBezTo>
                    <a:cubicBezTo>
                      <a:pt x="445" y="8322"/>
                      <a:pt x="638" y="6512"/>
                      <a:pt x="1043" y="4758"/>
                    </a:cubicBezTo>
                    <a:cubicBezTo>
                      <a:pt x="1147" y="4321"/>
                      <a:pt x="1270" y="3889"/>
                      <a:pt x="1434" y="3478"/>
                    </a:cubicBezTo>
                    <a:cubicBezTo>
                      <a:pt x="1595" y="3065"/>
                      <a:pt x="1810" y="2693"/>
                      <a:pt x="2114" y="2375"/>
                    </a:cubicBezTo>
                    <a:cubicBezTo>
                      <a:pt x="2711" y="1735"/>
                      <a:pt x="3507" y="1287"/>
                      <a:pt x="4336" y="966"/>
                    </a:cubicBezTo>
                    <a:cubicBezTo>
                      <a:pt x="5170" y="647"/>
                      <a:pt x="6053" y="448"/>
                      <a:pt x="6943" y="354"/>
                    </a:cubicBezTo>
                    <a:cubicBezTo>
                      <a:pt x="7307" y="317"/>
                      <a:pt x="7674" y="297"/>
                      <a:pt x="8040" y="297"/>
                    </a:cubicBezTo>
                    <a:cubicBezTo>
                      <a:pt x="8569" y="297"/>
                      <a:pt x="9098" y="340"/>
                      <a:pt x="9616" y="437"/>
                    </a:cubicBezTo>
                    <a:cubicBezTo>
                      <a:pt x="10490" y="601"/>
                      <a:pt x="11325" y="951"/>
                      <a:pt x="11955" y="1580"/>
                    </a:cubicBezTo>
                    <a:cubicBezTo>
                      <a:pt x="12592" y="2198"/>
                      <a:pt x="13064" y="2982"/>
                      <a:pt x="13422" y="3813"/>
                    </a:cubicBezTo>
                    <a:cubicBezTo>
                      <a:pt x="13426" y="3823"/>
                      <a:pt x="13436" y="3829"/>
                      <a:pt x="13446" y="3829"/>
                    </a:cubicBezTo>
                    <a:cubicBezTo>
                      <a:pt x="13449" y="3829"/>
                      <a:pt x="13452" y="3829"/>
                      <a:pt x="13454" y="3828"/>
                    </a:cubicBezTo>
                    <a:cubicBezTo>
                      <a:pt x="13468" y="3823"/>
                      <a:pt x="13476" y="3808"/>
                      <a:pt x="13472" y="3795"/>
                    </a:cubicBezTo>
                    <a:cubicBezTo>
                      <a:pt x="13212" y="2922"/>
                      <a:pt x="12781" y="2078"/>
                      <a:pt x="12131" y="1404"/>
                    </a:cubicBezTo>
                    <a:cubicBezTo>
                      <a:pt x="11807" y="1069"/>
                      <a:pt x="11424" y="784"/>
                      <a:pt x="11001" y="575"/>
                    </a:cubicBezTo>
                    <a:cubicBezTo>
                      <a:pt x="10575" y="374"/>
                      <a:pt x="10125" y="242"/>
                      <a:pt x="9671" y="152"/>
                    </a:cubicBezTo>
                    <a:cubicBezTo>
                      <a:pt x="9120" y="46"/>
                      <a:pt x="8563" y="0"/>
                      <a:pt x="80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5892;p68">
                <a:extLst>
                  <a:ext uri="{FF2B5EF4-FFF2-40B4-BE49-F238E27FC236}">
                    <a16:creationId xmlns:a16="http://schemas.microsoft.com/office/drawing/2014/main" id="{28E96A59-8C8D-D819-5DD7-E484560E9654}"/>
                  </a:ext>
                </a:extLst>
              </p:cNvPr>
              <p:cNvSpPr/>
              <p:nvPr/>
            </p:nvSpPr>
            <p:spPr>
              <a:xfrm>
                <a:off x="2529885" y="2932131"/>
                <a:ext cx="569008" cy="436405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0538" extrusionOk="0">
                    <a:moveTo>
                      <a:pt x="8006" y="130"/>
                    </a:moveTo>
                    <a:cubicBezTo>
                      <a:pt x="10177" y="130"/>
                      <a:pt x="12114" y="887"/>
                      <a:pt x="13139" y="3039"/>
                    </a:cubicBezTo>
                    <a:cubicBezTo>
                      <a:pt x="13260" y="3294"/>
                      <a:pt x="13301" y="3393"/>
                      <a:pt x="13292" y="3393"/>
                    </a:cubicBezTo>
                    <a:cubicBezTo>
                      <a:pt x="13263" y="3393"/>
                      <a:pt x="12757" y="2467"/>
                      <a:pt x="12623" y="2289"/>
                    </a:cubicBezTo>
                    <a:cubicBezTo>
                      <a:pt x="12215" y="1749"/>
                      <a:pt x="11741" y="1292"/>
                      <a:pt x="11144" y="970"/>
                    </a:cubicBezTo>
                    <a:cubicBezTo>
                      <a:pt x="10235" y="479"/>
                      <a:pt x="9122" y="257"/>
                      <a:pt x="7973" y="257"/>
                    </a:cubicBezTo>
                    <a:cubicBezTo>
                      <a:pt x="6095" y="257"/>
                      <a:pt x="4123" y="850"/>
                      <a:pt x="2793" y="1829"/>
                    </a:cubicBezTo>
                    <a:cubicBezTo>
                      <a:pt x="1760" y="2591"/>
                      <a:pt x="1339" y="3608"/>
                      <a:pt x="1043" y="4821"/>
                    </a:cubicBezTo>
                    <a:cubicBezTo>
                      <a:pt x="829" y="5696"/>
                      <a:pt x="691" y="6594"/>
                      <a:pt x="571" y="7486"/>
                    </a:cubicBezTo>
                    <a:cubicBezTo>
                      <a:pt x="523" y="7850"/>
                      <a:pt x="480" y="8214"/>
                      <a:pt x="441" y="8579"/>
                    </a:cubicBezTo>
                    <a:cubicBezTo>
                      <a:pt x="420" y="8769"/>
                      <a:pt x="191" y="9979"/>
                      <a:pt x="109" y="10131"/>
                    </a:cubicBezTo>
                    <a:lnTo>
                      <a:pt x="109" y="10131"/>
                    </a:lnTo>
                    <a:cubicBezTo>
                      <a:pt x="273" y="8054"/>
                      <a:pt x="391" y="5869"/>
                      <a:pt x="1071" y="3884"/>
                    </a:cubicBezTo>
                    <a:cubicBezTo>
                      <a:pt x="1919" y="1411"/>
                      <a:pt x="4551" y="426"/>
                      <a:pt x="6961" y="184"/>
                    </a:cubicBezTo>
                    <a:cubicBezTo>
                      <a:pt x="7313" y="149"/>
                      <a:pt x="7663" y="130"/>
                      <a:pt x="8006" y="130"/>
                    </a:cubicBezTo>
                    <a:close/>
                    <a:moveTo>
                      <a:pt x="8144" y="0"/>
                    </a:moveTo>
                    <a:cubicBezTo>
                      <a:pt x="7258" y="0"/>
                      <a:pt x="6373" y="124"/>
                      <a:pt x="5585" y="306"/>
                    </a:cubicBezTo>
                    <a:cubicBezTo>
                      <a:pt x="3775" y="721"/>
                      <a:pt x="1899" y="1607"/>
                      <a:pt x="1137" y="3408"/>
                    </a:cubicBezTo>
                    <a:cubicBezTo>
                      <a:pt x="259" y="5484"/>
                      <a:pt x="178" y="7966"/>
                      <a:pt x="2" y="10182"/>
                    </a:cubicBezTo>
                    <a:cubicBezTo>
                      <a:pt x="0" y="10201"/>
                      <a:pt x="8" y="10215"/>
                      <a:pt x="20" y="10223"/>
                    </a:cubicBezTo>
                    <a:lnTo>
                      <a:pt x="20" y="10223"/>
                    </a:lnTo>
                    <a:cubicBezTo>
                      <a:pt x="62" y="10281"/>
                      <a:pt x="84" y="10473"/>
                      <a:pt x="127" y="10523"/>
                    </a:cubicBezTo>
                    <a:cubicBezTo>
                      <a:pt x="136" y="10534"/>
                      <a:pt x="148" y="10538"/>
                      <a:pt x="160" y="10538"/>
                    </a:cubicBezTo>
                    <a:cubicBezTo>
                      <a:pt x="174" y="10538"/>
                      <a:pt x="189" y="10532"/>
                      <a:pt x="200" y="10523"/>
                    </a:cubicBezTo>
                    <a:cubicBezTo>
                      <a:pt x="458" y="10301"/>
                      <a:pt x="398" y="10045"/>
                      <a:pt x="438" y="9662"/>
                    </a:cubicBezTo>
                    <a:cubicBezTo>
                      <a:pt x="546" y="8586"/>
                      <a:pt x="652" y="7509"/>
                      <a:pt x="829" y="6440"/>
                    </a:cubicBezTo>
                    <a:cubicBezTo>
                      <a:pt x="1201" y="4194"/>
                      <a:pt x="1759" y="2284"/>
                      <a:pt x="3998" y="1273"/>
                    </a:cubicBezTo>
                    <a:cubicBezTo>
                      <a:pt x="5195" y="733"/>
                      <a:pt x="6646" y="389"/>
                      <a:pt x="8054" y="389"/>
                    </a:cubicBezTo>
                    <a:cubicBezTo>
                      <a:pt x="8830" y="389"/>
                      <a:pt x="9594" y="493"/>
                      <a:pt x="10294" y="727"/>
                    </a:cubicBezTo>
                    <a:cubicBezTo>
                      <a:pt x="11456" y="1116"/>
                      <a:pt x="12284" y="1876"/>
                      <a:pt x="12912" y="2912"/>
                    </a:cubicBezTo>
                    <a:cubicBezTo>
                      <a:pt x="13046" y="3132"/>
                      <a:pt x="13311" y="3836"/>
                      <a:pt x="13554" y="3948"/>
                    </a:cubicBezTo>
                    <a:cubicBezTo>
                      <a:pt x="13561" y="3952"/>
                      <a:pt x="13566" y="3953"/>
                      <a:pt x="13571" y="3953"/>
                    </a:cubicBezTo>
                    <a:cubicBezTo>
                      <a:pt x="13582" y="3953"/>
                      <a:pt x="13587" y="3943"/>
                      <a:pt x="13597" y="3925"/>
                    </a:cubicBezTo>
                    <a:cubicBezTo>
                      <a:pt x="13740" y="3654"/>
                      <a:pt x="13190" y="2846"/>
                      <a:pt x="13040" y="2576"/>
                    </a:cubicBezTo>
                    <a:cubicBezTo>
                      <a:pt x="12662" y="1893"/>
                      <a:pt x="12144" y="1267"/>
                      <a:pt x="11483" y="841"/>
                    </a:cubicBezTo>
                    <a:cubicBezTo>
                      <a:pt x="10528" y="226"/>
                      <a:pt x="9336" y="0"/>
                      <a:pt x="8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893;p68">
                <a:extLst>
                  <a:ext uri="{FF2B5EF4-FFF2-40B4-BE49-F238E27FC236}">
                    <a16:creationId xmlns:a16="http://schemas.microsoft.com/office/drawing/2014/main" id="{08BFDF03-FD86-6B2C-607B-F42414FC97B0}"/>
                  </a:ext>
                </a:extLst>
              </p:cNvPr>
              <p:cNvSpPr/>
              <p:nvPr/>
            </p:nvSpPr>
            <p:spPr>
              <a:xfrm>
                <a:off x="1888019" y="3172619"/>
                <a:ext cx="248351" cy="363270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8772" extrusionOk="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1" y="1267"/>
                      <a:pt x="390" y="3126"/>
                      <a:pt x="734" y="5324"/>
                    </a:cubicBezTo>
                    <a:cubicBezTo>
                      <a:pt x="1122" y="7812"/>
                      <a:pt x="2384" y="8771"/>
                      <a:pt x="3600" y="8771"/>
                    </a:cubicBezTo>
                    <a:cubicBezTo>
                      <a:pt x="3669" y="8771"/>
                      <a:pt x="3738" y="8768"/>
                      <a:pt x="3806" y="8762"/>
                    </a:cubicBezTo>
                    <a:cubicBezTo>
                      <a:pt x="4362" y="8713"/>
                      <a:pt x="5338" y="8566"/>
                      <a:pt x="5792" y="7740"/>
                    </a:cubicBezTo>
                    <a:cubicBezTo>
                      <a:pt x="5895" y="7553"/>
                      <a:pt x="5958" y="7295"/>
                      <a:pt x="5997" y="7006"/>
                    </a:cubicBezTo>
                    <a:lnTo>
                      <a:pt x="5997" y="7006"/>
                    </a:lnTo>
                    <a:cubicBezTo>
                      <a:pt x="5963" y="7129"/>
                      <a:pt x="5923" y="7242"/>
                      <a:pt x="5873" y="7335"/>
                    </a:cubicBezTo>
                    <a:cubicBezTo>
                      <a:pt x="5418" y="8161"/>
                      <a:pt x="4443" y="8309"/>
                      <a:pt x="3887" y="8358"/>
                    </a:cubicBezTo>
                    <a:cubicBezTo>
                      <a:pt x="3819" y="8364"/>
                      <a:pt x="3750" y="8367"/>
                      <a:pt x="3682" y="8367"/>
                    </a:cubicBezTo>
                    <a:cubicBezTo>
                      <a:pt x="2465" y="8367"/>
                      <a:pt x="1203" y="7408"/>
                      <a:pt x="815" y="4919"/>
                    </a:cubicBezTo>
                    <a:cubicBezTo>
                      <a:pt x="506" y="2945"/>
                      <a:pt x="161" y="1244"/>
                      <a:pt x="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5894;p68">
                <a:extLst>
                  <a:ext uri="{FF2B5EF4-FFF2-40B4-BE49-F238E27FC236}">
                    <a16:creationId xmlns:a16="http://schemas.microsoft.com/office/drawing/2014/main" id="{3695B5CC-60B9-495A-2F19-1CFE4E916413}"/>
                  </a:ext>
                </a:extLst>
              </p:cNvPr>
              <p:cNvSpPr/>
              <p:nvPr/>
            </p:nvSpPr>
            <p:spPr>
              <a:xfrm>
                <a:off x="1894645" y="3100560"/>
                <a:ext cx="248102" cy="418556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10107" extrusionOk="0">
                    <a:moveTo>
                      <a:pt x="2675" y="0"/>
                    </a:moveTo>
                    <a:cubicBezTo>
                      <a:pt x="2366" y="0"/>
                      <a:pt x="2035" y="51"/>
                      <a:pt x="1683" y="167"/>
                    </a:cubicBezTo>
                    <a:cubicBezTo>
                      <a:pt x="823" y="451"/>
                      <a:pt x="374" y="993"/>
                      <a:pt x="177" y="1740"/>
                    </a:cubicBezTo>
                    <a:cubicBezTo>
                      <a:pt x="1" y="2984"/>
                      <a:pt x="346" y="4685"/>
                      <a:pt x="655" y="6659"/>
                    </a:cubicBezTo>
                    <a:cubicBezTo>
                      <a:pt x="1043" y="9148"/>
                      <a:pt x="2305" y="10107"/>
                      <a:pt x="3522" y="10107"/>
                    </a:cubicBezTo>
                    <a:cubicBezTo>
                      <a:pt x="3590" y="10107"/>
                      <a:pt x="3659" y="10104"/>
                      <a:pt x="3727" y="10098"/>
                    </a:cubicBezTo>
                    <a:cubicBezTo>
                      <a:pt x="4283" y="10049"/>
                      <a:pt x="5258" y="9901"/>
                      <a:pt x="5713" y="9075"/>
                    </a:cubicBezTo>
                    <a:cubicBezTo>
                      <a:pt x="5763" y="8982"/>
                      <a:pt x="5803" y="8869"/>
                      <a:pt x="5837" y="8746"/>
                    </a:cubicBezTo>
                    <a:cubicBezTo>
                      <a:pt x="5990" y="7607"/>
                      <a:pt x="5735" y="5949"/>
                      <a:pt x="5735" y="5949"/>
                    </a:cubicBezTo>
                    <a:cubicBezTo>
                      <a:pt x="5735" y="5949"/>
                      <a:pt x="5873" y="3658"/>
                      <a:pt x="5756" y="2109"/>
                    </a:cubicBezTo>
                    <a:cubicBezTo>
                      <a:pt x="5756" y="2109"/>
                      <a:pt x="4673" y="0"/>
                      <a:pt x="2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895;p68">
                <a:extLst>
                  <a:ext uri="{FF2B5EF4-FFF2-40B4-BE49-F238E27FC236}">
                    <a16:creationId xmlns:a16="http://schemas.microsoft.com/office/drawing/2014/main" id="{DE1680D4-3BC0-F51F-AC46-AECBEBFDA9F6}"/>
                  </a:ext>
                </a:extLst>
              </p:cNvPr>
              <p:cNvSpPr/>
              <p:nvPr/>
            </p:nvSpPr>
            <p:spPr>
              <a:xfrm>
                <a:off x="1944714" y="3370618"/>
                <a:ext cx="133390" cy="132023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188" extrusionOk="0">
                    <a:moveTo>
                      <a:pt x="214" y="0"/>
                    </a:moveTo>
                    <a:cubicBezTo>
                      <a:pt x="206" y="0"/>
                      <a:pt x="198" y="2"/>
                      <a:pt x="191" y="6"/>
                    </a:cubicBezTo>
                    <a:cubicBezTo>
                      <a:pt x="0" y="101"/>
                      <a:pt x="459" y="1982"/>
                      <a:pt x="975" y="2604"/>
                    </a:cubicBezTo>
                    <a:cubicBezTo>
                      <a:pt x="1297" y="2994"/>
                      <a:pt x="1967" y="3188"/>
                      <a:pt x="2464" y="3188"/>
                    </a:cubicBezTo>
                    <a:cubicBezTo>
                      <a:pt x="2762" y="3188"/>
                      <a:pt x="2998" y="3118"/>
                      <a:pt x="3060" y="2979"/>
                    </a:cubicBezTo>
                    <a:cubicBezTo>
                      <a:pt x="3221" y="2619"/>
                      <a:pt x="3118" y="1800"/>
                      <a:pt x="2518" y="1800"/>
                    </a:cubicBezTo>
                    <a:cubicBezTo>
                      <a:pt x="2499" y="1800"/>
                      <a:pt x="2481" y="1801"/>
                      <a:pt x="2462" y="1803"/>
                    </a:cubicBezTo>
                    <a:cubicBezTo>
                      <a:pt x="2432" y="1805"/>
                      <a:pt x="2403" y="1806"/>
                      <a:pt x="2374" y="1806"/>
                    </a:cubicBezTo>
                    <a:cubicBezTo>
                      <a:pt x="1221" y="1806"/>
                      <a:pt x="478" y="0"/>
                      <a:pt x="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896;p68">
                <a:extLst>
                  <a:ext uri="{FF2B5EF4-FFF2-40B4-BE49-F238E27FC236}">
                    <a16:creationId xmlns:a16="http://schemas.microsoft.com/office/drawing/2014/main" id="{0ABC5994-BF34-3B95-56FE-101C572F36E8}"/>
                  </a:ext>
                </a:extLst>
              </p:cNvPr>
              <p:cNvSpPr/>
              <p:nvPr/>
            </p:nvSpPr>
            <p:spPr>
              <a:xfrm>
                <a:off x="1886321" y="3165745"/>
                <a:ext cx="252368" cy="373251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9013" extrusionOk="0">
                    <a:moveTo>
                      <a:pt x="444" y="0"/>
                    </a:moveTo>
                    <a:cubicBezTo>
                      <a:pt x="435" y="0"/>
                      <a:pt x="426" y="9"/>
                      <a:pt x="417" y="30"/>
                    </a:cubicBezTo>
                    <a:cubicBezTo>
                      <a:pt x="0" y="1089"/>
                      <a:pt x="295" y="3030"/>
                      <a:pt x="520" y="4443"/>
                    </a:cubicBezTo>
                    <a:cubicBezTo>
                      <a:pt x="738" y="5817"/>
                      <a:pt x="911" y="7417"/>
                      <a:pt x="2033" y="8392"/>
                    </a:cubicBezTo>
                    <a:cubicBezTo>
                      <a:pt x="2517" y="8814"/>
                      <a:pt x="3141" y="9012"/>
                      <a:pt x="3754" y="9012"/>
                    </a:cubicBezTo>
                    <a:cubicBezTo>
                      <a:pt x="4871" y="9012"/>
                      <a:pt x="5952" y="8352"/>
                      <a:pt x="6087" y="7178"/>
                    </a:cubicBezTo>
                    <a:cubicBezTo>
                      <a:pt x="6094" y="7117"/>
                      <a:pt x="6064" y="7083"/>
                      <a:pt x="6030" y="7083"/>
                    </a:cubicBezTo>
                    <a:cubicBezTo>
                      <a:pt x="6003" y="7083"/>
                      <a:pt x="5973" y="7104"/>
                      <a:pt x="5956" y="7150"/>
                    </a:cubicBezTo>
                    <a:cubicBezTo>
                      <a:pt x="5914" y="7259"/>
                      <a:pt x="5696" y="8135"/>
                      <a:pt x="4697" y="8683"/>
                    </a:cubicBezTo>
                    <a:cubicBezTo>
                      <a:pt x="4467" y="8809"/>
                      <a:pt x="4101" y="8830"/>
                      <a:pt x="3847" y="8843"/>
                    </a:cubicBezTo>
                    <a:cubicBezTo>
                      <a:pt x="3798" y="8845"/>
                      <a:pt x="3750" y="8846"/>
                      <a:pt x="3702" y="8846"/>
                    </a:cubicBezTo>
                    <a:cubicBezTo>
                      <a:pt x="3161" y="8846"/>
                      <a:pt x="2693" y="8683"/>
                      <a:pt x="2256" y="8343"/>
                    </a:cubicBezTo>
                    <a:cubicBezTo>
                      <a:pt x="1068" y="7418"/>
                      <a:pt x="894" y="5778"/>
                      <a:pt x="685" y="4397"/>
                    </a:cubicBezTo>
                    <a:cubicBezTo>
                      <a:pt x="307" y="1902"/>
                      <a:pt x="272" y="1073"/>
                      <a:pt x="486" y="166"/>
                    </a:cubicBezTo>
                    <a:cubicBezTo>
                      <a:pt x="502" y="94"/>
                      <a:pt x="474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897;p68">
                <a:extLst>
                  <a:ext uri="{FF2B5EF4-FFF2-40B4-BE49-F238E27FC236}">
                    <a16:creationId xmlns:a16="http://schemas.microsoft.com/office/drawing/2014/main" id="{9F210A04-F939-B17B-43DE-927062D92867}"/>
                  </a:ext>
                </a:extLst>
              </p:cNvPr>
              <p:cNvSpPr/>
              <p:nvPr/>
            </p:nvSpPr>
            <p:spPr>
              <a:xfrm>
                <a:off x="1861432" y="3102589"/>
                <a:ext cx="291254" cy="421745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10184" extrusionOk="0">
                    <a:moveTo>
                      <a:pt x="2456" y="1"/>
                    </a:moveTo>
                    <a:lnTo>
                      <a:pt x="2456" y="1"/>
                    </a:lnTo>
                    <a:cubicBezTo>
                      <a:pt x="0" y="761"/>
                      <a:pt x="1050" y="4602"/>
                      <a:pt x="1374" y="6633"/>
                    </a:cubicBezTo>
                    <a:cubicBezTo>
                      <a:pt x="1690" y="8327"/>
                      <a:pt x="2756" y="10183"/>
                      <a:pt x="4440" y="10183"/>
                    </a:cubicBezTo>
                    <a:cubicBezTo>
                      <a:pt x="4845" y="10183"/>
                      <a:pt x="5286" y="10076"/>
                      <a:pt x="5760" y="9833"/>
                    </a:cubicBezTo>
                    <a:cubicBezTo>
                      <a:pt x="7033" y="9184"/>
                      <a:pt x="6823" y="7755"/>
                      <a:pt x="6699" y="6532"/>
                    </a:cubicBezTo>
                    <a:cubicBezTo>
                      <a:pt x="6619" y="5735"/>
                      <a:pt x="6656" y="4940"/>
                      <a:pt x="6678" y="4141"/>
                    </a:cubicBezTo>
                    <a:lnTo>
                      <a:pt x="6678" y="4141"/>
                    </a:lnTo>
                    <a:cubicBezTo>
                      <a:pt x="6619" y="4163"/>
                      <a:pt x="6565" y="4179"/>
                      <a:pt x="6520" y="4192"/>
                    </a:cubicBezTo>
                    <a:cubicBezTo>
                      <a:pt x="6444" y="5718"/>
                      <a:pt x="6539" y="6339"/>
                      <a:pt x="6599" y="7675"/>
                    </a:cubicBezTo>
                    <a:cubicBezTo>
                      <a:pt x="6658" y="9035"/>
                      <a:pt x="5583" y="9981"/>
                      <a:pt x="4374" y="9981"/>
                    </a:cubicBezTo>
                    <a:cubicBezTo>
                      <a:pt x="4116" y="9981"/>
                      <a:pt x="3851" y="9938"/>
                      <a:pt x="3591" y="9846"/>
                    </a:cubicBezTo>
                    <a:cubicBezTo>
                      <a:pt x="2239" y="9372"/>
                      <a:pt x="1775" y="7850"/>
                      <a:pt x="1539" y="6588"/>
                    </a:cubicBezTo>
                    <a:cubicBezTo>
                      <a:pt x="1323" y="5231"/>
                      <a:pt x="944" y="3793"/>
                      <a:pt x="1017" y="2414"/>
                    </a:cubicBezTo>
                    <a:cubicBezTo>
                      <a:pt x="1070" y="1400"/>
                      <a:pt x="1622" y="639"/>
                      <a:pt x="2388" y="275"/>
                    </a:cubicBezTo>
                    <a:cubicBezTo>
                      <a:pt x="2407" y="165"/>
                      <a:pt x="2430" y="74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898;p68">
                <a:extLst>
                  <a:ext uri="{FF2B5EF4-FFF2-40B4-BE49-F238E27FC236}">
                    <a16:creationId xmlns:a16="http://schemas.microsoft.com/office/drawing/2014/main" id="{9D6C92D4-75E0-C81C-4E27-14641EBC1D93}"/>
                  </a:ext>
                </a:extLst>
              </p:cNvPr>
              <p:cNvSpPr/>
              <p:nvPr/>
            </p:nvSpPr>
            <p:spPr>
              <a:xfrm>
                <a:off x="1701286" y="1961811"/>
                <a:ext cx="568966" cy="659618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928" extrusionOk="0">
                    <a:moveTo>
                      <a:pt x="3900" y="0"/>
                    </a:moveTo>
                    <a:cubicBezTo>
                      <a:pt x="3676" y="226"/>
                      <a:pt x="3449" y="460"/>
                      <a:pt x="3219" y="703"/>
                    </a:cubicBezTo>
                    <a:cubicBezTo>
                      <a:pt x="1083" y="2963"/>
                      <a:pt x="0" y="5305"/>
                      <a:pt x="186" y="6603"/>
                    </a:cubicBezTo>
                    <a:cubicBezTo>
                      <a:pt x="519" y="8936"/>
                      <a:pt x="5029" y="11911"/>
                      <a:pt x="7401" y="13085"/>
                    </a:cubicBezTo>
                    <a:cubicBezTo>
                      <a:pt x="7401" y="13085"/>
                      <a:pt x="8463" y="15391"/>
                      <a:pt x="8964" y="15650"/>
                    </a:cubicBezTo>
                    <a:cubicBezTo>
                      <a:pt x="9298" y="15822"/>
                      <a:pt x="9709" y="15928"/>
                      <a:pt x="10136" y="15928"/>
                    </a:cubicBezTo>
                    <a:cubicBezTo>
                      <a:pt x="10528" y="15928"/>
                      <a:pt x="10934" y="15839"/>
                      <a:pt x="11306" y="15629"/>
                    </a:cubicBezTo>
                    <a:cubicBezTo>
                      <a:pt x="12183" y="15138"/>
                      <a:pt x="12850" y="13908"/>
                      <a:pt x="12850" y="13908"/>
                    </a:cubicBezTo>
                    <a:cubicBezTo>
                      <a:pt x="13534" y="13867"/>
                      <a:pt x="13739" y="13265"/>
                      <a:pt x="13670" y="13051"/>
                    </a:cubicBezTo>
                    <a:cubicBezTo>
                      <a:pt x="13601" y="12837"/>
                      <a:pt x="13226" y="12484"/>
                      <a:pt x="13226" y="12484"/>
                    </a:cubicBezTo>
                    <a:cubicBezTo>
                      <a:pt x="12999" y="12317"/>
                      <a:pt x="12766" y="12078"/>
                      <a:pt x="12766" y="12078"/>
                    </a:cubicBezTo>
                    <a:lnTo>
                      <a:pt x="12143" y="11124"/>
                    </a:lnTo>
                    <a:cubicBezTo>
                      <a:pt x="12143" y="11124"/>
                      <a:pt x="11440" y="10499"/>
                      <a:pt x="10316" y="10240"/>
                    </a:cubicBezTo>
                    <a:cubicBezTo>
                      <a:pt x="7917" y="9041"/>
                      <a:pt x="5201" y="6253"/>
                      <a:pt x="5201" y="6253"/>
                    </a:cubicBezTo>
                    <a:cubicBezTo>
                      <a:pt x="5853" y="5404"/>
                      <a:pt x="6586" y="4598"/>
                      <a:pt x="7162" y="4000"/>
                    </a:cubicBezTo>
                    <a:cubicBezTo>
                      <a:pt x="5753" y="2775"/>
                      <a:pt x="4580" y="1089"/>
                      <a:pt x="39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899;p68">
                <a:extLst>
                  <a:ext uri="{FF2B5EF4-FFF2-40B4-BE49-F238E27FC236}">
                    <a16:creationId xmlns:a16="http://schemas.microsoft.com/office/drawing/2014/main" id="{3E5D98A6-4530-A020-A989-DBDB5DE88E58}"/>
                  </a:ext>
                </a:extLst>
              </p:cNvPr>
              <p:cNvSpPr/>
              <p:nvPr/>
            </p:nvSpPr>
            <p:spPr>
              <a:xfrm>
                <a:off x="1842961" y="1961811"/>
                <a:ext cx="154924" cy="232283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5609" extrusionOk="0">
                    <a:moveTo>
                      <a:pt x="479" y="0"/>
                    </a:moveTo>
                    <a:cubicBezTo>
                      <a:pt x="321" y="158"/>
                      <a:pt x="161" y="328"/>
                      <a:pt x="0" y="494"/>
                    </a:cubicBezTo>
                    <a:cubicBezTo>
                      <a:pt x="391" y="1183"/>
                      <a:pt x="1425" y="2902"/>
                      <a:pt x="2716" y="4288"/>
                    </a:cubicBezTo>
                    <a:cubicBezTo>
                      <a:pt x="2495" y="4748"/>
                      <a:pt x="2296" y="5608"/>
                      <a:pt x="2296" y="5608"/>
                    </a:cubicBezTo>
                    <a:cubicBezTo>
                      <a:pt x="2799" y="5002"/>
                      <a:pt x="3314" y="4444"/>
                      <a:pt x="3741" y="4000"/>
                    </a:cubicBezTo>
                    <a:cubicBezTo>
                      <a:pt x="2332" y="2775"/>
                      <a:pt x="1159" y="1089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900;p68">
                <a:extLst>
                  <a:ext uri="{FF2B5EF4-FFF2-40B4-BE49-F238E27FC236}">
                    <a16:creationId xmlns:a16="http://schemas.microsoft.com/office/drawing/2014/main" id="{F9B7A044-4172-5903-5F7B-283FA222A9FB}"/>
                  </a:ext>
                </a:extLst>
              </p:cNvPr>
              <p:cNvSpPr/>
              <p:nvPr/>
            </p:nvSpPr>
            <p:spPr>
              <a:xfrm>
                <a:off x="1783284" y="2191946"/>
                <a:ext cx="151694" cy="28823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696" extrusionOk="0">
                    <a:moveTo>
                      <a:pt x="1935" y="1"/>
                    </a:moveTo>
                    <a:cubicBezTo>
                      <a:pt x="745" y="1"/>
                      <a:pt x="0" y="206"/>
                      <a:pt x="0" y="206"/>
                    </a:cubicBezTo>
                    <a:cubicBezTo>
                      <a:pt x="82" y="203"/>
                      <a:pt x="162" y="202"/>
                      <a:pt x="242" y="202"/>
                    </a:cubicBezTo>
                    <a:cubicBezTo>
                      <a:pt x="1830" y="202"/>
                      <a:pt x="3221" y="696"/>
                      <a:pt x="3221" y="696"/>
                    </a:cubicBezTo>
                    <a:cubicBezTo>
                      <a:pt x="3357" y="519"/>
                      <a:pt x="3523" y="313"/>
                      <a:pt x="3662" y="142"/>
                    </a:cubicBezTo>
                    <a:cubicBezTo>
                      <a:pt x="3022" y="38"/>
                      <a:pt x="2439" y="1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901;p68">
                <a:extLst>
                  <a:ext uri="{FF2B5EF4-FFF2-40B4-BE49-F238E27FC236}">
                    <a16:creationId xmlns:a16="http://schemas.microsoft.com/office/drawing/2014/main" id="{FD668A3C-F60C-A17C-DC65-F8B155B48156}"/>
                  </a:ext>
                </a:extLst>
              </p:cNvPr>
              <p:cNvSpPr/>
              <p:nvPr/>
            </p:nvSpPr>
            <p:spPr>
              <a:xfrm>
                <a:off x="1679834" y="612557"/>
                <a:ext cx="1448816" cy="1457140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5186" extrusionOk="0">
                    <a:moveTo>
                      <a:pt x="13894" y="1"/>
                    </a:moveTo>
                    <a:cubicBezTo>
                      <a:pt x="8710" y="1"/>
                      <a:pt x="7516" y="2168"/>
                      <a:pt x="7516" y="2168"/>
                    </a:cubicBezTo>
                    <a:cubicBezTo>
                      <a:pt x="4212" y="2768"/>
                      <a:pt x="0" y="6484"/>
                      <a:pt x="0" y="14659"/>
                    </a:cubicBezTo>
                    <a:cubicBezTo>
                      <a:pt x="0" y="22835"/>
                      <a:pt x="3254" y="27445"/>
                      <a:pt x="8383" y="30020"/>
                    </a:cubicBezTo>
                    <a:cubicBezTo>
                      <a:pt x="13709" y="32694"/>
                      <a:pt x="15740" y="33015"/>
                      <a:pt x="18851" y="35084"/>
                    </a:cubicBezTo>
                    <a:cubicBezTo>
                      <a:pt x="18954" y="35151"/>
                      <a:pt x="19072" y="35186"/>
                      <a:pt x="19190" y="35186"/>
                    </a:cubicBezTo>
                    <a:cubicBezTo>
                      <a:pt x="19302" y="35186"/>
                      <a:pt x="19414" y="35155"/>
                      <a:pt x="19514" y="35092"/>
                    </a:cubicBezTo>
                    <a:cubicBezTo>
                      <a:pt x="20688" y="34364"/>
                      <a:pt x="21917" y="33783"/>
                      <a:pt x="23143" y="33318"/>
                    </a:cubicBezTo>
                    <a:cubicBezTo>
                      <a:pt x="23462" y="33197"/>
                      <a:pt x="23613" y="32834"/>
                      <a:pt x="23483" y="32518"/>
                    </a:cubicBezTo>
                    <a:cubicBezTo>
                      <a:pt x="23203" y="31836"/>
                      <a:pt x="22823" y="31051"/>
                      <a:pt x="22306" y="30201"/>
                    </a:cubicBezTo>
                    <a:cubicBezTo>
                      <a:pt x="20497" y="27228"/>
                      <a:pt x="17305" y="25304"/>
                      <a:pt x="17305" y="25304"/>
                    </a:cubicBezTo>
                    <a:lnTo>
                      <a:pt x="17305" y="25304"/>
                    </a:lnTo>
                    <a:cubicBezTo>
                      <a:pt x="17306" y="25304"/>
                      <a:pt x="20540" y="26652"/>
                      <a:pt x="23082" y="29524"/>
                    </a:cubicBezTo>
                    <a:cubicBezTo>
                      <a:pt x="23930" y="30483"/>
                      <a:pt x="24503" y="31402"/>
                      <a:pt x="24893" y="32207"/>
                    </a:cubicBezTo>
                    <a:cubicBezTo>
                      <a:pt x="24996" y="32422"/>
                      <a:pt x="25210" y="32550"/>
                      <a:pt x="25439" y="32550"/>
                    </a:cubicBezTo>
                    <a:cubicBezTo>
                      <a:pt x="25492" y="32550"/>
                      <a:pt x="25547" y="32543"/>
                      <a:pt x="25601" y="32529"/>
                    </a:cubicBezTo>
                    <a:cubicBezTo>
                      <a:pt x="26428" y="32307"/>
                      <a:pt x="27235" y="32132"/>
                      <a:pt x="28003" y="31994"/>
                    </a:cubicBezTo>
                    <a:cubicBezTo>
                      <a:pt x="28336" y="31933"/>
                      <a:pt x="28554" y="31610"/>
                      <a:pt x="28489" y="31278"/>
                    </a:cubicBezTo>
                    <a:cubicBezTo>
                      <a:pt x="27870" y="28122"/>
                      <a:pt x="26510" y="25933"/>
                      <a:pt x="26510" y="25932"/>
                    </a:cubicBezTo>
                    <a:lnTo>
                      <a:pt x="26510" y="25932"/>
                    </a:lnTo>
                    <a:cubicBezTo>
                      <a:pt x="28093" y="27623"/>
                      <a:pt x="28855" y="29667"/>
                      <a:pt x="29222" y="31244"/>
                    </a:cubicBezTo>
                    <a:cubicBezTo>
                      <a:pt x="29287" y="31524"/>
                      <a:pt x="29535" y="31718"/>
                      <a:pt x="29814" y="31718"/>
                    </a:cubicBezTo>
                    <a:cubicBezTo>
                      <a:pt x="29838" y="31718"/>
                      <a:pt x="29862" y="31717"/>
                      <a:pt x="29886" y="31714"/>
                    </a:cubicBezTo>
                    <a:cubicBezTo>
                      <a:pt x="30293" y="31665"/>
                      <a:pt x="30680" y="31627"/>
                      <a:pt x="31043" y="31597"/>
                    </a:cubicBezTo>
                    <a:cubicBezTo>
                      <a:pt x="31372" y="31569"/>
                      <a:pt x="31618" y="31285"/>
                      <a:pt x="31599" y="30955"/>
                    </a:cubicBezTo>
                    <a:cubicBezTo>
                      <a:pt x="31383" y="27178"/>
                      <a:pt x="29565" y="23967"/>
                      <a:pt x="29565" y="23967"/>
                    </a:cubicBezTo>
                    <a:lnTo>
                      <a:pt x="29565" y="23967"/>
                    </a:lnTo>
                    <a:cubicBezTo>
                      <a:pt x="31655" y="25969"/>
                      <a:pt x="32438" y="28993"/>
                      <a:pt x="32732" y="30979"/>
                    </a:cubicBezTo>
                    <a:cubicBezTo>
                      <a:pt x="32776" y="31276"/>
                      <a:pt x="33036" y="31493"/>
                      <a:pt x="33337" y="31493"/>
                    </a:cubicBezTo>
                    <a:cubicBezTo>
                      <a:pt x="33337" y="31493"/>
                      <a:pt x="33338" y="31493"/>
                      <a:pt x="33338" y="31493"/>
                    </a:cubicBezTo>
                    <a:cubicBezTo>
                      <a:pt x="33402" y="31493"/>
                      <a:pt x="33463" y="31493"/>
                      <a:pt x="33520" y="31493"/>
                    </a:cubicBezTo>
                    <a:cubicBezTo>
                      <a:pt x="33601" y="31493"/>
                      <a:pt x="33675" y="31493"/>
                      <a:pt x="33743" y="31494"/>
                    </a:cubicBezTo>
                    <a:cubicBezTo>
                      <a:pt x="33745" y="31494"/>
                      <a:pt x="33748" y="31494"/>
                      <a:pt x="33750" y="31494"/>
                    </a:cubicBezTo>
                    <a:cubicBezTo>
                      <a:pt x="34022" y="31494"/>
                      <a:pt x="34262" y="31314"/>
                      <a:pt x="34336" y="31051"/>
                    </a:cubicBezTo>
                    <a:cubicBezTo>
                      <a:pt x="34984" y="28736"/>
                      <a:pt x="34356" y="25875"/>
                      <a:pt x="31217" y="21919"/>
                    </a:cubicBezTo>
                    <a:cubicBezTo>
                      <a:pt x="26831" y="16394"/>
                      <a:pt x="29028" y="13338"/>
                      <a:pt x="26883" y="8672"/>
                    </a:cubicBezTo>
                    <a:cubicBezTo>
                      <a:pt x="23964" y="2323"/>
                      <a:pt x="19077" y="1"/>
                      <a:pt x="1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902;p68">
                <a:extLst>
                  <a:ext uri="{FF2B5EF4-FFF2-40B4-BE49-F238E27FC236}">
                    <a16:creationId xmlns:a16="http://schemas.microsoft.com/office/drawing/2014/main" id="{8A32D3B2-31D9-2211-F855-7C0C739AFE51}"/>
                  </a:ext>
                </a:extLst>
              </p:cNvPr>
              <p:cNvSpPr/>
              <p:nvPr/>
            </p:nvSpPr>
            <p:spPr>
              <a:xfrm>
                <a:off x="1683685" y="1123227"/>
                <a:ext cx="1207299" cy="946483"/>
              </a:xfrm>
              <a:custGeom>
                <a:avLst/>
                <a:gdLst/>
                <a:ahLst/>
                <a:cxnLst/>
                <a:rect l="l" t="t" r="r" b="b"/>
                <a:pathLst>
                  <a:path w="29153" h="22855" extrusionOk="0">
                    <a:moveTo>
                      <a:pt x="2240" y="0"/>
                    </a:moveTo>
                    <a:cubicBezTo>
                      <a:pt x="2007" y="1699"/>
                      <a:pt x="2197" y="3324"/>
                      <a:pt x="2225" y="4716"/>
                    </a:cubicBezTo>
                    <a:cubicBezTo>
                      <a:pt x="1837" y="4510"/>
                      <a:pt x="1430" y="4406"/>
                      <a:pt x="1017" y="4406"/>
                    </a:cubicBezTo>
                    <a:cubicBezTo>
                      <a:pt x="733" y="4406"/>
                      <a:pt x="447" y="4455"/>
                      <a:pt x="162" y="4554"/>
                    </a:cubicBezTo>
                    <a:cubicBezTo>
                      <a:pt x="107" y="4574"/>
                      <a:pt x="53" y="4598"/>
                      <a:pt x="0" y="4622"/>
                    </a:cubicBezTo>
                    <a:cubicBezTo>
                      <a:pt x="179" y="6779"/>
                      <a:pt x="617" y="8653"/>
                      <a:pt x="1281" y="10282"/>
                    </a:cubicBezTo>
                    <a:cubicBezTo>
                      <a:pt x="1366" y="10289"/>
                      <a:pt x="1451" y="10294"/>
                      <a:pt x="1536" y="10294"/>
                    </a:cubicBezTo>
                    <a:cubicBezTo>
                      <a:pt x="1726" y="10294"/>
                      <a:pt x="1917" y="10273"/>
                      <a:pt x="2105" y="10227"/>
                    </a:cubicBezTo>
                    <a:cubicBezTo>
                      <a:pt x="2632" y="13923"/>
                      <a:pt x="6102" y="16295"/>
                      <a:pt x="11669" y="16758"/>
                    </a:cubicBezTo>
                    <a:lnTo>
                      <a:pt x="11669" y="17662"/>
                    </a:lnTo>
                    <a:cubicBezTo>
                      <a:pt x="11524" y="17598"/>
                      <a:pt x="11213" y="17484"/>
                      <a:pt x="10792" y="17441"/>
                    </a:cubicBezTo>
                    <a:lnTo>
                      <a:pt x="10637" y="17426"/>
                    </a:lnTo>
                    <a:lnTo>
                      <a:pt x="10636" y="17540"/>
                    </a:lnTo>
                    <a:cubicBezTo>
                      <a:pt x="10454" y="17527"/>
                      <a:pt x="10273" y="17521"/>
                      <a:pt x="10094" y="17521"/>
                    </a:cubicBezTo>
                    <a:cubicBezTo>
                      <a:pt x="9804" y="17521"/>
                      <a:pt x="9518" y="17538"/>
                      <a:pt x="9240" y="17571"/>
                    </a:cubicBezTo>
                    <a:lnTo>
                      <a:pt x="9095" y="17599"/>
                    </a:lnTo>
                    <a:lnTo>
                      <a:pt x="9105" y="17661"/>
                    </a:lnTo>
                    <a:cubicBezTo>
                      <a:pt x="8891" y="17691"/>
                      <a:pt x="8682" y="17732"/>
                      <a:pt x="8476" y="17782"/>
                    </a:cubicBezTo>
                    <a:cubicBezTo>
                      <a:pt x="13662" y="20369"/>
                      <a:pt x="15683" y="20709"/>
                      <a:pt x="18758" y="22753"/>
                    </a:cubicBezTo>
                    <a:cubicBezTo>
                      <a:pt x="18861" y="22820"/>
                      <a:pt x="18979" y="22855"/>
                      <a:pt x="19097" y="22855"/>
                    </a:cubicBezTo>
                    <a:cubicBezTo>
                      <a:pt x="19209" y="22855"/>
                      <a:pt x="19321" y="22824"/>
                      <a:pt x="19421" y="22761"/>
                    </a:cubicBezTo>
                    <a:cubicBezTo>
                      <a:pt x="20431" y="22134"/>
                      <a:pt x="21483" y="21622"/>
                      <a:pt x="22539" y="21193"/>
                    </a:cubicBezTo>
                    <a:cubicBezTo>
                      <a:pt x="21548" y="19759"/>
                      <a:pt x="20524" y="19241"/>
                      <a:pt x="19193" y="18926"/>
                    </a:cubicBezTo>
                    <a:cubicBezTo>
                      <a:pt x="18908" y="18853"/>
                      <a:pt x="18625" y="18785"/>
                      <a:pt x="18352" y="18722"/>
                    </a:cubicBezTo>
                    <a:lnTo>
                      <a:pt x="18362" y="18649"/>
                    </a:lnTo>
                    <a:lnTo>
                      <a:pt x="18235" y="18620"/>
                    </a:lnTo>
                    <a:cubicBezTo>
                      <a:pt x="17914" y="18547"/>
                      <a:pt x="17611" y="18482"/>
                      <a:pt x="17333" y="18425"/>
                    </a:cubicBezTo>
                    <a:lnTo>
                      <a:pt x="17354" y="18351"/>
                    </a:lnTo>
                    <a:lnTo>
                      <a:pt x="17205" y="18321"/>
                    </a:lnTo>
                    <a:cubicBezTo>
                      <a:pt x="16507" y="18178"/>
                      <a:pt x="15988" y="18166"/>
                      <a:pt x="15966" y="18165"/>
                    </a:cubicBezTo>
                    <a:lnTo>
                      <a:pt x="15931" y="18164"/>
                    </a:lnTo>
                    <a:lnTo>
                      <a:pt x="15931" y="16758"/>
                    </a:lnTo>
                    <a:cubicBezTo>
                      <a:pt x="17702" y="16611"/>
                      <a:pt x="19260" y="16270"/>
                      <a:pt x="20578" y="15755"/>
                    </a:cubicBezTo>
                    <a:cubicBezTo>
                      <a:pt x="18944" y="14017"/>
                      <a:pt x="17212" y="12973"/>
                      <a:pt x="17212" y="12973"/>
                    </a:cubicBezTo>
                    <a:lnTo>
                      <a:pt x="17212" y="12973"/>
                    </a:lnTo>
                    <a:cubicBezTo>
                      <a:pt x="17212" y="12973"/>
                      <a:pt x="19156" y="13784"/>
                      <a:pt x="21214" y="15485"/>
                    </a:cubicBezTo>
                    <a:cubicBezTo>
                      <a:pt x="23665" y="14354"/>
                      <a:pt x="25164" y="12553"/>
                      <a:pt x="25495" y="10227"/>
                    </a:cubicBezTo>
                    <a:cubicBezTo>
                      <a:pt x="25689" y="10274"/>
                      <a:pt x="25886" y="10297"/>
                      <a:pt x="26082" y="10297"/>
                    </a:cubicBezTo>
                    <a:cubicBezTo>
                      <a:pt x="26868" y="10297"/>
                      <a:pt x="27633" y="9925"/>
                      <a:pt x="28159" y="9252"/>
                    </a:cubicBezTo>
                    <a:cubicBezTo>
                      <a:pt x="28887" y="8323"/>
                      <a:pt x="29152" y="7114"/>
                      <a:pt x="28852" y="6097"/>
                    </a:cubicBezTo>
                    <a:cubicBezTo>
                      <a:pt x="28629" y="5341"/>
                      <a:pt x="28127" y="4792"/>
                      <a:pt x="27438" y="4554"/>
                    </a:cubicBezTo>
                    <a:cubicBezTo>
                      <a:pt x="27154" y="4455"/>
                      <a:pt x="26867" y="4406"/>
                      <a:pt x="26584" y="4406"/>
                    </a:cubicBezTo>
                    <a:cubicBezTo>
                      <a:pt x="26171" y="4406"/>
                      <a:pt x="25764" y="4510"/>
                      <a:pt x="25376" y="4716"/>
                    </a:cubicBezTo>
                    <a:cubicBezTo>
                      <a:pt x="25404" y="3324"/>
                      <a:pt x="25593" y="1699"/>
                      <a:pt x="253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903;p68">
                <a:extLst>
                  <a:ext uri="{FF2B5EF4-FFF2-40B4-BE49-F238E27FC236}">
                    <a16:creationId xmlns:a16="http://schemas.microsoft.com/office/drawing/2014/main" id="{F7F0342E-DE8E-72D8-7551-06E30DCA5160}"/>
                  </a:ext>
                </a:extLst>
              </p:cNvPr>
              <p:cNvSpPr/>
              <p:nvPr/>
            </p:nvSpPr>
            <p:spPr>
              <a:xfrm>
                <a:off x="1762536" y="1407076"/>
                <a:ext cx="758139" cy="606403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14643" extrusionOk="0">
                    <a:moveTo>
                      <a:pt x="76" y="1"/>
                    </a:moveTo>
                    <a:cubicBezTo>
                      <a:pt x="73" y="1"/>
                      <a:pt x="70" y="1"/>
                      <a:pt x="68" y="1"/>
                    </a:cubicBezTo>
                    <a:cubicBezTo>
                      <a:pt x="28" y="5"/>
                      <a:pt x="0" y="41"/>
                      <a:pt x="5" y="80"/>
                    </a:cubicBezTo>
                    <a:cubicBezTo>
                      <a:pt x="6" y="92"/>
                      <a:pt x="143" y="1360"/>
                      <a:pt x="620" y="2884"/>
                    </a:cubicBezTo>
                    <a:cubicBezTo>
                      <a:pt x="1062" y="4294"/>
                      <a:pt x="1893" y="6218"/>
                      <a:pt x="3347" y="7381"/>
                    </a:cubicBezTo>
                    <a:cubicBezTo>
                      <a:pt x="4454" y="8266"/>
                      <a:pt x="6588" y="8959"/>
                      <a:pt x="8848" y="9692"/>
                    </a:cubicBezTo>
                    <a:cubicBezTo>
                      <a:pt x="12401" y="10846"/>
                      <a:pt x="16427" y="12153"/>
                      <a:pt x="18168" y="14613"/>
                    </a:cubicBezTo>
                    <a:cubicBezTo>
                      <a:pt x="18182" y="14633"/>
                      <a:pt x="18203" y="14643"/>
                      <a:pt x="18225" y="14643"/>
                    </a:cubicBezTo>
                    <a:cubicBezTo>
                      <a:pt x="18240" y="14643"/>
                      <a:pt x="18254" y="14639"/>
                      <a:pt x="18267" y="14630"/>
                    </a:cubicBezTo>
                    <a:cubicBezTo>
                      <a:pt x="18299" y="14607"/>
                      <a:pt x="18306" y="14563"/>
                      <a:pt x="18284" y="14530"/>
                    </a:cubicBezTo>
                    <a:cubicBezTo>
                      <a:pt x="16516" y="12031"/>
                      <a:pt x="12466" y="10717"/>
                      <a:pt x="8891" y="9557"/>
                    </a:cubicBezTo>
                    <a:cubicBezTo>
                      <a:pt x="6645" y="8827"/>
                      <a:pt x="4523" y="8138"/>
                      <a:pt x="3436" y="7269"/>
                    </a:cubicBezTo>
                    <a:cubicBezTo>
                      <a:pt x="705" y="5084"/>
                      <a:pt x="151" y="115"/>
                      <a:pt x="146" y="64"/>
                    </a:cubicBezTo>
                    <a:cubicBezTo>
                      <a:pt x="143" y="28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904;p68">
                <a:extLst>
                  <a:ext uri="{FF2B5EF4-FFF2-40B4-BE49-F238E27FC236}">
                    <a16:creationId xmlns:a16="http://schemas.microsoft.com/office/drawing/2014/main" id="{95034245-7255-5E68-A8AB-93BAAFEC0431}"/>
                  </a:ext>
                </a:extLst>
              </p:cNvPr>
              <p:cNvSpPr/>
              <p:nvPr/>
            </p:nvSpPr>
            <p:spPr>
              <a:xfrm>
                <a:off x="2217670" y="1565110"/>
                <a:ext cx="387207" cy="418183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10098" extrusionOk="0">
                    <a:moveTo>
                      <a:pt x="82" y="0"/>
                    </a:moveTo>
                    <a:cubicBezTo>
                      <a:pt x="59" y="0"/>
                      <a:pt x="37" y="11"/>
                      <a:pt x="23" y="32"/>
                    </a:cubicBezTo>
                    <a:cubicBezTo>
                      <a:pt x="0" y="64"/>
                      <a:pt x="9" y="108"/>
                      <a:pt x="41" y="131"/>
                    </a:cubicBezTo>
                    <a:cubicBezTo>
                      <a:pt x="121" y="184"/>
                      <a:pt x="7972" y="5550"/>
                      <a:pt x="9202" y="10045"/>
                    </a:cubicBezTo>
                    <a:cubicBezTo>
                      <a:pt x="9209" y="10076"/>
                      <a:pt x="9239" y="10097"/>
                      <a:pt x="9270" y="10097"/>
                    </a:cubicBezTo>
                    <a:cubicBezTo>
                      <a:pt x="9277" y="10097"/>
                      <a:pt x="9283" y="10096"/>
                      <a:pt x="9289" y="10094"/>
                    </a:cubicBezTo>
                    <a:cubicBezTo>
                      <a:pt x="9327" y="10084"/>
                      <a:pt x="9349" y="10045"/>
                      <a:pt x="9339" y="10006"/>
                    </a:cubicBezTo>
                    <a:cubicBezTo>
                      <a:pt x="8096" y="5462"/>
                      <a:pt x="201" y="66"/>
                      <a:pt x="122" y="12"/>
                    </a:cubicBezTo>
                    <a:cubicBezTo>
                      <a:pt x="110" y="4"/>
                      <a:pt x="96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905;p68">
                <a:extLst>
                  <a:ext uri="{FF2B5EF4-FFF2-40B4-BE49-F238E27FC236}">
                    <a16:creationId xmlns:a16="http://schemas.microsoft.com/office/drawing/2014/main" id="{FB057E03-765B-1D21-6F7C-2F11458D517E}"/>
                  </a:ext>
                </a:extLst>
              </p:cNvPr>
              <p:cNvSpPr/>
              <p:nvPr/>
            </p:nvSpPr>
            <p:spPr>
              <a:xfrm>
                <a:off x="2069078" y="1517360"/>
                <a:ext cx="502665" cy="390437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9428" extrusionOk="0">
                    <a:moveTo>
                      <a:pt x="83" y="0"/>
                    </a:moveTo>
                    <a:cubicBezTo>
                      <a:pt x="72" y="0"/>
                      <a:pt x="60" y="3"/>
                      <a:pt x="50" y="8"/>
                    </a:cubicBezTo>
                    <a:cubicBezTo>
                      <a:pt x="15" y="26"/>
                      <a:pt x="1" y="70"/>
                      <a:pt x="19" y="104"/>
                    </a:cubicBezTo>
                    <a:cubicBezTo>
                      <a:pt x="1086" y="2195"/>
                      <a:pt x="4396" y="4220"/>
                      <a:pt x="7317" y="6005"/>
                    </a:cubicBezTo>
                    <a:cubicBezTo>
                      <a:pt x="9367" y="7259"/>
                      <a:pt x="11303" y="8444"/>
                      <a:pt x="11998" y="9398"/>
                    </a:cubicBezTo>
                    <a:cubicBezTo>
                      <a:pt x="12012" y="9417"/>
                      <a:pt x="12034" y="9428"/>
                      <a:pt x="12056" y="9428"/>
                    </a:cubicBezTo>
                    <a:cubicBezTo>
                      <a:pt x="12071" y="9428"/>
                      <a:pt x="12086" y="9423"/>
                      <a:pt x="12098" y="9414"/>
                    </a:cubicBezTo>
                    <a:cubicBezTo>
                      <a:pt x="12130" y="9390"/>
                      <a:pt x="12137" y="9346"/>
                      <a:pt x="12114" y="9314"/>
                    </a:cubicBezTo>
                    <a:cubicBezTo>
                      <a:pt x="11402" y="8336"/>
                      <a:pt x="9543" y="7200"/>
                      <a:pt x="7391" y="5884"/>
                    </a:cubicBezTo>
                    <a:cubicBezTo>
                      <a:pt x="4487" y="4107"/>
                      <a:pt x="1195" y="2094"/>
                      <a:pt x="146" y="39"/>
                    </a:cubicBezTo>
                    <a:cubicBezTo>
                      <a:pt x="133" y="15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906;p68">
                <a:extLst>
                  <a:ext uri="{FF2B5EF4-FFF2-40B4-BE49-F238E27FC236}">
                    <a16:creationId xmlns:a16="http://schemas.microsoft.com/office/drawing/2014/main" id="{06843A74-4ACC-57C9-2983-2EBBF29BA6B5}"/>
                  </a:ext>
                </a:extLst>
              </p:cNvPr>
              <p:cNvSpPr/>
              <p:nvPr/>
            </p:nvSpPr>
            <p:spPr>
              <a:xfrm>
                <a:off x="2474184" y="1554840"/>
                <a:ext cx="266821" cy="378013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9128" extrusionOk="0">
                    <a:moveTo>
                      <a:pt x="82" y="0"/>
                    </a:moveTo>
                    <a:cubicBezTo>
                      <a:pt x="58" y="0"/>
                      <a:pt x="35" y="12"/>
                      <a:pt x="21" y="33"/>
                    </a:cubicBezTo>
                    <a:cubicBezTo>
                      <a:pt x="0" y="67"/>
                      <a:pt x="10" y="110"/>
                      <a:pt x="43" y="132"/>
                    </a:cubicBezTo>
                    <a:cubicBezTo>
                      <a:pt x="97" y="167"/>
                      <a:pt x="5471" y="3679"/>
                      <a:pt x="6295" y="9066"/>
                    </a:cubicBezTo>
                    <a:cubicBezTo>
                      <a:pt x="6300" y="9102"/>
                      <a:pt x="6331" y="9127"/>
                      <a:pt x="6366" y="9127"/>
                    </a:cubicBezTo>
                    <a:cubicBezTo>
                      <a:pt x="6369" y="9127"/>
                      <a:pt x="6373" y="9127"/>
                      <a:pt x="6376" y="9126"/>
                    </a:cubicBezTo>
                    <a:cubicBezTo>
                      <a:pt x="6415" y="9120"/>
                      <a:pt x="6442" y="9083"/>
                      <a:pt x="6436" y="9045"/>
                    </a:cubicBezTo>
                    <a:cubicBezTo>
                      <a:pt x="5602" y="3594"/>
                      <a:pt x="175" y="47"/>
                      <a:pt x="120" y="12"/>
                    </a:cubicBez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907;p68">
                <a:extLst>
                  <a:ext uri="{FF2B5EF4-FFF2-40B4-BE49-F238E27FC236}">
                    <a16:creationId xmlns:a16="http://schemas.microsoft.com/office/drawing/2014/main" id="{FCEDDBF3-B769-EB78-1ACB-3CB5C2DD0051}"/>
                  </a:ext>
                </a:extLst>
              </p:cNvPr>
              <p:cNvSpPr/>
              <p:nvPr/>
            </p:nvSpPr>
            <p:spPr>
              <a:xfrm>
                <a:off x="2569228" y="1461411"/>
                <a:ext cx="200478" cy="45719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1040" extrusionOk="0">
                    <a:moveTo>
                      <a:pt x="79" y="0"/>
                    </a:moveTo>
                    <a:cubicBezTo>
                      <a:pt x="59" y="0"/>
                      <a:pt x="40" y="9"/>
                      <a:pt x="25" y="25"/>
                    </a:cubicBezTo>
                    <a:cubicBezTo>
                      <a:pt x="0" y="55"/>
                      <a:pt x="3" y="100"/>
                      <a:pt x="32" y="126"/>
                    </a:cubicBezTo>
                    <a:cubicBezTo>
                      <a:pt x="79" y="166"/>
                      <a:pt x="4697" y="4268"/>
                      <a:pt x="4697" y="10968"/>
                    </a:cubicBezTo>
                    <a:cubicBezTo>
                      <a:pt x="4697" y="11008"/>
                      <a:pt x="4730" y="11040"/>
                      <a:pt x="4769" y="11040"/>
                    </a:cubicBezTo>
                    <a:cubicBezTo>
                      <a:pt x="4808" y="11040"/>
                      <a:pt x="4841" y="11008"/>
                      <a:pt x="4841" y="10968"/>
                    </a:cubicBezTo>
                    <a:cubicBezTo>
                      <a:pt x="4841" y="4201"/>
                      <a:pt x="174" y="59"/>
                      <a:pt x="127" y="18"/>
                    </a:cubicBezTo>
                    <a:cubicBezTo>
                      <a:pt x="113" y="6"/>
                      <a:pt x="96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908;p68">
                <a:extLst>
                  <a:ext uri="{FF2B5EF4-FFF2-40B4-BE49-F238E27FC236}">
                    <a16:creationId xmlns:a16="http://schemas.microsoft.com/office/drawing/2014/main" id="{44B165F2-66FE-722B-0C7B-E4A0B6AB7BDC}"/>
                  </a:ext>
                </a:extLst>
              </p:cNvPr>
              <p:cNvSpPr/>
              <p:nvPr/>
            </p:nvSpPr>
            <p:spPr>
              <a:xfrm>
                <a:off x="2695539" y="1321226"/>
                <a:ext cx="226195" cy="578160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3961" extrusionOk="0">
                    <a:moveTo>
                      <a:pt x="71" y="1"/>
                    </a:moveTo>
                    <a:cubicBezTo>
                      <a:pt x="32" y="1"/>
                      <a:pt x="1" y="33"/>
                      <a:pt x="1" y="72"/>
                    </a:cubicBezTo>
                    <a:cubicBezTo>
                      <a:pt x="1" y="979"/>
                      <a:pt x="815" y="2487"/>
                      <a:pt x="1847" y="4397"/>
                    </a:cubicBezTo>
                    <a:cubicBezTo>
                      <a:pt x="3377" y="7230"/>
                      <a:pt x="5281" y="10755"/>
                      <a:pt x="5318" y="13890"/>
                    </a:cubicBezTo>
                    <a:cubicBezTo>
                      <a:pt x="5319" y="13928"/>
                      <a:pt x="5350" y="13960"/>
                      <a:pt x="5390" y="13960"/>
                    </a:cubicBezTo>
                    <a:cubicBezTo>
                      <a:pt x="5390" y="13960"/>
                      <a:pt x="5391" y="13960"/>
                      <a:pt x="5391" y="13960"/>
                    </a:cubicBezTo>
                    <a:cubicBezTo>
                      <a:pt x="5430" y="13960"/>
                      <a:pt x="5461" y="13927"/>
                      <a:pt x="5461" y="13888"/>
                    </a:cubicBezTo>
                    <a:cubicBezTo>
                      <a:pt x="5424" y="10718"/>
                      <a:pt x="3510" y="7176"/>
                      <a:pt x="1972" y="4330"/>
                    </a:cubicBezTo>
                    <a:cubicBezTo>
                      <a:pt x="991" y="2513"/>
                      <a:pt x="143" y="943"/>
                      <a:pt x="143" y="72"/>
                    </a:cubicBezTo>
                    <a:cubicBezTo>
                      <a:pt x="143" y="33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909;p68">
                <a:extLst>
                  <a:ext uri="{FF2B5EF4-FFF2-40B4-BE49-F238E27FC236}">
                    <a16:creationId xmlns:a16="http://schemas.microsoft.com/office/drawing/2014/main" id="{888D77EB-FB9A-3D4A-19E2-4136EFFF59CF}"/>
                  </a:ext>
                </a:extLst>
              </p:cNvPr>
              <p:cNvSpPr/>
              <p:nvPr/>
            </p:nvSpPr>
            <p:spPr>
              <a:xfrm>
                <a:off x="2818495" y="1384216"/>
                <a:ext cx="261479" cy="515172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12440" extrusionOk="0">
                    <a:moveTo>
                      <a:pt x="81" y="0"/>
                    </a:moveTo>
                    <a:cubicBezTo>
                      <a:pt x="68" y="0"/>
                      <a:pt x="54" y="4"/>
                      <a:pt x="42" y="12"/>
                    </a:cubicBezTo>
                    <a:cubicBezTo>
                      <a:pt x="9" y="34"/>
                      <a:pt x="0" y="78"/>
                      <a:pt x="22" y="112"/>
                    </a:cubicBezTo>
                    <a:cubicBezTo>
                      <a:pt x="271" y="490"/>
                      <a:pt x="603" y="946"/>
                      <a:pt x="985" y="1475"/>
                    </a:cubicBezTo>
                    <a:cubicBezTo>
                      <a:pt x="2922" y="4150"/>
                      <a:pt x="6163" y="8626"/>
                      <a:pt x="5571" y="12356"/>
                    </a:cubicBezTo>
                    <a:cubicBezTo>
                      <a:pt x="5565" y="12395"/>
                      <a:pt x="5591" y="12432"/>
                      <a:pt x="5630" y="12438"/>
                    </a:cubicBezTo>
                    <a:cubicBezTo>
                      <a:pt x="5634" y="12439"/>
                      <a:pt x="5638" y="12439"/>
                      <a:pt x="5642" y="12439"/>
                    </a:cubicBezTo>
                    <a:cubicBezTo>
                      <a:pt x="5676" y="12439"/>
                      <a:pt x="5706" y="12414"/>
                      <a:pt x="5712" y="12379"/>
                    </a:cubicBezTo>
                    <a:cubicBezTo>
                      <a:pt x="6313" y="8590"/>
                      <a:pt x="3051" y="4084"/>
                      <a:pt x="1101" y="1392"/>
                    </a:cubicBezTo>
                    <a:cubicBezTo>
                      <a:pt x="719" y="864"/>
                      <a:pt x="389" y="408"/>
                      <a:pt x="141" y="32"/>
                    </a:cubicBezTo>
                    <a:cubicBezTo>
                      <a:pt x="127" y="12"/>
                      <a:pt x="104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910;p68">
                <a:extLst>
                  <a:ext uri="{FF2B5EF4-FFF2-40B4-BE49-F238E27FC236}">
                    <a16:creationId xmlns:a16="http://schemas.microsoft.com/office/drawing/2014/main" id="{853F8E12-BB02-2DB6-5417-1F5BC753E96F}"/>
                  </a:ext>
                </a:extLst>
              </p:cNvPr>
              <p:cNvSpPr/>
              <p:nvPr/>
            </p:nvSpPr>
            <p:spPr>
              <a:xfrm>
                <a:off x="1845777" y="1833180"/>
                <a:ext cx="194018" cy="306453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7400" extrusionOk="0">
                    <a:moveTo>
                      <a:pt x="4685" y="1"/>
                    </a:moveTo>
                    <a:cubicBezTo>
                      <a:pt x="3436" y="383"/>
                      <a:pt x="1515" y="1458"/>
                      <a:pt x="0" y="3106"/>
                    </a:cubicBezTo>
                    <a:cubicBezTo>
                      <a:pt x="680" y="4195"/>
                      <a:pt x="2342" y="6375"/>
                      <a:pt x="3625" y="7400"/>
                    </a:cubicBezTo>
                    <a:cubicBezTo>
                      <a:pt x="4212" y="6788"/>
                      <a:pt x="4685" y="6099"/>
                      <a:pt x="4685" y="6099"/>
                    </a:cubicBezTo>
                    <a:lnTo>
                      <a:pt x="46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911;p68">
                <a:extLst>
                  <a:ext uri="{FF2B5EF4-FFF2-40B4-BE49-F238E27FC236}">
                    <a16:creationId xmlns:a16="http://schemas.microsoft.com/office/drawing/2014/main" id="{6CCB6309-125E-23FC-99D7-9E32AA00FD82}"/>
                  </a:ext>
                </a:extLst>
              </p:cNvPr>
              <p:cNvSpPr/>
              <p:nvPr/>
            </p:nvSpPr>
            <p:spPr>
              <a:xfrm>
                <a:off x="1967616" y="1945287"/>
                <a:ext cx="72182" cy="194349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4693" extrusionOk="0">
                    <a:moveTo>
                      <a:pt x="1743" y="0"/>
                    </a:moveTo>
                    <a:cubicBezTo>
                      <a:pt x="1669" y="312"/>
                      <a:pt x="1584" y="678"/>
                      <a:pt x="1491" y="1072"/>
                    </a:cubicBezTo>
                    <a:cubicBezTo>
                      <a:pt x="1140" y="1767"/>
                      <a:pt x="575" y="2897"/>
                      <a:pt x="1" y="4078"/>
                    </a:cubicBezTo>
                    <a:cubicBezTo>
                      <a:pt x="235" y="4308"/>
                      <a:pt x="464" y="4518"/>
                      <a:pt x="683" y="4693"/>
                    </a:cubicBezTo>
                    <a:cubicBezTo>
                      <a:pt x="1270" y="4081"/>
                      <a:pt x="1743" y="3392"/>
                      <a:pt x="1743" y="3392"/>
                    </a:cubicBez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912;p68">
                <a:extLst>
                  <a:ext uri="{FF2B5EF4-FFF2-40B4-BE49-F238E27FC236}">
                    <a16:creationId xmlns:a16="http://schemas.microsoft.com/office/drawing/2014/main" id="{35E2E0A5-5313-910A-0CFF-25AD46E1DADB}"/>
                  </a:ext>
                </a:extLst>
              </p:cNvPr>
              <p:cNvSpPr/>
              <p:nvPr/>
            </p:nvSpPr>
            <p:spPr>
              <a:xfrm>
                <a:off x="2168802" y="1754867"/>
                <a:ext cx="174181" cy="119724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2891" extrusionOk="0">
                    <a:moveTo>
                      <a:pt x="155" y="0"/>
                    </a:moveTo>
                    <a:lnTo>
                      <a:pt x="156" y="1892"/>
                    </a:lnTo>
                    <a:cubicBezTo>
                      <a:pt x="156" y="1892"/>
                      <a:pt x="101" y="1876"/>
                      <a:pt x="1" y="1854"/>
                    </a:cubicBezTo>
                    <a:lnTo>
                      <a:pt x="1" y="1854"/>
                    </a:lnTo>
                    <a:cubicBezTo>
                      <a:pt x="288" y="2237"/>
                      <a:pt x="895" y="2770"/>
                      <a:pt x="2087" y="2875"/>
                    </a:cubicBezTo>
                    <a:cubicBezTo>
                      <a:pt x="2212" y="2886"/>
                      <a:pt x="2333" y="2891"/>
                      <a:pt x="2447" y="2891"/>
                    </a:cubicBezTo>
                    <a:cubicBezTo>
                      <a:pt x="3314" y="2891"/>
                      <a:pt x="3874" y="2600"/>
                      <a:pt x="4206" y="2329"/>
                    </a:cubicBezTo>
                    <a:cubicBezTo>
                      <a:pt x="4085" y="2307"/>
                      <a:pt x="4016" y="2296"/>
                      <a:pt x="4016" y="2296"/>
                    </a:cubicBezTo>
                    <a:lnTo>
                      <a:pt x="4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913;p68">
                <a:extLst>
                  <a:ext uri="{FF2B5EF4-FFF2-40B4-BE49-F238E27FC236}">
                    <a16:creationId xmlns:a16="http://schemas.microsoft.com/office/drawing/2014/main" id="{D4B3E6E9-304B-C51F-E354-738C662CE85D}"/>
                  </a:ext>
                </a:extLst>
              </p:cNvPr>
              <p:cNvSpPr/>
              <p:nvPr/>
            </p:nvSpPr>
            <p:spPr>
              <a:xfrm>
                <a:off x="2175221" y="1754867"/>
                <a:ext cx="159976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476" extrusionOk="0">
                    <a:moveTo>
                      <a:pt x="0" y="0"/>
                    </a:moveTo>
                    <a:lnTo>
                      <a:pt x="1" y="1098"/>
                    </a:lnTo>
                    <a:cubicBezTo>
                      <a:pt x="766" y="1305"/>
                      <a:pt x="1695" y="1476"/>
                      <a:pt x="2676" y="1476"/>
                    </a:cubicBezTo>
                    <a:cubicBezTo>
                      <a:pt x="3065" y="1476"/>
                      <a:pt x="3463" y="1449"/>
                      <a:pt x="3861" y="1387"/>
                    </a:cubicBezTo>
                    <a:lnTo>
                      <a:pt x="38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5914;p68">
                <a:extLst>
                  <a:ext uri="{FF2B5EF4-FFF2-40B4-BE49-F238E27FC236}">
                    <a16:creationId xmlns:a16="http://schemas.microsoft.com/office/drawing/2014/main" id="{A22DD251-2033-69F0-5503-40FA821716CC}"/>
                  </a:ext>
                </a:extLst>
              </p:cNvPr>
              <p:cNvSpPr/>
              <p:nvPr/>
            </p:nvSpPr>
            <p:spPr>
              <a:xfrm>
                <a:off x="2470623" y="1878569"/>
                <a:ext cx="218824" cy="3320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8018" extrusionOk="0">
                    <a:moveTo>
                      <a:pt x="1" y="0"/>
                    </a:moveTo>
                    <a:lnTo>
                      <a:pt x="1" y="6072"/>
                    </a:lnTo>
                    <a:cubicBezTo>
                      <a:pt x="1" y="6072"/>
                      <a:pt x="225" y="7074"/>
                      <a:pt x="584" y="8017"/>
                    </a:cubicBezTo>
                    <a:cubicBezTo>
                      <a:pt x="2103" y="7592"/>
                      <a:pt x="3829" y="6941"/>
                      <a:pt x="5283" y="6036"/>
                    </a:cubicBezTo>
                    <a:cubicBezTo>
                      <a:pt x="4767" y="4735"/>
                      <a:pt x="4206" y="4024"/>
                      <a:pt x="4206" y="4024"/>
                    </a:cubicBezTo>
                    <a:cubicBezTo>
                      <a:pt x="2852" y="1063"/>
                      <a:pt x="1650" y="39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915;p68">
                <a:extLst>
                  <a:ext uri="{FF2B5EF4-FFF2-40B4-BE49-F238E27FC236}">
                    <a16:creationId xmlns:a16="http://schemas.microsoft.com/office/drawing/2014/main" id="{869E8254-018C-AFA6-D304-084D5C26CE2A}"/>
                  </a:ext>
                </a:extLst>
              </p:cNvPr>
              <p:cNvSpPr/>
              <p:nvPr/>
            </p:nvSpPr>
            <p:spPr>
              <a:xfrm>
                <a:off x="2470623" y="1999704"/>
                <a:ext cx="57481" cy="210914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093" extrusionOk="0">
                    <a:moveTo>
                      <a:pt x="1" y="0"/>
                    </a:moveTo>
                    <a:lnTo>
                      <a:pt x="1" y="3147"/>
                    </a:lnTo>
                    <a:cubicBezTo>
                      <a:pt x="1" y="3147"/>
                      <a:pt x="225" y="4149"/>
                      <a:pt x="584" y="5092"/>
                    </a:cubicBezTo>
                    <a:cubicBezTo>
                      <a:pt x="846" y="5019"/>
                      <a:pt x="1116" y="4937"/>
                      <a:pt x="1387" y="4850"/>
                    </a:cubicBezTo>
                    <a:cubicBezTo>
                      <a:pt x="960" y="3695"/>
                      <a:pt x="359" y="2367"/>
                      <a:pt x="359" y="2367"/>
                    </a:cubicBezTo>
                    <a:cubicBezTo>
                      <a:pt x="285" y="1725"/>
                      <a:pt x="117" y="69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916;p68">
                <a:extLst>
                  <a:ext uri="{FF2B5EF4-FFF2-40B4-BE49-F238E27FC236}">
                    <a16:creationId xmlns:a16="http://schemas.microsoft.com/office/drawing/2014/main" id="{0C002BEC-145A-6B5F-1041-7101F954B654}"/>
                  </a:ext>
                </a:extLst>
              </p:cNvPr>
              <p:cNvSpPr/>
              <p:nvPr/>
            </p:nvSpPr>
            <p:spPr>
              <a:xfrm>
                <a:off x="1631007" y="1294887"/>
                <a:ext cx="205447" cy="2254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664" y="1"/>
                    </a:moveTo>
                    <a:cubicBezTo>
                      <a:pt x="2419" y="1"/>
                      <a:pt x="2156" y="41"/>
                      <a:pt x="1876" y="138"/>
                    </a:cubicBezTo>
                    <a:cubicBezTo>
                      <a:pt x="321" y="676"/>
                      <a:pt x="1" y="2898"/>
                      <a:pt x="1241" y="4482"/>
                    </a:cubicBezTo>
                    <a:cubicBezTo>
                      <a:pt x="1769" y="5158"/>
                      <a:pt x="2478" y="5443"/>
                      <a:pt x="3143" y="5443"/>
                    </a:cubicBezTo>
                    <a:cubicBezTo>
                      <a:pt x="3931" y="5443"/>
                      <a:pt x="4660" y="5044"/>
                      <a:pt x="4961" y="4418"/>
                    </a:cubicBezTo>
                    <a:lnTo>
                      <a:pt x="4720" y="1083"/>
                    </a:lnTo>
                    <a:cubicBezTo>
                      <a:pt x="4720" y="1083"/>
                      <a:pt x="3933" y="1"/>
                      <a:pt x="2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917;p68">
                <a:extLst>
                  <a:ext uri="{FF2B5EF4-FFF2-40B4-BE49-F238E27FC236}">
                    <a16:creationId xmlns:a16="http://schemas.microsoft.com/office/drawing/2014/main" id="{2B8A4AA2-84BE-B573-249F-409F71871188}"/>
                  </a:ext>
                </a:extLst>
              </p:cNvPr>
              <p:cNvSpPr/>
              <p:nvPr/>
            </p:nvSpPr>
            <p:spPr>
              <a:xfrm>
                <a:off x="1708699" y="1294887"/>
                <a:ext cx="127758" cy="2243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788" y="1"/>
                    </a:moveTo>
                    <a:cubicBezTo>
                      <a:pt x="543" y="1"/>
                      <a:pt x="280" y="41"/>
                      <a:pt x="0" y="138"/>
                    </a:cubicBezTo>
                    <a:cubicBezTo>
                      <a:pt x="0" y="138"/>
                      <a:pt x="1219" y="606"/>
                      <a:pt x="1722" y="2522"/>
                    </a:cubicBezTo>
                    <a:cubicBezTo>
                      <a:pt x="1722" y="2522"/>
                      <a:pt x="1249" y="4077"/>
                      <a:pt x="1582" y="5418"/>
                    </a:cubicBezTo>
                    <a:cubicBezTo>
                      <a:pt x="2243" y="5327"/>
                      <a:pt x="2824" y="4960"/>
                      <a:pt x="3085" y="4418"/>
                    </a:cubicBezTo>
                    <a:lnTo>
                      <a:pt x="2844" y="1083"/>
                    </a:lnTo>
                    <a:cubicBezTo>
                      <a:pt x="2844" y="1083"/>
                      <a:pt x="2057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918;p68">
                <a:extLst>
                  <a:ext uri="{FF2B5EF4-FFF2-40B4-BE49-F238E27FC236}">
                    <a16:creationId xmlns:a16="http://schemas.microsoft.com/office/drawing/2014/main" id="{6B05CE63-65A9-2E2B-81AA-52CB256C6C7B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205447" cy="2254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302" y="5044"/>
                      <a:pt x="1030" y="5443"/>
                      <a:pt x="1818" y="5443"/>
                    </a:cubicBezTo>
                    <a:cubicBezTo>
                      <a:pt x="2484" y="5443"/>
                      <a:pt x="3192" y="5158"/>
                      <a:pt x="3721" y="4482"/>
                    </a:cubicBezTo>
                    <a:cubicBezTo>
                      <a:pt x="4961" y="2898"/>
                      <a:pt x="4640" y="676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919;p68">
                <a:extLst>
                  <a:ext uri="{FF2B5EF4-FFF2-40B4-BE49-F238E27FC236}">
                    <a16:creationId xmlns:a16="http://schemas.microsoft.com/office/drawing/2014/main" id="{837FEF83-518D-6F13-38DB-611AEB753C11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127758" cy="2243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261" y="4960"/>
                      <a:pt x="841" y="5327"/>
                      <a:pt x="1503" y="5418"/>
                    </a:cubicBezTo>
                    <a:cubicBezTo>
                      <a:pt x="1837" y="4077"/>
                      <a:pt x="1363" y="2522"/>
                      <a:pt x="1363" y="2522"/>
                    </a:cubicBezTo>
                    <a:cubicBezTo>
                      <a:pt x="1867" y="606"/>
                      <a:pt x="3085" y="138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5920;p68">
                <a:extLst>
                  <a:ext uri="{FF2B5EF4-FFF2-40B4-BE49-F238E27FC236}">
                    <a16:creationId xmlns:a16="http://schemas.microsoft.com/office/drawing/2014/main" id="{AB824997-8EAA-27EF-9DE8-C47F8A5DB6F2}"/>
                  </a:ext>
                </a:extLst>
              </p:cNvPr>
              <p:cNvSpPr/>
              <p:nvPr/>
            </p:nvSpPr>
            <p:spPr>
              <a:xfrm>
                <a:off x="1748042" y="739531"/>
                <a:ext cx="1014316" cy="1044092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25212" extrusionOk="0">
                    <a:moveTo>
                      <a:pt x="12246" y="1"/>
                    </a:moveTo>
                    <a:cubicBezTo>
                      <a:pt x="5582" y="1"/>
                      <a:pt x="2166" y="3130"/>
                      <a:pt x="1357" y="9015"/>
                    </a:cubicBezTo>
                    <a:cubicBezTo>
                      <a:pt x="953" y="11954"/>
                      <a:pt x="1235" y="14650"/>
                      <a:pt x="1189" y="16138"/>
                    </a:cubicBezTo>
                    <a:cubicBezTo>
                      <a:pt x="0" y="21082"/>
                      <a:pt x="3458" y="25211"/>
                      <a:pt x="12246" y="25211"/>
                    </a:cubicBezTo>
                    <a:cubicBezTo>
                      <a:pt x="21035" y="25211"/>
                      <a:pt x="24492" y="21082"/>
                      <a:pt x="23303" y="16138"/>
                    </a:cubicBezTo>
                    <a:cubicBezTo>
                      <a:pt x="23257" y="14650"/>
                      <a:pt x="23539" y="11954"/>
                      <a:pt x="23136" y="9015"/>
                    </a:cubicBezTo>
                    <a:cubicBezTo>
                      <a:pt x="22326" y="3130"/>
                      <a:pt x="18910" y="1"/>
                      <a:pt x="12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921;p68">
                <a:extLst>
                  <a:ext uri="{FF2B5EF4-FFF2-40B4-BE49-F238E27FC236}">
                    <a16:creationId xmlns:a16="http://schemas.microsoft.com/office/drawing/2014/main" id="{9E524FAD-DF42-D3B4-8DD9-B110AABFD8F0}"/>
                  </a:ext>
                </a:extLst>
              </p:cNvPr>
              <p:cNvSpPr/>
              <p:nvPr/>
            </p:nvSpPr>
            <p:spPr>
              <a:xfrm>
                <a:off x="1791401" y="739531"/>
                <a:ext cx="927557" cy="617088"/>
              </a:xfrm>
              <a:custGeom>
                <a:avLst/>
                <a:gdLst/>
                <a:ahLst/>
                <a:cxnLst/>
                <a:rect l="l" t="t" r="r" b="b"/>
                <a:pathLst>
                  <a:path w="22398" h="14901" extrusionOk="0">
                    <a:moveTo>
                      <a:pt x="11199" y="1"/>
                    </a:moveTo>
                    <a:cubicBezTo>
                      <a:pt x="4535" y="1"/>
                      <a:pt x="1119" y="3130"/>
                      <a:pt x="310" y="9015"/>
                    </a:cubicBezTo>
                    <a:cubicBezTo>
                      <a:pt x="1" y="11264"/>
                      <a:pt x="94" y="13368"/>
                      <a:pt x="134" y="14900"/>
                    </a:cubicBezTo>
                    <a:lnTo>
                      <a:pt x="134" y="14901"/>
                    </a:lnTo>
                    <a:cubicBezTo>
                      <a:pt x="859" y="14358"/>
                      <a:pt x="1451" y="12201"/>
                      <a:pt x="1451" y="12201"/>
                    </a:cubicBezTo>
                    <a:cubicBezTo>
                      <a:pt x="5389" y="10478"/>
                      <a:pt x="5188" y="4154"/>
                      <a:pt x="5188" y="4154"/>
                    </a:cubicBezTo>
                    <a:lnTo>
                      <a:pt x="5188" y="4154"/>
                    </a:lnTo>
                    <a:cubicBezTo>
                      <a:pt x="5188" y="4154"/>
                      <a:pt x="6117" y="4989"/>
                      <a:pt x="7895" y="6432"/>
                    </a:cubicBezTo>
                    <a:cubicBezTo>
                      <a:pt x="9115" y="7422"/>
                      <a:pt x="11652" y="8833"/>
                      <a:pt x="14476" y="8833"/>
                    </a:cubicBezTo>
                    <a:cubicBezTo>
                      <a:pt x="15767" y="8833"/>
                      <a:pt x="17118" y="8538"/>
                      <a:pt x="18430" y="7772"/>
                    </a:cubicBezTo>
                    <a:cubicBezTo>
                      <a:pt x="19030" y="9207"/>
                      <a:pt x="19860" y="10836"/>
                      <a:pt x="20947" y="12201"/>
                    </a:cubicBezTo>
                    <a:cubicBezTo>
                      <a:pt x="20947" y="12201"/>
                      <a:pt x="21539" y="14358"/>
                      <a:pt x="22265" y="14901"/>
                    </a:cubicBezTo>
                    <a:cubicBezTo>
                      <a:pt x="22265" y="14901"/>
                      <a:pt x="22265" y="14899"/>
                      <a:pt x="22265" y="14899"/>
                    </a:cubicBezTo>
                    <a:cubicBezTo>
                      <a:pt x="22305" y="13367"/>
                      <a:pt x="22398" y="11263"/>
                      <a:pt x="22089" y="9015"/>
                    </a:cubicBezTo>
                    <a:cubicBezTo>
                      <a:pt x="21279" y="3130"/>
                      <a:pt x="17863" y="1"/>
                      <a:pt x="111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922;p68">
                <a:extLst>
                  <a:ext uri="{FF2B5EF4-FFF2-40B4-BE49-F238E27FC236}">
                    <a16:creationId xmlns:a16="http://schemas.microsoft.com/office/drawing/2014/main" id="{C099E618-7367-0391-35E7-AAF829B336CE}"/>
                  </a:ext>
                </a:extLst>
              </p:cNvPr>
              <p:cNvSpPr/>
              <p:nvPr/>
            </p:nvSpPr>
            <p:spPr>
              <a:xfrm>
                <a:off x="2396700" y="1253183"/>
                <a:ext cx="148505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2" y="3586"/>
                      <a:pt x="3585" y="2783"/>
                      <a:pt x="3585" y="1793"/>
                    </a:cubicBezTo>
                    <a:cubicBezTo>
                      <a:pt x="3585" y="803"/>
                      <a:pt x="2782" y="0"/>
                      <a:pt x="1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923;p68">
                <a:extLst>
                  <a:ext uri="{FF2B5EF4-FFF2-40B4-BE49-F238E27FC236}">
                    <a16:creationId xmlns:a16="http://schemas.microsoft.com/office/drawing/2014/main" id="{8F9E8E38-7A21-E786-83CF-9CD0A7B7631C}"/>
                  </a:ext>
                </a:extLst>
              </p:cNvPr>
              <p:cNvSpPr/>
              <p:nvPr/>
            </p:nvSpPr>
            <p:spPr>
              <a:xfrm>
                <a:off x="2365226" y="1236576"/>
                <a:ext cx="211411" cy="113926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751" extrusionOk="0">
                    <a:moveTo>
                      <a:pt x="2552" y="1"/>
                    </a:moveTo>
                    <a:cubicBezTo>
                      <a:pt x="1145" y="1"/>
                      <a:pt x="1" y="1144"/>
                      <a:pt x="1" y="2552"/>
                    </a:cubicBezTo>
                    <a:cubicBezTo>
                      <a:pt x="1" y="2662"/>
                      <a:pt x="90" y="2750"/>
                      <a:pt x="200" y="2750"/>
                    </a:cubicBezTo>
                    <a:cubicBezTo>
                      <a:pt x="310" y="2750"/>
                      <a:pt x="399" y="2662"/>
                      <a:pt x="399" y="2552"/>
                    </a:cubicBezTo>
                    <a:cubicBezTo>
                      <a:pt x="399" y="1365"/>
                      <a:pt x="1365" y="398"/>
                      <a:pt x="2552" y="398"/>
                    </a:cubicBezTo>
                    <a:cubicBezTo>
                      <a:pt x="3740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5" y="2750"/>
                      <a:pt x="5104" y="2662"/>
                      <a:pt x="5104" y="2552"/>
                    </a:cubicBezTo>
                    <a:cubicBezTo>
                      <a:pt x="5104" y="1144"/>
                      <a:pt x="3959" y="1"/>
                      <a:pt x="2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924;p68">
                <a:extLst>
                  <a:ext uri="{FF2B5EF4-FFF2-40B4-BE49-F238E27FC236}">
                    <a16:creationId xmlns:a16="http://schemas.microsoft.com/office/drawing/2014/main" id="{27192B02-9E8C-8DA1-B205-3CA0979B33A5}"/>
                  </a:ext>
                </a:extLst>
              </p:cNvPr>
              <p:cNvSpPr/>
              <p:nvPr/>
            </p:nvSpPr>
            <p:spPr>
              <a:xfrm>
                <a:off x="2549805" y="1388647"/>
                <a:ext cx="151446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657" extrusionOk="0">
                    <a:moveTo>
                      <a:pt x="1828" y="0"/>
                    </a:moveTo>
                    <a:cubicBezTo>
                      <a:pt x="818" y="0"/>
                      <a:pt x="0" y="819"/>
                      <a:pt x="0" y="1829"/>
                    </a:cubicBezTo>
                    <a:cubicBezTo>
                      <a:pt x="0" y="2839"/>
                      <a:pt x="818" y="3657"/>
                      <a:pt x="1828" y="3657"/>
                    </a:cubicBezTo>
                    <a:cubicBezTo>
                      <a:pt x="2839" y="3657"/>
                      <a:pt x="3657" y="2839"/>
                      <a:pt x="3657" y="1829"/>
                    </a:cubicBezTo>
                    <a:cubicBezTo>
                      <a:pt x="3657" y="819"/>
                      <a:pt x="2839" y="0"/>
                      <a:pt x="18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925;p68">
                <a:extLst>
                  <a:ext uri="{FF2B5EF4-FFF2-40B4-BE49-F238E27FC236}">
                    <a16:creationId xmlns:a16="http://schemas.microsoft.com/office/drawing/2014/main" id="{DB2C8906-B99A-3485-DCCB-A3406839407E}"/>
                  </a:ext>
                </a:extLst>
              </p:cNvPr>
              <p:cNvSpPr/>
              <p:nvPr/>
            </p:nvSpPr>
            <p:spPr>
              <a:xfrm>
                <a:off x="2544132" y="1252479"/>
                <a:ext cx="56777" cy="3768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10" extrusionOk="0">
                    <a:moveTo>
                      <a:pt x="1234" y="1"/>
                    </a:moveTo>
                    <a:cubicBezTo>
                      <a:pt x="1212" y="1"/>
                      <a:pt x="1191" y="7"/>
                      <a:pt x="1172" y="18"/>
                    </a:cubicBezTo>
                    <a:lnTo>
                      <a:pt x="75" y="689"/>
                    </a:lnTo>
                    <a:cubicBezTo>
                      <a:pt x="18" y="723"/>
                      <a:pt x="1" y="796"/>
                      <a:pt x="35" y="853"/>
                    </a:cubicBezTo>
                    <a:cubicBezTo>
                      <a:pt x="58" y="890"/>
                      <a:pt x="97" y="910"/>
                      <a:pt x="137" y="910"/>
                    </a:cubicBezTo>
                    <a:cubicBezTo>
                      <a:pt x="158" y="910"/>
                      <a:pt x="180" y="904"/>
                      <a:pt x="199" y="892"/>
                    </a:cubicBezTo>
                    <a:lnTo>
                      <a:pt x="1296" y="223"/>
                    </a:lnTo>
                    <a:cubicBezTo>
                      <a:pt x="1353" y="188"/>
                      <a:pt x="1370" y="114"/>
                      <a:pt x="1336" y="58"/>
                    </a:cubicBezTo>
                    <a:cubicBezTo>
                      <a:pt x="1313" y="21"/>
                      <a:pt x="1274" y="1"/>
                      <a:pt x="1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5926;p68">
                <a:extLst>
                  <a:ext uri="{FF2B5EF4-FFF2-40B4-BE49-F238E27FC236}">
                    <a16:creationId xmlns:a16="http://schemas.microsoft.com/office/drawing/2014/main" id="{5BA7EBCA-6247-3BBB-2A87-5A5EE6BAD695}"/>
                  </a:ext>
                </a:extLst>
              </p:cNvPr>
              <p:cNvSpPr/>
              <p:nvPr/>
            </p:nvSpPr>
            <p:spPr>
              <a:xfrm>
                <a:off x="1965214" y="1253183"/>
                <a:ext cx="148505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3" y="3586"/>
                      <a:pt x="3585" y="2783"/>
                      <a:pt x="3585" y="1793"/>
                    </a:cubicBezTo>
                    <a:cubicBezTo>
                      <a:pt x="3585" y="803"/>
                      <a:pt x="2783" y="0"/>
                      <a:pt x="1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5927;p68">
                <a:extLst>
                  <a:ext uri="{FF2B5EF4-FFF2-40B4-BE49-F238E27FC236}">
                    <a16:creationId xmlns:a16="http://schemas.microsoft.com/office/drawing/2014/main" id="{18A32BB5-B902-9182-4999-7C3CC771250D}"/>
                  </a:ext>
                </a:extLst>
              </p:cNvPr>
              <p:cNvSpPr/>
              <p:nvPr/>
            </p:nvSpPr>
            <p:spPr>
              <a:xfrm>
                <a:off x="1933781" y="1236576"/>
                <a:ext cx="211369" cy="113926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51" extrusionOk="0">
                    <a:moveTo>
                      <a:pt x="2552" y="1"/>
                    </a:moveTo>
                    <a:cubicBezTo>
                      <a:pt x="1145" y="1"/>
                      <a:pt x="0" y="1144"/>
                      <a:pt x="0" y="2552"/>
                    </a:cubicBezTo>
                    <a:cubicBezTo>
                      <a:pt x="0" y="2662"/>
                      <a:pt x="90" y="2750"/>
                      <a:pt x="200" y="2750"/>
                    </a:cubicBezTo>
                    <a:cubicBezTo>
                      <a:pt x="309" y="2750"/>
                      <a:pt x="398" y="2662"/>
                      <a:pt x="398" y="2552"/>
                    </a:cubicBezTo>
                    <a:cubicBezTo>
                      <a:pt x="398" y="1365"/>
                      <a:pt x="1364" y="398"/>
                      <a:pt x="2552" y="398"/>
                    </a:cubicBezTo>
                    <a:cubicBezTo>
                      <a:pt x="3739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4" y="2750"/>
                      <a:pt x="5103" y="2662"/>
                      <a:pt x="5103" y="2552"/>
                    </a:cubicBezTo>
                    <a:cubicBezTo>
                      <a:pt x="5103" y="1144"/>
                      <a:pt x="3958" y="1"/>
                      <a:pt x="2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5928;p68">
                <a:extLst>
                  <a:ext uri="{FF2B5EF4-FFF2-40B4-BE49-F238E27FC236}">
                    <a16:creationId xmlns:a16="http://schemas.microsoft.com/office/drawing/2014/main" id="{88485A09-9D7D-46FA-EA19-5364E6A0056C}"/>
                  </a:ext>
                </a:extLst>
              </p:cNvPr>
              <p:cNvSpPr/>
              <p:nvPr/>
            </p:nvSpPr>
            <p:spPr>
              <a:xfrm>
                <a:off x="1950056" y="1119210"/>
                <a:ext cx="181801" cy="59178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429" extrusionOk="0">
                    <a:moveTo>
                      <a:pt x="2531" y="0"/>
                    </a:moveTo>
                    <a:cubicBezTo>
                      <a:pt x="2515" y="0"/>
                      <a:pt x="2499" y="0"/>
                      <a:pt x="2483" y="0"/>
                    </a:cubicBezTo>
                    <a:cubicBezTo>
                      <a:pt x="1452" y="7"/>
                      <a:pt x="468" y="509"/>
                      <a:pt x="34" y="1250"/>
                    </a:cubicBezTo>
                    <a:cubicBezTo>
                      <a:pt x="0" y="1307"/>
                      <a:pt x="20" y="1380"/>
                      <a:pt x="76" y="1413"/>
                    </a:cubicBezTo>
                    <a:cubicBezTo>
                      <a:pt x="96" y="1424"/>
                      <a:pt x="117" y="1429"/>
                      <a:pt x="137" y="1429"/>
                    </a:cubicBezTo>
                    <a:cubicBezTo>
                      <a:pt x="178" y="1429"/>
                      <a:pt x="218" y="1408"/>
                      <a:pt x="240" y="1370"/>
                    </a:cubicBezTo>
                    <a:cubicBezTo>
                      <a:pt x="633" y="699"/>
                      <a:pt x="1534" y="244"/>
                      <a:pt x="2484" y="239"/>
                    </a:cubicBezTo>
                    <a:lnTo>
                      <a:pt x="2502" y="239"/>
                    </a:lnTo>
                    <a:cubicBezTo>
                      <a:pt x="3255" y="239"/>
                      <a:pt x="3855" y="520"/>
                      <a:pt x="4151" y="1012"/>
                    </a:cubicBezTo>
                    <a:cubicBezTo>
                      <a:pt x="4174" y="1048"/>
                      <a:pt x="4213" y="1069"/>
                      <a:pt x="4254" y="1069"/>
                    </a:cubicBezTo>
                    <a:cubicBezTo>
                      <a:pt x="4275" y="1069"/>
                      <a:pt x="4296" y="1063"/>
                      <a:pt x="4315" y="1052"/>
                    </a:cubicBezTo>
                    <a:cubicBezTo>
                      <a:pt x="4371" y="1019"/>
                      <a:pt x="4390" y="945"/>
                      <a:pt x="4356" y="888"/>
                    </a:cubicBezTo>
                    <a:cubicBezTo>
                      <a:pt x="4020" y="330"/>
                      <a:pt x="3356" y="0"/>
                      <a:pt x="25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5929;p68">
                <a:extLst>
                  <a:ext uri="{FF2B5EF4-FFF2-40B4-BE49-F238E27FC236}">
                    <a16:creationId xmlns:a16="http://schemas.microsoft.com/office/drawing/2014/main" id="{259159C6-4B1B-561E-C61F-89A913B49DFD}"/>
                  </a:ext>
                </a:extLst>
              </p:cNvPr>
              <p:cNvSpPr/>
              <p:nvPr/>
            </p:nvSpPr>
            <p:spPr>
              <a:xfrm>
                <a:off x="2378561" y="1119210"/>
                <a:ext cx="181759" cy="59178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1429" extrusionOk="0">
                    <a:moveTo>
                      <a:pt x="1865" y="0"/>
                    </a:moveTo>
                    <a:cubicBezTo>
                      <a:pt x="1042" y="0"/>
                      <a:pt x="371" y="329"/>
                      <a:pt x="33" y="888"/>
                    </a:cubicBezTo>
                    <a:cubicBezTo>
                      <a:pt x="0" y="945"/>
                      <a:pt x="17" y="1019"/>
                      <a:pt x="74" y="1052"/>
                    </a:cubicBezTo>
                    <a:cubicBezTo>
                      <a:pt x="94" y="1063"/>
                      <a:pt x="115" y="1069"/>
                      <a:pt x="137" y="1069"/>
                    </a:cubicBezTo>
                    <a:cubicBezTo>
                      <a:pt x="177" y="1069"/>
                      <a:pt x="216" y="1049"/>
                      <a:pt x="238" y="1012"/>
                    </a:cubicBezTo>
                    <a:cubicBezTo>
                      <a:pt x="533" y="520"/>
                      <a:pt x="1134" y="239"/>
                      <a:pt x="1887" y="239"/>
                    </a:cubicBezTo>
                    <a:lnTo>
                      <a:pt x="1905" y="239"/>
                    </a:lnTo>
                    <a:cubicBezTo>
                      <a:pt x="2855" y="244"/>
                      <a:pt x="3757" y="699"/>
                      <a:pt x="4149" y="1370"/>
                    </a:cubicBezTo>
                    <a:cubicBezTo>
                      <a:pt x="4172" y="1408"/>
                      <a:pt x="4212" y="1429"/>
                      <a:pt x="4253" y="1429"/>
                    </a:cubicBezTo>
                    <a:cubicBezTo>
                      <a:pt x="4273" y="1429"/>
                      <a:pt x="4294" y="1424"/>
                      <a:pt x="4312" y="1413"/>
                    </a:cubicBezTo>
                    <a:cubicBezTo>
                      <a:pt x="4369" y="1380"/>
                      <a:pt x="4388" y="1307"/>
                      <a:pt x="4355" y="1250"/>
                    </a:cubicBezTo>
                    <a:cubicBezTo>
                      <a:pt x="3921" y="509"/>
                      <a:pt x="2937" y="7"/>
                      <a:pt x="1907" y="0"/>
                    </a:cubicBezTo>
                    <a:cubicBezTo>
                      <a:pt x="1893" y="0"/>
                      <a:pt x="1879" y="0"/>
                      <a:pt x="18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5930;p68">
                <a:extLst>
                  <a:ext uri="{FF2B5EF4-FFF2-40B4-BE49-F238E27FC236}">
                    <a16:creationId xmlns:a16="http://schemas.microsoft.com/office/drawing/2014/main" id="{8826F07E-D24D-7E39-84F3-136C1F142108}"/>
                  </a:ext>
                </a:extLst>
              </p:cNvPr>
              <p:cNvSpPr/>
              <p:nvPr/>
            </p:nvSpPr>
            <p:spPr>
              <a:xfrm>
                <a:off x="1809126" y="1388647"/>
                <a:ext cx="151487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7" extrusionOk="0">
                    <a:moveTo>
                      <a:pt x="1829" y="0"/>
                    </a:moveTo>
                    <a:cubicBezTo>
                      <a:pt x="819" y="0"/>
                      <a:pt x="1" y="819"/>
                      <a:pt x="1" y="1829"/>
                    </a:cubicBezTo>
                    <a:cubicBezTo>
                      <a:pt x="1" y="2839"/>
                      <a:pt x="819" y="3657"/>
                      <a:pt x="1829" y="3657"/>
                    </a:cubicBezTo>
                    <a:cubicBezTo>
                      <a:pt x="2838" y="3657"/>
                      <a:pt x="3657" y="2839"/>
                      <a:pt x="3657" y="1829"/>
                    </a:cubicBezTo>
                    <a:cubicBezTo>
                      <a:pt x="3657" y="819"/>
                      <a:pt x="2838" y="0"/>
                      <a:pt x="18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5931;p68">
                <a:extLst>
                  <a:ext uri="{FF2B5EF4-FFF2-40B4-BE49-F238E27FC236}">
                    <a16:creationId xmlns:a16="http://schemas.microsoft.com/office/drawing/2014/main" id="{00CF09E3-B149-77F3-BD32-109304A0D240}"/>
                  </a:ext>
                </a:extLst>
              </p:cNvPr>
              <p:cNvSpPr/>
              <p:nvPr/>
            </p:nvSpPr>
            <p:spPr>
              <a:xfrm>
                <a:off x="1909513" y="1252479"/>
                <a:ext cx="56735" cy="3768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" extrusionOk="0">
                    <a:moveTo>
                      <a:pt x="137" y="1"/>
                    </a:moveTo>
                    <a:cubicBezTo>
                      <a:pt x="97" y="1"/>
                      <a:pt x="57" y="21"/>
                      <a:pt x="35" y="58"/>
                    </a:cubicBezTo>
                    <a:cubicBezTo>
                      <a:pt x="1" y="114"/>
                      <a:pt x="18" y="188"/>
                      <a:pt x="74" y="223"/>
                    </a:cubicBezTo>
                    <a:lnTo>
                      <a:pt x="1171" y="892"/>
                    </a:lnTo>
                    <a:cubicBezTo>
                      <a:pt x="1191" y="904"/>
                      <a:pt x="1213" y="910"/>
                      <a:pt x="1233" y="910"/>
                    </a:cubicBezTo>
                    <a:cubicBezTo>
                      <a:pt x="1274" y="910"/>
                      <a:pt x="1313" y="890"/>
                      <a:pt x="1335" y="853"/>
                    </a:cubicBezTo>
                    <a:cubicBezTo>
                      <a:pt x="1370" y="796"/>
                      <a:pt x="1351" y="723"/>
                      <a:pt x="1295" y="689"/>
                    </a:cubicBezTo>
                    <a:lnTo>
                      <a:pt x="199" y="18"/>
                    </a:lnTo>
                    <a:cubicBezTo>
                      <a:pt x="180" y="7"/>
                      <a:pt x="158" y="1"/>
                      <a:pt x="1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5932;p68">
                <a:extLst>
                  <a:ext uri="{FF2B5EF4-FFF2-40B4-BE49-F238E27FC236}">
                    <a16:creationId xmlns:a16="http://schemas.microsoft.com/office/drawing/2014/main" id="{D907BFB0-CDF7-FC89-74A8-D39C3DED7AC8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68" cy="197869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4778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8" y="309"/>
                      <a:pt x="1" y="735"/>
                      <a:pt x="83" y="1183"/>
                    </a:cubicBezTo>
                    <a:cubicBezTo>
                      <a:pt x="316" y="2455"/>
                      <a:pt x="1113" y="4778"/>
                      <a:pt x="3833" y="4778"/>
                    </a:cubicBezTo>
                    <a:cubicBezTo>
                      <a:pt x="6554" y="4778"/>
                      <a:pt x="7351" y="2455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5933;p68">
                <a:extLst>
                  <a:ext uri="{FF2B5EF4-FFF2-40B4-BE49-F238E27FC236}">
                    <a16:creationId xmlns:a16="http://schemas.microsoft.com/office/drawing/2014/main" id="{71800179-3574-5C28-51AE-E1CFDDC72CF2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68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3911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9" y="309"/>
                      <a:pt x="1" y="735"/>
                      <a:pt x="83" y="1183"/>
                    </a:cubicBezTo>
                    <a:cubicBezTo>
                      <a:pt x="224" y="1958"/>
                      <a:pt x="579" y="3119"/>
                      <a:pt x="1446" y="3911"/>
                    </a:cubicBezTo>
                    <a:cubicBezTo>
                      <a:pt x="2309" y="2898"/>
                      <a:pt x="4253" y="929"/>
                      <a:pt x="6337" y="929"/>
                    </a:cubicBezTo>
                    <a:cubicBezTo>
                      <a:pt x="6750" y="929"/>
                      <a:pt x="7168" y="1006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5934;p68">
                <a:extLst>
                  <a:ext uri="{FF2B5EF4-FFF2-40B4-BE49-F238E27FC236}">
                    <a16:creationId xmlns:a16="http://schemas.microsoft.com/office/drawing/2014/main" id="{E1A14205-FEE8-705C-0B31-939052EF2166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88" cy="123161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5394" y="656"/>
                      <a:pt x="4306" y="1"/>
                      <a:pt x="3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5935;p68">
                <a:extLst>
                  <a:ext uri="{FF2B5EF4-FFF2-40B4-BE49-F238E27FC236}">
                    <a16:creationId xmlns:a16="http://schemas.microsoft.com/office/drawing/2014/main" id="{24DD6C59-E591-4098-891B-A32577735E62}"/>
                  </a:ext>
                </a:extLst>
              </p:cNvPr>
              <p:cNvSpPr/>
              <p:nvPr/>
            </p:nvSpPr>
            <p:spPr>
              <a:xfrm>
                <a:off x="2289729" y="1640110"/>
                <a:ext cx="68579" cy="4224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020" extrusionOk="0">
                    <a:moveTo>
                      <a:pt x="557" y="1"/>
                    </a:moveTo>
                    <a:cubicBezTo>
                      <a:pt x="505" y="1"/>
                      <a:pt x="458" y="9"/>
                      <a:pt x="417" y="26"/>
                    </a:cubicBezTo>
                    <a:cubicBezTo>
                      <a:pt x="0" y="205"/>
                      <a:pt x="160" y="1019"/>
                      <a:pt x="569" y="1019"/>
                    </a:cubicBezTo>
                    <a:cubicBezTo>
                      <a:pt x="580" y="1019"/>
                      <a:pt x="592" y="1018"/>
                      <a:pt x="603" y="1017"/>
                    </a:cubicBezTo>
                    <a:cubicBezTo>
                      <a:pt x="1036" y="970"/>
                      <a:pt x="1655" y="878"/>
                      <a:pt x="1563" y="614"/>
                    </a:cubicBezTo>
                    <a:cubicBezTo>
                      <a:pt x="1482" y="384"/>
                      <a:pt x="915" y="1"/>
                      <a:pt x="5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5936;p68">
                <a:extLst>
                  <a:ext uri="{FF2B5EF4-FFF2-40B4-BE49-F238E27FC236}">
                    <a16:creationId xmlns:a16="http://schemas.microsoft.com/office/drawing/2014/main" id="{254110DD-A941-00AA-209A-3EC21A2E2AF2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88" cy="123161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6100" y="1232"/>
                      <a:pt x="6016" y="1167"/>
                      <a:pt x="5932" y="1103"/>
                    </a:cubicBezTo>
                    <a:cubicBezTo>
                      <a:pt x="5733" y="1739"/>
                      <a:pt x="4954" y="2171"/>
                      <a:pt x="4169" y="2171"/>
                    </a:cubicBezTo>
                    <a:cubicBezTo>
                      <a:pt x="3712" y="2171"/>
                      <a:pt x="3254" y="2025"/>
                      <a:pt x="2908" y="1688"/>
                    </a:cubicBezTo>
                    <a:cubicBezTo>
                      <a:pt x="2387" y="1183"/>
                      <a:pt x="2917" y="315"/>
                      <a:pt x="3963" y="107"/>
                    </a:cubicBezTo>
                    <a:cubicBezTo>
                      <a:pt x="3693" y="40"/>
                      <a:pt x="3413" y="1"/>
                      <a:pt x="3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5937;p68">
                <a:extLst>
                  <a:ext uri="{FF2B5EF4-FFF2-40B4-BE49-F238E27FC236}">
                    <a16:creationId xmlns:a16="http://schemas.microsoft.com/office/drawing/2014/main" id="{1D34A038-EC6D-FA0B-3E74-DCBC16721081}"/>
                  </a:ext>
                </a:extLst>
              </p:cNvPr>
              <p:cNvSpPr/>
              <p:nvPr/>
            </p:nvSpPr>
            <p:spPr>
              <a:xfrm>
                <a:off x="2025677" y="1825187"/>
                <a:ext cx="459016" cy="567972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5" extrusionOk="0">
                    <a:moveTo>
                      <a:pt x="1946" y="1"/>
                    </a:moveTo>
                    <a:cubicBezTo>
                      <a:pt x="1461" y="1"/>
                      <a:pt x="908" y="49"/>
                      <a:pt x="341" y="194"/>
                    </a:cubicBezTo>
                    <a:cubicBezTo>
                      <a:pt x="341" y="194"/>
                      <a:pt x="218" y="10246"/>
                      <a:pt x="1" y="13715"/>
                    </a:cubicBezTo>
                    <a:lnTo>
                      <a:pt x="11084" y="13715"/>
                    </a:lnTo>
                    <a:cubicBezTo>
                      <a:pt x="10866" y="10246"/>
                      <a:pt x="10745" y="1289"/>
                      <a:pt x="10745" y="1289"/>
                    </a:cubicBezTo>
                    <a:cubicBezTo>
                      <a:pt x="9392" y="945"/>
                      <a:pt x="8126" y="712"/>
                      <a:pt x="7662" y="631"/>
                    </a:cubicBezTo>
                    <a:cubicBezTo>
                      <a:pt x="7330" y="902"/>
                      <a:pt x="6770" y="1193"/>
                      <a:pt x="5903" y="1193"/>
                    </a:cubicBezTo>
                    <a:cubicBezTo>
                      <a:pt x="5789" y="1193"/>
                      <a:pt x="5668" y="1188"/>
                      <a:pt x="5543" y="1177"/>
                    </a:cubicBezTo>
                    <a:cubicBezTo>
                      <a:pt x="4351" y="1072"/>
                      <a:pt x="3744" y="539"/>
                      <a:pt x="3457" y="156"/>
                    </a:cubicBezTo>
                    <a:cubicBezTo>
                      <a:pt x="3200" y="100"/>
                      <a:pt x="2643" y="1"/>
                      <a:pt x="19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5938;p68">
                <a:extLst>
                  <a:ext uri="{FF2B5EF4-FFF2-40B4-BE49-F238E27FC236}">
                    <a16:creationId xmlns:a16="http://schemas.microsoft.com/office/drawing/2014/main" id="{8FD26129-D370-313E-8324-6D58E4BF6736}"/>
                  </a:ext>
                </a:extLst>
              </p:cNvPr>
              <p:cNvSpPr/>
              <p:nvPr/>
            </p:nvSpPr>
            <p:spPr>
              <a:xfrm>
                <a:off x="2025677" y="1825229"/>
                <a:ext cx="459016" cy="567931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4" extrusionOk="0">
                    <a:moveTo>
                      <a:pt x="5501" y="1879"/>
                    </a:moveTo>
                    <a:cubicBezTo>
                      <a:pt x="5764" y="2377"/>
                      <a:pt x="6302" y="3016"/>
                      <a:pt x="7044" y="3016"/>
                    </a:cubicBezTo>
                    <a:cubicBezTo>
                      <a:pt x="7168" y="3016"/>
                      <a:pt x="7298" y="2999"/>
                      <a:pt x="7433" y="2960"/>
                    </a:cubicBezTo>
                    <a:cubicBezTo>
                      <a:pt x="7630" y="2902"/>
                      <a:pt x="7812" y="2803"/>
                      <a:pt x="7982" y="2670"/>
                    </a:cubicBezTo>
                    <a:lnTo>
                      <a:pt x="7982" y="2670"/>
                    </a:lnTo>
                    <a:cubicBezTo>
                      <a:pt x="7964" y="2943"/>
                      <a:pt x="7948" y="3221"/>
                      <a:pt x="7935" y="3504"/>
                    </a:cubicBezTo>
                    <a:cubicBezTo>
                      <a:pt x="7097" y="3457"/>
                      <a:pt x="6293" y="3434"/>
                      <a:pt x="5542" y="3434"/>
                    </a:cubicBezTo>
                    <a:cubicBezTo>
                      <a:pt x="4792" y="3434"/>
                      <a:pt x="3987" y="3457"/>
                      <a:pt x="3149" y="3504"/>
                    </a:cubicBezTo>
                    <a:cubicBezTo>
                      <a:pt x="3131" y="3113"/>
                      <a:pt x="3104" y="2652"/>
                      <a:pt x="3065" y="2158"/>
                    </a:cubicBezTo>
                    <a:lnTo>
                      <a:pt x="3065" y="2158"/>
                    </a:lnTo>
                    <a:cubicBezTo>
                      <a:pt x="3149" y="2242"/>
                      <a:pt x="3241" y="2319"/>
                      <a:pt x="3345" y="2385"/>
                    </a:cubicBezTo>
                    <a:cubicBezTo>
                      <a:pt x="3584" y="2536"/>
                      <a:pt x="3825" y="2597"/>
                      <a:pt x="4060" y="2597"/>
                    </a:cubicBezTo>
                    <a:cubicBezTo>
                      <a:pt x="4641" y="2597"/>
                      <a:pt x="5176" y="2217"/>
                      <a:pt x="5501" y="1879"/>
                    </a:cubicBezTo>
                    <a:close/>
                    <a:moveTo>
                      <a:pt x="1950" y="1"/>
                    </a:moveTo>
                    <a:cubicBezTo>
                      <a:pt x="1654" y="1"/>
                      <a:pt x="1333" y="18"/>
                      <a:pt x="999" y="65"/>
                    </a:cubicBezTo>
                    <a:cubicBezTo>
                      <a:pt x="1091" y="723"/>
                      <a:pt x="1282" y="2161"/>
                      <a:pt x="1396" y="3466"/>
                    </a:cubicBezTo>
                    <a:cubicBezTo>
                      <a:pt x="1240" y="3329"/>
                      <a:pt x="1000" y="3166"/>
                      <a:pt x="725" y="3156"/>
                    </a:cubicBezTo>
                    <a:cubicBezTo>
                      <a:pt x="724" y="3156"/>
                      <a:pt x="723" y="3156"/>
                      <a:pt x="722" y="3156"/>
                    </a:cubicBezTo>
                    <a:cubicBezTo>
                      <a:pt x="585" y="3156"/>
                      <a:pt x="469" y="3221"/>
                      <a:pt x="410" y="3338"/>
                    </a:cubicBezTo>
                    <a:cubicBezTo>
                      <a:pt x="384" y="3388"/>
                      <a:pt x="341" y="3472"/>
                      <a:pt x="290" y="3573"/>
                    </a:cubicBezTo>
                    <a:cubicBezTo>
                      <a:pt x="235" y="6823"/>
                      <a:pt x="136" y="11549"/>
                      <a:pt x="1" y="13714"/>
                    </a:cubicBezTo>
                    <a:lnTo>
                      <a:pt x="11084" y="13714"/>
                    </a:lnTo>
                    <a:cubicBezTo>
                      <a:pt x="10986" y="12155"/>
                      <a:pt x="10908" y="9488"/>
                      <a:pt x="10851" y="7023"/>
                    </a:cubicBezTo>
                    <a:cubicBezTo>
                      <a:pt x="10476" y="6035"/>
                      <a:pt x="10155" y="4934"/>
                      <a:pt x="9976" y="4284"/>
                    </a:cubicBezTo>
                    <a:cubicBezTo>
                      <a:pt x="9924" y="4095"/>
                      <a:pt x="9813" y="3926"/>
                      <a:pt x="9660" y="3800"/>
                    </a:cubicBezTo>
                    <a:cubicBezTo>
                      <a:pt x="9733" y="2871"/>
                      <a:pt x="9854" y="1837"/>
                      <a:pt x="9949" y="1095"/>
                    </a:cubicBezTo>
                    <a:cubicBezTo>
                      <a:pt x="8917" y="857"/>
                      <a:pt x="8034" y="695"/>
                      <a:pt x="7662" y="630"/>
                    </a:cubicBezTo>
                    <a:cubicBezTo>
                      <a:pt x="7330" y="901"/>
                      <a:pt x="6770" y="1192"/>
                      <a:pt x="5903" y="1192"/>
                    </a:cubicBezTo>
                    <a:cubicBezTo>
                      <a:pt x="5789" y="1192"/>
                      <a:pt x="5668" y="1187"/>
                      <a:pt x="5543" y="1176"/>
                    </a:cubicBezTo>
                    <a:cubicBezTo>
                      <a:pt x="4351" y="1071"/>
                      <a:pt x="3744" y="538"/>
                      <a:pt x="3457" y="155"/>
                    </a:cubicBezTo>
                    <a:cubicBezTo>
                      <a:pt x="3200" y="99"/>
                      <a:pt x="2645" y="1"/>
                      <a:pt x="1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5939;p68">
                <a:extLst>
                  <a:ext uri="{FF2B5EF4-FFF2-40B4-BE49-F238E27FC236}">
                    <a16:creationId xmlns:a16="http://schemas.microsoft.com/office/drawing/2014/main" id="{D5B36272-46D2-0C21-82FF-EDA0DBF38639}"/>
                  </a:ext>
                </a:extLst>
              </p:cNvPr>
              <p:cNvSpPr/>
              <p:nvPr/>
            </p:nvSpPr>
            <p:spPr>
              <a:xfrm>
                <a:off x="2073592" y="1822206"/>
                <a:ext cx="78891" cy="215262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5198" extrusionOk="0">
                    <a:moveTo>
                      <a:pt x="788" y="1"/>
                    </a:moveTo>
                    <a:cubicBezTo>
                      <a:pt x="666" y="1"/>
                      <a:pt x="541" y="4"/>
                      <a:pt x="412" y="11"/>
                    </a:cubicBezTo>
                    <a:cubicBezTo>
                      <a:pt x="176" y="24"/>
                      <a:pt x="0" y="237"/>
                      <a:pt x="31" y="470"/>
                    </a:cubicBezTo>
                    <a:cubicBezTo>
                      <a:pt x="189" y="1629"/>
                      <a:pt x="472" y="3908"/>
                      <a:pt x="472" y="5198"/>
                    </a:cubicBezTo>
                    <a:lnTo>
                      <a:pt x="1889" y="5198"/>
                    </a:lnTo>
                    <a:cubicBezTo>
                      <a:pt x="1889" y="5198"/>
                      <a:pt x="1904" y="2507"/>
                      <a:pt x="1511" y="36"/>
                    </a:cubicBezTo>
                    <a:cubicBezTo>
                      <a:pt x="1295" y="15"/>
                      <a:pt x="1051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5940;p68">
                <a:extLst>
                  <a:ext uri="{FF2B5EF4-FFF2-40B4-BE49-F238E27FC236}">
                    <a16:creationId xmlns:a16="http://schemas.microsoft.com/office/drawing/2014/main" id="{7854F07B-CACD-4FAE-EB46-0B9DB648F0E3}"/>
                  </a:ext>
                </a:extLst>
              </p:cNvPr>
              <p:cNvSpPr/>
              <p:nvPr/>
            </p:nvSpPr>
            <p:spPr>
              <a:xfrm>
                <a:off x="2358020" y="1853266"/>
                <a:ext cx="73424" cy="184203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4448" extrusionOk="0">
                    <a:moveTo>
                      <a:pt x="289" y="0"/>
                    </a:moveTo>
                    <a:cubicBezTo>
                      <a:pt x="1" y="2248"/>
                      <a:pt x="13" y="4448"/>
                      <a:pt x="13" y="4448"/>
                    </a:cubicBezTo>
                    <a:lnTo>
                      <a:pt x="1430" y="4448"/>
                    </a:lnTo>
                    <a:cubicBezTo>
                      <a:pt x="1430" y="3457"/>
                      <a:pt x="1598" y="1881"/>
                      <a:pt x="1746" y="679"/>
                    </a:cubicBezTo>
                    <a:cubicBezTo>
                      <a:pt x="1773" y="471"/>
                      <a:pt x="1634" y="279"/>
                      <a:pt x="1429" y="234"/>
                    </a:cubicBezTo>
                    <a:cubicBezTo>
                      <a:pt x="998" y="140"/>
                      <a:pt x="607" y="61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5941;p68">
                <a:extLst>
                  <a:ext uri="{FF2B5EF4-FFF2-40B4-BE49-F238E27FC236}">
                    <a16:creationId xmlns:a16="http://schemas.microsoft.com/office/drawing/2014/main" id="{94915B20-0FBE-1F02-74A7-F791DBF4F290}"/>
                  </a:ext>
                </a:extLst>
              </p:cNvPr>
              <p:cNvSpPr/>
              <p:nvPr/>
            </p:nvSpPr>
            <p:spPr>
              <a:xfrm>
                <a:off x="2123827" y="1822785"/>
                <a:ext cx="22239" cy="8423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3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572"/>
                      <a:pt x="86" y="1435"/>
                      <a:pt x="537" y="2034"/>
                    </a:cubicBezTo>
                    <a:cubicBezTo>
                      <a:pt x="482" y="1385"/>
                      <a:pt x="406" y="696"/>
                      <a:pt x="298" y="22"/>
                    </a:cubicBezTo>
                    <a:cubicBezTo>
                      <a:pt x="205" y="12"/>
                      <a:pt x="105" y="5"/>
                      <a:pt x="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5942;p68">
                <a:extLst>
                  <a:ext uri="{FF2B5EF4-FFF2-40B4-BE49-F238E27FC236}">
                    <a16:creationId xmlns:a16="http://schemas.microsoft.com/office/drawing/2014/main" id="{05200823-F1C9-7B58-2D14-E7D30A999805}"/>
                  </a:ext>
                </a:extLst>
              </p:cNvPr>
              <p:cNvSpPr/>
              <p:nvPr/>
            </p:nvSpPr>
            <p:spPr>
              <a:xfrm>
                <a:off x="2362534" y="1853266"/>
                <a:ext cx="37271" cy="77027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860" extrusionOk="0">
                    <a:moveTo>
                      <a:pt x="180" y="0"/>
                    </a:moveTo>
                    <a:cubicBezTo>
                      <a:pt x="98" y="641"/>
                      <a:pt x="40" y="1276"/>
                      <a:pt x="0" y="1859"/>
                    </a:cubicBezTo>
                    <a:cubicBezTo>
                      <a:pt x="385" y="1488"/>
                      <a:pt x="690" y="911"/>
                      <a:pt x="900" y="144"/>
                    </a:cubicBezTo>
                    <a:cubicBezTo>
                      <a:pt x="635" y="89"/>
                      <a:pt x="390" y="40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5943;p68">
                <a:extLst>
                  <a:ext uri="{FF2B5EF4-FFF2-40B4-BE49-F238E27FC236}">
                    <a16:creationId xmlns:a16="http://schemas.microsoft.com/office/drawing/2014/main" id="{DCB6721E-61CD-59C0-2042-DF3073159775}"/>
                  </a:ext>
                </a:extLst>
              </p:cNvPr>
              <p:cNvSpPr/>
              <p:nvPr/>
            </p:nvSpPr>
            <p:spPr>
              <a:xfrm>
                <a:off x="1946329" y="2863550"/>
                <a:ext cx="262679" cy="41499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10021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593" y="1540"/>
                      <a:pt x="701" y="3255"/>
                      <a:pt x="835" y="5043"/>
                    </a:cubicBezTo>
                    <a:cubicBezTo>
                      <a:pt x="835" y="5043"/>
                      <a:pt x="0" y="5752"/>
                      <a:pt x="595" y="7832"/>
                    </a:cubicBezTo>
                    <a:cubicBezTo>
                      <a:pt x="1017" y="9310"/>
                      <a:pt x="2411" y="10021"/>
                      <a:pt x="3617" y="10021"/>
                    </a:cubicBezTo>
                    <a:cubicBezTo>
                      <a:pt x="3737" y="10021"/>
                      <a:pt x="3855" y="10014"/>
                      <a:pt x="3971" y="10000"/>
                    </a:cubicBezTo>
                    <a:cubicBezTo>
                      <a:pt x="5240" y="9845"/>
                      <a:pt x="6325" y="8637"/>
                      <a:pt x="6325" y="7027"/>
                    </a:cubicBezTo>
                    <a:cubicBezTo>
                      <a:pt x="6325" y="5424"/>
                      <a:pt x="6333" y="2837"/>
                      <a:pt x="6343" y="675"/>
                    </a:cubicBezTo>
                    <a:cubicBezTo>
                      <a:pt x="4158" y="591"/>
                      <a:pt x="2064" y="283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5944;p68">
                <a:extLst>
                  <a:ext uri="{FF2B5EF4-FFF2-40B4-BE49-F238E27FC236}">
                    <a16:creationId xmlns:a16="http://schemas.microsoft.com/office/drawing/2014/main" id="{C642AA43-8EA1-4B95-4A98-21BE68D385CF}"/>
                  </a:ext>
                </a:extLst>
              </p:cNvPr>
              <p:cNvSpPr/>
              <p:nvPr/>
            </p:nvSpPr>
            <p:spPr>
              <a:xfrm>
                <a:off x="1968444" y="2863550"/>
                <a:ext cx="240565" cy="59096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14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367"/>
                      <a:pt x="31" y="745"/>
                      <a:pt x="51" y="1130"/>
                    </a:cubicBezTo>
                    <a:cubicBezTo>
                      <a:pt x="846" y="1227"/>
                      <a:pt x="2687" y="1426"/>
                      <a:pt x="4346" y="1426"/>
                    </a:cubicBezTo>
                    <a:cubicBezTo>
                      <a:pt x="4863" y="1426"/>
                      <a:pt x="5362" y="1407"/>
                      <a:pt x="5806" y="1359"/>
                    </a:cubicBezTo>
                    <a:cubicBezTo>
                      <a:pt x="5807" y="1128"/>
                      <a:pt x="5808" y="898"/>
                      <a:pt x="5809" y="675"/>
                    </a:cubicBezTo>
                    <a:cubicBezTo>
                      <a:pt x="3624" y="591"/>
                      <a:pt x="1530" y="28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5945;p68">
                <a:extLst>
                  <a:ext uri="{FF2B5EF4-FFF2-40B4-BE49-F238E27FC236}">
                    <a16:creationId xmlns:a16="http://schemas.microsoft.com/office/drawing/2014/main" id="{198703B6-4446-B536-1412-50F3D775C1B0}"/>
                  </a:ext>
                </a:extLst>
              </p:cNvPr>
              <p:cNvSpPr/>
              <p:nvPr/>
            </p:nvSpPr>
            <p:spPr>
              <a:xfrm>
                <a:off x="1946329" y="2995535"/>
                <a:ext cx="262224" cy="283013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834" extrusionOk="0">
                    <a:moveTo>
                      <a:pt x="704" y="1"/>
                    </a:moveTo>
                    <a:lnTo>
                      <a:pt x="704" y="1"/>
                    </a:lnTo>
                    <a:cubicBezTo>
                      <a:pt x="744" y="607"/>
                      <a:pt x="788" y="1226"/>
                      <a:pt x="835" y="1856"/>
                    </a:cubicBezTo>
                    <a:cubicBezTo>
                      <a:pt x="835" y="1856"/>
                      <a:pt x="0" y="2565"/>
                      <a:pt x="595" y="4645"/>
                    </a:cubicBezTo>
                    <a:cubicBezTo>
                      <a:pt x="1017" y="6123"/>
                      <a:pt x="2411" y="6834"/>
                      <a:pt x="3617" y="6834"/>
                    </a:cubicBezTo>
                    <a:cubicBezTo>
                      <a:pt x="3737" y="6834"/>
                      <a:pt x="3855" y="6827"/>
                      <a:pt x="3971" y="6813"/>
                    </a:cubicBezTo>
                    <a:cubicBezTo>
                      <a:pt x="5240" y="6658"/>
                      <a:pt x="6325" y="5450"/>
                      <a:pt x="6325" y="3840"/>
                    </a:cubicBezTo>
                    <a:cubicBezTo>
                      <a:pt x="6325" y="2959"/>
                      <a:pt x="6327" y="1779"/>
                      <a:pt x="6332" y="537"/>
                    </a:cubicBezTo>
                    <a:lnTo>
                      <a:pt x="6332" y="537"/>
                    </a:lnTo>
                    <a:cubicBezTo>
                      <a:pt x="6221" y="538"/>
                      <a:pt x="6089" y="539"/>
                      <a:pt x="5937" y="539"/>
                    </a:cubicBezTo>
                    <a:cubicBezTo>
                      <a:pt x="4785" y="539"/>
                      <a:pt x="2543" y="47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5946;p68">
                <a:extLst>
                  <a:ext uri="{FF2B5EF4-FFF2-40B4-BE49-F238E27FC236}">
                    <a16:creationId xmlns:a16="http://schemas.microsoft.com/office/drawing/2014/main" id="{B2CD5219-233B-619A-FB1B-1D91F435FE4A}"/>
                  </a:ext>
                </a:extLst>
              </p:cNvPr>
              <p:cNvSpPr/>
              <p:nvPr/>
            </p:nvSpPr>
            <p:spPr>
              <a:xfrm>
                <a:off x="1945501" y="3007048"/>
                <a:ext cx="265992" cy="274523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629" extrusionOk="0">
                    <a:moveTo>
                      <a:pt x="755" y="1"/>
                    </a:moveTo>
                    <a:cubicBezTo>
                      <a:pt x="710" y="1"/>
                      <a:pt x="674" y="39"/>
                      <a:pt x="677" y="86"/>
                    </a:cubicBezTo>
                    <a:cubicBezTo>
                      <a:pt x="708" y="553"/>
                      <a:pt x="743" y="1039"/>
                      <a:pt x="781" y="1550"/>
                    </a:cubicBezTo>
                    <a:cubicBezTo>
                      <a:pt x="635" y="1698"/>
                      <a:pt x="0" y="2476"/>
                      <a:pt x="546" y="4387"/>
                    </a:cubicBezTo>
                    <a:cubicBezTo>
                      <a:pt x="977" y="5893"/>
                      <a:pt x="2387" y="6628"/>
                      <a:pt x="3633" y="6628"/>
                    </a:cubicBezTo>
                    <a:cubicBezTo>
                      <a:pt x="3757" y="6628"/>
                      <a:pt x="3880" y="6620"/>
                      <a:pt x="3999" y="6605"/>
                    </a:cubicBezTo>
                    <a:cubicBezTo>
                      <a:pt x="5377" y="6438"/>
                      <a:pt x="6416" y="5129"/>
                      <a:pt x="6416" y="3562"/>
                    </a:cubicBezTo>
                    <a:cubicBezTo>
                      <a:pt x="6416" y="2711"/>
                      <a:pt x="6419" y="1596"/>
                      <a:pt x="6422" y="445"/>
                    </a:cubicBezTo>
                    <a:cubicBezTo>
                      <a:pt x="6422" y="401"/>
                      <a:pt x="6386" y="365"/>
                      <a:pt x="6341" y="365"/>
                    </a:cubicBezTo>
                    <a:cubicBezTo>
                      <a:pt x="6339" y="365"/>
                      <a:pt x="6337" y="365"/>
                      <a:pt x="6336" y="365"/>
                    </a:cubicBezTo>
                    <a:cubicBezTo>
                      <a:pt x="5914" y="394"/>
                      <a:pt x="5494" y="406"/>
                      <a:pt x="5084" y="406"/>
                    </a:cubicBezTo>
                    <a:cubicBezTo>
                      <a:pt x="3351" y="406"/>
                      <a:pt x="1773" y="184"/>
                      <a:pt x="770" y="2"/>
                    </a:cubicBezTo>
                    <a:cubicBezTo>
                      <a:pt x="765" y="1"/>
                      <a:pt x="760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5947;p68">
                <a:extLst>
                  <a:ext uri="{FF2B5EF4-FFF2-40B4-BE49-F238E27FC236}">
                    <a16:creationId xmlns:a16="http://schemas.microsoft.com/office/drawing/2014/main" id="{800EE258-3B46-E2A8-306F-09F1978797F1}"/>
                  </a:ext>
                </a:extLst>
              </p:cNvPr>
              <p:cNvSpPr/>
              <p:nvPr/>
            </p:nvSpPr>
            <p:spPr>
              <a:xfrm>
                <a:off x="1954777" y="3071198"/>
                <a:ext cx="35035" cy="10146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50" extrusionOk="0">
                    <a:moveTo>
                      <a:pt x="557" y="1"/>
                    </a:moveTo>
                    <a:cubicBezTo>
                      <a:pt x="439" y="121"/>
                      <a:pt x="1" y="655"/>
                      <a:pt x="128" y="1868"/>
                    </a:cubicBezTo>
                    <a:cubicBezTo>
                      <a:pt x="128" y="1301"/>
                      <a:pt x="360" y="709"/>
                      <a:pt x="360" y="709"/>
                    </a:cubicBezTo>
                    <a:cubicBezTo>
                      <a:pt x="396" y="1071"/>
                      <a:pt x="845" y="2449"/>
                      <a:pt x="845" y="2449"/>
                    </a:cubicBezTo>
                    <a:cubicBezTo>
                      <a:pt x="650" y="1532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5948;p68">
                <a:extLst>
                  <a:ext uri="{FF2B5EF4-FFF2-40B4-BE49-F238E27FC236}">
                    <a16:creationId xmlns:a16="http://schemas.microsoft.com/office/drawing/2014/main" id="{B96A8FC8-AD81-9310-B226-47445884D4EF}"/>
                  </a:ext>
                </a:extLst>
              </p:cNvPr>
              <p:cNvSpPr/>
              <p:nvPr/>
            </p:nvSpPr>
            <p:spPr>
              <a:xfrm>
                <a:off x="2326131" y="2859201"/>
                <a:ext cx="242719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1444" extrusionOk="0">
                    <a:moveTo>
                      <a:pt x="5761" y="1"/>
                    </a:moveTo>
                    <a:cubicBezTo>
                      <a:pt x="4334" y="282"/>
                      <a:pt x="2240" y="625"/>
                      <a:pt x="1" y="752"/>
                    </a:cubicBezTo>
                    <a:cubicBezTo>
                      <a:pt x="38" y="976"/>
                      <a:pt x="75" y="1207"/>
                      <a:pt x="113" y="1443"/>
                    </a:cubicBezTo>
                    <a:cubicBezTo>
                      <a:pt x="169" y="1444"/>
                      <a:pt x="228" y="1444"/>
                      <a:pt x="290" y="1444"/>
                    </a:cubicBezTo>
                    <a:cubicBezTo>
                      <a:pt x="1420" y="1444"/>
                      <a:pt x="3703" y="1383"/>
                      <a:pt x="5860" y="957"/>
                    </a:cubicBezTo>
                    <a:cubicBezTo>
                      <a:pt x="5828" y="631"/>
                      <a:pt x="5795" y="312"/>
                      <a:pt x="57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5949;p68">
                <a:extLst>
                  <a:ext uri="{FF2B5EF4-FFF2-40B4-BE49-F238E27FC236}">
                    <a16:creationId xmlns:a16="http://schemas.microsoft.com/office/drawing/2014/main" id="{4B8D5534-7FDE-BA3B-43E4-AD2E141CE2F9}"/>
                  </a:ext>
                </a:extLst>
              </p:cNvPr>
              <p:cNvSpPr/>
              <p:nvPr/>
            </p:nvSpPr>
            <p:spPr>
              <a:xfrm>
                <a:off x="2615570" y="2707338"/>
                <a:ext cx="127675" cy="17463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217" extrusionOk="0">
                    <a:moveTo>
                      <a:pt x="2980" y="1"/>
                    </a:moveTo>
                    <a:lnTo>
                      <a:pt x="1495" y="257"/>
                    </a:lnTo>
                    <a:cubicBezTo>
                      <a:pt x="1495" y="257"/>
                      <a:pt x="712" y="1276"/>
                      <a:pt x="428" y="2259"/>
                    </a:cubicBezTo>
                    <a:cubicBezTo>
                      <a:pt x="47" y="3581"/>
                      <a:pt x="0" y="4096"/>
                      <a:pt x="293" y="4203"/>
                    </a:cubicBezTo>
                    <a:cubicBezTo>
                      <a:pt x="317" y="4212"/>
                      <a:pt x="345" y="4216"/>
                      <a:pt x="375" y="4216"/>
                    </a:cubicBezTo>
                    <a:cubicBezTo>
                      <a:pt x="710" y="4216"/>
                      <a:pt x="1382" y="3677"/>
                      <a:pt x="1752" y="2680"/>
                    </a:cubicBezTo>
                    <a:cubicBezTo>
                      <a:pt x="1752" y="2680"/>
                      <a:pt x="3083" y="2115"/>
                      <a:pt x="2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5950;p68">
                <a:extLst>
                  <a:ext uri="{FF2B5EF4-FFF2-40B4-BE49-F238E27FC236}">
                    <a16:creationId xmlns:a16="http://schemas.microsoft.com/office/drawing/2014/main" id="{C4E03880-7E6C-A580-BA8B-D392719D7DD3}"/>
                  </a:ext>
                </a:extLst>
              </p:cNvPr>
              <p:cNvSpPr/>
              <p:nvPr/>
            </p:nvSpPr>
            <p:spPr>
              <a:xfrm>
                <a:off x="2622030" y="2797164"/>
                <a:ext cx="91853" cy="84813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048" extrusionOk="0">
                    <a:moveTo>
                      <a:pt x="660" y="0"/>
                    </a:moveTo>
                    <a:cubicBezTo>
                      <a:pt x="660" y="0"/>
                      <a:pt x="638" y="733"/>
                      <a:pt x="660" y="877"/>
                    </a:cubicBezTo>
                    <a:cubicBezTo>
                      <a:pt x="660" y="877"/>
                      <a:pt x="262" y="1302"/>
                      <a:pt x="1" y="1913"/>
                    </a:cubicBezTo>
                    <a:cubicBezTo>
                      <a:pt x="32" y="1972"/>
                      <a:pt x="77" y="2012"/>
                      <a:pt x="137" y="2034"/>
                    </a:cubicBezTo>
                    <a:cubicBezTo>
                      <a:pt x="161" y="2043"/>
                      <a:pt x="189" y="2047"/>
                      <a:pt x="219" y="2047"/>
                    </a:cubicBezTo>
                    <a:cubicBezTo>
                      <a:pt x="554" y="2047"/>
                      <a:pt x="1226" y="1508"/>
                      <a:pt x="1596" y="511"/>
                    </a:cubicBezTo>
                    <a:cubicBezTo>
                      <a:pt x="1596" y="511"/>
                      <a:pt x="1908" y="377"/>
                      <a:pt x="2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5951;p68">
                <a:extLst>
                  <a:ext uri="{FF2B5EF4-FFF2-40B4-BE49-F238E27FC236}">
                    <a16:creationId xmlns:a16="http://schemas.microsoft.com/office/drawing/2014/main" id="{EB775905-CC96-CF64-918B-241D18A38570}"/>
                  </a:ext>
                </a:extLst>
              </p:cNvPr>
              <p:cNvSpPr/>
              <p:nvPr/>
            </p:nvSpPr>
            <p:spPr>
              <a:xfrm>
                <a:off x="2245955" y="4068892"/>
                <a:ext cx="382734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72" extrusionOk="0">
                    <a:moveTo>
                      <a:pt x="9241" y="1"/>
                    </a:moveTo>
                    <a:cubicBezTo>
                      <a:pt x="8980" y="35"/>
                      <a:pt x="6842" y="305"/>
                      <a:pt x="4245" y="305"/>
                    </a:cubicBezTo>
                    <a:cubicBezTo>
                      <a:pt x="2887" y="305"/>
                      <a:pt x="1405" y="229"/>
                      <a:pt x="0" y="9"/>
                    </a:cubicBezTo>
                    <a:lnTo>
                      <a:pt x="0" y="9"/>
                    </a:lnTo>
                    <a:cubicBezTo>
                      <a:pt x="7" y="144"/>
                      <a:pt x="29" y="300"/>
                      <a:pt x="47" y="412"/>
                    </a:cubicBezTo>
                    <a:cubicBezTo>
                      <a:pt x="60" y="501"/>
                      <a:pt x="130" y="569"/>
                      <a:pt x="220" y="580"/>
                    </a:cubicBezTo>
                    <a:cubicBezTo>
                      <a:pt x="757" y="648"/>
                      <a:pt x="2659" y="871"/>
                      <a:pt x="4275" y="871"/>
                    </a:cubicBezTo>
                    <a:cubicBezTo>
                      <a:pt x="6482" y="871"/>
                      <a:pt x="8450" y="649"/>
                      <a:pt x="8981" y="583"/>
                    </a:cubicBezTo>
                    <a:cubicBezTo>
                      <a:pt x="9066" y="573"/>
                      <a:pt x="9134" y="511"/>
                      <a:pt x="9153" y="428"/>
                    </a:cubicBezTo>
                    <a:cubicBezTo>
                      <a:pt x="9183" y="293"/>
                      <a:pt x="9226" y="98"/>
                      <a:pt x="9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5952;p68">
                <a:extLst>
                  <a:ext uri="{FF2B5EF4-FFF2-40B4-BE49-F238E27FC236}">
                    <a16:creationId xmlns:a16="http://schemas.microsoft.com/office/drawing/2014/main" id="{CD8AFF27-98B1-F037-3AAE-6E97636B9015}"/>
                  </a:ext>
                </a:extLst>
              </p:cNvPr>
              <p:cNvSpPr/>
              <p:nvPr/>
            </p:nvSpPr>
            <p:spPr>
              <a:xfrm>
                <a:off x="2265295" y="3964985"/>
                <a:ext cx="103407" cy="100591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2429" extrusionOk="0">
                    <a:moveTo>
                      <a:pt x="2349" y="1"/>
                    </a:moveTo>
                    <a:cubicBezTo>
                      <a:pt x="1951" y="1"/>
                      <a:pt x="418" y="892"/>
                      <a:pt x="263" y="1258"/>
                    </a:cubicBezTo>
                    <a:cubicBezTo>
                      <a:pt x="93" y="1660"/>
                      <a:pt x="0" y="2248"/>
                      <a:pt x="263" y="2341"/>
                    </a:cubicBezTo>
                    <a:cubicBezTo>
                      <a:pt x="408" y="2392"/>
                      <a:pt x="613" y="2429"/>
                      <a:pt x="776" y="2429"/>
                    </a:cubicBezTo>
                    <a:cubicBezTo>
                      <a:pt x="911" y="2429"/>
                      <a:pt x="1017" y="2404"/>
                      <a:pt x="1038" y="2341"/>
                    </a:cubicBezTo>
                    <a:cubicBezTo>
                      <a:pt x="1084" y="2201"/>
                      <a:pt x="976" y="1562"/>
                      <a:pt x="1301" y="1185"/>
                    </a:cubicBezTo>
                    <a:cubicBezTo>
                      <a:pt x="1626" y="808"/>
                      <a:pt x="2497" y="119"/>
                      <a:pt x="2433" y="30"/>
                    </a:cubicBezTo>
                    <a:cubicBezTo>
                      <a:pt x="2419" y="10"/>
                      <a:pt x="2390" y="1"/>
                      <a:pt x="23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5953;p68">
                <a:extLst>
                  <a:ext uri="{FF2B5EF4-FFF2-40B4-BE49-F238E27FC236}">
                    <a16:creationId xmlns:a16="http://schemas.microsoft.com/office/drawing/2014/main" id="{EBFFDEAD-BCF0-9982-B3C4-14E8F3D50305}"/>
                  </a:ext>
                </a:extLst>
              </p:cNvPr>
              <p:cNvSpPr/>
              <p:nvPr/>
            </p:nvSpPr>
            <p:spPr>
              <a:xfrm>
                <a:off x="2288114" y="2960872"/>
                <a:ext cx="261271" cy="747868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18059" extrusionOk="0">
                    <a:moveTo>
                      <a:pt x="6309" y="0"/>
                    </a:moveTo>
                    <a:cubicBezTo>
                      <a:pt x="6309" y="0"/>
                      <a:pt x="3956" y="1456"/>
                      <a:pt x="1818" y="7650"/>
                    </a:cubicBezTo>
                    <a:cubicBezTo>
                      <a:pt x="66" y="12729"/>
                      <a:pt x="1" y="18058"/>
                      <a:pt x="1876" y="18058"/>
                    </a:cubicBezTo>
                    <a:cubicBezTo>
                      <a:pt x="2288" y="18058"/>
                      <a:pt x="2792" y="17802"/>
                      <a:pt x="3393" y="17230"/>
                    </a:cubicBezTo>
                    <a:lnTo>
                      <a:pt x="4544" y="17230"/>
                    </a:lnTo>
                    <a:lnTo>
                      <a:pt x="4544" y="15509"/>
                    </a:lnTo>
                    <a:lnTo>
                      <a:pt x="3330" y="15509"/>
                    </a:lnTo>
                    <a:cubicBezTo>
                      <a:pt x="3330" y="15509"/>
                      <a:pt x="2738" y="16817"/>
                      <a:pt x="2217" y="16817"/>
                    </a:cubicBezTo>
                    <a:cubicBezTo>
                      <a:pt x="2140" y="16817"/>
                      <a:pt x="2065" y="16788"/>
                      <a:pt x="1994" y="16723"/>
                    </a:cubicBezTo>
                    <a:cubicBezTo>
                      <a:pt x="1394" y="16179"/>
                      <a:pt x="2531" y="10437"/>
                      <a:pt x="6309" y="6477"/>
                    </a:cubicBezTo>
                    <a:lnTo>
                      <a:pt x="63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5954;p68">
                <a:extLst>
                  <a:ext uri="{FF2B5EF4-FFF2-40B4-BE49-F238E27FC236}">
                    <a16:creationId xmlns:a16="http://schemas.microsoft.com/office/drawing/2014/main" id="{27CC159C-8FB5-BB18-4D83-5814695624A6}"/>
                  </a:ext>
                </a:extLst>
              </p:cNvPr>
              <p:cNvSpPr/>
              <p:nvPr/>
            </p:nvSpPr>
            <p:spPr>
              <a:xfrm>
                <a:off x="2325883" y="3581827"/>
                <a:ext cx="150452" cy="121504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934" extrusionOk="0">
                    <a:moveTo>
                      <a:pt x="1041" y="1"/>
                    </a:moveTo>
                    <a:lnTo>
                      <a:pt x="1040" y="1"/>
                    </a:lnTo>
                    <a:cubicBezTo>
                      <a:pt x="1040" y="1"/>
                      <a:pt x="1" y="2934"/>
                      <a:pt x="1301" y="2934"/>
                    </a:cubicBezTo>
                    <a:cubicBezTo>
                      <a:pt x="1387" y="2934"/>
                      <a:pt x="1483" y="2921"/>
                      <a:pt x="1591" y="2893"/>
                    </a:cubicBezTo>
                    <a:cubicBezTo>
                      <a:pt x="1860" y="2760"/>
                      <a:pt x="2156" y="2545"/>
                      <a:pt x="2481" y="2236"/>
                    </a:cubicBezTo>
                    <a:lnTo>
                      <a:pt x="3632" y="2236"/>
                    </a:lnTo>
                    <a:lnTo>
                      <a:pt x="3632" y="515"/>
                    </a:lnTo>
                    <a:lnTo>
                      <a:pt x="2418" y="515"/>
                    </a:lnTo>
                    <a:cubicBezTo>
                      <a:pt x="2418" y="515"/>
                      <a:pt x="1826" y="1823"/>
                      <a:pt x="1305" y="1823"/>
                    </a:cubicBezTo>
                    <a:cubicBezTo>
                      <a:pt x="1228" y="1823"/>
                      <a:pt x="1153" y="1794"/>
                      <a:pt x="1082" y="1729"/>
                    </a:cubicBezTo>
                    <a:cubicBezTo>
                      <a:pt x="900" y="1565"/>
                      <a:pt x="879" y="923"/>
                      <a:pt x="10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5955;p68">
                <a:extLst>
                  <a:ext uri="{FF2B5EF4-FFF2-40B4-BE49-F238E27FC236}">
                    <a16:creationId xmlns:a16="http://schemas.microsoft.com/office/drawing/2014/main" id="{5CAF96F6-EE46-BA17-2531-4F79F8A0EAC3}"/>
                  </a:ext>
                </a:extLst>
              </p:cNvPr>
              <p:cNvSpPr/>
              <p:nvPr/>
            </p:nvSpPr>
            <p:spPr>
              <a:xfrm>
                <a:off x="2396162" y="2960872"/>
                <a:ext cx="153226" cy="521756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2599" extrusionOk="0">
                    <a:moveTo>
                      <a:pt x="3700" y="0"/>
                    </a:moveTo>
                    <a:cubicBezTo>
                      <a:pt x="3700" y="0"/>
                      <a:pt x="2970" y="453"/>
                      <a:pt x="1955" y="1921"/>
                    </a:cubicBezTo>
                    <a:cubicBezTo>
                      <a:pt x="1179" y="3562"/>
                      <a:pt x="137" y="6818"/>
                      <a:pt x="0" y="12599"/>
                    </a:cubicBezTo>
                    <a:cubicBezTo>
                      <a:pt x="699" y="10657"/>
                      <a:pt x="1898" y="8365"/>
                      <a:pt x="3700" y="6477"/>
                    </a:cubicBezTo>
                    <a:lnTo>
                      <a:pt x="37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5956;p68">
                <a:extLst>
                  <a:ext uri="{FF2B5EF4-FFF2-40B4-BE49-F238E27FC236}">
                    <a16:creationId xmlns:a16="http://schemas.microsoft.com/office/drawing/2014/main" id="{D7F76E4D-1630-787A-C153-066E78B89856}"/>
                  </a:ext>
                </a:extLst>
              </p:cNvPr>
              <p:cNvSpPr/>
              <p:nvPr/>
            </p:nvSpPr>
            <p:spPr>
              <a:xfrm>
                <a:off x="2590018" y="3422923"/>
                <a:ext cx="536913" cy="317924"/>
              </a:xfrm>
              <a:custGeom>
                <a:avLst/>
                <a:gdLst/>
                <a:ahLst/>
                <a:cxnLst/>
                <a:rect l="l" t="t" r="r" b="b"/>
                <a:pathLst>
                  <a:path w="12965" h="7677" extrusionOk="0">
                    <a:moveTo>
                      <a:pt x="12582" y="0"/>
                    </a:moveTo>
                    <a:lnTo>
                      <a:pt x="162" y="1585"/>
                    </a:lnTo>
                    <a:cubicBezTo>
                      <a:pt x="162" y="1585"/>
                      <a:pt x="1" y="3662"/>
                      <a:pt x="60" y="6140"/>
                    </a:cubicBezTo>
                    <a:cubicBezTo>
                      <a:pt x="63" y="6274"/>
                      <a:pt x="134" y="6399"/>
                      <a:pt x="248" y="6472"/>
                    </a:cubicBezTo>
                    <a:cubicBezTo>
                      <a:pt x="666" y="6735"/>
                      <a:pt x="1707" y="7368"/>
                      <a:pt x="2363" y="7562"/>
                    </a:cubicBezTo>
                    <a:cubicBezTo>
                      <a:pt x="2576" y="7626"/>
                      <a:pt x="3083" y="7677"/>
                      <a:pt x="3793" y="7677"/>
                    </a:cubicBezTo>
                    <a:cubicBezTo>
                      <a:pt x="5681" y="7677"/>
                      <a:pt x="9003" y="7315"/>
                      <a:pt x="12055" y="5861"/>
                    </a:cubicBezTo>
                    <a:cubicBezTo>
                      <a:pt x="12617" y="5593"/>
                      <a:pt x="12964" y="5015"/>
                      <a:pt x="12957" y="4392"/>
                    </a:cubicBezTo>
                    <a:cubicBezTo>
                      <a:pt x="12944" y="3294"/>
                      <a:pt x="12874" y="1492"/>
                      <a:pt x="125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5957;p68">
                <a:extLst>
                  <a:ext uri="{FF2B5EF4-FFF2-40B4-BE49-F238E27FC236}">
                    <a16:creationId xmlns:a16="http://schemas.microsoft.com/office/drawing/2014/main" id="{93B53037-A9C1-8489-0640-D187ACA1FBF0}"/>
                  </a:ext>
                </a:extLst>
              </p:cNvPr>
              <p:cNvSpPr/>
              <p:nvPr/>
            </p:nvSpPr>
            <p:spPr>
              <a:xfrm>
                <a:off x="2590018" y="3475394"/>
                <a:ext cx="120303" cy="260733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296" extrusionOk="0">
                    <a:moveTo>
                      <a:pt x="2647" y="1"/>
                    </a:moveTo>
                    <a:lnTo>
                      <a:pt x="162" y="318"/>
                    </a:lnTo>
                    <a:cubicBezTo>
                      <a:pt x="162" y="318"/>
                      <a:pt x="1" y="2395"/>
                      <a:pt x="60" y="4873"/>
                    </a:cubicBezTo>
                    <a:cubicBezTo>
                      <a:pt x="63" y="5007"/>
                      <a:pt x="134" y="5132"/>
                      <a:pt x="248" y="5205"/>
                    </a:cubicBezTo>
                    <a:cubicBezTo>
                      <a:pt x="666" y="5468"/>
                      <a:pt x="1707" y="6101"/>
                      <a:pt x="2363" y="6295"/>
                    </a:cubicBezTo>
                    <a:cubicBezTo>
                      <a:pt x="2904" y="6216"/>
                      <a:pt x="2488" y="3541"/>
                      <a:pt x="2472" y="2860"/>
                    </a:cubicBezTo>
                    <a:cubicBezTo>
                      <a:pt x="2460" y="2323"/>
                      <a:pt x="2591" y="678"/>
                      <a:pt x="2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5958;p68">
                <a:extLst>
                  <a:ext uri="{FF2B5EF4-FFF2-40B4-BE49-F238E27FC236}">
                    <a16:creationId xmlns:a16="http://schemas.microsoft.com/office/drawing/2014/main" id="{61AD7C4B-7C1C-6BB6-1322-95839E33A338}"/>
                  </a:ext>
                </a:extLst>
              </p:cNvPr>
              <p:cNvSpPr/>
              <p:nvPr/>
            </p:nvSpPr>
            <p:spPr>
              <a:xfrm>
                <a:off x="2593207" y="3422923"/>
                <a:ext cx="526808" cy="159024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840" extrusionOk="0">
                    <a:moveTo>
                      <a:pt x="12505" y="0"/>
                    </a:moveTo>
                    <a:lnTo>
                      <a:pt x="85" y="1585"/>
                    </a:lnTo>
                    <a:cubicBezTo>
                      <a:pt x="85" y="1585"/>
                      <a:pt x="35" y="2234"/>
                      <a:pt x="1" y="3239"/>
                    </a:cubicBezTo>
                    <a:cubicBezTo>
                      <a:pt x="505" y="3468"/>
                      <a:pt x="1453" y="3840"/>
                      <a:pt x="2284" y="3840"/>
                    </a:cubicBezTo>
                    <a:cubicBezTo>
                      <a:pt x="2322" y="3840"/>
                      <a:pt x="2360" y="3839"/>
                      <a:pt x="2398" y="3838"/>
                    </a:cubicBezTo>
                    <a:cubicBezTo>
                      <a:pt x="3560" y="3789"/>
                      <a:pt x="10045" y="2841"/>
                      <a:pt x="12721" y="1475"/>
                    </a:cubicBezTo>
                    <a:cubicBezTo>
                      <a:pt x="12667" y="974"/>
                      <a:pt x="12597" y="472"/>
                      <a:pt x="125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5959;p68">
                <a:extLst>
                  <a:ext uri="{FF2B5EF4-FFF2-40B4-BE49-F238E27FC236}">
                    <a16:creationId xmlns:a16="http://schemas.microsoft.com/office/drawing/2014/main" id="{4900C93A-CB4D-91E3-2E36-1025CEAAA7BB}"/>
                  </a:ext>
                </a:extLst>
              </p:cNvPr>
              <p:cNvSpPr/>
              <p:nvPr/>
            </p:nvSpPr>
            <p:spPr>
              <a:xfrm>
                <a:off x="2721795" y="3057738"/>
                <a:ext cx="230543" cy="173974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4201" extrusionOk="0">
                    <a:moveTo>
                      <a:pt x="4032" y="0"/>
                    </a:moveTo>
                    <a:cubicBezTo>
                      <a:pt x="3291" y="0"/>
                      <a:pt x="2870" y="911"/>
                      <a:pt x="2870" y="911"/>
                    </a:cubicBezTo>
                    <a:cubicBezTo>
                      <a:pt x="2870" y="911"/>
                      <a:pt x="2261" y="474"/>
                      <a:pt x="1616" y="474"/>
                    </a:cubicBezTo>
                    <a:cubicBezTo>
                      <a:pt x="1347" y="474"/>
                      <a:pt x="1072" y="549"/>
                      <a:pt x="832" y="764"/>
                    </a:cubicBezTo>
                    <a:cubicBezTo>
                      <a:pt x="1" y="1506"/>
                      <a:pt x="692" y="3805"/>
                      <a:pt x="3444" y="4197"/>
                    </a:cubicBezTo>
                    <a:cubicBezTo>
                      <a:pt x="3464" y="4199"/>
                      <a:pt x="3484" y="4201"/>
                      <a:pt x="3504" y="4201"/>
                    </a:cubicBezTo>
                    <a:cubicBezTo>
                      <a:pt x="3583" y="4201"/>
                      <a:pt x="3662" y="4179"/>
                      <a:pt x="3726" y="4133"/>
                    </a:cubicBezTo>
                    <a:cubicBezTo>
                      <a:pt x="4853" y="3324"/>
                      <a:pt x="5567" y="771"/>
                      <a:pt x="4631" y="190"/>
                    </a:cubicBezTo>
                    <a:cubicBezTo>
                      <a:pt x="4413" y="55"/>
                      <a:pt x="4213" y="0"/>
                      <a:pt x="4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5960;p68">
                <a:extLst>
                  <a:ext uri="{FF2B5EF4-FFF2-40B4-BE49-F238E27FC236}">
                    <a16:creationId xmlns:a16="http://schemas.microsoft.com/office/drawing/2014/main" id="{397833D1-18D9-9324-9B1A-D376AB7B1A18}"/>
                  </a:ext>
                </a:extLst>
              </p:cNvPr>
              <p:cNvSpPr/>
              <p:nvPr/>
            </p:nvSpPr>
            <p:spPr>
              <a:xfrm>
                <a:off x="2615570" y="2800518"/>
                <a:ext cx="295437" cy="148919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3596" extrusionOk="0">
                    <a:moveTo>
                      <a:pt x="5172" y="1"/>
                    </a:moveTo>
                    <a:cubicBezTo>
                      <a:pt x="5126" y="1"/>
                      <a:pt x="5081" y="1"/>
                      <a:pt x="5036" y="2"/>
                    </a:cubicBezTo>
                    <a:cubicBezTo>
                      <a:pt x="4824" y="8"/>
                      <a:pt x="4617" y="25"/>
                      <a:pt x="4410" y="44"/>
                    </a:cubicBezTo>
                    <a:cubicBezTo>
                      <a:pt x="3997" y="80"/>
                      <a:pt x="3587" y="135"/>
                      <a:pt x="3179" y="205"/>
                    </a:cubicBezTo>
                    <a:cubicBezTo>
                      <a:pt x="2771" y="269"/>
                      <a:pt x="2366" y="353"/>
                      <a:pt x="1960" y="467"/>
                    </a:cubicBezTo>
                    <a:cubicBezTo>
                      <a:pt x="1756" y="526"/>
                      <a:pt x="1554" y="587"/>
                      <a:pt x="1349" y="686"/>
                    </a:cubicBezTo>
                    <a:cubicBezTo>
                      <a:pt x="1247" y="728"/>
                      <a:pt x="1144" y="800"/>
                      <a:pt x="1040" y="869"/>
                    </a:cubicBezTo>
                    <a:cubicBezTo>
                      <a:pt x="947" y="950"/>
                      <a:pt x="855" y="1038"/>
                      <a:pt x="787" y="1133"/>
                    </a:cubicBezTo>
                    <a:cubicBezTo>
                      <a:pt x="644" y="1322"/>
                      <a:pt x="543" y="1523"/>
                      <a:pt x="455" y="1724"/>
                    </a:cubicBezTo>
                    <a:cubicBezTo>
                      <a:pt x="365" y="1925"/>
                      <a:pt x="298" y="2130"/>
                      <a:pt x="235" y="2335"/>
                    </a:cubicBezTo>
                    <a:cubicBezTo>
                      <a:pt x="136" y="2663"/>
                      <a:pt x="42" y="3071"/>
                      <a:pt x="8" y="3226"/>
                    </a:cubicBezTo>
                    <a:cubicBezTo>
                      <a:pt x="0" y="3264"/>
                      <a:pt x="20" y="3302"/>
                      <a:pt x="55" y="3318"/>
                    </a:cubicBezTo>
                    <a:lnTo>
                      <a:pt x="674" y="3588"/>
                    </a:lnTo>
                    <a:cubicBezTo>
                      <a:pt x="685" y="3593"/>
                      <a:pt x="697" y="3596"/>
                      <a:pt x="708" y="3596"/>
                    </a:cubicBezTo>
                    <a:cubicBezTo>
                      <a:pt x="750" y="3596"/>
                      <a:pt x="787" y="3561"/>
                      <a:pt x="785" y="3513"/>
                    </a:cubicBezTo>
                    <a:cubicBezTo>
                      <a:pt x="776" y="3175"/>
                      <a:pt x="804" y="2817"/>
                      <a:pt x="854" y="2480"/>
                    </a:cubicBezTo>
                    <a:cubicBezTo>
                      <a:pt x="917" y="2101"/>
                      <a:pt x="1013" y="1716"/>
                      <a:pt x="1197" y="1425"/>
                    </a:cubicBezTo>
                    <a:cubicBezTo>
                      <a:pt x="1288" y="1274"/>
                      <a:pt x="1389" y="1179"/>
                      <a:pt x="1557" y="1095"/>
                    </a:cubicBezTo>
                    <a:cubicBezTo>
                      <a:pt x="1714" y="1007"/>
                      <a:pt x="1900" y="938"/>
                      <a:pt x="2085" y="875"/>
                    </a:cubicBezTo>
                    <a:cubicBezTo>
                      <a:pt x="2458" y="752"/>
                      <a:pt x="2852" y="670"/>
                      <a:pt x="3246" y="600"/>
                    </a:cubicBezTo>
                    <a:cubicBezTo>
                      <a:pt x="3641" y="535"/>
                      <a:pt x="4041" y="490"/>
                      <a:pt x="4440" y="464"/>
                    </a:cubicBezTo>
                    <a:cubicBezTo>
                      <a:pt x="4584" y="459"/>
                      <a:pt x="4728" y="454"/>
                      <a:pt x="4870" y="454"/>
                    </a:cubicBezTo>
                    <a:cubicBezTo>
                      <a:pt x="4925" y="454"/>
                      <a:pt x="4980" y="455"/>
                      <a:pt x="5035" y="456"/>
                    </a:cubicBezTo>
                    <a:cubicBezTo>
                      <a:pt x="5228" y="461"/>
                      <a:pt x="5432" y="474"/>
                      <a:pt x="5556" y="531"/>
                    </a:cubicBezTo>
                    <a:cubicBezTo>
                      <a:pt x="5815" y="634"/>
                      <a:pt x="6008" y="979"/>
                      <a:pt x="6136" y="1321"/>
                    </a:cubicBezTo>
                    <a:cubicBezTo>
                      <a:pt x="6252" y="1654"/>
                      <a:pt x="6336" y="1896"/>
                      <a:pt x="6359" y="2232"/>
                    </a:cubicBezTo>
                    <a:cubicBezTo>
                      <a:pt x="6361" y="2263"/>
                      <a:pt x="6379" y="2291"/>
                      <a:pt x="6407" y="2302"/>
                    </a:cubicBezTo>
                    <a:lnTo>
                      <a:pt x="7018" y="2553"/>
                    </a:lnTo>
                    <a:cubicBezTo>
                      <a:pt x="7028" y="2557"/>
                      <a:pt x="7039" y="2559"/>
                      <a:pt x="7050" y="2559"/>
                    </a:cubicBezTo>
                    <a:cubicBezTo>
                      <a:pt x="7094" y="2559"/>
                      <a:pt x="7134" y="2523"/>
                      <a:pt x="7130" y="2475"/>
                    </a:cubicBezTo>
                    <a:cubicBezTo>
                      <a:pt x="7097" y="2022"/>
                      <a:pt x="6900" y="1420"/>
                      <a:pt x="6710" y="1061"/>
                    </a:cubicBezTo>
                    <a:cubicBezTo>
                      <a:pt x="6607" y="865"/>
                      <a:pt x="6484" y="673"/>
                      <a:pt x="6332" y="494"/>
                    </a:cubicBezTo>
                    <a:cubicBezTo>
                      <a:pt x="6181" y="318"/>
                      <a:pt x="5980" y="145"/>
                      <a:pt x="5721" y="62"/>
                    </a:cubicBezTo>
                    <a:cubicBezTo>
                      <a:pt x="5656" y="37"/>
                      <a:pt x="5593" y="24"/>
                      <a:pt x="5533" y="20"/>
                    </a:cubicBezTo>
                    <a:cubicBezTo>
                      <a:pt x="5471" y="11"/>
                      <a:pt x="5413" y="6"/>
                      <a:pt x="5360" y="6"/>
                    </a:cubicBezTo>
                    <a:cubicBezTo>
                      <a:pt x="5296" y="2"/>
                      <a:pt x="5234" y="1"/>
                      <a:pt x="51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5961;p68">
                <a:extLst>
                  <a:ext uri="{FF2B5EF4-FFF2-40B4-BE49-F238E27FC236}">
                    <a16:creationId xmlns:a16="http://schemas.microsoft.com/office/drawing/2014/main" id="{FB324BE1-F8CD-BA17-D8A5-4FC690D5D285}"/>
                  </a:ext>
                </a:extLst>
              </p:cNvPr>
              <p:cNvSpPr/>
              <p:nvPr/>
            </p:nvSpPr>
            <p:spPr>
              <a:xfrm>
                <a:off x="2562685" y="3335954"/>
                <a:ext cx="575344" cy="226775"/>
              </a:xfrm>
              <a:custGeom>
                <a:avLst/>
                <a:gdLst/>
                <a:ahLst/>
                <a:cxnLst/>
                <a:rect l="l" t="t" r="r" b="b"/>
                <a:pathLst>
                  <a:path w="13893" h="5476" extrusionOk="0">
                    <a:moveTo>
                      <a:pt x="11663" y="0"/>
                    </a:moveTo>
                    <a:cubicBezTo>
                      <a:pt x="11663" y="0"/>
                      <a:pt x="3983" y="619"/>
                      <a:pt x="1413" y="1548"/>
                    </a:cubicBezTo>
                    <a:cubicBezTo>
                      <a:pt x="1413" y="1548"/>
                      <a:pt x="1" y="2119"/>
                      <a:pt x="253" y="4833"/>
                    </a:cubicBezTo>
                    <a:cubicBezTo>
                      <a:pt x="261" y="4911"/>
                      <a:pt x="311" y="4979"/>
                      <a:pt x="383" y="5006"/>
                    </a:cubicBezTo>
                    <a:cubicBezTo>
                      <a:pt x="989" y="5231"/>
                      <a:pt x="1893" y="5476"/>
                      <a:pt x="3108" y="5476"/>
                    </a:cubicBezTo>
                    <a:cubicBezTo>
                      <a:pt x="3475" y="5476"/>
                      <a:pt x="3870" y="5453"/>
                      <a:pt x="4294" y="5401"/>
                    </a:cubicBezTo>
                    <a:cubicBezTo>
                      <a:pt x="6431" y="5141"/>
                      <a:pt x="11657" y="4105"/>
                      <a:pt x="13763" y="3289"/>
                    </a:cubicBezTo>
                    <a:cubicBezTo>
                      <a:pt x="13844" y="3259"/>
                      <a:pt x="13892" y="3180"/>
                      <a:pt x="13890" y="3095"/>
                    </a:cubicBezTo>
                    <a:cubicBezTo>
                      <a:pt x="13874" y="2657"/>
                      <a:pt x="13795" y="1330"/>
                      <a:pt x="13366" y="692"/>
                    </a:cubicBezTo>
                    <a:cubicBezTo>
                      <a:pt x="12901" y="0"/>
                      <a:pt x="11663" y="0"/>
                      <a:pt x="116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5962;p68">
                <a:extLst>
                  <a:ext uri="{FF2B5EF4-FFF2-40B4-BE49-F238E27FC236}">
                    <a16:creationId xmlns:a16="http://schemas.microsoft.com/office/drawing/2014/main" id="{CBB16790-D60F-4F76-0E72-B64467599826}"/>
                  </a:ext>
                </a:extLst>
              </p:cNvPr>
              <p:cNvSpPr/>
              <p:nvPr/>
            </p:nvSpPr>
            <p:spPr>
              <a:xfrm>
                <a:off x="2562685" y="3400063"/>
                <a:ext cx="152025" cy="162461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923" extrusionOk="0">
                    <a:moveTo>
                      <a:pt x="1413" y="0"/>
                    </a:moveTo>
                    <a:cubicBezTo>
                      <a:pt x="1413" y="0"/>
                      <a:pt x="1" y="571"/>
                      <a:pt x="253" y="3285"/>
                    </a:cubicBezTo>
                    <a:cubicBezTo>
                      <a:pt x="261" y="3363"/>
                      <a:pt x="311" y="3431"/>
                      <a:pt x="383" y="3458"/>
                    </a:cubicBezTo>
                    <a:cubicBezTo>
                      <a:pt x="989" y="3683"/>
                      <a:pt x="1898" y="3923"/>
                      <a:pt x="3114" y="3923"/>
                    </a:cubicBezTo>
                    <a:cubicBezTo>
                      <a:pt x="3180" y="3923"/>
                      <a:pt x="3246" y="3922"/>
                      <a:pt x="3314" y="3921"/>
                    </a:cubicBezTo>
                    <a:cubicBezTo>
                      <a:pt x="3394" y="2972"/>
                      <a:pt x="3671" y="1287"/>
                      <a:pt x="3302" y="977"/>
                    </a:cubicBezTo>
                    <a:cubicBezTo>
                      <a:pt x="2915" y="653"/>
                      <a:pt x="1290" y="266"/>
                      <a:pt x="14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5963;p68">
                <a:extLst>
                  <a:ext uri="{FF2B5EF4-FFF2-40B4-BE49-F238E27FC236}">
                    <a16:creationId xmlns:a16="http://schemas.microsoft.com/office/drawing/2014/main" id="{5574077B-2B98-77FF-5EA0-BEEC345E5362}"/>
                  </a:ext>
                </a:extLst>
              </p:cNvPr>
              <p:cNvSpPr/>
              <p:nvPr/>
            </p:nvSpPr>
            <p:spPr>
              <a:xfrm>
                <a:off x="2949569" y="2990400"/>
                <a:ext cx="162213" cy="224621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5424" extrusionOk="0">
                    <a:moveTo>
                      <a:pt x="485" y="1"/>
                    </a:moveTo>
                    <a:cubicBezTo>
                      <a:pt x="439" y="1"/>
                      <a:pt x="400" y="10"/>
                      <a:pt x="371" y="31"/>
                    </a:cubicBezTo>
                    <a:cubicBezTo>
                      <a:pt x="1" y="290"/>
                      <a:pt x="386" y="1363"/>
                      <a:pt x="1145" y="2430"/>
                    </a:cubicBezTo>
                    <a:cubicBezTo>
                      <a:pt x="1884" y="3472"/>
                      <a:pt x="3137" y="5423"/>
                      <a:pt x="3531" y="5423"/>
                    </a:cubicBezTo>
                    <a:cubicBezTo>
                      <a:pt x="3541" y="5423"/>
                      <a:pt x="3551" y="5422"/>
                      <a:pt x="3560" y="5419"/>
                    </a:cubicBezTo>
                    <a:cubicBezTo>
                      <a:pt x="3917" y="5311"/>
                      <a:pt x="3189" y="2632"/>
                      <a:pt x="2601" y="1719"/>
                    </a:cubicBezTo>
                    <a:cubicBezTo>
                      <a:pt x="2068" y="891"/>
                      <a:pt x="926" y="1"/>
                      <a:pt x="4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5964;p68">
                <a:extLst>
                  <a:ext uri="{FF2B5EF4-FFF2-40B4-BE49-F238E27FC236}">
                    <a16:creationId xmlns:a16="http://schemas.microsoft.com/office/drawing/2014/main" id="{26E0618E-82B6-E7F3-9D94-76DD098A447F}"/>
                  </a:ext>
                </a:extLst>
              </p:cNvPr>
              <p:cNvSpPr/>
              <p:nvPr/>
            </p:nvSpPr>
            <p:spPr>
              <a:xfrm>
                <a:off x="2881651" y="3067636"/>
                <a:ext cx="43897" cy="60297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456" extrusionOk="0">
                    <a:moveTo>
                      <a:pt x="296" y="0"/>
                    </a:moveTo>
                    <a:cubicBezTo>
                      <a:pt x="274" y="0"/>
                      <a:pt x="252" y="3"/>
                      <a:pt x="230" y="8"/>
                    </a:cubicBezTo>
                    <a:cubicBezTo>
                      <a:pt x="1" y="66"/>
                      <a:pt x="323" y="503"/>
                      <a:pt x="416" y="969"/>
                    </a:cubicBezTo>
                    <a:cubicBezTo>
                      <a:pt x="475" y="1266"/>
                      <a:pt x="624" y="1456"/>
                      <a:pt x="755" y="1456"/>
                    </a:cubicBezTo>
                    <a:cubicBezTo>
                      <a:pt x="829" y="1456"/>
                      <a:pt x="897" y="1396"/>
                      <a:pt x="942" y="1262"/>
                    </a:cubicBezTo>
                    <a:cubicBezTo>
                      <a:pt x="1060" y="910"/>
                      <a:pt x="703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5965;p68">
                <a:extLst>
                  <a:ext uri="{FF2B5EF4-FFF2-40B4-BE49-F238E27FC236}">
                    <a16:creationId xmlns:a16="http://schemas.microsoft.com/office/drawing/2014/main" id="{A9813E45-560D-D1CE-1B47-2DAC9752A129}"/>
                  </a:ext>
                </a:extLst>
              </p:cNvPr>
              <p:cNvSpPr/>
              <p:nvPr/>
            </p:nvSpPr>
            <p:spPr>
              <a:xfrm>
                <a:off x="2133062" y="1819017"/>
                <a:ext cx="257876" cy="121629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37" extrusionOk="0">
                    <a:moveTo>
                      <a:pt x="14" y="0"/>
                    </a:moveTo>
                    <a:cubicBezTo>
                      <a:pt x="0" y="808"/>
                      <a:pt x="153" y="1875"/>
                      <a:pt x="895" y="2344"/>
                    </a:cubicBezTo>
                    <a:cubicBezTo>
                      <a:pt x="1107" y="2477"/>
                      <a:pt x="1318" y="2531"/>
                      <a:pt x="1520" y="2531"/>
                    </a:cubicBezTo>
                    <a:cubicBezTo>
                      <a:pt x="2306" y="2531"/>
                      <a:pt x="2949" y="1719"/>
                      <a:pt x="2949" y="1719"/>
                    </a:cubicBezTo>
                    <a:cubicBezTo>
                      <a:pt x="2949" y="1719"/>
                      <a:pt x="3450" y="2936"/>
                      <a:pt x="4406" y="2936"/>
                    </a:cubicBezTo>
                    <a:cubicBezTo>
                      <a:pt x="4515" y="2936"/>
                      <a:pt x="4630" y="2920"/>
                      <a:pt x="4751" y="2885"/>
                    </a:cubicBezTo>
                    <a:cubicBezTo>
                      <a:pt x="5601" y="2637"/>
                      <a:pt x="6020" y="1637"/>
                      <a:pt x="6227" y="852"/>
                    </a:cubicBezTo>
                    <a:cubicBezTo>
                      <a:pt x="5553" y="715"/>
                      <a:pt x="5050" y="704"/>
                      <a:pt x="5050" y="704"/>
                    </a:cubicBezTo>
                    <a:cubicBezTo>
                      <a:pt x="5050" y="704"/>
                      <a:pt x="4369" y="1273"/>
                      <a:pt x="3294" y="1273"/>
                    </a:cubicBezTo>
                    <a:cubicBezTo>
                      <a:pt x="3185" y="1273"/>
                      <a:pt x="3073" y="1267"/>
                      <a:pt x="2956" y="1254"/>
                    </a:cubicBezTo>
                    <a:cubicBezTo>
                      <a:pt x="1598" y="1105"/>
                      <a:pt x="905" y="241"/>
                      <a:pt x="905" y="241"/>
                    </a:cubicBezTo>
                    <a:cubicBezTo>
                      <a:pt x="905" y="241"/>
                      <a:pt x="560" y="55"/>
                      <a:pt x="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5966;p68">
                <a:extLst>
                  <a:ext uri="{FF2B5EF4-FFF2-40B4-BE49-F238E27FC236}">
                    <a16:creationId xmlns:a16="http://schemas.microsoft.com/office/drawing/2014/main" id="{AD8DAE91-B67D-F3D0-FE5C-60EBBD33AD12}"/>
                  </a:ext>
                </a:extLst>
              </p:cNvPr>
              <p:cNvSpPr/>
              <p:nvPr/>
            </p:nvSpPr>
            <p:spPr>
              <a:xfrm>
                <a:off x="1951671" y="1973324"/>
                <a:ext cx="629801" cy="934887"/>
              </a:xfrm>
              <a:custGeom>
                <a:avLst/>
                <a:gdLst/>
                <a:ahLst/>
                <a:cxnLst/>
                <a:rect l="l" t="t" r="r" b="b"/>
                <a:pathLst>
                  <a:path w="15208" h="22575" extrusionOk="0">
                    <a:moveTo>
                      <a:pt x="7329" y="1"/>
                    </a:moveTo>
                    <a:cubicBezTo>
                      <a:pt x="5856" y="1"/>
                      <a:pt x="4486" y="93"/>
                      <a:pt x="3747" y="152"/>
                    </a:cubicBezTo>
                    <a:cubicBezTo>
                      <a:pt x="3408" y="180"/>
                      <a:pt x="3124" y="417"/>
                      <a:pt x="3034" y="746"/>
                    </a:cubicBezTo>
                    <a:cubicBezTo>
                      <a:pt x="2809" y="1565"/>
                      <a:pt x="2345" y="3145"/>
                      <a:pt x="1830" y="4285"/>
                    </a:cubicBezTo>
                    <a:cubicBezTo>
                      <a:pt x="1777" y="6577"/>
                      <a:pt x="1709" y="8827"/>
                      <a:pt x="1626" y="10138"/>
                    </a:cubicBezTo>
                    <a:cubicBezTo>
                      <a:pt x="1626" y="10138"/>
                      <a:pt x="843" y="13191"/>
                      <a:pt x="355" y="16418"/>
                    </a:cubicBezTo>
                    <a:cubicBezTo>
                      <a:pt x="355" y="16418"/>
                      <a:pt x="1" y="19171"/>
                      <a:pt x="1" y="21902"/>
                    </a:cubicBezTo>
                    <a:cubicBezTo>
                      <a:pt x="1530" y="22184"/>
                      <a:pt x="4232" y="22492"/>
                      <a:pt x="6416" y="22575"/>
                    </a:cubicBezTo>
                    <a:cubicBezTo>
                      <a:pt x="6629" y="20451"/>
                      <a:pt x="6636" y="18368"/>
                      <a:pt x="6636" y="18368"/>
                    </a:cubicBezTo>
                    <a:lnTo>
                      <a:pt x="8022" y="18368"/>
                    </a:lnTo>
                    <a:cubicBezTo>
                      <a:pt x="8022" y="18368"/>
                      <a:pt x="8301" y="20451"/>
                      <a:pt x="8840" y="22547"/>
                    </a:cubicBezTo>
                    <a:cubicBezTo>
                      <a:pt x="11079" y="22420"/>
                      <a:pt x="13781" y="22078"/>
                      <a:pt x="15207" y="21797"/>
                    </a:cubicBezTo>
                    <a:cubicBezTo>
                      <a:pt x="15005" y="19950"/>
                      <a:pt x="14303" y="16418"/>
                      <a:pt x="14303" y="16418"/>
                    </a:cubicBezTo>
                    <a:cubicBezTo>
                      <a:pt x="13812" y="13191"/>
                      <a:pt x="13032" y="10138"/>
                      <a:pt x="13032" y="10138"/>
                    </a:cubicBezTo>
                    <a:cubicBezTo>
                      <a:pt x="12946" y="8751"/>
                      <a:pt x="12874" y="6485"/>
                      <a:pt x="12819" y="4265"/>
                    </a:cubicBezTo>
                    <a:cubicBezTo>
                      <a:pt x="12308" y="3128"/>
                      <a:pt x="11849" y="1561"/>
                      <a:pt x="11625" y="746"/>
                    </a:cubicBezTo>
                    <a:cubicBezTo>
                      <a:pt x="11535" y="417"/>
                      <a:pt x="11251" y="180"/>
                      <a:pt x="10911" y="152"/>
                    </a:cubicBezTo>
                    <a:cubicBezTo>
                      <a:pt x="10173" y="93"/>
                      <a:pt x="8803" y="1"/>
                      <a:pt x="7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5967;p68">
                <a:extLst>
                  <a:ext uri="{FF2B5EF4-FFF2-40B4-BE49-F238E27FC236}">
                    <a16:creationId xmlns:a16="http://schemas.microsoft.com/office/drawing/2014/main" id="{C4E55AA8-3490-F989-88AA-01391F1033B2}"/>
                  </a:ext>
                </a:extLst>
              </p:cNvPr>
              <p:cNvSpPr/>
              <p:nvPr/>
            </p:nvSpPr>
            <p:spPr>
              <a:xfrm>
                <a:off x="1970432" y="1979908"/>
                <a:ext cx="444729" cy="722110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17437" extrusionOk="0">
                    <a:moveTo>
                      <a:pt x="3246" y="1"/>
                    </a:moveTo>
                    <a:cubicBezTo>
                      <a:pt x="2928" y="46"/>
                      <a:pt x="2667" y="274"/>
                      <a:pt x="2581" y="587"/>
                    </a:cubicBezTo>
                    <a:cubicBezTo>
                      <a:pt x="2356" y="1406"/>
                      <a:pt x="1892" y="2986"/>
                      <a:pt x="1377" y="4126"/>
                    </a:cubicBezTo>
                    <a:cubicBezTo>
                      <a:pt x="1324" y="6418"/>
                      <a:pt x="1256" y="8668"/>
                      <a:pt x="1173" y="9979"/>
                    </a:cubicBezTo>
                    <a:cubicBezTo>
                      <a:pt x="1173" y="9979"/>
                      <a:pt x="490" y="12646"/>
                      <a:pt x="1" y="15630"/>
                    </a:cubicBezTo>
                    <a:cubicBezTo>
                      <a:pt x="374" y="15876"/>
                      <a:pt x="760" y="16124"/>
                      <a:pt x="1160" y="16369"/>
                    </a:cubicBezTo>
                    <a:cubicBezTo>
                      <a:pt x="2007" y="16889"/>
                      <a:pt x="2680" y="17262"/>
                      <a:pt x="2931" y="17398"/>
                    </a:cubicBezTo>
                    <a:cubicBezTo>
                      <a:pt x="2979" y="17424"/>
                      <a:pt x="3031" y="17436"/>
                      <a:pt x="3083" y="17436"/>
                    </a:cubicBezTo>
                    <a:cubicBezTo>
                      <a:pt x="3174" y="17436"/>
                      <a:pt x="3263" y="17398"/>
                      <a:pt x="3327" y="17325"/>
                    </a:cubicBezTo>
                    <a:cubicBezTo>
                      <a:pt x="3503" y="17124"/>
                      <a:pt x="3894" y="16669"/>
                      <a:pt x="4429" y="16003"/>
                    </a:cubicBezTo>
                    <a:cubicBezTo>
                      <a:pt x="4608" y="15951"/>
                      <a:pt x="4786" y="15884"/>
                      <a:pt x="4961" y="15786"/>
                    </a:cubicBezTo>
                    <a:cubicBezTo>
                      <a:pt x="5779" y="15328"/>
                      <a:pt x="6410" y="14298"/>
                      <a:pt x="6569" y="14023"/>
                    </a:cubicBezTo>
                    <a:cubicBezTo>
                      <a:pt x="6886" y="13985"/>
                      <a:pt x="7151" y="13831"/>
                      <a:pt x="7319" y="13585"/>
                    </a:cubicBezTo>
                    <a:cubicBezTo>
                      <a:pt x="7458" y="13381"/>
                      <a:pt x="7516" y="13130"/>
                      <a:pt x="7462" y="12962"/>
                    </a:cubicBezTo>
                    <a:cubicBezTo>
                      <a:pt x="7417" y="12823"/>
                      <a:pt x="7280" y="12649"/>
                      <a:pt x="7160" y="12516"/>
                    </a:cubicBezTo>
                    <a:cubicBezTo>
                      <a:pt x="7454" y="12467"/>
                      <a:pt x="7663" y="12354"/>
                      <a:pt x="7738" y="12194"/>
                    </a:cubicBezTo>
                    <a:cubicBezTo>
                      <a:pt x="7819" y="12021"/>
                      <a:pt x="7776" y="11853"/>
                      <a:pt x="7618" y="11668"/>
                    </a:cubicBezTo>
                    <a:cubicBezTo>
                      <a:pt x="8093" y="10973"/>
                      <a:pt x="8579" y="10243"/>
                      <a:pt x="8895" y="9745"/>
                    </a:cubicBezTo>
                    <a:cubicBezTo>
                      <a:pt x="9721" y="8447"/>
                      <a:pt x="10238" y="7526"/>
                      <a:pt x="10423" y="7190"/>
                    </a:cubicBezTo>
                    <a:cubicBezTo>
                      <a:pt x="10497" y="7057"/>
                      <a:pt x="10469" y="6893"/>
                      <a:pt x="10356" y="6794"/>
                    </a:cubicBezTo>
                    <a:cubicBezTo>
                      <a:pt x="10247" y="6698"/>
                      <a:pt x="10041" y="6517"/>
                      <a:pt x="9762" y="6282"/>
                    </a:cubicBezTo>
                    <a:cubicBezTo>
                      <a:pt x="10289" y="4985"/>
                      <a:pt x="10602" y="4085"/>
                      <a:pt x="10690" y="3826"/>
                    </a:cubicBezTo>
                    <a:cubicBezTo>
                      <a:pt x="10739" y="3682"/>
                      <a:pt x="10684" y="3526"/>
                      <a:pt x="10555" y="3447"/>
                    </a:cubicBezTo>
                    <a:lnTo>
                      <a:pt x="10555" y="3446"/>
                    </a:lnTo>
                    <a:cubicBezTo>
                      <a:pt x="10311" y="3298"/>
                      <a:pt x="9650" y="2899"/>
                      <a:pt x="8779" y="2427"/>
                    </a:cubicBezTo>
                    <a:cubicBezTo>
                      <a:pt x="8089" y="2053"/>
                      <a:pt x="7414" y="1712"/>
                      <a:pt x="6773" y="1413"/>
                    </a:cubicBezTo>
                    <a:cubicBezTo>
                      <a:pt x="5459" y="801"/>
                      <a:pt x="4270" y="355"/>
                      <a:pt x="3506" y="90"/>
                    </a:cubicBezTo>
                    <a:cubicBezTo>
                      <a:pt x="3408" y="56"/>
                      <a:pt x="3324" y="27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5968;p68">
                <a:extLst>
                  <a:ext uri="{FF2B5EF4-FFF2-40B4-BE49-F238E27FC236}">
                    <a16:creationId xmlns:a16="http://schemas.microsoft.com/office/drawing/2014/main" id="{C10443E1-6D24-A36B-2873-D5B4C145C455}"/>
                  </a:ext>
                </a:extLst>
              </p:cNvPr>
              <p:cNvSpPr/>
              <p:nvPr/>
            </p:nvSpPr>
            <p:spPr>
              <a:xfrm>
                <a:off x="2192159" y="2728749"/>
                <a:ext cx="34372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710" extrusionOk="0">
                    <a:moveTo>
                      <a:pt x="0" y="1"/>
                    </a:moveTo>
                    <a:lnTo>
                      <a:pt x="821" y="709"/>
                    </a:lnTo>
                    <a:cubicBezTo>
                      <a:pt x="829" y="345"/>
                      <a:pt x="829" y="127"/>
                      <a:pt x="829" y="1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5969;p68">
                <a:extLst>
                  <a:ext uri="{FF2B5EF4-FFF2-40B4-BE49-F238E27FC236}">
                    <a16:creationId xmlns:a16="http://schemas.microsoft.com/office/drawing/2014/main" id="{56D8F7B4-E334-BA07-20D2-A2A2191C16F1}"/>
                  </a:ext>
                </a:extLst>
              </p:cNvPr>
              <p:cNvSpPr/>
              <p:nvPr/>
            </p:nvSpPr>
            <p:spPr>
              <a:xfrm>
                <a:off x="2283890" y="2728749"/>
                <a:ext cx="34331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51" extrusionOk="0">
                    <a:moveTo>
                      <a:pt x="829" y="1"/>
                    </a:moveTo>
                    <a:lnTo>
                      <a:pt x="0" y="127"/>
                    </a:lnTo>
                    <a:cubicBezTo>
                      <a:pt x="0" y="127"/>
                      <a:pt x="26" y="323"/>
                      <a:pt x="78" y="650"/>
                    </a:cubicBezTo>
                    <a:lnTo>
                      <a:pt x="8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5970;p68">
                <a:extLst>
                  <a:ext uri="{FF2B5EF4-FFF2-40B4-BE49-F238E27FC236}">
                    <a16:creationId xmlns:a16="http://schemas.microsoft.com/office/drawing/2014/main" id="{0136D538-1B01-DCB3-3D93-F4B1B8DDE516}"/>
                  </a:ext>
                </a:extLst>
              </p:cNvPr>
              <p:cNvSpPr/>
              <p:nvPr/>
            </p:nvSpPr>
            <p:spPr>
              <a:xfrm>
                <a:off x="1835258" y="1961811"/>
                <a:ext cx="276677" cy="492602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11895" extrusionOk="0">
                    <a:moveTo>
                      <a:pt x="5307" y="1"/>
                    </a:moveTo>
                    <a:cubicBezTo>
                      <a:pt x="5236" y="1"/>
                      <a:pt x="5171" y="39"/>
                      <a:pt x="5139" y="102"/>
                    </a:cubicBezTo>
                    <a:cubicBezTo>
                      <a:pt x="4884" y="597"/>
                      <a:pt x="3479" y="3377"/>
                      <a:pt x="2475" y="5531"/>
                    </a:cubicBezTo>
                    <a:cubicBezTo>
                      <a:pt x="1471" y="7684"/>
                      <a:pt x="244" y="10549"/>
                      <a:pt x="28" y="11061"/>
                    </a:cubicBezTo>
                    <a:cubicBezTo>
                      <a:pt x="0" y="11129"/>
                      <a:pt x="15" y="11206"/>
                      <a:pt x="65" y="11261"/>
                    </a:cubicBezTo>
                    <a:cubicBezTo>
                      <a:pt x="311" y="11533"/>
                      <a:pt x="783" y="11543"/>
                      <a:pt x="854" y="11543"/>
                    </a:cubicBezTo>
                    <a:cubicBezTo>
                      <a:pt x="860" y="11543"/>
                      <a:pt x="863" y="11543"/>
                      <a:pt x="863" y="11543"/>
                    </a:cubicBezTo>
                    <a:cubicBezTo>
                      <a:pt x="863" y="11543"/>
                      <a:pt x="1071" y="11678"/>
                      <a:pt x="1433" y="11894"/>
                    </a:cubicBezTo>
                    <a:cubicBezTo>
                      <a:pt x="1791" y="11048"/>
                      <a:pt x="2977" y="8302"/>
                      <a:pt x="3948" y="6218"/>
                    </a:cubicBezTo>
                    <a:cubicBezTo>
                      <a:pt x="4920" y="4134"/>
                      <a:pt x="6262" y="1460"/>
                      <a:pt x="6681" y="642"/>
                    </a:cubicBezTo>
                    <a:cubicBezTo>
                      <a:pt x="6281" y="503"/>
                      <a:pt x="6044" y="431"/>
                      <a:pt x="6044" y="431"/>
                    </a:cubicBezTo>
                    <a:cubicBezTo>
                      <a:pt x="6044" y="431"/>
                      <a:pt x="5712" y="16"/>
                      <a:pt x="5316" y="1"/>
                    </a:cubicBezTo>
                    <a:cubicBezTo>
                      <a:pt x="5313" y="1"/>
                      <a:pt x="5310" y="1"/>
                      <a:pt x="5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5971;p68">
                <a:extLst>
                  <a:ext uri="{FF2B5EF4-FFF2-40B4-BE49-F238E27FC236}">
                    <a16:creationId xmlns:a16="http://schemas.microsoft.com/office/drawing/2014/main" id="{131885D9-30FB-E194-2D8E-7A21B45D128B}"/>
                  </a:ext>
                </a:extLst>
              </p:cNvPr>
              <p:cNvSpPr/>
              <p:nvPr/>
            </p:nvSpPr>
            <p:spPr>
              <a:xfrm>
                <a:off x="1870957" y="1968727"/>
                <a:ext cx="2146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1377" extrusionOk="0">
                    <a:moveTo>
                      <a:pt x="4892" y="1"/>
                    </a:moveTo>
                    <a:cubicBezTo>
                      <a:pt x="1934" y="5145"/>
                      <a:pt x="1" y="11376"/>
                      <a:pt x="1" y="11376"/>
                    </a:cubicBezTo>
                    <a:cubicBezTo>
                      <a:pt x="1292" y="8054"/>
                      <a:pt x="5182" y="264"/>
                      <a:pt x="5182" y="264"/>
                    </a:cubicBezTo>
                    <a:cubicBezTo>
                      <a:pt x="5182" y="264"/>
                      <a:pt x="5066" y="122"/>
                      <a:pt x="4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5972;p68">
                <a:extLst>
                  <a:ext uri="{FF2B5EF4-FFF2-40B4-BE49-F238E27FC236}">
                    <a16:creationId xmlns:a16="http://schemas.microsoft.com/office/drawing/2014/main" id="{C75EA4EE-1117-E62E-129A-F7D64B18C7B6}"/>
                  </a:ext>
                </a:extLst>
              </p:cNvPr>
              <p:cNvSpPr/>
              <p:nvPr/>
            </p:nvSpPr>
            <p:spPr>
              <a:xfrm>
                <a:off x="1894604" y="1988398"/>
                <a:ext cx="460093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1110" h="13706" extrusionOk="0">
                    <a:moveTo>
                      <a:pt x="5248" y="0"/>
                    </a:moveTo>
                    <a:cubicBezTo>
                      <a:pt x="4829" y="818"/>
                      <a:pt x="3487" y="3492"/>
                      <a:pt x="2515" y="5576"/>
                    </a:cubicBezTo>
                    <a:cubicBezTo>
                      <a:pt x="1544" y="7660"/>
                      <a:pt x="358" y="10406"/>
                      <a:pt x="0" y="11252"/>
                    </a:cubicBezTo>
                    <a:cubicBezTo>
                      <a:pt x="625" y="11626"/>
                      <a:pt x="1713" y="12245"/>
                      <a:pt x="3011" y="12850"/>
                    </a:cubicBezTo>
                    <a:cubicBezTo>
                      <a:pt x="3717" y="13179"/>
                      <a:pt x="4407" y="13467"/>
                      <a:pt x="5010" y="13706"/>
                    </a:cubicBezTo>
                    <a:cubicBezTo>
                      <a:pt x="5811" y="13144"/>
                      <a:pt x="7252" y="12205"/>
                      <a:pt x="8475" y="11794"/>
                    </a:cubicBezTo>
                    <a:cubicBezTo>
                      <a:pt x="8839" y="11097"/>
                      <a:pt x="9418" y="9915"/>
                      <a:pt x="9846" y="8994"/>
                    </a:cubicBezTo>
                    <a:cubicBezTo>
                      <a:pt x="10275" y="8075"/>
                      <a:pt x="10809" y="6871"/>
                      <a:pt x="11110" y="6144"/>
                    </a:cubicBezTo>
                    <a:cubicBezTo>
                      <a:pt x="10638" y="4944"/>
                      <a:pt x="10431" y="3236"/>
                      <a:pt x="10347" y="2261"/>
                    </a:cubicBezTo>
                    <a:cubicBezTo>
                      <a:pt x="9776" y="1952"/>
                      <a:pt x="9112" y="1608"/>
                      <a:pt x="8407" y="1280"/>
                    </a:cubicBezTo>
                    <a:cubicBezTo>
                      <a:pt x="7108" y="674"/>
                      <a:pt x="5935" y="239"/>
                      <a:pt x="52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5973;p68">
                <a:extLst>
                  <a:ext uri="{FF2B5EF4-FFF2-40B4-BE49-F238E27FC236}">
                    <a16:creationId xmlns:a16="http://schemas.microsoft.com/office/drawing/2014/main" id="{93E06195-452A-519F-A6DB-9E920AF64267}"/>
                  </a:ext>
                </a:extLst>
              </p:cNvPr>
              <p:cNvSpPr/>
              <p:nvPr/>
            </p:nvSpPr>
            <p:spPr>
              <a:xfrm>
                <a:off x="2323067" y="2081993"/>
                <a:ext cx="75247" cy="160888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88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976"/>
                      <a:pt x="292" y="2684"/>
                      <a:pt x="764" y="3884"/>
                    </a:cubicBezTo>
                    <a:cubicBezTo>
                      <a:pt x="1333" y="2507"/>
                      <a:pt x="1674" y="1533"/>
                      <a:pt x="1790" y="1192"/>
                    </a:cubicBezTo>
                    <a:cubicBezTo>
                      <a:pt x="1817" y="1114"/>
                      <a:pt x="1788" y="1029"/>
                      <a:pt x="1718" y="987"/>
                    </a:cubicBezTo>
                    <a:cubicBezTo>
                      <a:pt x="1469" y="834"/>
                      <a:pt x="836" y="45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5974;p68">
                <a:extLst>
                  <a:ext uri="{FF2B5EF4-FFF2-40B4-BE49-F238E27FC236}">
                    <a16:creationId xmlns:a16="http://schemas.microsoft.com/office/drawing/2014/main" id="{3FF5940B-A5A0-90E8-3C4F-4320A4D73C25}"/>
                  </a:ext>
                </a:extLst>
              </p:cNvPr>
              <p:cNvSpPr/>
              <p:nvPr/>
            </p:nvSpPr>
            <p:spPr>
              <a:xfrm>
                <a:off x="2102085" y="2476830"/>
                <a:ext cx="143494" cy="107797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2603" extrusionOk="0">
                    <a:moveTo>
                      <a:pt x="3465" y="0"/>
                    </a:moveTo>
                    <a:cubicBezTo>
                      <a:pt x="2242" y="411"/>
                      <a:pt x="801" y="1350"/>
                      <a:pt x="0" y="1912"/>
                    </a:cubicBezTo>
                    <a:cubicBezTo>
                      <a:pt x="885" y="2261"/>
                      <a:pt x="1582" y="2501"/>
                      <a:pt x="1859" y="2594"/>
                    </a:cubicBezTo>
                    <a:cubicBezTo>
                      <a:pt x="1877" y="2600"/>
                      <a:pt x="1895" y="2603"/>
                      <a:pt x="1914" y="2603"/>
                    </a:cubicBezTo>
                    <a:cubicBezTo>
                      <a:pt x="1973" y="2603"/>
                      <a:pt x="2030" y="2571"/>
                      <a:pt x="2063" y="2517"/>
                    </a:cubicBezTo>
                    <a:cubicBezTo>
                      <a:pt x="2249" y="2209"/>
                      <a:pt x="2777" y="1321"/>
                      <a:pt x="3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5975;p68">
                <a:extLst>
                  <a:ext uri="{FF2B5EF4-FFF2-40B4-BE49-F238E27FC236}">
                    <a16:creationId xmlns:a16="http://schemas.microsoft.com/office/drawing/2014/main" id="{79615FC1-DED7-EC4F-1232-FE27F2F86722}"/>
                  </a:ext>
                </a:extLst>
              </p:cNvPr>
              <p:cNvSpPr/>
              <p:nvPr/>
            </p:nvSpPr>
            <p:spPr>
              <a:xfrm>
                <a:off x="2119396" y="2087791"/>
                <a:ext cx="171903" cy="112683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2721" extrusionOk="0">
                    <a:moveTo>
                      <a:pt x="572" y="0"/>
                    </a:moveTo>
                    <a:cubicBezTo>
                      <a:pt x="502" y="0"/>
                      <a:pt x="436" y="41"/>
                      <a:pt x="405" y="109"/>
                    </a:cubicBezTo>
                    <a:lnTo>
                      <a:pt x="42" y="885"/>
                    </a:lnTo>
                    <a:cubicBezTo>
                      <a:pt x="0" y="974"/>
                      <a:pt x="34" y="1079"/>
                      <a:pt x="121" y="1127"/>
                    </a:cubicBezTo>
                    <a:cubicBezTo>
                      <a:pt x="389" y="1273"/>
                      <a:pt x="993" y="1595"/>
                      <a:pt x="1793" y="1967"/>
                    </a:cubicBezTo>
                    <a:cubicBezTo>
                      <a:pt x="2592" y="2340"/>
                      <a:pt x="3226" y="2597"/>
                      <a:pt x="3511" y="2708"/>
                    </a:cubicBezTo>
                    <a:cubicBezTo>
                      <a:pt x="3533" y="2717"/>
                      <a:pt x="3556" y="2721"/>
                      <a:pt x="3578" y="2721"/>
                    </a:cubicBezTo>
                    <a:cubicBezTo>
                      <a:pt x="3649" y="2721"/>
                      <a:pt x="3715" y="2680"/>
                      <a:pt x="3747" y="2612"/>
                    </a:cubicBezTo>
                    <a:lnTo>
                      <a:pt x="4108" y="1837"/>
                    </a:lnTo>
                    <a:cubicBezTo>
                      <a:pt x="4150" y="1747"/>
                      <a:pt x="4117" y="1641"/>
                      <a:pt x="4031" y="1594"/>
                    </a:cubicBezTo>
                    <a:cubicBezTo>
                      <a:pt x="3763" y="1448"/>
                      <a:pt x="3158" y="1126"/>
                      <a:pt x="2359" y="753"/>
                    </a:cubicBezTo>
                    <a:cubicBezTo>
                      <a:pt x="1560" y="380"/>
                      <a:pt x="924" y="124"/>
                      <a:pt x="640" y="13"/>
                    </a:cubicBezTo>
                    <a:cubicBezTo>
                      <a:pt x="618" y="4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5976;p68">
                <a:extLst>
                  <a:ext uri="{FF2B5EF4-FFF2-40B4-BE49-F238E27FC236}">
                    <a16:creationId xmlns:a16="http://schemas.microsoft.com/office/drawing/2014/main" id="{84FDFB51-DB40-8DA2-A662-BD555CD25DE6}"/>
                  </a:ext>
                </a:extLst>
              </p:cNvPr>
              <p:cNvSpPr/>
              <p:nvPr/>
            </p:nvSpPr>
            <p:spPr>
              <a:xfrm>
                <a:off x="1835258" y="2035651"/>
                <a:ext cx="525359" cy="548964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13256" extrusionOk="0">
                    <a:moveTo>
                      <a:pt x="5879" y="0"/>
                    </a:moveTo>
                    <a:cubicBezTo>
                      <a:pt x="5775" y="0"/>
                      <a:pt x="5674" y="49"/>
                      <a:pt x="5610" y="132"/>
                    </a:cubicBezTo>
                    <a:cubicBezTo>
                      <a:pt x="5289" y="556"/>
                      <a:pt x="3358" y="3134"/>
                      <a:pt x="1934" y="5167"/>
                    </a:cubicBezTo>
                    <a:cubicBezTo>
                      <a:pt x="1835" y="5310"/>
                      <a:pt x="1732" y="5456"/>
                      <a:pt x="1629" y="5605"/>
                    </a:cubicBezTo>
                    <a:cubicBezTo>
                      <a:pt x="878" y="7287"/>
                      <a:pt x="185" y="8905"/>
                      <a:pt x="28" y="9278"/>
                    </a:cubicBezTo>
                    <a:cubicBezTo>
                      <a:pt x="0" y="9346"/>
                      <a:pt x="15" y="9423"/>
                      <a:pt x="65" y="9478"/>
                    </a:cubicBezTo>
                    <a:cubicBezTo>
                      <a:pt x="311" y="9750"/>
                      <a:pt x="783" y="9760"/>
                      <a:pt x="854" y="9760"/>
                    </a:cubicBezTo>
                    <a:cubicBezTo>
                      <a:pt x="860" y="9760"/>
                      <a:pt x="863" y="9760"/>
                      <a:pt x="863" y="9760"/>
                    </a:cubicBezTo>
                    <a:cubicBezTo>
                      <a:pt x="863" y="9760"/>
                      <a:pt x="1071" y="9895"/>
                      <a:pt x="1433" y="10111"/>
                    </a:cubicBezTo>
                    <a:cubicBezTo>
                      <a:pt x="2058" y="10485"/>
                      <a:pt x="3146" y="11104"/>
                      <a:pt x="4444" y="11709"/>
                    </a:cubicBezTo>
                    <a:cubicBezTo>
                      <a:pt x="5149" y="12038"/>
                      <a:pt x="5840" y="12326"/>
                      <a:pt x="6443" y="12565"/>
                    </a:cubicBezTo>
                    <a:cubicBezTo>
                      <a:pt x="7328" y="12914"/>
                      <a:pt x="8025" y="13154"/>
                      <a:pt x="8302" y="13247"/>
                    </a:cubicBezTo>
                    <a:cubicBezTo>
                      <a:pt x="8320" y="13253"/>
                      <a:pt x="8338" y="13256"/>
                      <a:pt x="8357" y="13256"/>
                    </a:cubicBezTo>
                    <a:cubicBezTo>
                      <a:pt x="8416" y="13256"/>
                      <a:pt x="8473" y="13224"/>
                      <a:pt x="8506" y="13170"/>
                    </a:cubicBezTo>
                    <a:cubicBezTo>
                      <a:pt x="8692" y="12862"/>
                      <a:pt x="9220" y="11974"/>
                      <a:pt x="9908" y="10653"/>
                    </a:cubicBezTo>
                    <a:cubicBezTo>
                      <a:pt x="10272" y="9956"/>
                      <a:pt x="10851" y="8773"/>
                      <a:pt x="11279" y="7853"/>
                    </a:cubicBezTo>
                    <a:cubicBezTo>
                      <a:pt x="11708" y="6934"/>
                      <a:pt x="12242" y="5730"/>
                      <a:pt x="12543" y="5003"/>
                    </a:cubicBezTo>
                    <a:cubicBezTo>
                      <a:pt x="12593" y="4881"/>
                      <a:pt x="12639" y="4767"/>
                      <a:pt x="12686" y="4652"/>
                    </a:cubicBezTo>
                    <a:cubicBezTo>
                      <a:pt x="12493" y="4493"/>
                      <a:pt x="12282" y="4321"/>
                      <a:pt x="12049" y="4135"/>
                    </a:cubicBezTo>
                    <a:cubicBezTo>
                      <a:pt x="11436" y="3648"/>
                      <a:pt x="10831" y="3195"/>
                      <a:pt x="10249" y="2788"/>
                    </a:cubicBezTo>
                    <a:cubicBezTo>
                      <a:pt x="9062" y="1957"/>
                      <a:pt x="7968" y="1312"/>
                      <a:pt x="7261" y="917"/>
                    </a:cubicBezTo>
                    <a:cubicBezTo>
                      <a:pt x="6968" y="755"/>
                      <a:pt x="6765" y="647"/>
                      <a:pt x="6686" y="606"/>
                    </a:cubicBezTo>
                    <a:cubicBezTo>
                      <a:pt x="6608" y="480"/>
                      <a:pt x="6342" y="92"/>
                      <a:pt x="5951" y="8"/>
                    </a:cubicBezTo>
                    <a:cubicBezTo>
                      <a:pt x="5927" y="3"/>
                      <a:pt x="5903" y="0"/>
                      <a:pt x="58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5977;p68">
                <a:extLst>
                  <a:ext uri="{FF2B5EF4-FFF2-40B4-BE49-F238E27FC236}">
                    <a16:creationId xmlns:a16="http://schemas.microsoft.com/office/drawing/2014/main" id="{F8F8AE9E-24C3-7DA4-B15F-8E594CB68749}"/>
                  </a:ext>
                </a:extLst>
              </p:cNvPr>
              <p:cNvSpPr/>
              <p:nvPr/>
            </p:nvSpPr>
            <p:spPr>
              <a:xfrm>
                <a:off x="2290267" y="2081372"/>
                <a:ext cx="86635" cy="120386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907" extrusionOk="0">
                    <a:moveTo>
                      <a:pt x="243" y="1"/>
                    </a:moveTo>
                    <a:cubicBezTo>
                      <a:pt x="219" y="1"/>
                      <a:pt x="200" y="6"/>
                      <a:pt x="187" y="16"/>
                    </a:cubicBezTo>
                    <a:cubicBezTo>
                      <a:pt x="1" y="155"/>
                      <a:pt x="1047" y="1255"/>
                      <a:pt x="1147" y="1557"/>
                    </a:cubicBezTo>
                    <a:cubicBezTo>
                      <a:pt x="1236" y="1823"/>
                      <a:pt x="1308" y="2906"/>
                      <a:pt x="1457" y="2906"/>
                    </a:cubicBezTo>
                    <a:cubicBezTo>
                      <a:pt x="1477" y="2906"/>
                      <a:pt x="1499" y="2886"/>
                      <a:pt x="1522" y="2842"/>
                    </a:cubicBezTo>
                    <a:cubicBezTo>
                      <a:pt x="1716" y="2471"/>
                      <a:pt x="2092" y="1371"/>
                      <a:pt x="1976" y="1139"/>
                    </a:cubicBezTo>
                    <a:cubicBezTo>
                      <a:pt x="1867" y="922"/>
                      <a:pt x="579" y="1"/>
                      <a:pt x="2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5978;p68">
                <a:extLst>
                  <a:ext uri="{FF2B5EF4-FFF2-40B4-BE49-F238E27FC236}">
                    <a16:creationId xmlns:a16="http://schemas.microsoft.com/office/drawing/2014/main" id="{3B027E34-609F-A49E-193F-ADF2692DA0B2}"/>
                  </a:ext>
                </a:extLst>
              </p:cNvPr>
              <p:cNvSpPr/>
              <p:nvPr/>
            </p:nvSpPr>
            <p:spPr>
              <a:xfrm>
                <a:off x="1782870" y="2039213"/>
                <a:ext cx="347906" cy="457401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1045" extrusionOk="0">
                    <a:moveTo>
                      <a:pt x="7125" y="0"/>
                    </a:moveTo>
                    <a:cubicBezTo>
                      <a:pt x="7067" y="0"/>
                      <a:pt x="7012" y="26"/>
                      <a:pt x="6975" y="74"/>
                    </a:cubicBezTo>
                    <a:cubicBezTo>
                      <a:pt x="6640" y="517"/>
                      <a:pt x="4773" y="3011"/>
                      <a:pt x="3410" y="4957"/>
                    </a:cubicBezTo>
                    <a:cubicBezTo>
                      <a:pt x="2047" y="6905"/>
                      <a:pt x="341" y="9512"/>
                      <a:pt x="40" y="9979"/>
                    </a:cubicBezTo>
                    <a:cubicBezTo>
                      <a:pt x="0" y="10041"/>
                      <a:pt x="2" y="10120"/>
                      <a:pt x="41" y="10182"/>
                    </a:cubicBezTo>
                    <a:cubicBezTo>
                      <a:pt x="253" y="10518"/>
                      <a:pt x="778" y="10599"/>
                      <a:pt x="778" y="10599"/>
                    </a:cubicBezTo>
                    <a:cubicBezTo>
                      <a:pt x="778" y="10599"/>
                      <a:pt x="960" y="10767"/>
                      <a:pt x="1279" y="11044"/>
                    </a:cubicBezTo>
                    <a:cubicBezTo>
                      <a:pt x="1779" y="10272"/>
                      <a:pt x="3423" y="7774"/>
                      <a:pt x="4742" y="5890"/>
                    </a:cubicBezTo>
                    <a:cubicBezTo>
                      <a:pt x="6060" y="4007"/>
                      <a:pt x="7846" y="1606"/>
                      <a:pt x="8400" y="874"/>
                    </a:cubicBezTo>
                    <a:cubicBezTo>
                      <a:pt x="8031" y="668"/>
                      <a:pt x="7810" y="555"/>
                      <a:pt x="7810" y="555"/>
                    </a:cubicBezTo>
                    <a:cubicBezTo>
                      <a:pt x="7810" y="555"/>
                      <a:pt x="7555" y="89"/>
                      <a:pt x="7168" y="5"/>
                    </a:cubicBezTo>
                    <a:cubicBezTo>
                      <a:pt x="7153" y="2"/>
                      <a:pt x="7139" y="0"/>
                      <a:pt x="7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5979;p68">
                <a:extLst>
                  <a:ext uri="{FF2B5EF4-FFF2-40B4-BE49-F238E27FC236}">
                    <a16:creationId xmlns:a16="http://schemas.microsoft.com/office/drawing/2014/main" id="{FFEBFA44-C750-9131-2B79-A7B038BB4323}"/>
                  </a:ext>
                </a:extLst>
              </p:cNvPr>
              <p:cNvSpPr/>
              <p:nvPr/>
            </p:nvSpPr>
            <p:spPr>
              <a:xfrm>
                <a:off x="1835838" y="2075367"/>
                <a:ext cx="489827" cy="557288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3457" extrusionOk="0">
                    <a:moveTo>
                      <a:pt x="7121" y="1"/>
                    </a:moveTo>
                    <a:cubicBezTo>
                      <a:pt x="6567" y="733"/>
                      <a:pt x="4781" y="3134"/>
                      <a:pt x="3463" y="5017"/>
                    </a:cubicBezTo>
                    <a:cubicBezTo>
                      <a:pt x="2144" y="6901"/>
                      <a:pt x="500" y="9399"/>
                      <a:pt x="0" y="10171"/>
                    </a:cubicBezTo>
                    <a:cubicBezTo>
                      <a:pt x="550" y="10647"/>
                      <a:pt x="1514" y="11445"/>
                      <a:pt x="2688" y="12268"/>
                    </a:cubicBezTo>
                    <a:cubicBezTo>
                      <a:pt x="3325" y="12714"/>
                      <a:pt x="3955" y="13117"/>
                      <a:pt x="4507" y="13457"/>
                    </a:cubicBezTo>
                    <a:cubicBezTo>
                      <a:pt x="5393" y="13043"/>
                      <a:pt x="6976" y="12368"/>
                      <a:pt x="8252" y="12176"/>
                    </a:cubicBezTo>
                    <a:cubicBezTo>
                      <a:pt x="8731" y="11552"/>
                      <a:pt x="9507" y="10488"/>
                      <a:pt x="10089" y="9657"/>
                    </a:cubicBezTo>
                    <a:cubicBezTo>
                      <a:pt x="10671" y="8826"/>
                      <a:pt x="11406" y="7733"/>
                      <a:pt x="11828" y="7069"/>
                    </a:cubicBezTo>
                    <a:cubicBezTo>
                      <a:pt x="11572" y="5805"/>
                      <a:pt x="11664" y="4087"/>
                      <a:pt x="11751" y="3113"/>
                    </a:cubicBezTo>
                    <a:cubicBezTo>
                      <a:pt x="11243" y="2709"/>
                      <a:pt x="10648" y="2256"/>
                      <a:pt x="10011" y="1809"/>
                    </a:cubicBezTo>
                    <a:cubicBezTo>
                      <a:pt x="8836" y="987"/>
                      <a:pt x="7757" y="355"/>
                      <a:pt x="7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5980;p68">
                <a:extLst>
                  <a:ext uri="{FF2B5EF4-FFF2-40B4-BE49-F238E27FC236}">
                    <a16:creationId xmlns:a16="http://schemas.microsoft.com/office/drawing/2014/main" id="{24EABFAC-0BE6-6A7C-E408-CEC72A03AE24}"/>
                  </a:ext>
                </a:extLst>
              </p:cNvPr>
              <p:cNvSpPr/>
              <p:nvPr/>
            </p:nvSpPr>
            <p:spPr>
              <a:xfrm>
                <a:off x="2315033" y="2204246"/>
                <a:ext cx="73507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957" extrusionOk="0">
                    <a:moveTo>
                      <a:pt x="180" y="1"/>
                    </a:moveTo>
                    <a:lnTo>
                      <a:pt x="180" y="1"/>
                    </a:lnTo>
                    <a:cubicBezTo>
                      <a:pt x="93" y="975"/>
                      <a:pt x="1" y="2693"/>
                      <a:pt x="257" y="3957"/>
                    </a:cubicBezTo>
                    <a:cubicBezTo>
                      <a:pt x="1056" y="2700"/>
                      <a:pt x="1562" y="1800"/>
                      <a:pt x="1735" y="1485"/>
                    </a:cubicBezTo>
                    <a:cubicBezTo>
                      <a:pt x="1775" y="1413"/>
                      <a:pt x="1761" y="1323"/>
                      <a:pt x="1700" y="1270"/>
                    </a:cubicBezTo>
                    <a:cubicBezTo>
                      <a:pt x="1481" y="1076"/>
                      <a:pt x="924" y="592"/>
                      <a:pt x="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5981;p68">
                <a:extLst>
                  <a:ext uri="{FF2B5EF4-FFF2-40B4-BE49-F238E27FC236}">
                    <a16:creationId xmlns:a16="http://schemas.microsoft.com/office/drawing/2014/main" id="{FC55733C-3BE4-4EDB-0265-A36B4C5DACDD}"/>
                  </a:ext>
                </a:extLst>
              </p:cNvPr>
              <p:cNvSpPr/>
              <p:nvPr/>
            </p:nvSpPr>
            <p:spPr>
              <a:xfrm>
                <a:off x="2022488" y="2579618"/>
                <a:ext cx="155131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297" extrusionOk="0">
                    <a:moveTo>
                      <a:pt x="3745" y="1"/>
                    </a:moveTo>
                    <a:cubicBezTo>
                      <a:pt x="2469" y="192"/>
                      <a:pt x="886" y="867"/>
                      <a:pt x="0" y="1281"/>
                    </a:cubicBezTo>
                    <a:cubicBezTo>
                      <a:pt x="811" y="1778"/>
                      <a:pt x="1457" y="2136"/>
                      <a:pt x="1713" y="2275"/>
                    </a:cubicBezTo>
                    <a:cubicBezTo>
                      <a:pt x="1739" y="2289"/>
                      <a:pt x="1767" y="2296"/>
                      <a:pt x="1795" y="2296"/>
                    </a:cubicBezTo>
                    <a:cubicBezTo>
                      <a:pt x="1844" y="2296"/>
                      <a:pt x="1892" y="2275"/>
                      <a:pt x="1927" y="2235"/>
                    </a:cubicBezTo>
                    <a:cubicBezTo>
                      <a:pt x="2165" y="1964"/>
                      <a:pt x="2837" y="1181"/>
                      <a:pt x="3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5982;p68">
                <a:extLst>
                  <a:ext uri="{FF2B5EF4-FFF2-40B4-BE49-F238E27FC236}">
                    <a16:creationId xmlns:a16="http://schemas.microsoft.com/office/drawing/2014/main" id="{AC8F8899-497C-26FD-76AC-97A176BBDA22}"/>
                  </a:ext>
                </a:extLst>
              </p:cNvPr>
              <p:cNvSpPr/>
              <p:nvPr/>
            </p:nvSpPr>
            <p:spPr>
              <a:xfrm>
                <a:off x="2113846" y="2178569"/>
                <a:ext cx="163745" cy="13281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207" extrusionOk="0">
                    <a:moveTo>
                      <a:pt x="701" y="1"/>
                    </a:moveTo>
                    <a:cubicBezTo>
                      <a:pt x="642" y="1"/>
                      <a:pt x="585" y="29"/>
                      <a:pt x="549" y="81"/>
                    </a:cubicBezTo>
                    <a:lnTo>
                      <a:pt x="57" y="782"/>
                    </a:lnTo>
                    <a:cubicBezTo>
                      <a:pt x="1" y="863"/>
                      <a:pt x="16" y="973"/>
                      <a:pt x="92" y="1035"/>
                    </a:cubicBezTo>
                    <a:cubicBezTo>
                      <a:pt x="331" y="1225"/>
                      <a:pt x="870" y="1647"/>
                      <a:pt x="1593" y="2153"/>
                    </a:cubicBezTo>
                    <a:cubicBezTo>
                      <a:pt x="2315" y="2659"/>
                      <a:pt x="2896" y="3021"/>
                      <a:pt x="3157" y="3180"/>
                    </a:cubicBezTo>
                    <a:cubicBezTo>
                      <a:pt x="3187" y="3198"/>
                      <a:pt x="3220" y="3207"/>
                      <a:pt x="3252" y="3207"/>
                    </a:cubicBezTo>
                    <a:cubicBezTo>
                      <a:pt x="3311" y="3207"/>
                      <a:pt x="3369" y="3178"/>
                      <a:pt x="3406" y="3127"/>
                    </a:cubicBezTo>
                    <a:lnTo>
                      <a:pt x="3897" y="2425"/>
                    </a:lnTo>
                    <a:cubicBezTo>
                      <a:pt x="3953" y="2344"/>
                      <a:pt x="3939" y="2234"/>
                      <a:pt x="3862" y="2173"/>
                    </a:cubicBezTo>
                    <a:cubicBezTo>
                      <a:pt x="3623" y="1983"/>
                      <a:pt x="3085" y="1561"/>
                      <a:pt x="2362" y="1055"/>
                    </a:cubicBezTo>
                    <a:cubicBezTo>
                      <a:pt x="1640" y="549"/>
                      <a:pt x="1058" y="186"/>
                      <a:pt x="798" y="28"/>
                    </a:cubicBezTo>
                    <a:cubicBezTo>
                      <a:pt x="768" y="9"/>
                      <a:pt x="734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5983;p68">
                <a:extLst>
                  <a:ext uri="{FF2B5EF4-FFF2-40B4-BE49-F238E27FC236}">
                    <a16:creationId xmlns:a16="http://schemas.microsoft.com/office/drawing/2014/main" id="{970C0537-6234-6659-E306-01F98F7B71B9}"/>
                  </a:ext>
                </a:extLst>
              </p:cNvPr>
              <p:cNvSpPr/>
              <p:nvPr/>
            </p:nvSpPr>
            <p:spPr>
              <a:xfrm>
                <a:off x="1815794" y="2236880"/>
                <a:ext cx="455372" cy="410191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9905" extrusionOk="0">
                    <a:moveTo>
                      <a:pt x="2745" y="0"/>
                    </a:moveTo>
                    <a:cubicBezTo>
                      <a:pt x="2701" y="62"/>
                      <a:pt x="2657" y="124"/>
                      <a:pt x="2615" y="184"/>
                    </a:cubicBezTo>
                    <a:cubicBezTo>
                      <a:pt x="1727" y="1453"/>
                      <a:pt x="695" y="2999"/>
                      <a:pt x="0" y="4053"/>
                    </a:cubicBezTo>
                    <a:cubicBezTo>
                      <a:pt x="1456" y="5231"/>
                      <a:pt x="3172" y="6282"/>
                      <a:pt x="4494" y="6942"/>
                    </a:cubicBezTo>
                    <a:cubicBezTo>
                      <a:pt x="4679" y="7339"/>
                      <a:pt x="5629" y="9336"/>
                      <a:pt x="6147" y="9604"/>
                    </a:cubicBezTo>
                    <a:cubicBezTo>
                      <a:pt x="6476" y="9773"/>
                      <a:pt x="6932" y="9904"/>
                      <a:pt x="7428" y="9904"/>
                    </a:cubicBezTo>
                    <a:lnTo>
                      <a:pt x="7435" y="9904"/>
                    </a:lnTo>
                    <a:cubicBezTo>
                      <a:pt x="7764" y="9509"/>
                      <a:pt x="8209" y="8962"/>
                      <a:pt x="8736" y="8277"/>
                    </a:cubicBezTo>
                    <a:cubicBezTo>
                      <a:pt x="9215" y="7652"/>
                      <a:pt x="9991" y="6588"/>
                      <a:pt x="10573" y="5757"/>
                    </a:cubicBezTo>
                    <a:cubicBezTo>
                      <a:pt x="10708" y="5565"/>
                      <a:pt x="10850" y="5358"/>
                      <a:pt x="10996" y="5147"/>
                    </a:cubicBezTo>
                    <a:cubicBezTo>
                      <a:pt x="10731" y="4953"/>
                      <a:pt x="10366" y="4734"/>
                      <a:pt x="9906" y="4477"/>
                    </a:cubicBezTo>
                    <a:cubicBezTo>
                      <a:pt x="9050" y="3997"/>
                      <a:pt x="7896" y="3804"/>
                      <a:pt x="7652" y="3769"/>
                    </a:cubicBezTo>
                    <a:cubicBezTo>
                      <a:pt x="5705" y="2789"/>
                      <a:pt x="3531" y="765"/>
                      <a:pt x="2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5984;p68">
                <a:extLst>
                  <a:ext uri="{FF2B5EF4-FFF2-40B4-BE49-F238E27FC236}">
                    <a16:creationId xmlns:a16="http://schemas.microsoft.com/office/drawing/2014/main" id="{26443670-15B1-CFC1-A18C-74CC899A0A70}"/>
                  </a:ext>
                </a:extLst>
              </p:cNvPr>
              <p:cNvSpPr/>
              <p:nvPr/>
            </p:nvSpPr>
            <p:spPr>
              <a:xfrm>
                <a:off x="1815049" y="2050519"/>
                <a:ext cx="291296" cy="427625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0326" extrusionOk="0">
                    <a:moveTo>
                      <a:pt x="6820" y="1"/>
                    </a:moveTo>
                    <a:cubicBezTo>
                      <a:pt x="3447" y="4354"/>
                      <a:pt x="1" y="10326"/>
                      <a:pt x="1" y="10326"/>
                    </a:cubicBezTo>
                    <a:cubicBezTo>
                      <a:pt x="1889" y="7479"/>
                      <a:pt x="7033" y="282"/>
                      <a:pt x="7033" y="282"/>
                    </a:cubicBezTo>
                    <a:cubicBezTo>
                      <a:pt x="7033" y="282"/>
                      <a:pt x="6955" y="142"/>
                      <a:pt x="6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5985;p68">
                <a:extLst>
                  <a:ext uri="{FF2B5EF4-FFF2-40B4-BE49-F238E27FC236}">
                    <a16:creationId xmlns:a16="http://schemas.microsoft.com/office/drawing/2014/main" id="{2E0CD0C9-668E-2925-FFAB-715D4EC97EF8}"/>
                  </a:ext>
                </a:extLst>
              </p:cNvPr>
              <p:cNvSpPr/>
              <p:nvPr/>
            </p:nvSpPr>
            <p:spPr>
              <a:xfrm>
                <a:off x="2291593" y="2207435"/>
                <a:ext cx="75288" cy="14664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541" extrusionOk="0">
                    <a:moveTo>
                      <a:pt x="98" y="1"/>
                    </a:moveTo>
                    <a:cubicBezTo>
                      <a:pt x="84" y="1"/>
                      <a:pt x="75" y="6"/>
                      <a:pt x="73" y="16"/>
                    </a:cubicBezTo>
                    <a:cubicBezTo>
                      <a:pt x="0" y="307"/>
                      <a:pt x="847" y="1480"/>
                      <a:pt x="867" y="1772"/>
                    </a:cubicBezTo>
                    <a:cubicBezTo>
                      <a:pt x="888" y="2064"/>
                      <a:pt x="413" y="3535"/>
                      <a:pt x="578" y="3540"/>
                    </a:cubicBezTo>
                    <a:cubicBezTo>
                      <a:pt x="578" y="3540"/>
                      <a:pt x="578" y="3540"/>
                      <a:pt x="579" y="3540"/>
                    </a:cubicBezTo>
                    <a:cubicBezTo>
                      <a:pt x="746" y="3540"/>
                      <a:pt x="1817" y="1553"/>
                      <a:pt x="1755" y="1326"/>
                    </a:cubicBezTo>
                    <a:cubicBezTo>
                      <a:pt x="1697" y="1113"/>
                      <a:pt x="306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5986;p68">
                <a:extLst>
                  <a:ext uri="{FF2B5EF4-FFF2-40B4-BE49-F238E27FC236}">
                    <a16:creationId xmlns:a16="http://schemas.microsoft.com/office/drawing/2014/main" id="{6A8531B5-13C3-7595-DC40-3A65B696958A}"/>
                  </a:ext>
                </a:extLst>
              </p:cNvPr>
              <p:cNvSpPr/>
              <p:nvPr/>
            </p:nvSpPr>
            <p:spPr>
              <a:xfrm>
                <a:off x="2077278" y="2385886"/>
                <a:ext cx="206980" cy="92184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226" extrusionOk="0">
                    <a:moveTo>
                      <a:pt x="1237" y="0"/>
                    </a:moveTo>
                    <a:lnTo>
                      <a:pt x="0" y="861"/>
                    </a:lnTo>
                    <a:cubicBezTo>
                      <a:pt x="843" y="1802"/>
                      <a:pt x="1662" y="1992"/>
                      <a:pt x="2185" y="1992"/>
                    </a:cubicBezTo>
                    <a:cubicBezTo>
                      <a:pt x="2538" y="1992"/>
                      <a:pt x="2757" y="1906"/>
                      <a:pt x="2757" y="1906"/>
                    </a:cubicBezTo>
                    <a:cubicBezTo>
                      <a:pt x="3252" y="2136"/>
                      <a:pt x="3719" y="2225"/>
                      <a:pt x="4089" y="2225"/>
                    </a:cubicBezTo>
                    <a:cubicBezTo>
                      <a:pt x="4503" y="2225"/>
                      <a:pt x="4795" y="2113"/>
                      <a:pt x="4865" y="1964"/>
                    </a:cubicBezTo>
                    <a:cubicBezTo>
                      <a:pt x="4998" y="1682"/>
                      <a:pt x="4603" y="1349"/>
                      <a:pt x="3403" y="676"/>
                    </a:cubicBezTo>
                    <a:cubicBezTo>
                      <a:pt x="2510" y="176"/>
                      <a:pt x="1237" y="0"/>
                      <a:pt x="1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5987;p68">
                <a:extLst>
                  <a:ext uri="{FF2B5EF4-FFF2-40B4-BE49-F238E27FC236}">
                    <a16:creationId xmlns:a16="http://schemas.microsoft.com/office/drawing/2014/main" id="{A3AE75DE-E864-604E-0581-BD708AE7C2D7}"/>
                  </a:ext>
                </a:extLst>
              </p:cNvPr>
              <p:cNvSpPr/>
              <p:nvPr/>
            </p:nvSpPr>
            <p:spPr>
              <a:xfrm>
                <a:off x="2204128" y="2422495"/>
                <a:ext cx="68869" cy="5553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341" extrusionOk="0">
                    <a:moveTo>
                      <a:pt x="1" y="0"/>
                    </a:moveTo>
                    <a:lnTo>
                      <a:pt x="1" y="1146"/>
                    </a:lnTo>
                    <a:cubicBezTo>
                      <a:pt x="381" y="1284"/>
                      <a:pt x="735" y="1340"/>
                      <a:pt x="1027" y="1340"/>
                    </a:cubicBezTo>
                    <a:cubicBezTo>
                      <a:pt x="1304" y="1340"/>
                      <a:pt x="1525" y="1290"/>
                      <a:pt x="1662" y="1212"/>
                    </a:cubicBezTo>
                    <a:cubicBezTo>
                      <a:pt x="1168" y="1109"/>
                      <a:pt x="757" y="915"/>
                      <a:pt x="757" y="915"/>
                    </a:cubicBezTo>
                    <a:cubicBezTo>
                      <a:pt x="564" y="6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5988;p68">
                <a:extLst>
                  <a:ext uri="{FF2B5EF4-FFF2-40B4-BE49-F238E27FC236}">
                    <a16:creationId xmlns:a16="http://schemas.microsoft.com/office/drawing/2014/main" id="{2FCEE102-A855-1EED-5F04-310F609FA2BF}"/>
                  </a:ext>
                </a:extLst>
              </p:cNvPr>
              <p:cNvSpPr/>
              <p:nvPr/>
            </p:nvSpPr>
            <p:spPr>
              <a:xfrm>
                <a:off x="1708989" y="2220728"/>
                <a:ext cx="561264" cy="400707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9676" extrusionOk="0">
                    <a:moveTo>
                      <a:pt x="5015" y="1"/>
                    </a:moveTo>
                    <a:lnTo>
                      <a:pt x="0" y="351"/>
                    </a:lnTo>
                    <a:cubicBezTo>
                      <a:pt x="333" y="2684"/>
                      <a:pt x="4843" y="5659"/>
                      <a:pt x="7215" y="6833"/>
                    </a:cubicBezTo>
                    <a:cubicBezTo>
                      <a:pt x="7215" y="6833"/>
                      <a:pt x="8277" y="9139"/>
                      <a:pt x="8778" y="9398"/>
                    </a:cubicBezTo>
                    <a:cubicBezTo>
                      <a:pt x="9112" y="9570"/>
                      <a:pt x="9523" y="9676"/>
                      <a:pt x="9950" y="9676"/>
                    </a:cubicBezTo>
                    <a:cubicBezTo>
                      <a:pt x="10342" y="9676"/>
                      <a:pt x="10748" y="9587"/>
                      <a:pt x="11120" y="9377"/>
                    </a:cubicBezTo>
                    <a:cubicBezTo>
                      <a:pt x="11997" y="8886"/>
                      <a:pt x="12664" y="7656"/>
                      <a:pt x="12664" y="7656"/>
                    </a:cubicBezTo>
                    <a:cubicBezTo>
                      <a:pt x="13348" y="7615"/>
                      <a:pt x="13553" y="7013"/>
                      <a:pt x="13484" y="6799"/>
                    </a:cubicBezTo>
                    <a:cubicBezTo>
                      <a:pt x="13415" y="6585"/>
                      <a:pt x="13040" y="6232"/>
                      <a:pt x="13040" y="6232"/>
                    </a:cubicBezTo>
                    <a:cubicBezTo>
                      <a:pt x="12813" y="6065"/>
                      <a:pt x="12580" y="5826"/>
                      <a:pt x="12580" y="5826"/>
                    </a:cubicBezTo>
                    <a:lnTo>
                      <a:pt x="11957" y="4872"/>
                    </a:lnTo>
                    <a:cubicBezTo>
                      <a:pt x="11957" y="4872"/>
                      <a:pt x="11254" y="4247"/>
                      <a:pt x="10130" y="3988"/>
                    </a:cubicBezTo>
                    <a:cubicBezTo>
                      <a:pt x="7731" y="2789"/>
                      <a:pt x="5015" y="1"/>
                      <a:pt x="5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5989;p68">
                <a:extLst>
                  <a:ext uri="{FF2B5EF4-FFF2-40B4-BE49-F238E27FC236}">
                    <a16:creationId xmlns:a16="http://schemas.microsoft.com/office/drawing/2014/main" id="{8D0F16AE-7AF6-9DF0-ED55-56F4E25FA90A}"/>
                  </a:ext>
                </a:extLst>
              </p:cNvPr>
              <p:cNvSpPr/>
              <p:nvPr/>
            </p:nvSpPr>
            <p:spPr>
              <a:xfrm>
                <a:off x="1733009" y="702341"/>
                <a:ext cx="1044340" cy="654276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15799" extrusionOk="0">
                    <a:moveTo>
                      <a:pt x="12609" y="0"/>
                    </a:moveTo>
                    <a:cubicBezTo>
                      <a:pt x="6352" y="0"/>
                      <a:pt x="3030" y="2573"/>
                      <a:pt x="1325" y="7526"/>
                    </a:cubicBezTo>
                    <a:cubicBezTo>
                      <a:pt x="1" y="11376"/>
                      <a:pt x="1544" y="15799"/>
                      <a:pt x="1544" y="15799"/>
                    </a:cubicBezTo>
                    <a:cubicBezTo>
                      <a:pt x="2269" y="15256"/>
                      <a:pt x="2861" y="13099"/>
                      <a:pt x="2861" y="13099"/>
                    </a:cubicBezTo>
                    <a:cubicBezTo>
                      <a:pt x="6160" y="9716"/>
                      <a:pt x="6598" y="5052"/>
                      <a:pt x="6598" y="5052"/>
                    </a:cubicBezTo>
                    <a:cubicBezTo>
                      <a:pt x="6598" y="5052"/>
                      <a:pt x="7526" y="5077"/>
                      <a:pt x="9305" y="6521"/>
                    </a:cubicBezTo>
                    <a:cubicBezTo>
                      <a:pt x="10747" y="7691"/>
                      <a:pt x="14072" y="8879"/>
                      <a:pt x="17473" y="8879"/>
                    </a:cubicBezTo>
                    <a:cubicBezTo>
                      <a:pt x="18266" y="8879"/>
                      <a:pt x="19062" y="8815"/>
                      <a:pt x="19840" y="8670"/>
                    </a:cubicBezTo>
                    <a:cubicBezTo>
                      <a:pt x="20440" y="10105"/>
                      <a:pt x="21270" y="11734"/>
                      <a:pt x="22357" y="13099"/>
                    </a:cubicBezTo>
                    <a:cubicBezTo>
                      <a:pt x="22357" y="13099"/>
                      <a:pt x="22949" y="15256"/>
                      <a:pt x="23675" y="15799"/>
                    </a:cubicBezTo>
                    <a:cubicBezTo>
                      <a:pt x="23675" y="15799"/>
                      <a:pt x="25218" y="11376"/>
                      <a:pt x="23892" y="7526"/>
                    </a:cubicBezTo>
                    <a:cubicBezTo>
                      <a:pt x="22188" y="2573"/>
                      <a:pt x="18866" y="0"/>
                      <a:pt x="12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5990;p68">
                <a:extLst>
                  <a:ext uri="{FF2B5EF4-FFF2-40B4-BE49-F238E27FC236}">
                    <a16:creationId xmlns:a16="http://schemas.microsoft.com/office/drawing/2014/main" id="{69FC4E60-A57D-AD76-8ABF-9436B38B4100}"/>
                  </a:ext>
                </a:extLst>
              </p:cNvPr>
              <p:cNvSpPr/>
              <p:nvPr/>
            </p:nvSpPr>
            <p:spPr>
              <a:xfrm>
                <a:off x="1834016" y="702341"/>
                <a:ext cx="172276" cy="209257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5053" extrusionOk="0">
                    <a:moveTo>
                      <a:pt x="3793" y="0"/>
                    </a:moveTo>
                    <a:lnTo>
                      <a:pt x="3793" y="0"/>
                    </a:lnTo>
                    <a:cubicBezTo>
                      <a:pt x="2566" y="223"/>
                      <a:pt x="1215" y="876"/>
                      <a:pt x="1" y="2026"/>
                    </a:cubicBezTo>
                    <a:cubicBezTo>
                      <a:pt x="655" y="1562"/>
                      <a:pt x="1518" y="1263"/>
                      <a:pt x="2146" y="1090"/>
                    </a:cubicBezTo>
                    <a:cubicBezTo>
                      <a:pt x="2459" y="2531"/>
                      <a:pt x="3049" y="4109"/>
                      <a:pt x="4159" y="5052"/>
                    </a:cubicBezTo>
                    <a:cubicBezTo>
                      <a:pt x="4159" y="5052"/>
                      <a:pt x="3256" y="2704"/>
                      <a:pt x="3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5991;p68">
                <a:extLst>
                  <a:ext uri="{FF2B5EF4-FFF2-40B4-BE49-F238E27FC236}">
                    <a16:creationId xmlns:a16="http://schemas.microsoft.com/office/drawing/2014/main" id="{D4311375-5B43-3885-5155-C98F4A740F84}"/>
                  </a:ext>
                </a:extLst>
              </p:cNvPr>
              <p:cNvSpPr/>
              <p:nvPr/>
            </p:nvSpPr>
            <p:spPr>
              <a:xfrm>
                <a:off x="1799353" y="893051"/>
                <a:ext cx="169087" cy="307322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7421" extrusionOk="0">
                    <a:moveTo>
                      <a:pt x="4005" y="0"/>
                    </a:moveTo>
                    <a:cubicBezTo>
                      <a:pt x="3971" y="0"/>
                      <a:pt x="3942" y="25"/>
                      <a:pt x="3935" y="59"/>
                    </a:cubicBezTo>
                    <a:cubicBezTo>
                      <a:pt x="3927" y="105"/>
                      <a:pt x="3022" y="4679"/>
                      <a:pt x="33" y="7296"/>
                    </a:cubicBezTo>
                    <a:cubicBezTo>
                      <a:pt x="4" y="7322"/>
                      <a:pt x="0" y="7367"/>
                      <a:pt x="26" y="7396"/>
                    </a:cubicBezTo>
                    <a:cubicBezTo>
                      <a:pt x="40" y="7413"/>
                      <a:pt x="60" y="7421"/>
                      <a:pt x="80" y="7421"/>
                    </a:cubicBezTo>
                    <a:cubicBezTo>
                      <a:pt x="97" y="7421"/>
                      <a:pt x="114" y="7416"/>
                      <a:pt x="128" y="7403"/>
                    </a:cubicBezTo>
                    <a:cubicBezTo>
                      <a:pt x="3153" y="4754"/>
                      <a:pt x="4066" y="132"/>
                      <a:pt x="4076" y="86"/>
                    </a:cubicBezTo>
                    <a:cubicBezTo>
                      <a:pt x="4083" y="47"/>
                      <a:pt x="4058" y="10"/>
                      <a:pt x="4019" y="2"/>
                    </a:cubicBezTo>
                    <a:cubicBezTo>
                      <a:pt x="4014" y="1"/>
                      <a:pt x="4010" y="0"/>
                      <a:pt x="4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5992;p68">
                <a:extLst>
                  <a:ext uri="{FF2B5EF4-FFF2-40B4-BE49-F238E27FC236}">
                    <a16:creationId xmlns:a16="http://schemas.microsoft.com/office/drawing/2014/main" id="{A89EDD17-638E-1E3D-32EB-03332D17FFC5}"/>
                  </a:ext>
                </a:extLst>
              </p:cNvPr>
              <p:cNvSpPr/>
              <p:nvPr/>
            </p:nvSpPr>
            <p:spPr>
              <a:xfrm>
                <a:off x="1728163" y="940138"/>
                <a:ext cx="228307" cy="334157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8069" extrusionOk="0">
                    <a:moveTo>
                      <a:pt x="5431" y="1"/>
                    </a:moveTo>
                    <a:cubicBezTo>
                      <a:pt x="5408" y="1"/>
                      <a:pt x="5385" y="12"/>
                      <a:pt x="5371" y="33"/>
                    </a:cubicBezTo>
                    <a:cubicBezTo>
                      <a:pt x="5145" y="374"/>
                      <a:pt x="4649" y="825"/>
                      <a:pt x="4076" y="1347"/>
                    </a:cubicBezTo>
                    <a:cubicBezTo>
                      <a:pt x="2453" y="2824"/>
                      <a:pt x="1" y="5056"/>
                      <a:pt x="1" y="7998"/>
                    </a:cubicBezTo>
                    <a:cubicBezTo>
                      <a:pt x="1" y="8037"/>
                      <a:pt x="32" y="8068"/>
                      <a:pt x="72" y="8068"/>
                    </a:cubicBezTo>
                    <a:cubicBezTo>
                      <a:pt x="112" y="8068"/>
                      <a:pt x="143" y="8037"/>
                      <a:pt x="143" y="7998"/>
                    </a:cubicBezTo>
                    <a:cubicBezTo>
                      <a:pt x="143" y="5119"/>
                      <a:pt x="2568" y="2913"/>
                      <a:pt x="4172" y="1453"/>
                    </a:cubicBezTo>
                    <a:cubicBezTo>
                      <a:pt x="4777" y="902"/>
                      <a:pt x="5254" y="467"/>
                      <a:pt x="5490" y="112"/>
                    </a:cubicBezTo>
                    <a:cubicBezTo>
                      <a:pt x="5512" y="78"/>
                      <a:pt x="5503" y="35"/>
                      <a:pt x="5470" y="13"/>
                    </a:cubicBezTo>
                    <a:cubicBezTo>
                      <a:pt x="5458" y="5"/>
                      <a:pt x="5444" y="1"/>
                      <a:pt x="5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5993;p68">
                <a:extLst>
                  <a:ext uri="{FF2B5EF4-FFF2-40B4-BE49-F238E27FC236}">
                    <a16:creationId xmlns:a16="http://schemas.microsoft.com/office/drawing/2014/main" id="{4F37D274-3371-E58E-82D2-4C8939B3ECEE}"/>
                  </a:ext>
                </a:extLst>
              </p:cNvPr>
              <p:cNvSpPr/>
              <p:nvPr/>
            </p:nvSpPr>
            <p:spPr>
              <a:xfrm>
                <a:off x="1727832" y="787860"/>
                <a:ext cx="240358" cy="257379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6215" extrusionOk="0">
                    <a:moveTo>
                      <a:pt x="5732" y="1"/>
                    </a:moveTo>
                    <a:cubicBezTo>
                      <a:pt x="5694" y="1"/>
                      <a:pt x="4773" y="10"/>
                      <a:pt x="3599" y="772"/>
                    </a:cubicBezTo>
                    <a:cubicBezTo>
                      <a:pt x="2523" y="1470"/>
                      <a:pt x="1026" y="2965"/>
                      <a:pt x="12" y="6121"/>
                    </a:cubicBezTo>
                    <a:cubicBezTo>
                      <a:pt x="0" y="6158"/>
                      <a:pt x="20" y="6198"/>
                      <a:pt x="58" y="6211"/>
                    </a:cubicBezTo>
                    <a:cubicBezTo>
                      <a:pt x="66" y="6212"/>
                      <a:pt x="73" y="6214"/>
                      <a:pt x="80" y="6214"/>
                    </a:cubicBezTo>
                    <a:cubicBezTo>
                      <a:pt x="110" y="6214"/>
                      <a:pt x="138" y="6195"/>
                      <a:pt x="148" y="6164"/>
                    </a:cubicBezTo>
                    <a:cubicBezTo>
                      <a:pt x="2058" y="221"/>
                      <a:pt x="5696" y="144"/>
                      <a:pt x="5732" y="144"/>
                    </a:cubicBezTo>
                    <a:cubicBezTo>
                      <a:pt x="5772" y="144"/>
                      <a:pt x="5804" y="112"/>
                      <a:pt x="5804" y="73"/>
                    </a:cubicBezTo>
                    <a:cubicBezTo>
                      <a:pt x="5804" y="33"/>
                      <a:pt x="5772" y="1"/>
                      <a:pt x="5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5994;p68">
                <a:extLst>
                  <a:ext uri="{FF2B5EF4-FFF2-40B4-BE49-F238E27FC236}">
                    <a16:creationId xmlns:a16="http://schemas.microsoft.com/office/drawing/2014/main" id="{9D12F7D2-5D4B-476F-97A4-A486E98AB19A}"/>
                  </a:ext>
                </a:extLst>
              </p:cNvPr>
              <p:cNvSpPr/>
              <p:nvPr/>
            </p:nvSpPr>
            <p:spPr>
              <a:xfrm>
                <a:off x="2002941" y="658526"/>
                <a:ext cx="555052" cy="95539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2307" extrusionOk="0">
                    <a:moveTo>
                      <a:pt x="5879" y="1"/>
                    </a:moveTo>
                    <a:cubicBezTo>
                      <a:pt x="2126" y="1"/>
                      <a:pt x="56" y="1759"/>
                      <a:pt x="34" y="1779"/>
                    </a:cubicBezTo>
                    <a:cubicBezTo>
                      <a:pt x="3" y="1805"/>
                      <a:pt x="1" y="1850"/>
                      <a:pt x="27" y="1880"/>
                    </a:cubicBezTo>
                    <a:cubicBezTo>
                      <a:pt x="41" y="1896"/>
                      <a:pt x="61" y="1904"/>
                      <a:pt x="81" y="1904"/>
                    </a:cubicBezTo>
                    <a:cubicBezTo>
                      <a:pt x="97" y="1904"/>
                      <a:pt x="114" y="1899"/>
                      <a:pt x="127" y="1887"/>
                    </a:cubicBezTo>
                    <a:cubicBezTo>
                      <a:pt x="150" y="1868"/>
                      <a:pt x="2183" y="144"/>
                      <a:pt x="5880" y="144"/>
                    </a:cubicBezTo>
                    <a:cubicBezTo>
                      <a:pt x="6255" y="144"/>
                      <a:pt x="6647" y="162"/>
                      <a:pt x="7057" y="201"/>
                    </a:cubicBezTo>
                    <a:cubicBezTo>
                      <a:pt x="11184" y="596"/>
                      <a:pt x="13257" y="2274"/>
                      <a:pt x="13277" y="2291"/>
                    </a:cubicBezTo>
                    <a:cubicBezTo>
                      <a:pt x="13291" y="2301"/>
                      <a:pt x="13306" y="2307"/>
                      <a:pt x="13322" y="2307"/>
                    </a:cubicBezTo>
                    <a:cubicBezTo>
                      <a:pt x="13343" y="2307"/>
                      <a:pt x="13363" y="2298"/>
                      <a:pt x="13377" y="2281"/>
                    </a:cubicBezTo>
                    <a:cubicBezTo>
                      <a:pt x="13402" y="2251"/>
                      <a:pt x="13398" y="2205"/>
                      <a:pt x="13368" y="2181"/>
                    </a:cubicBezTo>
                    <a:cubicBezTo>
                      <a:pt x="13347" y="2163"/>
                      <a:pt x="11245" y="459"/>
                      <a:pt x="7070" y="58"/>
                    </a:cubicBezTo>
                    <a:cubicBezTo>
                      <a:pt x="6656" y="19"/>
                      <a:pt x="6259" y="1"/>
                      <a:pt x="58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5995;p68">
                <a:extLst>
                  <a:ext uri="{FF2B5EF4-FFF2-40B4-BE49-F238E27FC236}">
                    <a16:creationId xmlns:a16="http://schemas.microsoft.com/office/drawing/2014/main" id="{21F168B6-E962-A041-0DDB-DB287C093B8C}"/>
                  </a:ext>
                </a:extLst>
              </p:cNvPr>
              <p:cNvSpPr/>
              <p:nvPr/>
            </p:nvSpPr>
            <p:spPr>
              <a:xfrm>
                <a:off x="2011265" y="747441"/>
                <a:ext cx="272453" cy="70774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1709" extrusionOk="0">
                    <a:moveTo>
                      <a:pt x="4359" y="0"/>
                    </a:moveTo>
                    <a:cubicBezTo>
                      <a:pt x="1455" y="0"/>
                      <a:pt x="43" y="1571"/>
                      <a:pt x="26" y="1590"/>
                    </a:cubicBezTo>
                    <a:cubicBezTo>
                      <a:pt x="1" y="1620"/>
                      <a:pt x="3" y="1665"/>
                      <a:pt x="33" y="1691"/>
                    </a:cubicBezTo>
                    <a:cubicBezTo>
                      <a:pt x="47" y="1703"/>
                      <a:pt x="63" y="1709"/>
                      <a:pt x="80" y="1709"/>
                    </a:cubicBezTo>
                    <a:cubicBezTo>
                      <a:pt x="100" y="1709"/>
                      <a:pt x="119" y="1700"/>
                      <a:pt x="134" y="1684"/>
                    </a:cubicBezTo>
                    <a:cubicBezTo>
                      <a:pt x="151" y="1665"/>
                      <a:pt x="1519" y="142"/>
                      <a:pt x="4355" y="142"/>
                    </a:cubicBezTo>
                    <a:cubicBezTo>
                      <a:pt x="4990" y="142"/>
                      <a:pt x="5699" y="219"/>
                      <a:pt x="6484" y="406"/>
                    </a:cubicBezTo>
                    <a:cubicBezTo>
                      <a:pt x="6489" y="407"/>
                      <a:pt x="6494" y="408"/>
                      <a:pt x="6500" y="408"/>
                    </a:cubicBezTo>
                    <a:cubicBezTo>
                      <a:pt x="6532" y="408"/>
                      <a:pt x="6562" y="386"/>
                      <a:pt x="6570" y="353"/>
                    </a:cubicBezTo>
                    <a:cubicBezTo>
                      <a:pt x="6579" y="314"/>
                      <a:pt x="6555" y="276"/>
                      <a:pt x="6517" y="267"/>
                    </a:cubicBezTo>
                    <a:cubicBezTo>
                      <a:pt x="5723" y="78"/>
                      <a:pt x="5004" y="0"/>
                      <a:pt x="4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5996;p68">
                <a:extLst>
                  <a:ext uri="{FF2B5EF4-FFF2-40B4-BE49-F238E27FC236}">
                    <a16:creationId xmlns:a16="http://schemas.microsoft.com/office/drawing/2014/main" id="{0C90BF6C-F1FE-70F6-03FC-92D0EE4B5D5B}"/>
                  </a:ext>
                </a:extLst>
              </p:cNvPr>
              <p:cNvSpPr/>
              <p:nvPr/>
            </p:nvSpPr>
            <p:spPr>
              <a:xfrm>
                <a:off x="2050401" y="782435"/>
                <a:ext cx="690719" cy="240027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5796" extrusionOk="0">
                    <a:moveTo>
                      <a:pt x="72" y="0"/>
                    </a:moveTo>
                    <a:cubicBezTo>
                      <a:pt x="33" y="0"/>
                      <a:pt x="0" y="32"/>
                      <a:pt x="0" y="72"/>
                    </a:cubicBezTo>
                    <a:cubicBezTo>
                      <a:pt x="0" y="111"/>
                      <a:pt x="33" y="142"/>
                      <a:pt x="72" y="142"/>
                    </a:cubicBezTo>
                    <a:cubicBezTo>
                      <a:pt x="1637" y="142"/>
                      <a:pt x="2439" y="766"/>
                      <a:pt x="4376" y="2271"/>
                    </a:cubicBezTo>
                    <a:cubicBezTo>
                      <a:pt x="4910" y="2685"/>
                      <a:pt x="5514" y="3154"/>
                      <a:pt x="6246" y="3699"/>
                    </a:cubicBezTo>
                    <a:cubicBezTo>
                      <a:pt x="8282" y="5213"/>
                      <a:pt x="10533" y="5795"/>
                      <a:pt x="12483" y="5795"/>
                    </a:cubicBezTo>
                    <a:cubicBezTo>
                      <a:pt x="14242" y="5795"/>
                      <a:pt x="15756" y="5320"/>
                      <a:pt x="16642" y="4627"/>
                    </a:cubicBezTo>
                    <a:cubicBezTo>
                      <a:pt x="16674" y="4602"/>
                      <a:pt x="16679" y="4557"/>
                      <a:pt x="16654" y="4526"/>
                    </a:cubicBezTo>
                    <a:cubicBezTo>
                      <a:pt x="16641" y="4508"/>
                      <a:pt x="16620" y="4499"/>
                      <a:pt x="16599" y="4499"/>
                    </a:cubicBezTo>
                    <a:cubicBezTo>
                      <a:pt x="16583" y="4499"/>
                      <a:pt x="16568" y="4504"/>
                      <a:pt x="16555" y="4514"/>
                    </a:cubicBezTo>
                    <a:cubicBezTo>
                      <a:pt x="15688" y="5192"/>
                      <a:pt x="14208" y="5656"/>
                      <a:pt x="12486" y="5656"/>
                    </a:cubicBezTo>
                    <a:cubicBezTo>
                      <a:pt x="10566" y="5656"/>
                      <a:pt x="8344" y="5080"/>
                      <a:pt x="6331" y="3583"/>
                    </a:cubicBezTo>
                    <a:cubicBezTo>
                      <a:pt x="5601" y="3040"/>
                      <a:pt x="4997" y="2571"/>
                      <a:pt x="4465" y="2158"/>
                    </a:cubicBezTo>
                    <a:cubicBezTo>
                      <a:pt x="2499" y="631"/>
                      <a:pt x="1685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5997;p68">
                <a:extLst>
                  <a:ext uri="{FF2B5EF4-FFF2-40B4-BE49-F238E27FC236}">
                    <a16:creationId xmlns:a16="http://schemas.microsoft.com/office/drawing/2014/main" id="{F1AB78AF-F51C-A877-DB71-9848D08D5447}"/>
                  </a:ext>
                </a:extLst>
              </p:cNvPr>
              <p:cNvSpPr/>
              <p:nvPr/>
            </p:nvSpPr>
            <p:spPr>
              <a:xfrm>
                <a:off x="2292131" y="812253"/>
                <a:ext cx="423898" cy="181967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4394" extrusionOk="0">
                    <a:moveTo>
                      <a:pt x="80" y="1"/>
                    </a:moveTo>
                    <a:cubicBezTo>
                      <a:pt x="49" y="1"/>
                      <a:pt x="21" y="20"/>
                      <a:pt x="12" y="51"/>
                    </a:cubicBezTo>
                    <a:cubicBezTo>
                      <a:pt x="0" y="89"/>
                      <a:pt x="22" y="129"/>
                      <a:pt x="60" y="140"/>
                    </a:cubicBezTo>
                    <a:cubicBezTo>
                      <a:pt x="1407" y="547"/>
                      <a:pt x="2520" y="1350"/>
                      <a:pt x="3598" y="2127"/>
                    </a:cubicBezTo>
                    <a:cubicBezTo>
                      <a:pt x="5146" y="3243"/>
                      <a:pt x="6740" y="4393"/>
                      <a:pt x="9060" y="4393"/>
                    </a:cubicBezTo>
                    <a:cubicBezTo>
                      <a:pt x="9413" y="4393"/>
                      <a:pt x="9781" y="4366"/>
                      <a:pt x="10170" y="4309"/>
                    </a:cubicBezTo>
                    <a:cubicBezTo>
                      <a:pt x="10209" y="4303"/>
                      <a:pt x="10235" y="4267"/>
                      <a:pt x="10230" y="4228"/>
                    </a:cubicBezTo>
                    <a:cubicBezTo>
                      <a:pt x="10224" y="4193"/>
                      <a:pt x="10195" y="4167"/>
                      <a:pt x="10160" y="4167"/>
                    </a:cubicBezTo>
                    <a:cubicBezTo>
                      <a:pt x="10156" y="4167"/>
                      <a:pt x="10152" y="4167"/>
                      <a:pt x="10149" y="4168"/>
                    </a:cubicBezTo>
                    <a:cubicBezTo>
                      <a:pt x="9758" y="4225"/>
                      <a:pt x="9388" y="4252"/>
                      <a:pt x="9036" y="4252"/>
                    </a:cubicBezTo>
                    <a:cubicBezTo>
                      <a:pt x="6789" y="4252"/>
                      <a:pt x="5273" y="3160"/>
                      <a:pt x="3681" y="2011"/>
                    </a:cubicBezTo>
                    <a:cubicBezTo>
                      <a:pt x="2594" y="1227"/>
                      <a:pt x="1471" y="417"/>
                      <a:pt x="101" y="4"/>
                    </a:cubicBezTo>
                    <a:cubicBezTo>
                      <a:pt x="94" y="2"/>
                      <a:pt x="87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5998;p68">
                <a:extLst>
                  <a:ext uri="{FF2B5EF4-FFF2-40B4-BE49-F238E27FC236}">
                    <a16:creationId xmlns:a16="http://schemas.microsoft.com/office/drawing/2014/main" id="{CD4A5C49-AEDB-0A06-18D3-138D45165B3C}"/>
                  </a:ext>
                </a:extLst>
              </p:cNvPr>
              <p:cNvSpPr/>
              <p:nvPr/>
            </p:nvSpPr>
            <p:spPr>
              <a:xfrm>
                <a:off x="2622154" y="1087984"/>
                <a:ext cx="232407" cy="225243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5439" extrusionOk="0">
                    <a:moveTo>
                      <a:pt x="82" y="1"/>
                    </a:moveTo>
                    <a:cubicBezTo>
                      <a:pt x="70" y="1"/>
                      <a:pt x="57" y="4"/>
                      <a:pt x="46" y="11"/>
                    </a:cubicBezTo>
                    <a:cubicBezTo>
                      <a:pt x="12" y="31"/>
                      <a:pt x="0" y="74"/>
                      <a:pt x="20" y="108"/>
                    </a:cubicBezTo>
                    <a:cubicBezTo>
                      <a:pt x="27" y="121"/>
                      <a:pt x="763" y="1359"/>
                      <a:pt x="2572" y="2478"/>
                    </a:cubicBezTo>
                    <a:cubicBezTo>
                      <a:pt x="4738" y="3818"/>
                      <a:pt x="5458" y="5381"/>
                      <a:pt x="5465" y="5397"/>
                    </a:cubicBezTo>
                    <a:cubicBezTo>
                      <a:pt x="5477" y="5423"/>
                      <a:pt x="5504" y="5439"/>
                      <a:pt x="5531" y="5439"/>
                    </a:cubicBezTo>
                    <a:cubicBezTo>
                      <a:pt x="5540" y="5439"/>
                      <a:pt x="5551" y="5437"/>
                      <a:pt x="5560" y="5433"/>
                    </a:cubicBezTo>
                    <a:cubicBezTo>
                      <a:pt x="5596" y="5417"/>
                      <a:pt x="5612" y="5374"/>
                      <a:pt x="5596" y="5338"/>
                    </a:cubicBezTo>
                    <a:cubicBezTo>
                      <a:pt x="5588" y="5323"/>
                      <a:pt x="4853" y="3722"/>
                      <a:pt x="2647" y="2357"/>
                    </a:cubicBezTo>
                    <a:cubicBezTo>
                      <a:pt x="871" y="1257"/>
                      <a:pt x="150" y="48"/>
                      <a:pt x="143" y="36"/>
                    </a:cubicBezTo>
                    <a:cubicBezTo>
                      <a:pt x="130" y="13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5999;p68">
                <a:extLst>
                  <a:ext uri="{FF2B5EF4-FFF2-40B4-BE49-F238E27FC236}">
                    <a16:creationId xmlns:a16="http://schemas.microsoft.com/office/drawing/2014/main" id="{9282DDE2-F28C-C942-95C4-FAB1B1EE1BAF}"/>
                  </a:ext>
                </a:extLst>
              </p:cNvPr>
              <p:cNvSpPr/>
              <p:nvPr/>
            </p:nvSpPr>
            <p:spPr>
              <a:xfrm>
                <a:off x="2554651" y="987805"/>
                <a:ext cx="158196" cy="174595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216" extrusionOk="0">
                    <a:moveTo>
                      <a:pt x="3819" y="1"/>
                    </a:moveTo>
                    <a:cubicBezTo>
                      <a:pt x="2194" y="1423"/>
                      <a:pt x="0" y="1777"/>
                      <a:pt x="0" y="1777"/>
                    </a:cubicBezTo>
                    <a:cubicBezTo>
                      <a:pt x="327" y="2558"/>
                      <a:pt x="723" y="3394"/>
                      <a:pt x="1190" y="4216"/>
                    </a:cubicBezTo>
                    <a:cubicBezTo>
                      <a:pt x="1093" y="3569"/>
                      <a:pt x="1039" y="2958"/>
                      <a:pt x="1010" y="2541"/>
                    </a:cubicBezTo>
                    <a:cubicBezTo>
                      <a:pt x="2090" y="1987"/>
                      <a:pt x="3251" y="1159"/>
                      <a:pt x="3819" y="1"/>
                    </a:cubicBezTo>
                    <a:cubicBezTo>
                      <a:pt x="3819" y="1"/>
                      <a:pt x="3819" y="1"/>
                      <a:pt x="38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000;p68">
                <a:extLst>
                  <a:ext uri="{FF2B5EF4-FFF2-40B4-BE49-F238E27FC236}">
                    <a16:creationId xmlns:a16="http://schemas.microsoft.com/office/drawing/2014/main" id="{9915F777-78B8-4626-C170-EA659F9BE1A2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381119" cy="771929"/>
              </a:xfrm>
              <a:custGeom>
                <a:avLst/>
                <a:gdLst/>
                <a:ahLst/>
                <a:cxnLst/>
                <a:rect l="l" t="t" r="r" b="b"/>
                <a:pathLst>
                  <a:path w="9203" h="18640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1086" y="4577"/>
                      <a:pt x="3121" y="10078"/>
                      <a:pt x="4265" y="14009"/>
                    </a:cubicBezTo>
                    <a:cubicBezTo>
                      <a:pt x="3647" y="14983"/>
                      <a:pt x="3586" y="15921"/>
                      <a:pt x="3586" y="15921"/>
                    </a:cubicBezTo>
                    <a:lnTo>
                      <a:pt x="3812" y="17037"/>
                    </a:lnTo>
                    <a:cubicBezTo>
                      <a:pt x="3812" y="17037"/>
                      <a:pt x="3815" y="17372"/>
                      <a:pt x="3771" y="17649"/>
                    </a:cubicBezTo>
                    <a:cubicBezTo>
                      <a:pt x="3771" y="17649"/>
                      <a:pt x="3752" y="18165"/>
                      <a:pt x="3853" y="18365"/>
                    </a:cubicBezTo>
                    <a:cubicBezTo>
                      <a:pt x="3915" y="18487"/>
                      <a:pt x="4149" y="18640"/>
                      <a:pt x="4438" y="18640"/>
                    </a:cubicBezTo>
                    <a:cubicBezTo>
                      <a:pt x="4625" y="18640"/>
                      <a:pt x="4836" y="18576"/>
                      <a:pt x="5038" y="18399"/>
                    </a:cubicBezTo>
                    <a:cubicBezTo>
                      <a:pt x="5038" y="18399"/>
                      <a:pt x="5798" y="18630"/>
                      <a:pt x="6587" y="18630"/>
                    </a:cubicBezTo>
                    <a:cubicBezTo>
                      <a:pt x="6846" y="18630"/>
                      <a:pt x="7107" y="18606"/>
                      <a:pt x="7346" y="18540"/>
                    </a:cubicBezTo>
                    <a:cubicBezTo>
                      <a:pt x="8208" y="18303"/>
                      <a:pt x="8804" y="17594"/>
                      <a:pt x="9027" y="16908"/>
                    </a:cubicBezTo>
                    <a:cubicBezTo>
                      <a:pt x="9203" y="16373"/>
                      <a:pt x="8338" y="13986"/>
                      <a:pt x="8338" y="13986"/>
                    </a:cubicBezTo>
                    <a:cubicBezTo>
                      <a:pt x="7637" y="10282"/>
                      <a:pt x="7148" y="6166"/>
                      <a:pt x="5352" y="3714"/>
                    </a:cubicBezTo>
                    <a:cubicBezTo>
                      <a:pt x="5352" y="3714"/>
                      <a:pt x="4683" y="1497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001;p68">
                <a:extLst>
                  <a:ext uri="{FF2B5EF4-FFF2-40B4-BE49-F238E27FC236}">
                    <a16:creationId xmlns:a16="http://schemas.microsoft.com/office/drawing/2014/main" id="{0847E912-6B3A-8D54-AD58-D6A130DC4B64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176293" cy="221681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353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367" y="2680"/>
                      <a:pt x="842" y="3948"/>
                      <a:pt x="1352" y="5352"/>
                    </a:cubicBezTo>
                    <a:lnTo>
                      <a:pt x="1353" y="5352"/>
                    </a:lnTo>
                    <a:lnTo>
                      <a:pt x="821" y="1861"/>
                    </a:lnTo>
                    <a:cubicBezTo>
                      <a:pt x="2047" y="1442"/>
                      <a:pt x="3531" y="656"/>
                      <a:pt x="4256" y="253"/>
                    </a:cubicBezTo>
                    <a:cubicBezTo>
                      <a:pt x="4228" y="167"/>
                      <a:pt x="4199" y="83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002;p68">
                <a:extLst>
                  <a:ext uri="{FF2B5EF4-FFF2-40B4-BE49-F238E27FC236}">
                    <a16:creationId xmlns:a16="http://schemas.microsoft.com/office/drawing/2014/main" id="{7E509C67-9E79-8CDA-0150-11DB1BECE94D}"/>
                  </a:ext>
                </a:extLst>
              </p:cNvPr>
              <p:cNvSpPr/>
              <p:nvPr/>
            </p:nvSpPr>
            <p:spPr>
              <a:xfrm>
                <a:off x="2610559" y="945356"/>
                <a:ext cx="163704" cy="123533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2983" extrusionOk="0">
                    <a:moveTo>
                      <a:pt x="2864" y="0"/>
                    </a:moveTo>
                    <a:cubicBezTo>
                      <a:pt x="2337" y="0"/>
                      <a:pt x="2038" y="647"/>
                      <a:pt x="2038" y="647"/>
                    </a:cubicBezTo>
                    <a:cubicBezTo>
                      <a:pt x="2038" y="647"/>
                      <a:pt x="1606" y="336"/>
                      <a:pt x="1148" y="336"/>
                    </a:cubicBezTo>
                    <a:cubicBezTo>
                      <a:pt x="957" y="336"/>
                      <a:pt x="762" y="390"/>
                      <a:pt x="591" y="543"/>
                    </a:cubicBezTo>
                    <a:cubicBezTo>
                      <a:pt x="1" y="1070"/>
                      <a:pt x="492" y="2702"/>
                      <a:pt x="2446" y="2980"/>
                    </a:cubicBezTo>
                    <a:cubicBezTo>
                      <a:pt x="2460" y="2982"/>
                      <a:pt x="2474" y="2982"/>
                      <a:pt x="2488" y="2982"/>
                    </a:cubicBezTo>
                    <a:cubicBezTo>
                      <a:pt x="2544" y="2982"/>
                      <a:pt x="2600" y="2967"/>
                      <a:pt x="2646" y="2934"/>
                    </a:cubicBezTo>
                    <a:cubicBezTo>
                      <a:pt x="3445" y="2360"/>
                      <a:pt x="3953" y="548"/>
                      <a:pt x="3288" y="135"/>
                    </a:cubicBezTo>
                    <a:cubicBezTo>
                      <a:pt x="3134" y="39"/>
                      <a:pt x="2992" y="0"/>
                      <a:pt x="2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003;p68">
                <a:extLst>
                  <a:ext uri="{FF2B5EF4-FFF2-40B4-BE49-F238E27FC236}">
                    <a16:creationId xmlns:a16="http://schemas.microsoft.com/office/drawing/2014/main" id="{85D7976B-2957-9CFF-E6EA-965F0A639EF7}"/>
                  </a:ext>
                </a:extLst>
              </p:cNvPr>
              <p:cNvSpPr/>
              <p:nvPr/>
            </p:nvSpPr>
            <p:spPr>
              <a:xfrm>
                <a:off x="2724073" y="952396"/>
                <a:ext cx="31184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034" extrusionOk="0">
                    <a:moveTo>
                      <a:pt x="210" y="0"/>
                    </a:moveTo>
                    <a:cubicBezTo>
                      <a:pt x="195" y="0"/>
                      <a:pt x="179" y="2"/>
                      <a:pt x="163" y="6"/>
                    </a:cubicBezTo>
                    <a:cubicBezTo>
                      <a:pt x="1" y="47"/>
                      <a:pt x="229" y="358"/>
                      <a:pt x="295" y="688"/>
                    </a:cubicBezTo>
                    <a:cubicBezTo>
                      <a:pt x="337" y="899"/>
                      <a:pt x="443" y="1033"/>
                      <a:pt x="536" y="1033"/>
                    </a:cubicBezTo>
                    <a:cubicBezTo>
                      <a:pt x="589" y="1033"/>
                      <a:pt x="637" y="991"/>
                      <a:pt x="669" y="897"/>
                    </a:cubicBezTo>
                    <a:cubicBezTo>
                      <a:pt x="752" y="646"/>
                      <a:pt x="500" y="0"/>
                      <a:pt x="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004;p68">
                <a:extLst>
                  <a:ext uri="{FF2B5EF4-FFF2-40B4-BE49-F238E27FC236}">
                    <a16:creationId xmlns:a16="http://schemas.microsoft.com/office/drawing/2014/main" id="{0F2545D3-7013-C942-7E91-0FEF5EFA6578}"/>
                  </a:ext>
                </a:extLst>
              </p:cNvPr>
              <p:cNvSpPr/>
              <p:nvPr/>
            </p:nvSpPr>
            <p:spPr>
              <a:xfrm>
                <a:off x="1912701" y="2196087"/>
                <a:ext cx="221101" cy="19335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669" extrusionOk="0">
                    <a:moveTo>
                      <a:pt x="480" y="1"/>
                    </a:moveTo>
                    <a:cubicBezTo>
                      <a:pt x="468" y="1"/>
                      <a:pt x="454" y="8"/>
                      <a:pt x="441" y="24"/>
                    </a:cubicBezTo>
                    <a:cubicBezTo>
                      <a:pt x="318" y="174"/>
                      <a:pt x="154" y="381"/>
                      <a:pt x="36" y="535"/>
                    </a:cubicBezTo>
                    <a:cubicBezTo>
                      <a:pt x="7" y="571"/>
                      <a:pt x="0" y="619"/>
                      <a:pt x="36" y="656"/>
                    </a:cubicBezTo>
                    <a:cubicBezTo>
                      <a:pt x="1540" y="2192"/>
                      <a:pt x="3255" y="3662"/>
                      <a:pt x="5169" y="4658"/>
                    </a:cubicBezTo>
                    <a:cubicBezTo>
                      <a:pt x="5182" y="4665"/>
                      <a:pt x="5196" y="4668"/>
                      <a:pt x="5209" y="4668"/>
                    </a:cubicBezTo>
                    <a:cubicBezTo>
                      <a:pt x="5287" y="4668"/>
                      <a:pt x="5339" y="4553"/>
                      <a:pt x="5255" y="4509"/>
                    </a:cubicBezTo>
                    <a:cubicBezTo>
                      <a:pt x="3926" y="3819"/>
                      <a:pt x="2739" y="2893"/>
                      <a:pt x="1617" y="1906"/>
                    </a:cubicBezTo>
                    <a:cubicBezTo>
                      <a:pt x="1249" y="1582"/>
                      <a:pt x="887" y="1249"/>
                      <a:pt x="534" y="908"/>
                    </a:cubicBezTo>
                    <a:cubicBezTo>
                      <a:pt x="133" y="519"/>
                      <a:pt x="166" y="638"/>
                      <a:pt x="519" y="199"/>
                    </a:cubicBezTo>
                    <a:cubicBezTo>
                      <a:pt x="574" y="130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005;p68">
                <a:extLst>
                  <a:ext uri="{FF2B5EF4-FFF2-40B4-BE49-F238E27FC236}">
                    <a16:creationId xmlns:a16="http://schemas.microsoft.com/office/drawing/2014/main" id="{E4F76FDC-EFB1-E132-1A09-9DD8ABD0BDBE}"/>
                  </a:ext>
                </a:extLst>
              </p:cNvPr>
              <p:cNvSpPr/>
              <p:nvPr/>
            </p:nvSpPr>
            <p:spPr>
              <a:xfrm>
                <a:off x="2123247" y="2382407"/>
                <a:ext cx="169419" cy="98852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387" extrusionOk="0">
                    <a:moveTo>
                      <a:pt x="136" y="0"/>
                    </a:moveTo>
                    <a:cubicBezTo>
                      <a:pt x="39" y="0"/>
                      <a:pt x="0" y="152"/>
                      <a:pt x="105" y="167"/>
                    </a:cubicBezTo>
                    <a:cubicBezTo>
                      <a:pt x="711" y="255"/>
                      <a:pt x="1323" y="414"/>
                      <a:pt x="1884" y="659"/>
                    </a:cubicBezTo>
                    <a:cubicBezTo>
                      <a:pt x="2313" y="847"/>
                      <a:pt x="2731" y="1091"/>
                      <a:pt x="3118" y="1355"/>
                    </a:cubicBezTo>
                    <a:cubicBezTo>
                      <a:pt x="3249" y="1444"/>
                      <a:pt x="3464" y="1543"/>
                      <a:pt x="3546" y="1689"/>
                    </a:cubicBezTo>
                    <a:cubicBezTo>
                      <a:pt x="3774" y="2101"/>
                      <a:pt x="3420" y="2195"/>
                      <a:pt x="3012" y="2223"/>
                    </a:cubicBezTo>
                    <a:cubicBezTo>
                      <a:pt x="2904" y="2231"/>
                      <a:pt x="3069" y="2387"/>
                      <a:pt x="3100" y="2387"/>
                    </a:cubicBezTo>
                    <a:cubicBezTo>
                      <a:pt x="3100" y="2387"/>
                      <a:pt x="3100" y="2387"/>
                      <a:pt x="3100" y="2387"/>
                    </a:cubicBezTo>
                    <a:cubicBezTo>
                      <a:pt x="3869" y="2305"/>
                      <a:pt x="4090" y="1880"/>
                      <a:pt x="3425" y="1362"/>
                    </a:cubicBezTo>
                    <a:cubicBezTo>
                      <a:pt x="2482" y="628"/>
                      <a:pt x="1327" y="172"/>
                      <a:pt x="150" y="1"/>
                    </a:cubicBezTo>
                    <a:cubicBezTo>
                      <a:pt x="145" y="1"/>
                      <a:pt x="140" y="0"/>
                      <a:pt x="1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006;p68">
                <a:extLst>
                  <a:ext uri="{FF2B5EF4-FFF2-40B4-BE49-F238E27FC236}">
                    <a16:creationId xmlns:a16="http://schemas.microsoft.com/office/drawing/2014/main" id="{12EAD7DF-8766-B776-7DAC-98814671CEA1}"/>
                  </a:ext>
                </a:extLst>
              </p:cNvPr>
              <p:cNvSpPr/>
              <p:nvPr/>
            </p:nvSpPr>
            <p:spPr>
              <a:xfrm>
                <a:off x="1662233" y="1968147"/>
                <a:ext cx="610048" cy="658417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15899" extrusionOk="0">
                    <a:moveTo>
                      <a:pt x="13184" y="14776"/>
                    </a:moveTo>
                    <a:lnTo>
                      <a:pt x="13184" y="14776"/>
                    </a:lnTo>
                    <a:cubicBezTo>
                      <a:pt x="13183" y="14776"/>
                      <a:pt x="13183" y="14777"/>
                      <a:pt x="13183" y="14777"/>
                    </a:cubicBezTo>
                    <a:lnTo>
                      <a:pt x="13183" y="14777"/>
                    </a:lnTo>
                    <a:cubicBezTo>
                      <a:pt x="13183" y="14777"/>
                      <a:pt x="13183" y="14776"/>
                      <a:pt x="13184" y="14776"/>
                    </a:cubicBezTo>
                    <a:close/>
                    <a:moveTo>
                      <a:pt x="4604" y="0"/>
                    </a:moveTo>
                    <a:cubicBezTo>
                      <a:pt x="4584" y="0"/>
                      <a:pt x="4564" y="8"/>
                      <a:pt x="4547" y="26"/>
                    </a:cubicBezTo>
                    <a:cubicBezTo>
                      <a:pt x="2886" y="1743"/>
                      <a:pt x="0" y="4889"/>
                      <a:pt x="1415" y="7489"/>
                    </a:cubicBezTo>
                    <a:cubicBezTo>
                      <a:pt x="2095" y="8739"/>
                      <a:pt x="3279" y="9714"/>
                      <a:pt x="4391" y="10562"/>
                    </a:cubicBezTo>
                    <a:cubicBezTo>
                      <a:pt x="5102" y="11104"/>
                      <a:pt x="5846" y="11603"/>
                      <a:pt x="6610" y="12068"/>
                    </a:cubicBezTo>
                    <a:cubicBezTo>
                      <a:pt x="7108" y="12370"/>
                      <a:pt x="7904" y="12760"/>
                      <a:pt x="8317" y="12979"/>
                    </a:cubicBezTo>
                    <a:cubicBezTo>
                      <a:pt x="8660" y="13584"/>
                      <a:pt x="9028" y="15006"/>
                      <a:pt x="9863" y="15571"/>
                    </a:cubicBezTo>
                    <a:cubicBezTo>
                      <a:pt x="10204" y="15801"/>
                      <a:pt x="10573" y="15899"/>
                      <a:pt x="10945" y="15899"/>
                    </a:cubicBezTo>
                    <a:cubicBezTo>
                      <a:pt x="11792" y="15899"/>
                      <a:pt x="12649" y="15389"/>
                      <a:pt x="13183" y="14777"/>
                    </a:cubicBezTo>
                    <a:lnTo>
                      <a:pt x="13183" y="14777"/>
                    </a:lnTo>
                    <a:cubicBezTo>
                      <a:pt x="13180" y="14781"/>
                      <a:pt x="13178" y="14782"/>
                      <a:pt x="13178" y="14782"/>
                    </a:cubicBezTo>
                    <a:cubicBezTo>
                      <a:pt x="13168" y="14782"/>
                      <a:pt x="13780" y="13955"/>
                      <a:pt x="13806" y="13908"/>
                    </a:cubicBezTo>
                    <a:lnTo>
                      <a:pt x="13806" y="13908"/>
                    </a:lnTo>
                    <a:cubicBezTo>
                      <a:pt x="13837" y="13899"/>
                      <a:pt x="14163" y="13807"/>
                      <a:pt x="14319" y="13697"/>
                    </a:cubicBezTo>
                    <a:cubicBezTo>
                      <a:pt x="14516" y="13557"/>
                      <a:pt x="14676" y="13427"/>
                      <a:pt x="14706" y="13066"/>
                    </a:cubicBezTo>
                    <a:cubicBezTo>
                      <a:pt x="14731" y="12750"/>
                      <a:pt x="14498" y="12509"/>
                      <a:pt x="14279" y="12320"/>
                    </a:cubicBezTo>
                    <a:cubicBezTo>
                      <a:pt x="13835" y="11937"/>
                      <a:pt x="13639" y="11741"/>
                      <a:pt x="13160" y="10928"/>
                    </a:cubicBezTo>
                    <a:cubicBezTo>
                      <a:pt x="13144" y="10901"/>
                      <a:pt x="13126" y="10889"/>
                      <a:pt x="13110" y="10889"/>
                    </a:cubicBezTo>
                    <a:cubicBezTo>
                      <a:pt x="13070" y="10889"/>
                      <a:pt x="13043" y="10958"/>
                      <a:pt x="13086" y="11023"/>
                    </a:cubicBezTo>
                    <a:cubicBezTo>
                      <a:pt x="13274" y="11311"/>
                      <a:pt x="13371" y="11631"/>
                      <a:pt x="13589" y="11897"/>
                    </a:cubicBezTo>
                    <a:cubicBezTo>
                      <a:pt x="13742" y="12085"/>
                      <a:pt x="14004" y="12273"/>
                      <a:pt x="14158" y="12441"/>
                    </a:cubicBezTo>
                    <a:cubicBezTo>
                      <a:pt x="14339" y="12640"/>
                      <a:pt x="14678" y="12865"/>
                      <a:pt x="14404" y="13320"/>
                    </a:cubicBezTo>
                    <a:cubicBezTo>
                      <a:pt x="14155" y="13734"/>
                      <a:pt x="13823" y="13590"/>
                      <a:pt x="13697" y="13792"/>
                    </a:cubicBezTo>
                    <a:cubicBezTo>
                      <a:pt x="13361" y="14331"/>
                      <a:pt x="12985" y="14760"/>
                      <a:pt x="12799" y="14939"/>
                    </a:cubicBezTo>
                    <a:cubicBezTo>
                      <a:pt x="12318" y="15406"/>
                      <a:pt x="11695" y="15659"/>
                      <a:pt x="11089" y="15659"/>
                    </a:cubicBezTo>
                    <a:cubicBezTo>
                      <a:pt x="10472" y="15659"/>
                      <a:pt x="9872" y="15398"/>
                      <a:pt x="9452" y="14832"/>
                    </a:cubicBezTo>
                    <a:cubicBezTo>
                      <a:pt x="9171" y="14454"/>
                      <a:pt x="8963" y="13992"/>
                      <a:pt x="8750" y="13573"/>
                    </a:cubicBezTo>
                    <a:cubicBezTo>
                      <a:pt x="8583" y="13244"/>
                      <a:pt x="8451" y="12956"/>
                      <a:pt x="8405" y="12896"/>
                    </a:cubicBezTo>
                    <a:cubicBezTo>
                      <a:pt x="8330" y="12830"/>
                      <a:pt x="8079" y="12705"/>
                      <a:pt x="7728" y="12515"/>
                    </a:cubicBezTo>
                    <a:cubicBezTo>
                      <a:pt x="5597" y="11356"/>
                      <a:pt x="3165" y="9851"/>
                      <a:pt x="1802" y="7787"/>
                    </a:cubicBezTo>
                    <a:cubicBezTo>
                      <a:pt x="56" y="5141"/>
                      <a:pt x="2896" y="1978"/>
                      <a:pt x="4667" y="148"/>
                    </a:cubicBezTo>
                    <a:cubicBezTo>
                      <a:pt x="4726" y="86"/>
                      <a:pt x="4668" y="0"/>
                      <a:pt x="4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007;p68">
                <a:extLst>
                  <a:ext uri="{FF2B5EF4-FFF2-40B4-BE49-F238E27FC236}">
                    <a16:creationId xmlns:a16="http://schemas.microsoft.com/office/drawing/2014/main" id="{23B37CDA-8D03-BACC-73FA-AEAE0ED7F2F1}"/>
                  </a:ext>
                </a:extLst>
              </p:cNvPr>
              <p:cNvSpPr/>
              <p:nvPr/>
            </p:nvSpPr>
            <p:spPr>
              <a:xfrm>
                <a:off x="2503132" y="1744348"/>
                <a:ext cx="167017" cy="25829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6237" extrusionOk="0">
                    <a:moveTo>
                      <a:pt x="126" y="0"/>
                    </a:moveTo>
                    <a:cubicBezTo>
                      <a:pt x="59" y="0"/>
                      <a:pt x="0" y="86"/>
                      <a:pt x="62" y="145"/>
                    </a:cubicBezTo>
                    <a:cubicBezTo>
                      <a:pt x="562" y="631"/>
                      <a:pt x="3678" y="4489"/>
                      <a:pt x="3455" y="5317"/>
                    </a:cubicBezTo>
                    <a:cubicBezTo>
                      <a:pt x="3397" y="5532"/>
                      <a:pt x="3201" y="5922"/>
                      <a:pt x="2834" y="6065"/>
                    </a:cubicBezTo>
                    <a:cubicBezTo>
                      <a:pt x="2744" y="6100"/>
                      <a:pt x="2769" y="6236"/>
                      <a:pt x="2849" y="6236"/>
                    </a:cubicBezTo>
                    <a:cubicBezTo>
                      <a:pt x="2858" y="6236"/>
                      <a:pt x="2869" y="6234"/>
                      <a:pt x="2880" y="6230"/>
                    </a:cubicBezTo>
                    <a:cubicBezTo>
                      <a:pt x="4033" y="5780"/>
                      <a:pt x="3728" y="5178"/>
                      <a:pt x="3259" y="4216"/>
                    </a:cubicBezTo>
                    <a:cubicBezTo>
                      <a:pt x="2482" y="2621"/>
                      <a:pt x="1455" y="1256"/>
                      <a:pt x="183" y="25"/>
                    </a:cubicBezTo>
                    <a:cubicBezTo>
                      <a:pt x="165" y="7"/>
                      <a:pt x="145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008;p68">
                <a:extLst>
                  <a:ext uri="{FF2B5EF4-FFF2-40B4-BE49-F238E27FC236}">
                    <a16:creationId xmlns:a16="http://schemas.microsoft.com/office/drawing/2014/main" id="{53C90B6D-8B1B-20E4-0713-B73ECE85628C}"/>
                  </a:ext>
                </a:extLst>
              </p:cNvPr>
              <p:cNvSpPr/>
              <p:nvPr/>
            </p:nvSpPr>
            <p:spPr>
              <a:xfrm>
                <a:off x="1718100" y="1507794"/>
                <a:ext cx="291254" cy="339375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8195" extrusionOk="0">
                    <a:moveTo>
                      <a:pt x="48" y="0"/>
                    </a:moveTo>
                    <a:cubicBezTo>
                      <a:pt x="18" y="0"/>
                      <a:pt x="0" y="16"/>
                      <a:pt x="14" y="54"/>
                    </a:cubicBezTo>
                    <a:lnTo>
                      <a:pt x="37" y="131"/>
                    </a:lnTo>
                    <a:cubicBezTo>
                      <a:pt x="1295" y="3653"/>
                      <a:pt x="3627" y="6371"/>
                      <a:pt x="6875" y="8193"/>
                    </a:cubicBezTo>
                    <a:cubicBezTo>
                      <a:pt x="6877" y="8194"/>
                      <a:pt x="6880" y="8195"/>
                      <a:pt x="6882" y="8195"/>
                    </a:cubicBezTo>
                    <a:cubicBezTo>
                      <a:pt x="6922" y="8195"/>
                      <a:pt x="7033" y="8085"/>
                      <a:pt x="7024" y="8079"/>
                    </a:cubicBezTo>
                    <a:cubicBezTo>
                      <a:pt x="3782" y="6280"/>
                      <a:pt x="1460" y="3615"/>
                      <a:pt x="209" y="113"/>
                    </a:cubicBezTo>
                    <a:cubicBezTo>
                      <a:pt x="186" y="48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009;p68">
                <a:extLst>
                  <a:ext uri="{FF2B5EF4-FFF2-40B4-BE49-F238E27FC236}">
                    <a16:creationId xmlns:a16="http://schemas.microsoft.com/office/drawing/2014/main" id="{13563CD7-9738-7F8F-FADC-9F076ED48AFC}"/>
                  </a:ext>
                </a:extLst>
              </p:cNvPr>
              <p:cNvSpPr/>
              <p:nvPr/>
            </p:nvSpPr>
            <p:spPr>
              <a:xfrm>
                <a:off x="1666581" y="606013"/>
                <a:ext cx="1450142" cy="1358620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2807" extrusionOk="0">
                    <a:moveTo>
                      <a:pt x="14124" y="0"/>
                    </a:moveTo>
                    <a:cubicBezTo>
                      <a:pt x="12520" y="0"/>
                      <a:pt x="10942" y="277"/>
                      <a:pt x="9569" y="900"/>
                    </a:cubicBezTo>
                    <a:cubicBezTo>
                      <a:pt x="8806" y="1246"/>
                      <a:pt x="7609" y="2284"/>
                      <a:pt x="7609" y="2284"/>
                    </a:cubicBezTo>
                    <a:cubicBezTo>
                      <a:pt x="7609" y="2284"/>
                      <a:pt x="6376" y="2658"/>
                      <a:pt x="5805" y="2963"/>
                    </a:cubicBezTo>
                    <a:cubicBezTo>
                      <a:pt x="5156" y="3311"/>
                      <a:pt x="4558" y="3752"/>
                      <a:pt x="4020" y="4255"/>
                    </a:cubicBezTo>
                    <a:cubicBezTo>
                      <a:pt x="554" y="7493"/>
                      <a:pt x="0" y="12672"/>
                      <a:pt x="333" y="17143"/>
                    </a:cubicBezTo>
                    <a:cubicBezTo>
                      <a:pt x="336" y="17192"/>
                      <a:pt x="371" y="17214"/>
                      <a:pt x="408" y="17214"/>
                    </a:cubicBezTo>
                    <a:cubicBezTo>
                      <a:pt x="454" y="17214"/>
                      <a:pt x="503" y="17180"/>
                      <a:pt x="499" y="17119"/>
                    </a:cubicBezTo>
                    <a:cubicBezTo>
                      <a:pt x="130" y="12177"/>
                      <a:pt x="936" y="5964"/>
                      <a:pt x="5681" y="3229"/>
                    </a:cubicBezTo>
                    <a:cubicBezTo>
                      <a:pt x="6350" y="2843"/>
                      <a:pt x="7262" y="2616"/>
                      <a:pt x="7858" y="2409"/>
                    </a:cubicBezTo>
                    <a:cubicBezTo>
                      <a:pt x="9795" y="833"/>
                      <a:pt x="12089" y="245"/>
                      <a:pt x="14302" y="245"/>
                    </a:cubicBezTo>
                    <a:cubicBezTo>
                      <a:pt x="14391" y="245"/>
                      <a:pt x="14479" y="246"/>
                      <a:pt x="14566" y="248"/>
                    </a:cubicBezTo>
                    <a:cubicBezTo>
                      <a:pt x="20256" y="369"/>
                      <a:pt x="24814" y="3734"/>
                      <a:pt x="27129" y="8874"/>
                    </a:cubicBezTo>
                    <a:cubicBezTo>
                      <a:pt x="28131" y="11099"/>
                      <a:pt x="28148" y="13440"/>
                      <a:pt x="28542" y="15802"/>
                    </a:cubicBezTo>
                    <a:cubicBezTo>
                      <a:pt x="28978" y="18413"/>
                      <a:pt x="30226" y="20472"/>
                      <a:pt x="31798" y="22560"/>
                    </a:cubicBezTo>
                    <a:cubicBezTo>
                      <a:pt x="32881" y="24000"/>
                      <a:pt x="33895" y="25544"/>
                      <a:pt x="34432" y="27280"/>
                    </a:cubicBezTo>
                    <a:cubicBezTo>
                      <a:pt x="34634" y="27933"/>
                      <a:pt x="34767" y="28605"/>
                      <a:pt x="34795" y="29289"/>
                    </a:cubicBezTo>
                    <a:cubicBezTo>
                      <a:pt x="34803" y="29480"/>
                      <a:pt x="34801" y="29674"/>
                      <a:pt x="34791" y="29864"/>
                    </a:cubicBezTo>
                    <a:cubicBezTo>
                      <a:pt x="34741" y="30775"/>
                      <a:pt x="34621" y="31410"/>
                      <a:pt x="33988" y="31485"/>
                    </a:cubicBezTo>
                    <a:cubicBezTo>
                      <a:pt x="33911" y="31495"/>
                      <a:pt x="33840" y="31499"/>
                      <a:pt x="33776" y="31499"/>
                    </a:cubicBezTo>
                    <a:cubicBezTo>
                      <a:pt x="33204" y="31499"/>
                      <a:pt x="33150" y="31135"/>
                      <a:pt x="33031" y="30489"/>
                    </a:cubicBezTo>
                    <a:cubicBezTo>
                      <a:pt x="32968" y="30145"/>
                      <a:pt x="32894" y="29802"/>
                      <a:pt x="32810" y="29462"/>
                    </a:cubicBezTo>
                    <a:cubicBezTo>
                      <a:pt x="32638" y="28768"/>
                      <a:pt x="32419" y="28087"/>
                      <a:pt x="32147" y="27426"/>
                    </a:cubicBezTo>
                    <a:cubicBezTo>
                      <a:pt x="31626" y="26159"/>
                      <a:pt x="30907" y="25039"/>
                      <a:pt x="29946" y="24065"/>
                    </a:cubicBezTo>
                    <a:cubicBezTo>
                      <a:pt x="29928" y="24047"/>
                      <a:pt x="29908" y="24039"/>
                      <a:pt x="29888" y="24039"/>
                    </a:cubicBezTo>
                    <a:cubicBezTo>
                      <a:pt x="29829" y="24039"/>
                      <a:pt x="29775" y="24105"/>
                      <a:pt x="29811" y="24168"/>
                    </a:cubicBezTo>
                    <a:cubicBezTo>
                      <a:pt x="30717" y="25792"/>
                      <a:pt x="31680" y="28573"/>
                      <a:pt x="31738" y="30158"/>
                    </a:cubicBezTo>
                    <a:cubicBezTo>
                      <a:pt x="31751" y="30521"/>
                      <a:pt x="31827" y="31237"/>
                      <a:pt x="31604" y="31496"/>
                    </a:cubicBezTo>
                    <a:cubicBezTo>
                      <a:pt x="31503" y="31613"/>
                      <a:pt x="30917" y="31711"/>
                      <a:pt x="30436" y="31711"/>
                    </a:cubicBezTo>
                    <a:cubicBezTo>
                      <a:pt x="30190" y="31711"/>
                      <a:pt x="29972" y="31685"/>
                      <a:pt x="29859" y="31623"/>
                    </a:cubicBezTo>
                    <a:cubicBezTo>
                      <a:pt x="29715" y="31544"/>
                      <a:pt x="29645" y="31233"/>
                      <a:pt x="29540" y="31035"/>
                    </a:cubicBezTo>
                    <a:cubicBezTo>
                      <a:pt x="29247" y="30480"/>
                      <a:pt x="29153" y="29743"/>
                      <a:pt x="28902" y="29158"/>
                    </a:cubicBezTo>
                    <a:cubicBezTo>
                      <a:pt x="28403" y="28000"/>
                      <a:pt x="27726" y="26969"/>
                      <a:pt x="26890" y="26029"/>
                    </a:cubicBezTo>
                    <a:cubicBezTo>
                      <a:pt x="26874" y="26011"/>
                      <a:pt x="26854" y="26003"/>
                      <a:pt x="26834" y="26003"/>
                    </a:cubicBezTo>
                    <a:cubicBezTo>
                      <a:pt x="26776" y="26003"/>
                      <a:pt x="26717" y="26072"/>
                      <a:pt x="26755" y="26133"/>
                    </a:cubicBezTo>
                    <a:cubicBezTo>
                      <a:pt x="27017" y="26563"/>
                      <a:pt x="27239" y="27019"/>
                      <a:pt x="27448" y="27478"/>
                    </a:cubicBezTo>
                    <a:cubicBezTo>
                      <a:pt x="27913" y="28500"/>
                      <a:pt x="28879" y="30993"/>
                      <a:pt x="28579" y="31755"/>
                    </a:cubicBezTo>
                    <a:cubicBezTo>
                      <a:pt x="28506" y="31941"/>
                      <a:pt x="28001" y="32093"/>
                      <a:pt x="27598" y="32205"/>
                    </a:cubicBezTo>
                    <a:cubicBezTo>
                      <a:pt x="26902" y="32398"/>
                      <a:pt x="26160" y="32534"/>
                      <a:pt x="25795" y="32534"/>
                    </a:cubicBezTo>
                    <a:cubicBezTo>
                      <a:pt x="25723" y="32534"/>
                      <a:pt x="25666" y="32528"/>
                      <a:pt x="25626" y="32517"/>
                    </a:cubicBezTo>
                    <a:cubicBezTo>
                      <a:pt x="25289" y="32424"/>
                      <a:pt x="25144" y="31901"/>
                      <a:pt x="24906" y="31605"/>
                    </a:cubicBezTo>
                    <a:cubicBezTo>
                      <a:pt x="24561" y="31179"/>
                      <a:pt x="24309" y="30666"/>
                      <a:pt x="23967" y="30231"/>
                    </a:cubicBezTo>
                    <a:cubicBezTo>
                      <a:pt x="23089" y="29111"/>
                      <a:pt x="22038" y="28162"/>
                      <a:pt x="20908" y="27304"/>
                    </a:cubicBezTo>
                    <a:cubicBezTo>
                      <a:pt x="20893" y="27292"/>
                      <a:pt x="20877" y="27287"/>
                      <a:pt x="20863" y="27287"/>
                    </a:cubicBezTo>
                    <a:cubicBezTo>
                      <a:pt x="20796" y="27287"/>
                      <a:pt x="20750" y="27398"/>
                      <a:pt x="20822" y="27452"/>
                    </a:cubicBezTo>
                    <a:cubicBezTo>
                      <a:pt x="22192" y="28492"/>
                      <a:pt x="23447" y="29681"/>
                      <a:pt x="24402" y="31123"/>
                    </a:cubicBezTo>
                    <a:cubicBezTo>
                      <a:pt x="24732" y="31622"/>
                      <a:pt x="25177" y="32728"/>
                      <a:pt x="25497" y="32793"/>
                    </a:cubicBezTo>
                    <a:cubicBezTo>
                      <a:pt x="25541" y="32802"/>
                      <a:pt x="25590" y="32806"/>
                      <a:pt x="25642" y="32806"/>
                    </a:cubicBezTo>
                    <a:cubicBezTo>
                      <a:pt x="25974" y="32806"/>
                      <a:pt x="26434" y="32643"/>
                      <a:pt x="26682" y="32584"/>
                    </a:cubicBezTo>
                    <a:cubicBezTo>
                      <a:pt x="27157" y="32469"/>
                      <a:pt x="27877" y="32332"/>
                      <a:pt x="28356" y="32229"/>
                    </a:cubicBezTo>
                    <a:cubicBezTo>
                      <a:pt x="28940" y="32104"/>
                      <a:pt x="28911" y="31726"/>
                      <a:pt x="28840" y="31168"/>
                    </a:cubicBezTo>
                    <a:cubicBezTo>
                      <a:pt x="28689" y="29999"/>
                      <a:pt x="28200" y="28784"/>
                      <a:pt x="27736" y="27709"/>
                    </a:cubicBezTo>
                    <a:cubicBezTo>
                      <a:pt x="27645" y="27498"/>
                      <a:pt x="27315" y="26861"/>
                      <a:pt x="27354" y="26851"/>
                    </a:cubicBezTo>
                    <a:cubicBezTo>
                      <a:pt x="27354" y="26851"/>
                      <a:pt x="27354" y="26851"/>
                      <a:pt x="27355" y="26851"/>
                    </a:cubicBezTo>
                    <a:cubicBezTo>
                      <a:pt x="27398" y="26851"/>
                      <a:pt x="27799" y="27457"/>
                      <a:pt x="27921" y="27650"/>
                    </a:cubicBezTo>
                    <a:cubicBezTo>
                      <a:pt x="28310" y="28259"/>
                      <a:pt x="28633" y="28921"/>
                      <a:pt x="28895" y="29593"/>
                    </a:cubicBezTo>
                    <a:cubicBezTo>
                      <a:pt x="29120" y="30169"/>
                      <a:pt x="29226" y="31414"/>
                      <a:pt x="29673" y="31847"/>
                    </a:cubicBezTo>
                    <a:cubicBezTo>
                      <a:pt x="29738" y="31909"/>
                      <a:pt x="30084" y="31948"/>
                      <a:pt x="30462" y="31948"/>
                    </a:cubicBezTo>
                    <a:cubicBezTo>
                      <a:pt x="30808" y="31948"/>
                      <a:pt x="31180" y="31915"/>
                      <a:pt x="31386" y="31837"/>
                    </a:cubicBezTo>
                    <a:cubicBezTo>
                      <a:pt x="32025" y="31594"/>
                      <a:pt x="31992" y="31279"/>
                      <a:pt x="31968" y="30624"/>
                    </a:cubicBezTo>
                    <a:cubicBezTo>
                      <a:pt x="31895" y="28683"/>
                      <a:pt x="31179" y="26648"/>
                      <a:pt x="30368" y="24899"/>
                    </a:cubicBezTo>
                    <a:cubicBezTo>
                      <a:pt x="30295" y="24743"/>
                      <a:pt x="30225" y="24553"/>
                      <a:pt x="30137" y="24390"/>
                    </a:cubicBezTo>
                    <a:lnTo>
                      <a:pt x="30137" y="24390"/>
                    </a:lnTo>
                    <a:cubicBezTo>
                      <a:pt x="30325" y="24664"/>
                      <a:pt x="30624" y="25094"/>
                      <a:pt x="30664" y="25146"/>
                    </a:cubicBezTo>
                    <a:cubicBezTo>
                      <a:pt x="31490" y="26230"/>
                      <a:pt x="32054" y="27479"/>
                      <a:pt x="32446" y="28781"/>
                    </a:cubicBezTo>
                    <a:cubicBezTo>
                      <a:pt x="32619" y="29358"/>
                      <a:pt x="32878" y="31159"/>
                      <a:pt x="33038" y="31485"/>
                    </a:cubicBezTo>
                    <a:cubicBezTo>
                      <a:pt x="33147" y="31706"/>
                      <a:pt x="33419" y="31786"/>
                      <a:pt x="33736" y="31786"/>
                    </a:cubicBezTo>
                    <a:cubicBezTo>
                      <a:pt x="33969" y="31786"/>
                      <a:pt x="34226" y="31743"/>
                      <a:pt x="34463" y="31682"/>
                    </a:cubicBezTo>
                    <a:cubicBezTo>
                      <a:pt x="34979" y="31547"/>
                      <a:pt x="35016" y="29485"/>
                      <a:pt x="34917" y="28681"/>
                    </a:cubicBezTo>
                    <a:cubicBezTo>
                      <a:pt x="34656" y="26550"/>
                      <a:pt x="33506" y="24600"/>
                      <a:pt x="32268" y="22895"/>
                    </a:cubicBezTo>
                    <a:cubicBezTo>
                      <a:pt x="30699" y="20741"/>
                      <a:pt x="29270" y="18762"/>
                      <a:pt x="28765" y="16084"/>
                    </a:cubicBezTo>
                    <a:cubicBezTo>
                      <a:pt x="28420" y="14255"/>
                      <a:pt x="28431" y="12378"/>
                      <a:pt x="27932" y="10575"/>
                    </a:cubicBezTo>
                    <a:cubicBezTo>
                      <a:pt x="26859" y="6704"/>
                      <a:pt x="24010" y="3083"/>
                      <a:pt x="20354" y="1367"/>
                    </a:cubicBezTo>
                    <a:cubicBezTo>
                      <a:pt x="18534" y="513"/>
                      <a:pt x="16306" y="0"/>
                      <a:pt x="14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010;p68">
                <a:extLst>
                  <a:ext uri="{FF2B5EF4-FFF2-40B4-BE49-F238E27FC236}">
                    <a16:creationId xmlns:a16="http://schemas.microsoft.com/office/drawing/2014/main" id="{4A334742-E7CD-4AE7-E567-064B94D175A5}"/>
                  </a:ext>
                </a:extLst>
              </p:cNvPr>
              <p:cNvSpPr/>
              <p:nvPr/>
            </p:nvSpPr>
            <p:spPr>
              <a:xfrm>
                <a:off x="1841843" y="1829536"/>
                <a:ext cx="202797" cy="2915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7039" extrusionOk="0">
                    <a:moveTo>
                      <a:pt x="4785" y="1"/>
                    </a:moveTo>
                    <a:cubicBezTo>
                      <a:pt x="4776" y="1"/>
                      <a:pt x="4767" y="2"/>
                      <a:pt x="4757" y="6"/>
                    </a:cubicBezTo>
                    <a:cubicBezTo>
                      <a:pt x="2935" y="613"/>
                      <a:pt x="1354" y="1758"/>
                      <a:pt x="34" y="3134"/>
                    </a:cubicBezTo>
                    <a:cubicBezTo>
                      <a:pt x="9" y="3160"/>
                      <a:pt x="0" y="3206"/>
                      <a:pt x="21" y="3238"/>
                    </a:cubicBezTo>
                    <a:cubicBezTo>
                      <a:pt x="902" y="4606"/>
                      <a:pt x="1931" y="5891"/>
                      <a:pt x="3084" y="7039"/>
                    </a:cubicBezTo>
                    <a:lnTo>
                      <a:pt x="3204" y="6918"/>
                    </a:lnTo>
                    <a:cubicBezTo>
                      <a:pt x="2496" y="6213"/>
                      <a:pt x="883" y="4624"/>
                      <a:pt x="336" y="3260"/>
                    </a:cubicBezTo>
                    <a:cubicBezTo>
                      <a:pt x="230" y="2996"/>
                      <a:pt x="1981" y="1618"/>
                      <a:pt x="2580" y="1240"/>
                    </a:cubicBezTo>
                    <a:cubicBezTo>
                      <a:pt x="3280" y="799"/>
                      <a:pt x="4016" y="433"/>
                      <a:pt x="4802" y="171"/>
                    </a:cubicBezTo>
                    <a:cubicBezTo>
                      <a:pt x="4896" y="140"/>
                      <a:pt x="4869" y="1"/>
                      <a:pt x="47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011;p68">
                <a:extLst>
                  <a:ext uri="{FF2B5EF4-FFF2-40B4-BE49-F238E27FC236}">
                    <a16:creationId xmlns:a16="http://schemas.microsoft.com/office/drawing/2014/main" id="{2B35302E-7420-12A2-320F-CD5645698F5C}"/>
                  </a:ext>
                </a:extLst>
              </p:cNvPr>
              <p:cNvSpPr/>
              <p:nvPr/>
            </p:nvSpPr>
            <p:spPr>
              <a:xfrm>
                <a:off x="2166027" y="1780626"/>
                <a:ext cx="12838" cy="5611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355" extrusionOk="0">
                    <a:moveTo>
                      <a:pt x="264" y="0"/>
                    </a:moveTo>
                    <a:cubicBezTo>
                      <a:pt x="213" y="0"/>
                      <a:pt x="137" y="49"/>
                      <a:pt x="137" y="49"/>
                    </a:cubicBezTo>
                    <a:cubicBezTo>
                      <a:pt x="138" y="434"/>
                      <a:pt x="138" y="782"/>
                      <a:pt x="138" y="1160"/>
                    </a:cubicBezTo>
                    <a:lnTo>
                      <a:pt x="138" y="1160"/>
                    </a:lnTo>
                    <a:cubicBezTo>
                      <a:pt x="122" y="1157"/>
                      <a:pt x="106" y="1153"/>
                      <a:pt x="91" y="1150"/>
                    </a:cubicBezTo>
                    <a:cubicBezTo>
                      <a:pt x="85" y="1149"/>
                      <a:pt x="80" y="1148"/>
                      <a:pt x="75" y="1148"/>
                    </a:cubicBezTo>
                    <a:cubicBezTo>
                      <a:pt x="1" y="1148"/>
                      <a:pt x="152" y="1339"/>
                      <a:pt x="201" y="1352"/>
                    </a:cubicBezTo>
                    <a:cubicBezTo>
                      <a:pt x="208" y="1354"/>
                      <a:pt x="216" y="1355"/>
                      <a:pt x="223" y="1355"/>
                    </a:cubicBezTo>
                    <a:cubicBezTo>
                      <a:pt x="269" y="1355"/>
                      <a:pt x="310" y="1318"/>
                      <a:pt x="310" y="1270"/>
                    </a:cubicBezTo>
                    <a:cubicBezTo>
                      <a:pt x="309" y="848"/>
                      <a:pt x="309" y="471"/>
                      <a:pt x="308" y="49"/>
                    </a:cubicBezTo>
                    <a:cubicBezTo>
                      <a:pt x="308" y="12"/>
                      <a:pt x="289" y="0"/>
                      <a:pt x="2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012;p68">
                <a:extLst>
                  <a:ext uri="{FF2B5EF4-FFF2-40B4-BE49-F238E27FC236}">
                    <a16:creationId xmlns:a16="http://schemas.microsoft.com/office/drawing/2014/main" id="{3C9973E7-30E6-8435-C588-383A893F85B8}"/>
                  </a:ext>
                </a:extLst>
              </p:cNvPr>
              <p:cNvSpPr/>
              <p:nvPr/>
            </p:nvSpPr>
            <p:spPr>
              <a:xfrm>
                <a:off x="2331557" y="1781289"/>
                <a:ext cx="7661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64" extrusionOk="0">
                    <a:moveTo>
                      <a:pt x="87" y="0"/>
                    </a:moveTo>
                    <a:cubicBezTo>
                      <a:pt x="44" y="0"/>
                      <a:pt x="2" y="28"/>
                      <a:pt x="2" y="84"/>
                    </a:cubicBezTo>
                    <a:cubicBezTo>
                      <a:pt x="1" y="643"/>
                      <a:pt x="1" y="1098"/>
                      <a:pt x="1" y="1658"/>
                    </a:cubicBezTo>
                    <a:cubicBezTo>
                      <a:pt x="1" y="1661"/>
                      <a:pt x="2" y="1663"/>
                      <a:pt x="4" y="1663"/>
                    </a:cubicBezTo>
                    <a:cubicBezTo>
                      <a:pt x="16" y="1663"/>
                      <a:pt x="65" y="1595"/>
                      <a:pt x="111" y="1595"/>
                    </a:cubicBezTo>
                    <a:cubicBezTo>
                      <a:pt x="125" y="1595"/>
                      <a:pt x="139" y="1601"/>
                      <a:pt x="152" y="1617"/>
                    </a:cubicBezTo>
                    <a:cubicBezTo>
                      <a:pt x="157" y="1623"/>
                      <a:pt x="160" y="1625"/>
                      <a:pt x="164" y="1625"/>
                    </a:cubicBezTo>
                    <a:cubicBezTo>
                      <a:pt x="185" y="1625"/>
                      <a:pt x="172" y="1505"/>
                      <a:pt x="172" y="1456"/>
                    </a:cubicBezTo>
                    <a:cubicBezTo>
                      <a:pt x="172" y="1267"/>
                      <a:pt x="172" y="1076"/>
                      <a:pt x="172" y="886"/>
                    </a:cubicBezTo>
                    <a:cubicBezTo>
                      <a:pt x="173" y="584"/>
                      <a:pt x="173" y="386"/>
                      <a:pt x="173" y="84"/>
                    </a:cubicBezTo>
                    <a:cubicBezTo>
                      <a:pt x="173" y="28"/>
                      <a:pt x="130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013;p68">
                <a:extLst>
                  <a:ext uri="{FF2B5EF4-FFF2-40B4-BE49-F238E27FC236}">
                    <a16:creationId xmlns:a16="http://schemas.microsoft.com/office/drawing/2014/main" id="{2D85A540-4383-0505-9925-373CE03FC21D}"/>
                  </a:ext>
                </a:extLst>
              </p:cNvPr>
              <p:cNvSpPr/>
              <p:nvPr/>
            </p:nvSpPr>
            <p:spPr>
              <a:xfrm>
                <a:off x="2465570" y="1875008"/>
                <a:ext cx="227686" cy="339168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8190" extrusionOk="0">
                    <a:moveTo>
                      <a:pt x="123" y="1"/>
                    </a:moveTo>
                    <a:cubicBezTo>
                      <a:pt x="32" y="1"/>
                      <a:pt x="1" y="144"/>
                      <a:pt x="99" y="169"/>
                    </a:cubicBezTo>
                    <a:cubicBezTo>
                      <a:pt x="2381" y="742"/>
                      <a:pt x="3219" y="2315"/>
                      <a:pt x="4315" y="4235"/>
                    </a:cubicBezTo>
                    <a:cubicBezTo>
                      <a:pt x="4681" y="4878"/>
                      <a:pt x="5138" y="5742"/>
                      <a:pt x="5108" y="5941"/>
                    </a:cubicBezTo>
                    <a:cubicBezTo>
                      <a:pt x="5073" y="6181"/>
                      <a:pt x="4733" y="6420"/>
                      <a:pt x="4333" y="6624"/>
                    </a:cubicBezTo>
                    <a:cubicBezTo>
                      <a:pt x="3688" y="6954"/>
                      <a:pt x="1677" y="7849"/>
                      <a:pt x="969" y="7849"/>
                    </a:cubicBezTo>
                    <a:cubicBezTo>
                      <a:pt x="908" y="7849"/>
                      <a:pt x="856" y="7842"/>
                      <a:pt x="816" y="7828"/>
                    </a:cubicBezTo>
                    <a:cubicBezTo>
                      <a:pt x="662" y="7772"/>
                      <a:pt x="569" y="7447"/>
                      <a:pt x="508" y="7255"/>
                    </a:cubicBezTo>
                    <a:cubicBezTo>
                      <a:pt x="494" y="7214"/>
                      <a:pt x="460" y="7196"/>
                      <a:pt x="426" y="7196"/>
                    </a:cubicBezTo>
                    <a:cubicBezTo>
                      <a:pt x="374" y="7196"/>
                      <a:pt x="321" y="7237"/>
                      <a:pt x="342" y="7301"/>
                    </a:cubicBezTo>
                    <a:cubicBezTo>
                      <a:pt x="427" y="7579"/>
                      <a:pt x="521" y="7855"/>
                      <a:pt x="624" y="8127"/>
                    </a:cubicBezTo>
                    <a:cubicBezTo>
                      <a:pt x="636" y="8163"/>
                      <a:pt x="668" y="8190"/>
                      <a:pt x="706" y="8190"/>
                    </a:cubicBezTo>
                    <a:cubicBezTo>
                      <a:pt x="713" y="8190"/>
                      <a:pt x="721" y="8189"/>
                      <a:pt x="729" y="8186"/>
                    </a:cubicBezTo>
                    <a:cubicBezTo>
                      <a:pt x="2385" y="7705"/>
                      <a:pt x="3965" y="7081"/>
                      <a:pt x="5449" y="6196"/>
                    </a:cubicBezTo>
                    <a:cubicBezTo>
                      <a:pt x="5493" y="6170"/>
                      <a:pt x="5498" y="6121"/>
                      <a:pt x="5480" y="6079"/>
                    </a:cubicBezTo>
                    <a:cubicBezTo>
                      <a:pt x="4402" y="3532"/>
                      <a:pt x="3015" y="725"/>
                      <a:pt x="146" y="3"/>
                    </a:cubicBezTo>
                    <a:cubicBezTo>
                      <a:pt x="138" y="1"/>
                      <a:pt x="130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014;p68">
                <a:extLst>
                  <a:ext uri="{FF2B5EF4-FFF2-40B4-BE49-F238E27FC236}">
                    <a16:creationId xmlns:a16="http://schemas.microsoft.com/office/drawing/2014/main" id="{ABBAD791-BD66-AAC5-A70A-DDA9B4E14EF8}"/>
                  </a:ext>
                </a:extLst>
              </p:cNvPr>
              <p:cNvSpPr/>
              <p:nvPr/>
            </p:nvSpPr>
            <p:spPr>
              <a:xfrm>
                <a:off x="1646082" y="1292857"/>
                <a:ext cx="154676" cy="230129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5557" extrusionOk="0">
                    <a:moveTo>
                      <a:pt x="2303" y="0"/>
                    </a:moveTo>
                    <a:cubicBezTo>
                      <a:pt x="1094" y="0"/>
                      <a:pt x="61" y="909"/>
                      <a:pt x="33" y="2345"/>
                    </a:cubicBezTo>
                    <a:cubicBezTo>
                      <a:pt x="1" y="3997"/>
                      <a:pt x="1214" y="5556"/>
                      <a:pt x="2827" y="5556"/>
                    </a:cubicBezTo>
                    <a:cubicBezTo>
                      <a:pt x="3046" y="5556"/>
                      <a:pt x="3271" y="5528"/>
                      <a:pt x="3502" y="5467"/>
                    </a:cubicBezTo>
                    <a:lnTo>
                      <a:pt x="3457" y="5301"/>
                    </a:lnTo>
                    <a:cubicBezTo>
                      <a:pt x="3240" y="5358"/>
                      <a:pt x="3028" y="5385"/>
                      <a:pt x="2824" y="5385"/>
                    </a:cubicBezTo>
                    <a:cubicBezTo>
                      <a:pt x="1431" y="5385"/>
                      <a:pt x="378" y="4135"/>
                      <a:pt x="229" y="2723"/>
                    </a:cubicBezTo>
                    <a:cubicBezTo>
                      <a:pt x="75" y="1264"/>
                      <a:pt x="1060" y="169"/>
                      <a:pt x="2312" y="169"/>
                    </a:cubicBezTo>
                    <a:cubicBezTo>
                      <a:pt x="2622" y="169"/>
                      <a:pt x="2947" y="236"/>
                      <a:pt x="3276" y="380"/>
                    </a:cubicBezTo>
                    <a:cubicBezTo>
                      <a:pt x="3424" y="835"/>
                      <a:pt x="3462" y="1293"/>
                      <a:pt x="3555" y="1347"/>
                    </a:cubicBezTo>
                    <a:cubicBezTo>
                      <a:pt x="3558" y="1348"/>
                      <a:pt x="3561" y="1349"/>
                      <a:pt x="3563" y="1349"/>
                    </a:cubicBezTo>
                    <a:cubicBezTo>
                      <a:pt x="3656" y="1349"/>
                      <a:pt x="3734" y="427"/>
                      <a:pt x="3642" y="373"/>
                    </a:cubicBezTo>
                    <a:cubicBezTo>
                      <a:pt x="3199" y="118"/>
                      <a:pt x="2739" y="0"/>
                      <a:pt x="23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015;p68">
                <a:extLst>
                  <a:ext uri="{FF2B5EF4-FFF2-40B4-BE49-F238E27FC236}">
                    <a16:creationId xmlns:a16="http://schemas.microsoft.com/office/drawing/2014/main" id="{D57FD198-446C-C076-C74A-0558F69409F3}"/>
                  </a:ext>
                </a:extLst>
              </p:cNvPr>
              <p:cNvSpPr/>
              <p:nvPr/>
            </p:nvSpPr>
            <p:spPr>
              <a:xfrm>
                <a:off x="1684886" y="1328929"/>
                <a:ext cx="117156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90" extrusionOk="0">
                    <a:moveTo>
                      <a:pt x="1224" y="0"/>
                    </a:moveTo>
                    <a:cubicBezTo>
                      <a:pt x="1136" y="0"/>
                      <a:pt x="1045" y="10"/>
                      <a:pt x="952" y="32"/>
                    </a:cubicBezTo>
                    <a:cubicBezTo>
                      <a:pt x="342" y="173"/>
                      <a:pt x="23" y="827"/>
                      <a:pt x="2" y="1407"/>
                    </a:cubicBezTo>
                    <a:cubicBezTo>
                      <a:pt x="1" y="1462"/>
                      <a:pt x="43" y="1490"/>
                      <a:pt x="85" y="1490"/>
                    </a:cubicBezTo>
                    <a:cubicBezTo>
                      <a:pt x="128" y="1490"/>
                      <a:pt x="172" y="1462"/>
                      <a:pt x="174" y="1407"/>
                    </a:cubicBezTo>
                    <a:cubicBezTo>
                      <a:pt x="191" y="902"/>
                      <a:pt x="463" y="318"/>
                      <a:pt x="997" y="197"/>
                    </a:cubicBezTo>
                    <a:cubicBezTo>
                      <a:pt x="1077" y="179"/>
                      <a:pt x="1154" y="170"/>
                      <a:pt x="1228" y="170"/>
                    </a:cubicBezTo>
                    <a:cubicBezTo>
                      <a:pt x="1910" y="170"/>
                      <a:pt x="2372" y="886"/>
                      <a:pt x="2647" y="1438"/>
                    </a:cubicBezTo>
                    <a:cubicBezTo>
                      <a:pt x="2662" y="1469"/>
                      <a:pt x="2687" y="1481"/>
                      <a:pt x="2713" y="1481"/>
                    </a:cubicBezTo>
                    <a:cubicBezTo>
                      <a:pt x="2769" y="1481"/>
                      <a:pt x="2828" y="1419"/>
                      <a:pt x="2795" y="1351"/>
                    </a:cubicBezTo>
                    <a:cubicBezTo>
                      <a:pt x="2487" y="735"/>
                      <a:pt x="1968" y="0"/>
                      <a:pt x="12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016;p68">
                <a:extLst>
                  <a:ext uri="{FF2B5EF4-FFF2-40B4-BE49-F238E27FC236}">
                    <a16:creationId xmlns:a16="http://schemas.microsoft.com/office/drawing/2014/main" id="{031B1764-CD4C-6B99-605A-C87F12B05073}"/>
                  </a:ext>
                </a:extLst>
              </p:cNvPr>
              <p:cNvSpPr/>
              <p:nvPr/>
            </p:nvSpPr>
            <p:spPr>
              <a:xfrm>
                <a:off x="1713130" y="1374194"/>
                <a:ext cx="88706" cy="50151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211" extrusionOk="0">
                    <a:moveTo>
                      <a:pt x="1054" y="0"/>
                    </a:moveTo>
                    <a:cubicBezTo>
                      <a:pt x="1023" y="0"/>
                      <a:pt x="992" y="1"/>
                      <a:pt x="961" y="4"/>
                    </a:cubicBezTo>
                    <a:cubicBezTo>
                      <a:pt x="388" y="58"/>
                      <a:pt x="139" y="611"/>
                      <a:pt x="17" y="1104"/>
                    </a:cubicBezTo>
                    <a:cubicBezTo>
                      <a:pt x="1" y="1169"/>
                      <a:pt x="54" y="1211"/>
                      <a:pt x="105" y="1211"/>
                    </a:cubicBezTo>
                    <a:cubicBezTo>
                      <a:pt x="139" y="1211"/>
                      <a:pt x="171" y="1193"/>
                      <a:pt x="182" y="1150"/>
                    </a:cubicBezTo>
                    <a:cubicBezTo>
                      <a:pt x="297" y="688"/>
                      <a:pt x="528" y="172"/>
                      <a:pt x="1055" y="172"/>
                    </a:cubicBezTo>
                    <a:cubicBezTo>
                      <a:pt x="1082" y="172"/>
                      <a:pt x="1110" y="174"/>
                      <a:pt x="1138" y="176"/>
                    </a:cubicBezTo>
                    <a:cubicBezTo>
                      <a:pt x="1447" y="206"/>
                      <a:pt x="1734" y="370"/>
                      <a:pt x="1981" y="547"/>
                    </a:cubicBezTo>
                    <a:cubicBezTo>
                      <a:pt x="1996" y="558"/>
                      <a:pt x="2012" y="562"/>
                      <a:pt x="2026" y="562"/>
                    </a:cubicBezTo>
                    <a:cubicBezTo>
                      <a:pt x="2095" y="562"/>
                      <a:pt x="2141" y="451"/>
                      <a:pt x="2067" y="399"/>
                    </a:cubicBezTo>
                    <a:cubicBezTo>
                      <a:pt x="1778" y="192"/>
                      <a:pt x="1420" y="0"/>
                      <a:pt x="1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017;p68">
                <a:extLst>
                  <a:ext uri="{FF2B5EF4-FFF2-40B4-BE49-F238E27FC236}">
                    <a16:creationId xmlns:a16="http://schemas.microsoft.com/office/drawing/2014/main" id="{99D42807-0DFF-0E70-4557-8286F49E90BE}"/>
                  </a:ext>
                </a:extLst>
              </p:cNvPr>
              <p:cNvSpPr/>
              <p:nvPr/>
            </p:nvSpPr>
            <p:spPr>
              <a:xfrm>
                <a:off x="2709951" y="1292899"/>
                <a:ext cx="154344" cy="230088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5556" extrusionOk="0">
                    <a:moveTo>
                      <a:pt x="1424" y="0"/>
                    </a:moveTo>
                    <a:cubicBezTo>
                      <a:pt x="986" y="0"/>
                      <a:pt x="526" y="119"/>
                      <a:pt x="81" y="376"/>
                    </a:cubicBezTo>
                    <a:cubicBezTo>
                      <a:pt x="0" y="422"/>
                      <a:pt x="50" y="535"/>
                      <a:pt x="125" y="535"/>
                    </a:cubicBezTo>
                    <a:cubicBezTo>
                      <a:pt x="139" y="535"/>
                      <a:pt x="153" y="532"/>
                      <a:pt x="168" y="523"/>
                    </a:cubicBezTo>
                    <a:lnTo>
                      <a:pt x="168" y="523"/>
                    </a:lnTo>
                    <a:lnTo>
                      <a:pt x="146" y="1361"/>
                    </a:lnTo>
                    <a:cubicBezTo>
                      <a:pt x="224" y="1316"/>
                      <a:pt x="340" y="870"/>
                      <a:pt x="400" y="402"/>
                    </a:cubicBezTo>
                    <a:cubicBezTo>
                      <a:pt x="749" y="240"/>
                      <a:pt x="1095" y="165"/>
                      <a:pt x="1422" y="165"/>
                    </a:cubicBezTo>
                    <a:cubicBezTo>
                      <a:pt x="2674" y="165"/>
                      <a:pt x="3653" y="1259"/>
                      <a:pt x="3499" y="2722"/>
                    </a:cubicBezTo>
                    <a:cubicBezTo>
                      <a:pt x="3349" y="4135"/>
                      <a:pt x="2297" y="5385"/>
                      <a:pt x="903" y="5385"/>
                    </a:cubicBezTo>
                    <a:cubicBezTo>
                      <a:pt x="699" y="5385"/>
                      <a:pt x="488" y="5358"/>
                      <a:pt x="271" y="5301"/>
                    </a:cubicBezTo>
                    <a:cubicBezTo>
                      <a:pt x="262" y="5299"/>
                      <a:pt x="254" y="5298"/>
                      <a:pt x="247" y="5298"/>
                    </a:cubicBezTo>
                    <a:cubicBezTo>
                      <a:pt x="158" y="5298"/>
                      <a:pt x="127" y="5440"/>
                      <a:pt x="226" y="5466"/>
                    </a:cubicBezTo>
                    <a:cubicBezTo>
                      <a:pt x="456" y="5527"/>
                      <a:pt x="682" y="5555"/>
                      <a:pt x="900" y="5555"/>
                    </a:cubicBezTo>
                    <a:cubicBezTo>
                      <a:pt x="2514" y="5555"/>
                      <a:pt x="3727" y="3996"/>
                      <a:pt x="3694" y="2344"/>
                    </a:cubicBezTo>
                    <a:cubicBezTo>
                      <a:pt x="3666" y="909"/>
                      <a:pt x="2633" y="0"/>
                      <a:pt x="1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6018;p68">
                <a:extLst>
                  <a:ext uri="{FF2B5EF4-FFF2-40B4-BE49-F238E27FC236}">
                    <a16:creationId xmlns:a16="http://schemas.microsoft.com/office/drawing/2014/main" id="{AF365437-E404-E14C-48CB-76F09BE987B3}"/>
                  </a:ext>
                </a:extLst>
              </p:cNvPr>
              <p:cNvSpPr/>
              <p:nvPr/>
            </p:nvSpPr>
            <p:spPr>
              <a:xfrm>
                <a:off x="2708170" y="1328929"/>
                <a:ext cx="117322" cy="61829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493" extrusionOk="0">
                    <a:moveTo>
                      <a:pt x="1610" y="0"/>
                    </a:moveTo>
                    <a:cubicBezTo>
                      <a:pt x="861" y="0"/>
                      <a:pt x="341" y="743"/>
                      <a:pt x="34" y="1363"/>
                    </a:cubicBezTo>
                    <a:cubicBezTo>
                      <a:pt x="0" y="1431"/>
                      <a:pt x="59" y="1493"/>
                      <a:pt x="116" y="1493"/>
                    </a:cubicBezTo>
                    <a:cubicBezTo>
                      <a:pt x="141" y="1493"/>
                      <a:pt x="166" y="1480"/>
                      <a:pt x="181" y="1449"/>
                    </a:cubicBezTo>
                    <a:cubicBezTo>
                      <a:pt x="457" y="892"/>
                      <a:pt x="921" y="171"/>
                      <a:pt x="1606" y="171"/>
                    </a:cubicBezTo>
                    <a:cubicBezTo>
                      <a:pt x="1681" y="171"/>
                      <a:pt x="1757" y="179"/>
                      <a:pt x="1837" y="197"/>
                    </a:cubicBezTo>
                    <a:cubicBezTo>
                      <a:pt x="2369" y="318"/>
                      <a:pt x="2643" y="903"/>
                      <a:pt x="2660" y="1407"/>
                    </a:cubicBezTo>
                    <a:cubicBezTo>
                      <a:pt x="2662" y="1462"/>
                      <a:pt x="2705" y="1490"/>
                      <a:pt x="2748" y="1490"/>
                    </a:cubicBezTo>
                    <a:cubicBezTo>
                      <a:pt x="2791" y="1490"/>
                      <a:pt x="2833" y="1462"/>
                      <a:pt x="2831" y="1407"/>
                    </a:cubicBezTo>
                    <a:cubicBezTo>
                      <a:pt x="2811" y="827"/>
                      <a:pt x="2492" y="173"/>
                      <a:pt x="1882" y="32"/>
                    </a:cubicBezTo>
                    <a:cubicBezTo>
                      <a:pt x="1788" y="10"/>
                      <a:pt x="1697" y="0"/>
                      <a:pt x="16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019;p68">
                <a:extLst>
                  <a:ext uri="{FF2B5EF4-FFF2-40B4-BE49-F238E27FC236}">
                    <a16:creationId xmlns:a16="http://schemas.microsoft.com/office/drawing/2014/main" id="{4F8687CC-A35A-ED71-0122-AFD3B2BB7520}"/>
                  </a:ext>
                </a:extLst>
              </p:cNvPr>
              <p:cNvSpPr/>
              <p:nvPr/>
            </p:nvSpPr>
            <p:spPr>
              <a:xfrm>
                <a:off x="2708129" y="1374194"/>
                <a:ext cx="89120" cy="50151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211" extrusionOk="0">
                    <a:moveTo>
                      <a:pt x="1100" y="0"/>
                    </a:moveTo>
                    <a:cubicBezTo>
                      <a:pt x="729" y="0"/>
                      <a:pt x="367" y="195"/>
                      <a:pt x="75" y="406"/>
                    </a:cubicBezTo>
                    <a:cubicBezTo>
                      <a:pt x="1" y="459"/>
                      <a:pt x="47" y="570"/>
                      <a:pt x="116" y="570"/>
                    </a:cubicBezTo>
                    <a:cubicBezTo>
                      <a:pt x="131" y="570"/>
                      <a:pt x="146" y="565"/>
                      <a:pt x="161" y="554"/>
                    </a:cubicBezTo>
                    <a:cubicBezTo>
                      <a:pt x="408" y="376"/>
                      <a:pt x="695" y="210"/>
                      <a:pt x="1003" y="177"/>
                    </a:cubicBezTo>
                    <a:cubicBezTo>
                      <a:pt x="1035" y="174"/>
                      <a:pt x="1066" y="172"/>
                      <a:pt x="1096" y="172"/>
                    </a:cubicBezTo>
                    <a:cubicBezTo>
                      <a:pt x="1623" y="172"/>
                      <a:pt x="1855" y="686"/>
                      <a:pt x="1970" y="1150"/>
                    </a:cubicBezTo>
                    <a:cubicBezTo>
                      <a:pt x="1981" y="1192"/>
                      <a:pt x="2013" y="1211"/>
                      <a:pt x="2047" y="1211"/>
                    </a:cubicBezTo>
                    <a:cubicBezTo>
                      <a:pt x="2098" y="1211"/>
                      <a:pt x="2152" y="1169"/>
                      <a:pt x="2135" y="1104"/>
                    </a:cubicBezTo>
                    <a:cubicBezTo>
                      <a:pt x="2012" y="608"/>
                      <a:pt x="1760" y="51"/>
                      <a:pt x="1183" y="3"/>
                    </a:cubicBezTo>
                    <a:cubicBezTo>
                      <a:pt x="1155" y="1"/>
                      <a:pt x="1127" y="0"/>
                      <a:pt x="11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020;p68">
                <a:extLst>
                  <a:ext uri="{FF2B5EF4-FFF2-40B4-BE49-F238E27FC236}">
                    <a16:creationId xmlns:a16="http://schemas.microsoft.com/office/drawing/2014/main" id="{310B1AF9-D2E3-22A7-654B-4BB2A88CBA35}"/>
                  </a:ext>
                </a:extLst>
              </p:cNvPr>
              <p:cNvSpPr/>
              <p:nvPr/>
            </p:nvSpPr>
            <p:spPr>
              <a:xfrm>
                <a:off x="1784113" y="1292567"/>
                <a:ext cx="942797" cy="496743"/>
              </a:xfrm>
              <a:custGeom>
                <a:avLst/>
                <a:gdLst/>
                <a:ahLst/>
                <a:cxnLst/>
                <a:rect l="l" t="t" r="r" b="b"/>
                <a:pathLst>
                  <a:path w="22766" h="11995" extrusionOk="0">
                    <a:moveTo>
                      <a:pt x="271" y="1"/>
                    </a:moveTo>
                    <a:cubicBezTo>
                      <a:pt x="228" y="1"/>
                      <a:pt x="186" y="29"/>
                      <a:pt x="187" y="84"/>
                    </a:cubicBezTo>
                    <a:cubicBezTo>
                      <a:pt x="220" y="1600"/>
                      <a:pt x="18" y="3060"/>
                      <a:pt x="8" y="4560"/>
                    </a:cubicBezTo>
                    <a:cubicBezTo>
                      <a:pt x="1" y="5519"/>
                      <a:pt x="193" y="6473"/>
                      <a:pt x="612" y="7338"/>
                    </a:cubicBezTo>
                    <a:cubicBezTo>
                      <a:pt x="1585" y="9348"/>
                      <a:pt x="3597" y="10550"/>
                      <a:pt x="5665" y="11190"/>
                    </a:cubicBezTo>
                    <a:cubicBezTo>
                      <a:pt x="7437" y="11740"/>
                      <a:pt x="9360" y="11995"/>
                      <a:pt x="11277" y="11995"/>
                    </a:cubicBezTo>
                    <a:cubicBezTo>
                      <a:pt x="12818" y="11995"/>
                      <a:pt x="14355" y="11830"/>
                      <a:pt x="15808" y="11521"/>
                    </a:cubicBezTo>
                    <a:cubicBezTo>
                      <a:pt x="18039" y="11047"/>
                      <a:pt x="20356" y="10057"/>
                      <a:pt x="21688" y="8114"/>
                    </a:cubicBezTo>
                    <a:cubicBezTo>
                      <a:pt x="22304" y="7218"/>
                      <a:pt x="22651" y="6169"/>
                      <a:pt x="22727" y="5086"/>
                    </a:cubicBezTo>
                    <a:cubicBezTo>
                      <a:pt x="22766" y="4537"/>
                      <a:pt x="22722" y="3998"/>
                      <a:pt x="22651" y="3454"/>
                    </a:cubicBezTo>
                    <a:cubicBezTo>
                      <a:pt x="22501" y="2320"/>
                      <a:pt x="22539" y="1229"/>
                      <a:pt x="22563" y="84"/>
                    </a:cubicBezTo>
                    <a:cubicBezTo>
                      <a:pt x="22565" y="29"/>
                      <a:pt x="22522" y="1"/>
                      <a:pt x="22480" y="1"/>
                    </a:cubicBezTo>
                    <a:cubicBezTo>
                      <a:pt x="22437" y="1"/>
                      <a:pt x="22393" y="29"/>
                      <a:pt x="22392" y="84"/>
                    </a:cubicBezTo>
                    <a:cubicBezTo>
                      <a:pt x="22373" y="980"/>
                      <a:pt x="22272" y="1911"/>
                      <a:pt x="22349" y="2807"/>
                    </a:cubicBezTo>
                    <a:cubicBezTo>
                      <a:pt x="22408" y="3485"/>
                      <a:pt x="22591" y="4130"/>
                      <a:pt x="22568" y="4824"/>
                    </a:cubicBezTo>
                    <a:cubicBezTo>
                      <a:pt x="22523" y="6237"/>
                      <a:pt x="22008" y="7574"/>
                      <a:pt x="21065" y="8631"/>
                    </a:cubicBezTo>
                    <a:cubicBezTo>
                      <a:pt x="18730" y="11251"/>
                      <a:pt x="14704" y="11772"/>
                      <a:pt x="11400" y="11772"/>
                    </a:cubicBezTo>
                    <a:cubicBezTo>
                      <a:pt x="11392" y="11772"/>
                      <a:pt x="11383" y="11772"/>
                      <a:pt x="11375" y="11772"/>
                    </a:cubicBezTo>
                    <a:cubicBezTo>
                      <a:pt x="8065" y="11769"/>
                      <a:pt x="4028" y="11259"/>
                      <a:pt x="1686" y="8631"/>
                    </a:cubicBezTo>
                    <a:cubicBezTo>
                      <a:pt x="775" y="7610"/>
                      <a:pt x="256" y="6321"/>
                      <a:pt x="186" y="4956"/>
                    </a:cubicBezTo>
                    <a:cubicBezTo>
                      <a:pt x="147" y="4210"/>
                      <a:pt x="333" y="3536"/>
                      <a:pt x="401" y="2807"/>
                    </a:cubicBezTo>
                    <a:cubicBezTo>
                      <a:pt x="483" y="1913"/>
                      <a:pt x="378" y="979"/>
                      <a:pt x="359" y="84"/>
                    </a:cubicBezTo>
                    <a:cubicBezTo>
                      <a:pt x="357" y="29"/>
                      <a:pt x="314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021;p68">
                <a:extLst>
                  <a:ext uri="{FF2B5EF4-FFF2-40B4-BE49-F238E27FC236}">
                    <a16:creationId xmlns:a16="http://schemas.microsoft.com/office/drawing/2014/main" id="{7C4CBCA9-ED72-88C2-4E8F-A7CAB6CCF923}"/>
                  </a:ext>
                </a:extLst>
              </p:cNvPr>
              <p:cNvSpPr/>
              <p:nvPr/>
            </p:nvSpPr>
            <p:spPr>
              <a:xfrm>
                <a:off x="2251629" y="1413868"/>
                <a:ext cx="7164" cy="73921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785" extrusionOk="0">
                    <a:moveTo>
                      <a:pt x="86" y="0"/>
                    </a:moveTo>
                    <a:cubicBezTo>
                      <a:pt x="43" y="0"/>
                      <a:pt x="0" y="28"/>
                      <a:pt x="0" y="83"/>
                    </a:cubicBezTo>
                    <a:lnTo>
                      <a:pt x="0" y="1702"/>
                    </a:lnTo>
                    <a:cubicBezTo>
                      <a:pt x="0" y="1757"/>
                      <a:pt x="43" y="1785"/>
                      <a:pt x="86" y="1785"/>
                    </a:cubicBezTo>
                    <a:cubicBezTo>
                      <a:pt x="129" y="1785"/>
                      <a:pt x="172" y="1757"/>
                      <a:pt x="172" y="1702"/>
                    </a:cubicBezTo>
                    <a:lnTo>
                      <a:pt x="172" y="83"/>
                    </a:ln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022;p68">
                <a:extLst>
                  <a:ext uri="{FF2B5EF4-FFF2-40B4-BE49-F238E27FC236}">
                    <a16:creationId xmlns:a16="http://schemas.microsoft.com/office/drawing/2014/main" id="{3DE493AB-0483-4CC0-C2A8-8D04B4263FF2}"/>
                  </a:ext>
                </a:extLst>
              </p:cNvPr>
              <p:cNvSpPr/>
              <p:nvPr/>
            </p:nvSpPr>
            <p:spPr>
              <a:xfrm>
                <a:off x="2096204" y="1535707"/>
                <a:ext cx="318876" cy="20524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956" extrusionOk="0">
                    <a:moveTo>
                      <a:pt x="3839" y="178"/>
                    </a:moveTo>
                    <a:cubicBezTo>
                      <a:pt x="4628" y="178"/>
                      <a:pt x="5418" y="233"/>
                      <a:pt x="6202" y="325"/>
                    </a:cubicBezTo>
                    <a:cubicBezTo>
                      <a:pt x="6842" y="399"/>
                      <a:pt x="7603" y="534"/>
                      <a:pt x="7465" y="1461"/>
                    </a:cubicBezTo>
                    <a:cubicBezTo>
                      <a:pt x="7443" y="1608"/>
                      <a:pt x="7358" y="1895"/>
                      <a:pt x="7310" y="2042"/>
                    </a:cubicBezTo>
                    <a:cubicBezTo>
                      <a:pt x="6776" y="3689"/>
                      <a:pt x="5603" y="4704"/>
                      <a:pt x="3839" y="4784"/>
                    </a:cubicBezTo>
                    <a:cubicBezTo>
                      <a:pt x="2147" y="4706"/>
                      <a:pt x="953" y="3757"/>
                      <a:pt x="407" y="2164"/>
                    </a:cubicBezTo>
                    <a:cubicBezTo>
                      <a:pt x="92" y="1250"/>
                      <a:pt x="440" y="446"/>
                      <a:pt x="1477" y="325"/>
                    </a:cubicBezTo>
                    <a:cubicBezTo>
                      <a:pt x="2260" y="233"/>
                      <a:pt x="3050" y="178"/>
                      <a:pt x="3839" y="178"/>
                    </a:cubicBezTo>
                    <a:close/>
                    <a:moveTo>
                      <a:pt x="2945" y="1"/>
                    </a:moveTo>
                    <a:cubicBezTo>
                      <a:pt x="1827" y="1"/>
                      <a:pt x="462" y="72"/>
                      <a:pt x="153" y="686"/>
                    </a:cubicBezTo>
                    <a:cubicBezTo>
                      <a:pt x="15" y="963"/>
                      <a:pt x="1" y="1365"/>
                      <a:pt x="132" y="1848"/>
                    </a:cubicBezTo>
                    <a:cubicBezTo>
                      <a:pt x="635" y="3687"/>
                      <a:pt x="1890" y="4860"/>
                      <a:pt x="3820" y="4954"/>
                    </a:cubicBezTo>
                    <a:lnTo>
                      <a:pt x="3820" y="4954"/>
                    </a:lnTo>
                    <a:cubicBezTo>
                      <a:pt x="3825" y="4955"/>
                      <a:pt x="3829" y="4955"/>
                      <a:pt x="3834" y="4955"/>
                    </a:cubicBezTo>
                    <a:cubicBezTo>
                      <a:pt x="3836" y="4955"/>
                      <a:pt x="3837" y="4955"/>
                      <a:pt x="3839" y="4955"/>
                    </a:cubicBezTo>
                    <a:cubicBezTo>
                      <a:pt x="3841" y="4955"/>
                      <a:pt x="3842" y="4955"/>
                      <a:pt x="3844" y="4955"/>
                    </a:cubicBezTo>
                    <a:cubicBezTo>
                      <a:pt x="3849" y="4955"/>
                      <a:pt x="3853" y="4955"/>
                      <a:pt x="3858" y="4954"/>
                    </a:cubicBezTo>
                    <a:lnTo>
                      <a:pt x="3858" y="4954"/>
                    </a:lnTo>
                    <a:cubicBezTo>
                      <a:pt x="5736" y="4862"/>
                      <a:pt x="6986" y="3752"/>
                      <a:pt x="7515" y="1966"/>
                    </a:cubicBezTo>
                    <a:cubicBezTo>
                      <a:pt x="7690" y="1371"/>
                      <a:pt x="7700" y="955"/>
                      <a:pt x="7510" y="644"/>
                    </a:cubicBezTo>
                    <a:cubicBezTo>
                      <a:pt x="7151" y="53"/>
                      <a:pt x="5657" y="6"/>
                      <a:pt x="4499" y="6"/>
                    </a:cubicBezTo>
                    <a:cubicBezTo>
                      <a:pt x="4277" y="6"/>
                      <a:pt x="4067" y="7"/>
                      <a:pt x="3880" y="7"/>
                    </a:cubicBezTo>
                    <a:cubicBezTo>
                      <a:pt x="3866" y="7"/>
                      <a:pt x="3852" y="7"/>
                      <a:pt x="3839" y="7"/>
                    </a:cubicBezTo>
                    <a:cubicBezTo>
                      <a:pt x="3585" y="7"/>
                      <a:pt x="3276" y="1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023;p68">
                <a:extLst>
                  <a:ext uri="{FF2B5EF4-FFF2-40B4-BE49-F238E27FC236}">
                    <a16:creationId xmlns:a16="http://schemas.microsoft.com/office/drawing/2014/main" id="{123F3F2D-341D-900D-100E-E7A3228E1A74}"/>
                  </a:ext>
                </a:extLst>
              </p:cNvPr>
              <p:cNvSpPr/>
              <p:nvPr/>
            </p:nvSpPr>
            <p:spPr>
              <a:xfrm>
                <a:off x="2121508" y="1614309"/>
                <a:ext cx="264005" cy="125811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3038" extrusionOk="0">
                    <a:moveTo>
                      <a:pt x="3153" y="95"/>
                    </a:moveTo>
                    <a:cubicBezTo>
                      <a:pt x="4271" y="95"/>
                      <a:pt x="5260" y="615"/>
                      <a:pt x="6164" y="1312"/>
                    </a:cubicBezTo>
                    <a:lnTo>
                      <a:pt x="6164" y="1312"/>
                    </a:lnTo>
                    <a:cubicBezTo>
                      <a:pt x="5470" y="2329"/>
                      <a:pt x="4475" y="2885"/>
                      <a:pt x="3228" y="2886"/>
                    </a:cubicBezTo>
                    <a:cubicBezTo>
                      <a:pt x="2288" y="2886"/>
                      <a:pt x="928" y="2505"/>
                      <a:pt x="481" y="1574"/>
                    </a:cubicBezTo>
                    <a:cubicBezTo>
                      <a:pt x="404" y="1413"/>
                      <a:pt x="250" y="1273"/>
                      <a:pt x="293" y="1132"/>
                    </a:cubicBezTo>
                    <a:cubicBezTo>
                      <a:pt x="370" y="884"/>
                      <a:pt x="1909" y="269"/>
                      <a:pt x="2447" y="164"/>
                    </a:cubicBezTo>
                    <a:cubicBezTo>
                      <a:pt x="2688" y="117"/>
                      <a:pt x="2923" y="95"/>
                      <a:pt x="3153" y="95"/>
                    </a:cubicBezTo>
                    <a:close/>
                    <a:moveTo>
                      <a:pt x="3147" y="1"/>
                    </a:moveTo>
                    <a:cubicBezTo>
                      <a:pt x="2128" y="1"/>
                      <a:pt x="1099" y="367"/>
                      <a:pt x="57" y="1091"/>
                    </a:cubicBezTo>
                    <a:cubicBezTo>
                      <a:pt x="19" y="1117"/>
                      <a:pt x="1" y="1166"/>
                      <a:pt x="26" y="1208"/>
                    </a:cubicBezTo>
                    <a:cubicBezTo>
                      <a:pt x="762" y="2422"/>
                      <a:pt x="1999" y="3037"/>
                      <a:pt x="3237" y="3037"/>
                    </a:cubicBezTo>
                    <a:cubicBezTo>
                      <a:pt x="4420" y="3037"/>
                      <a:pt x="5603" y="2475"/>
                      <a:pt x="6353" y="1337"/>
                    </a:cubicBezTo>
                    <a:cubicBezTo>
                      <a:pt x="6357" y="1330"/>
                      <a:pt x="6361" y="1323"/>
                      <a:pt x="6363" y="1317"/>
                    </a:cubicBezTo>
                    <a:lnTo>
                      <a:pt x="6363" y="1317"/>
                    </a:lnTo>
                    <a:cubicBezTo>
                      <a:pt x="6375" y="1290"/>
                      <a:pt x="6371" y="1258"/>
                      <a:pt x="6340" y="1233"/>
                    </a:cubicBezTo>
                    <a:cubicBezTo>
                      <a:pt x="5285" y="409"/>
                      <a:pt x="4222" y="1"/>
                      <a:pt x="3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024;p68">
                <a:extLst>
                  <a:ext uri="{FF2B5EF4-FFF2-40B4-BE49-F238E27FC236}">
                    <a16:creationId xmlns:a16="http://schemas.microsoft.com/office/drawing/2014/main" id="{F703CA76-CE47-DEEF-D3AA-0605C2A434B2}"/>
                  </a:ext>
                </a:extLst>
              </p:cNvPr>
              <p:cNvSpPr/>
              <p:nvPr/>
            </p:nvSpPr>
            <p:spPr>
              <a:xfrm>
                <a:off x="2423660" y="1864530"/>
                <a:ext cx="51227" cy="59096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427" extrusionOk="0">
                    <a:moveTo>
                      <a:pt x="78" y="0"/>
                    </a:moveTo>
                    <a:cubicBezTo>
                      <a:pt x="1" y="0"/>
                      <a:pt x="128" y="186"/>
                      <a:pt x="165" y="194"/>
                    </a:cubicBezTo>
                    <a:cubicBezTo>
                      <a:pt x="460" y="262"/>
                      <a:pt x="756" y="332"/>
                      <a:pt x="1049" y="407"/>
                    </a:cubicBezTo>
                    <a:lnTo>
                      <a:pt x="1049" y="407"/>
                    </a:lnTo>
                    <a:cubicBezTo>
                      <a:pt x="1054" y="719"/>
                      <a:pt x="1059" y="1031"/>
                      <a:pt x="1064" y="1344"/>
                    </a:cubicBezTo>
                    <a:cubicBezTo>
                      <a:pt x="1065" y="1399"/>
                      <a:pt x="1108" y="1427"/>
                      <a:pt x="1151" y="1427"/>
                    </a:cubicBezTo>
                    <a:cubicBezTo>
                      <a:pt x="1194" y="1427"/>
                      <a:pt x="1236" y="1399"/>
                      <a:pt x="1235" y="1344"/>
                    </a:cubicBezTo>
                    <a:cubicBezTo>
                      <a:pt x="1230" y="1009"/>
                      <a:pt x="1225" y="675"/>
                      <a:pt x="1220" y="339"/>
                    </a:cubicBezTo>
                    <a:cubicBezTo>
                      <a:pt x="1220" y="303"/>
                      <a:pt x="1194" y="266"/>
                      <a:pt x="1158" y="256"/>
                    </a:cubicBezTo>
                    <a:cubicBezTo>
                      <a:pt x="804" y="167"/>
                      <a:pt x="449" y="83"/>
                      <a:pt x="93" y="2"/>
                    </a:cubicBezTo>
                    <a:cubicBezTo>
                      <a:pt x="87" y="1"/>
                      <a:pt x="8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025;p68">
                <a:extLst>
                  <a:ext uri="{FF2B5EF4-FFF2-40B4-BE49-F238E27FC236}">
                    <a16:creationId xmlns:a16="http://schemas.microsoft.com/office/drawing/2014/main" id="{4287C267-CFF2-4ED8-AF53-72F3A030E697}"/>
                  </a:ext>
                </a:extLst>
              </p:cNvPr>
              <p:cNvSpPr/>
              <p:nvPr/>
            </p:nvSpPr>
            <p:spPr>
              <a:xfrm>
                <a:off x="2469256" y="2007366"/>
                <a:ext cx="9773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14" extrusionOk="0">
                    <a:moveTo>
                      <a:pt x="85" y="1"/>
                    </a:moveTo>
                    <a:cubicBezTo>
                      <a:pt x="42" y="1"/>
                      <a:pt x="0" y="28"/>
                      <a:pt x="2" y="83"/>
                    </a:cubicBezTo>
                    <a:cubicBezTo>
                      <a:pt x="17" y="938"/>
                      <a:pt x="36" y="1793"/>
                      <a:pt x="56" y="2648"/>
                    </a:cubicBezTo>
                    <a:lnTo>
                      <a:pt x="236" y="3214"/>
                    </a:lnTo>
                    <a:cubicBezTo>
                      <a:pt x="213" y="2170"/>
                      <a:pt x="193" y="1127"/>
                      <a:pt x="173" y="83"/>
                    </a:cubicBez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026;p68">
                <a:extLst>
                  <a:ext uri="{FF2B5EF4-FFF2-40B4-BE49-F238E27FC236}">
                    <a16:creationId xmlns:a16="http://schemas.microsoft.com/office/drawing/2014/main" id="{2BCB9814-EBC8-5CF3-DC9B-9BDA2A405F18}"/>
                  </a:ext>
                </a:extLst>
              </p:cNvPr>
              <p:cNvSpPr/>
              <p:nvPr/>
            </p:nvSpPr>
            <p:spPr>
              <a:xfrm>
                <a:off x="2033877" y="1934271"/>
                <a:ext cx="7993" cy="57356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385" extrusionOk="0">
                    <a:moveTo>
                      <a:pt x="107" y="0"/>
                    </a:moveTo>
                    <a:cubicBezTo>
                      <a:pt x="64" y="0"/>
                      <a:pt x="21" y="28"/>
                      <a:pt x="20" y="83"/>
                    </a:cubicBezTo>
                    <a:cubicBezTo>
                      <a:pt x="13" y="517"/>
                      <a:pt x="6" y="951"/>
                      <a:pt x="0" y="1385"/>
                    </a:cubicBezTo>
                    <a:lnTo>
                      <a:pt x="171" y="1082"/>
                    </a:lnTo>
                    <a:cubicBezTo>
                      <a:pt x="178" y="749"/>
                      <a:pt x="186" y="416"/>
                      <a:pt x="192" y="83"/>
                    </a:cubicBezTo>
                    <a:cubicBezTo>
                      <a:pt x="192" y="28"/>
                      <a:pt x="150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027;p68">
                <a:extLst>
                  <a:ext uri="{FF2B5EF4-FFF2-40B4-BE49-F238E27FC236}">
                    <a16:creationId xmlns:a16="http://schemas.microsoft.com/office/drawing/2014/main" id="{25901D40-89AB-578D-0D4B-239D69A5D628}"/>
                  </a:ext>
                </a:extLst>
              </p:cNvPr>
              <p:cNvSpPr/>
              <p:nvPr/>
            </p:nvSpPr>
            <p:spPr>
              <a:xfrm>
                <a:off x="2035865" y="1822785"/>
                <a:ext cx="44726" cy="37188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98" extrusionOk="0">
                    <a:moveTo>
                      <a:pt x="1080" y="0"/>
                    </a:moveTo>
                    <a:cubicBezTo>
                      <a:pt x="739" y="32"/>
                      <a:pt x="404" y="87"/>
                      <a:pt x="72" y="169"/>
                    </a:cubicBezTo>
                    <a:cubicBezTo>
                      <a:pt x="34" y="177"/>
                      <a:pt x="9" y="214"/>
                      <a:pt x="8" y="252"/>
                    </a:cubicBezTo>
                    <a:cubicBezTo>
                      <a:pt x="6" y="439"/>
                      <a:pt x="4" y="626"/>
                      <a:pt x="1" y="814"/>
                    </a:cubicBezTo>
                    <a:cubicBezTo>
                      <a:pt x="0" y="869"/>
                      <a:pt x="43" y="897"/>
                      <a:pt x="86" y="897"/>
                    </a:cubicBezTo>
                    <a:cubicBezTo>
                      <a:pt x="129" y="897"/>
                      <a:pt x="172" y="869"/>
                      <a:pt x="172" y="814"/>
                    </a:cubicBezTo>
                    <a:cubicBezTo>
                      <a:pt x="175" y="649"/>
                      <a:pt x="177" y="484"/>
                      <a:pt x="179" y="319"/>
                    </a:cubicBezTo>
                    <a:lnTo>
                      <a:pt x="179" y="319"/>
                    </a:lnTo>
                    <a:cubicBezTo>
                      <a:pt x="415" y="263"/>
                      <a:pt x="653" y="221"/>
                      <a:pt x="893" y="191"/>
                    </a:cubicBezTo>
                    <a:cubicBezTo>
                      <a:pt x="901" y="118"/>
                      <a:pt x="990" y="58"/>
                      <a:pt x="10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028;p68">
                <a:extLst>
                  <a:ext uri="{FF2B5EF4-FFF2-40B4-BE49-F238E27FC236}">
                    <a16:creationId xmlns:a16="http://schemas.microsoft.com/office/drawing/2014/main" id="{E8E5DAA3-B1AB-F179-A71A-D6D0077CEF9E}"/>
                  </a:ext>
                </a:extLst>
              </p:cNvPr>
              <p:cNvSpPr/>
              <p:nvPr/>
            </p:nvSpPr>
            <p:spPr>
              <a:xfrm>
                <a:off x="2068747" y="1818893"/>
                <a:ext cx="69242" cy="16556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998" extrusionOk="0">
                    <a:moveTo>
                      <a:pt x="935" y="1"/>
                    </a:moveTo>
                    <a:cubicBezTo>
                      <a:pt x="654" y="1"/>
                      <a:pt x="374" y="15"/>
                      <a:pt x="91" y="43"/>
                    </a:cubicBezTo>
                    <a:cubicBezTo>
                      <a:pt x="30" y="49"/>
                      <a:pt x="0" y="92"/>
                      <a:pt x="8" y="151"/>
                    </a:cubicBezTo>
                    <a:cubicBezTo>
                      <a:pt x="182" y="1402"/>
                      <a:pt x="335" y="2657"/>
                      <a:pt x="439" y="3916"/>
                    </a:cubicBezTo>
                    <a:cubicBezTo>
                      <a:pt x="444" y="3970"/>
                      <a:pt x="489" y="3998"/>
                      <a:pt x="532" y="3998"/>
                    </a:cubicBezTo>
                    <a:cubicBezTo>
                      <a:pt x="574" y="3998"/>
                      <a:pt x="615" y="3971"/>
                      <a:pt x="610" y="3916"/>
                    </a:cubicBezTo>
                    <a:cubicBezTo>
                      <a:pt x="532" y="2961"/>
                      <a:pt x="424" y="2008"/>
                      <a:pt x="301" y="1058"/>
                    </a:cubicBezTo>
                    <a:cubicBezTo>
                      <a:pt x="289" y="961"/>
                      <a:pt x="130" y="336"/>
                      <a:pt x="191" y="235"/>
                    </a:cubicBezTo>
                    <a:cubicBezTo>
                      <a:pt x="239" y="155"/>
                      <a:pt x="433" y="131"/>
                      <a:pt x="663" y="131"/>
                    </a:cubicBezTo>
                    <a:cubicBezTo>
                      <a:pt x="1008" y="131"/>
                      <a:pt x="1432" y="186"/>
                      <a:pt x="1561" y="195"/>
                    </a:cubicBezTo>
                    <a:cubicBezTo>
                      <a:pt x="1564" y="196"/>
                      <a:pt x="1566" y="196"/>
                      <a:pt x="1568" y="196"/>
                    </a:cubicBezTo>
                    <a:cubicBezTo>
                      <a:pt x="1671" y="196"/>
                      <a:pt x="1669" y="32"/>
                      <a:pt x="1561" y="24"/>
                    </a:cubicBezTo>
                    <a:cubicBezTo>
                      <a:pt x="1351" y="9"/>
                      <a:pt x="1143" y="1"/>
                      <a:pt x="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029;p68">
                <a:extLst>
                  <a:ext uri="{FF2B5EF4-FFF2-40B4-BE49-F238E27FC236}">
                    <a16:creationId xmlns:a16="http://schemas.microsoft.com/office/drawing/2014/main" id="{E302F8F8-D13E-4113-CCF4-1E8F47D27450}"/>
                  </a:ext>
                </a:extLst>
              </p:cNvPr>
              <p:cNvSpPr/>
              <p:nvPr/>
            </p:nvSpPr>
            <p:spPr>
              <a:xfrm>
                <a:off x="2140102" y="1877783"/>
                <a:ext cx="13915" cy="9669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35" extrusionOk="0">
                    <a:moveTo>
                      <a:pt x="83" y="1"/>
                    </a:moveTo>
                    <a:cubicBezTo>
                      <a:pt x="40" y="1"/>
                      <a:pt x="0" y="28"/>
                      <a:pt x="6" y="82"/>
                    </a:cubicBezTo>
                    <a:cubicBezTo>
                      <a:pt x="80" y="832"/>
                      <a:pt x="132" y="1583"/>
                      <a:pt x="164" y="2335"/>
                    </a:cubicBezTo>
                    <a:lnTo>
                      <a:pt x="336" y="2335"/>
                    </a:lnTo>
                    <a:cubicBezTo>
                      <a:pt x="303" y="1583"/>
                      <a:pt x="251" y="832"/>
                      <a:pt x="177" y="82"/>
                    </a:cubicBezTo>
                    <a:cubicBezTo>
                      <a:pt x="172" y="28"/>
                      <a:pt x="126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030;p68">
                <a:extLst>
                  <a:ext uri="{FF2B5EF4-FFF2-40B4-BE49-F238E27FC236}">
                    <a16:creationId xmlns:a16="http://schemas.microsoft.com/office/drawing/2014/main" id="{F3F207E9-1607-6D48-6CFF-16774705B051}"/>
                  </a:ext>
                </a:extLst>
              </p:cNvPr>
              <p:cNvSpPr/>
              <p:nvPr/>
            </p:nvSpPr>
            <p:spPr>
              <a:xfrm>
                <a:off x="2385063" y="1853763"/>
                <a:ext cx="50937" cy="13471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253" extrusionOk="0">
                    <a:moveTo>
                      <a:pt x="128" y="0"/>
                    </a:moveTo>
                    <a:cubicBezTo>
                      <a:pt x="34" y="0"/>
                      <a:pt x="1" y="147"/>
                      <a:pt x="101" y="167"/>
                    </a:cubicBezTo>
                    <a:cubicBezTo>
                      <a:pt x="340" y="216"/>
                      <a:pt x="820" y="217"/>
                      <a:pt x="966" y="411"/>
                    </a:cubicBezTo>
                    <a:cubicBezTo>
                      <a:pt x="1100" y="590"/>
                      <a:pt x="961" y="1046"/>
                      <a:pt x="936" y="1270"/>
                    </a:cubicBezTo>
                    <a:cubicBezTo>
                      <a:pt x="863" y="1902"/>
                      <a:pt x="799" y="2536"/>
                      <a:pt x="748" y="3171"/>
                    </a:cubicBezTo>
                    <a:cubicBezTo>
                      <a:pt x="745" y="3226"/>
                      <a:pt x="785" y="3253"/>
                      <a:pt x="828" y="3253"/>
                    </a:cubicBezTo>
                    <a:cubicBezTo>
                      <a:pt x="871" y="3253"/>
                      <a:pt x="916" y="3225"/>
                      <a:pt x="920" y="3171"/>
                    </a:cubicBezTo>
                    <a:cubicBezTo>
                      <a:pt x="996" y="2212"/>
                      <a:pt x="1104" y="1257"/>
                      <a:pt x="1225" y="303"/>
                    </a:cubicBezTo>
                    <a:cubicBezTo>
                      <a:pt x="1230" y="268"/>
                      <a:pt x="1195" y="228"/>
                      <a:pt x="1162" y="220"/>
                    </a:cubicBezTo>
                    <a:cubicBezTo>
                      <a:pt x="824" y="144"/>
                      <a:pt x="487" y="72"/>
                      <a:pt x="148" y="2"/>
                    </a:cubicBezTo>
                    <a:cubicBezTo>
                      <a:pt x="141" y="1"/>
                      <a:pt x="135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031;p68">
                <a:extLst>
                  <a:ext uri="{FF2B5EF4-FFF2-40B4-BE49-F238E27FC236}">
                    <a16:creationId xmlns:a16="http://schemas.microsoft.com/office/drawing/2014/main" id="{F023C559-2D98-7F60-7FF7-09255BF54356}"/>
                  </a:ext>
                </a:extLst>
              </p:cNvPr>
              <p:cNvSpPr/>
              <p:nvPr/>
            </p:nvSpPr>
            <p:spPr>
              <a:xfrm>
                <a:off x="2356280" y="1907435"/>
                <a:ext cx="11471" cy="6936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75" extrusionOk="0">
                    <a:moveTo>
                      <a:pt x="243" y="0"/>
                    </a:moveTo>
                    <a:cubicBezTo>
                      <a:pt x="193" y="0"/>
                      <a:pt x="101" y="78"/>
                      <a:pt x="94" y="156"/>
                    </a:cubicBezTo>
                    <a:cubicBezTo>
                      <a:pt x="55" y="661"/>
                      <a:pt x="25" y="1085"/>
                      <a:pt x="3" y="1592"/>
                    </a:cubicBezTo>
                    <a:cubicBezTo>
                      <a:pt x="1" y="1647"/>
                      <a:pt x="42" y="1674"/>
                      <a:pt x="85" y="1674"/>
                    </a:cubicBezTo>
                    <a:cubicBezTo>
                      <a:pt x="128" y="1674"/>
                      <a:pt x="172" y="1647"/>
                      <a:pt x="174" y="1592"/>
                    </a:cubicBezTo>
                    <a:cubicBezTo>
                      <a:pt x="196" y="1085"/>
                      <a:pt x="235" y="551"/>
                      <a:pt x="274" y="46"/>
                    </a:cubicBezTo>
                    <a:cubicBezTo>
                      <a:pt x="277" y="13"/>
                      <a:pt x="263" y="0"/>
                      <a:pt x="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032;p68">
                <a:extLst>
                  <a:ext uri="{FF2B5EF4-FFF2-40B4-BE49-F238E27FC236}">
                    <a16:creationId xmlns:a16="http://schemas.microsoft.com/office/drawing/2014/main" id="{E4DECA9B-709B-F908-DE10-6FED53767971}"/>
                  </a:ext>
                </a:extLst>
              </p:cNvPr>
              <p:cNvSpPr/>
              <p:nvPr/>
            </p:nvSpPr>
            <p:spPr>
              <a:xfrm>
                <a:off x="2199738" y="2908152"/>
                <a:ext cx="14039" cy="11396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752" extrusionOk="0">
                    <a:moveTo>
                      <a:pt x="308" y="0"/>
                    </a:moveTo>
                    <a:lnTo>
                      <a:pt x="0" y="2"/>
                    </a:lnTo>
                    <a:cubicBezTo>
                      <a:pt x="338" y="672"/>
                      <a:pt x="173" y="2012"/>
                      <a:pt x="133" y="2751"/>
                    </a:cubicBezTo>
                    <a:cubicBezTo>
                      <a:pt x="178" y="2750"/>
                      <a:pt x="223" y="2749"/>
                      <a:pt x="268" y="2749"/>
                    </a:cubicBezTo>
                    <a:cubicBezTo>
                      <a:pt x="278" y="2749"/>
                      <a:pt x="288" y="2749"/>
                      <a:pt x="298" y="2749"/>
                    </a:cubicBezTo>
                    <a:cubicBezTo>
                      <a:pt x="301" y="1833"/>
                      <a:pt x="304" y="916"/>
                      <a:pt x="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033;p68">
                <a:extLst>
                  <a:ext uri="{FF2B5EF4-FFF2-40B4-BE49-F238E27FC236}">
                    <a16:creationId xmlns:a16="http://schemas.microsoft.com/office/drawing/2014/main" id="{7B137CC6-C8D8-B145-DFD7-3286BE94439B}"/>
                  </a:ext>
                </a:extLst>
              </p:cNvPr>
              <p:cNvSpPr/>
              <p:nvPr/>
            </p:nvSpPr>
            <p:spPr>
              <a:xfrm>
                <a:off x="1965876" y="2882766"/>
                <a:ext cx="14080" cy="1253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009"/>
                      <a:pt x="106" y="2015"/>
                      <a:pt x="172" y="3022"/>
                    </a:cubicBezTo>
                    <a:cubicBezTo>
                      <a:pt x="184" y="3022"/>
                      <a:pt x="197" y="3021"/>
                      <a:pt x="210" y="3021"/>
                    </a:cubicBezTo>
                    <a:cubicBezTo>
                      <a:pt x="248" y="3021"/>
                      <a:pt x="291" y="3023"/>
                      <a:pt x="340" y="3026"/>
                    </a:cubicBezTo>
                    <a:cubicBezTo>
                      <a:pt x="293" y="2340"/>
                      <a:pt x="250" y="1654"/>
                      <a:pt x="214" y="967"/>
                    </a:cubicBezTo>
                    <a:cubicBezTo>
                      <a:pt x="197" y="654"/>
                      <a:pt x="182" y="341"/>
                      <a:pt x="168" y="2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6034;p68">
                <a:extLst>
                  <a:ext uri="{FF2B5EF4-FFF2-40B4-BE49-F238E27FC236}">
                    <a16:creationId xmlns:a16="http://schemas.microsoft.com/office/drawing/2014/main" id="{DF5AA295-2F06-8C2B-902F-4DBD9ACCF9E2}"/>
                  </a:ext>
                </a:extLst>
              </p:cNvPr>
              <p:cNvSpPr/>
              <p:nvPr/>
            </p:nvSpPr>
            <p:spPr>
              <a:xfrm>
                <a:off x="1951340" y="3002824"/>
                <a:ext cx="273405" cy="282102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6812" extrusionOk="0">
                    <a:moveTo>
                      <a:pt x="900" y="187"/>
                    </a:moveTo>
                    <a:cubicBezTo>
                      <a:pt x="1315" y="187"/>
                      <a:pt x="1996" y="329"/>
                      <a:pt x="2191" y="362"/>
                    </a:cubicBezTo>
                    <a:cubicBezTo>
                      <a:pt x="3368" y="563"/>
                      <a:pt x="4275" y="480"/>
                      <a:pt x="5186" y="592"/>
                    </a:cubicBezTo>
                    <a:cubicBezTo>
                      <a:pt x="5598" y="644"/>
                      <a:pt x="5976" y="580"/>
                      <a:pt x="6115" y="726"/>
                    </a:cubicBezTo>
                    <a:cubicBezTo>
                      <a:pt x="6237" y="852"/>
                      <a:pt x="6143" y="1160"/>
                      <a:pt x="6192" y="1519"/>
                    </a:cubicBezTo>
                    <a:cubicBezTo>
                      <a:pt x="6250" y="1937"/>
                      <a:pt x="6190" y="2452"/>
                      <a:pt x="6190" y="2875"/>
                    </a:cubicBezTo>
                    <a:cubicBezTo>
                      <a:pt x="6188" y="3980"/>
                      <a:pt x="6135" y="5078"/>
                      <a:pt x="5293" y="5907"/>
                    </a:cubicBezTo>
                    <a:cubicBezTo>
                      <a:pt x="4725" y="6465"/>
                      <a:pt x="4101" y="6702"/>
                      <a:pt x="3492" y="6702"/>
                    </a:cubicBezTo>
                    <a:cubicBezTo>
                      <a:pt x="1857" y="6702"/>
                      <a:pt x="327" y="5001"/>
                      <a:pt x="277" y="3260"/>
                    </a:cubicBezTo>
                    <a:cubicBezTo>
                      <a:pt x="259" y="2654"/>
                      <a:pt x="532" y="2283"/>
                      <a:pt x="655" y="1768"/>
                    </a:cubicBezTo>
                    <a:cubicBezTo>
                      <a:pt x="690" y="1561"/>
                      <a:pt x="659" y="746"/>
                      <a:pt x="624" y="229"/>
                    </a:cubicBezTo>
                    <a:lnTo>
                      <a:pt x="624" y="229"/>
                    </a:lnTo>
                    <a:cubicBezTo>
                      <a:pt x="682" y="199"/>
                      <a:pt x="780" y="187"/>
                      <a:pt x="900" y="187"/>
                    </a:cubicBezTo>
                    <a:close/>
                    <a:moveTo>
                      <a:pt x="749" y="1"/>
                    </a:moveTo>
                    <a:cubicBezTo>
                      <a:pt x="663" y="1"/>
                      <a:pt x="589" y="28"/>
                      <a:pt x="491" y="114"/>
                    </a:cubicBezTo>
                    <a:lnTo>
                      <a:pt x="491" y="114"/>
                    </a:lnTo>
                    <a:cubicBezTo>
                      <a:pt x="472" y="123"/>
                      <a:pt x="458" y="139"/>
                      <a:pt x="452" y="161"/>
                    </a:cubicBezTo>
                    <a:lnTo>
                      <a:pt x="452" y="161"/>
                    </a:lnTo>
                    <a:cubicBezTo>
                      <a:pt x="447" y="176"/>
                      <a:pt x="447" y="191"/>
                      <a:pt x="452" y="205"/>
                    </a:cubicBezTo>
                    <a:lnTo>
                      <a:pt x="452" y="205"/>
                    </a:lnTo>
                    <a:cubicBezTo>
                      <a:pt x="488" y="751"/>
                      <a:pt x="479" y="1400"/>
                      <a:pt x="479" y="1794"/>
                    </a:cubicBezTo>
                    <a:cubicBezTo>
                      <a:pt x="389" y="2085"/>
                      <a:pt x="185" y="2313"/>
                      <a:pt x="134" y="2632"/>
                    </a:cubicBezTo>
                    <a:cubicBezTo>
                      <a:pt x="1" y="3473"/>
                      <a:pt x="203" y="4488"/>
                      <a:pt x="623" y="5220"/>
                    </a:cubicBezTo>
                    <a:cubicBezTo>
                      <a:pt x="1188" y="6205"/>
                      <a:pt x="2336" y="6812"/>
                      <a:pt x="3461" y="6812"/>
                    </a:cubicBezTo>
                    <a:cubicBezTo>
                      <a:pt x="4061" y="6812"/>
                      <a:pt x="4654" y="6639"/>
                      <a:pt x="5149" y="6260"/>
                    </a:cubicBezTo>
                    <a:cubicBezTo>
                      <a:pt x="5841" y="5729"/>
                      <a:pt x="6234" y="4903"/>
                      <a:pt x="6339" y="4050"/>
                    </a:cubicBezTo>
                    <a:cubicBezTo>
                      <a:pt x="6422" y="3377"/>
                      <a:pt x="6362" y="2666"/>
                      <a:pt x="6362" y="1989"/>
                    </a:cubicBezTo>
                    <a:cubicBezTo>
                      <a:pt x="6363" y="1731"/>
                      <a:pt x="6602" y="530"/>
                      <a:pt x="6363" y="465"/>
                    </a:cubicBezTo>
                    <a:cubicBezTo>
                      <a:pt x="5953" y="355"/>
                      <a:pt x="4195" y="385"/>
                      <a:pt x="3438" y="351"/>
                    </a:cubicBezTo>
                    <a:cubicBezTo>
                      <a:pt x="2706" y="318"/>
                      <a:pt x="2168" y="189"/>
                      <a:pt x="1184" y="68"/>
                    </a:cubicBezTo>
                    <a:cubicBezTo>
                      <a:pt x="977" y="42"/>
                      <a:pt x="854" y="1"/>
                      <a:pt x="7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6035;p68">
                <a:extLst>
                  <a:ext uri="{FF2B5EF4-FFF2-40B4-BE49-F238E27FC236}">
                    <a16:creationId xmlns:a16="http://schemas.microsoft.com/office/drawing/2014/main" id="{D816469B-3B0A-645C-8F30-0A49F5FACAB7}"/>
                  </a:ext>
                </a:extLst>
              </p:cNvPr>
              <p:cNvSpPr/>
              <p:nvPr/>
            </p:nvSpPr>
            <p:spPr>
              <a:xfrm>
                <a:off x="2325262" y="2906164"/>
                <a:ext cx="26131" cy="1227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964" extrusionOk="0">
                    <a:moveTo>
                      <a:pt x="177" y="0"/>
                    </a:moveTo>
                    <a:lnTo>
                      <a:pt x="177" y="0"/>
                    </a:lnTo>
                    <a:cubicBezTo>
                      <a:pt x="108" y="5"/>
                      <a:pt x="51" y="9"/>
                      <a:pt x="0" y="11"/>
                    </a:cubicBezTo>
                    <a:cubicBezTo>
                      <a:pt x="153" y="942"/>
                      <a:pt x="346" y="2033"/>
                      <a:pt x="499" y="2964"/>
                    </a:cubicBezTo>
                    <a:cubicBezTo>
                      <a:pt x="553" y="2963"/>
                      <a:pt x="570" y="2801"/>
                      <a:pt x="630" y="2799"/>
                    </a:cubicBezTo>
                    <a:cubicBezTo>
                      <a:pt x="611" y="2684"/>
                      <a:pt x="592" y="2569"/>
                      <a:pt x="573" y="2454"/>
                    </a:cubicBezTo>
                    <a:cubicBezTo>
                      <a:pt x="489" y="1941"/>
                      <a:pt x="235" y="507"/>
                      <a:pt x="172" y="10"/>
                    </a:cubicBezTo>
                    <a:cubicBezTo>
                      <a:pt x="172" y="6"/>
                      <a:pt x="176" y="4"/>
                      <a:pt x="1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6036;p68">
                <a:extLst>
                  <a:ext uri="{FF2B5EF4-FFF2-40B4-BE49-F238E27FC236}">
                    <a16:creationId xmlns:a16="http://schemas.microsoft.com/office/drawing/2014/main" id="{F3EFDA79-3A51-8FC5-3B6A-7EFDE79A4272}"/>
                  </a:ext>
                </a:extLst>
              </p:cNvPr>
              <p:cNvSpPr/>
              <p:nvPr/>
            </p:nvSpPr>
            <p:spPr>
              <a:xfrm>
                <a:off x="2561484" y="2877962"/>
                <a:ext cx="13500" cy="56487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364" extrusionOk="0">
                    <a:moveTo>
                      <a:pt x="207" y="0"/>
                    </a:moveTo>
                    <a:cubicBezTo>
                      <a:pt x="147" y="10"/>
                      <a:pt x="77" y="21"/>
                      <a:pt x="0" y="34"/>
                    </a:cubicBezTo>
                    <a:cubicBezTo>
                      <a:pt x="72" y="205"/>
                      <a:pt x="88" y="461"/>
                      <a:pt x="122" y="808"/>
                    </a:cubicBezTo>
                    <a:cubicBezTo>
                      <a:pt x="140" y="993"/>
                      <a:pt x="154" y="1178"/>
                      <a:pt x="170" y="1363"/>
                    </a:cubicBezTo>
                    <a:cubicBezTo>
                      <a:pt x="215" y="1335"/>
                      <a:pt x="266" y="1305"/>
                      <a:pt x="326" y="1270"/>
                    </a:cubicBezTo>
                    <a:cubicBezTo>
                      <a:pt x="288" y="847"/>
                      <a:pt x="250" y="424"/>
                      <a:pt x="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6037;p68">
                <a:extLst>
                  <a:ext uri="{FF2B5EF4-FFF2-40B4-BE49-F238E27FC236}">
                    <a16:creationId xmlns:a16="http://schemas.microsoft.com/office/drawing/2014/main" id="{E73010C6-667F-733B-6A03-B6BC48410DA8}"/>
                  </a:ext>
                </a:extLst>
              </p:cNvPr>
              <p:cNvSpPr/>
              <p:nvPr/>
            </p:nvSpPr>
            <p:spPr>
              <a:xfrm>
                <a:off x="2242435" y="4062017"/>
                <a:ext cx="390023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1147" extrusionOk="0">
                    <a:moveTo>
                      <a:pt x="95" y="0"/>
                    </a:moveTo>
                    <a:cubicBezTo>
                      <a:pt x="50" y="0"/>
                      <a:pt x="1" y="27"/>
                      <a:pt x="4" y="206"/>
                    </a:cubicBezTo>
                    <a:cubicBezTo>
                      <a:pt x="75" y="796"/>
                      <a:pt x="170" y="774"/>
                      <a:pt x="723" y="882"/>
                    </a:cubicBezTo>
                    <a:cubicBezTo>
                      <a:pt x="1797" y="1091"/>
                      <a:pt x="2963" y="1123"/>
                      <a:pt x="4075" y="1123"/>
                    </a:cubicBezTo>
                    <a:cubicBezTo>
                      <a:pt x="4262" y="1123"/>
                      <a:pt x="4449" y="1122"/>
                      <a:pt x="4633" y="1121"/>
                    </a:cubicBezTo>
                    <a:cubicBezTo>
                      <a:pt x="5940" y="1113"/>
                      <a:pt x="7398" y="1146"/>
                      <a:pt x="8686" y="879"/>
                    </a:cubicBezTo>
                    <a:cubicBezTo>
                      <a:pt x="9218" y="768"/>
                      <a:pt x="9294" y="776"/>
                      <a:pt x="9409" y="189"/>
                    </a:cubicBezTo>
                    <a:cubicBezTo>
                      <a:pt x="9418" y="144"/>
                      <a:pt x="9389" y="80"/>
                      <a:pt x="9336" y="80"/>
                    </a:cubicBezTo>
                    <a:cubicBezTo>
                      <a:pt x="9333" y="80"/>
                      <a:pt x="9330" y="81"/>
                      <a:pt x="9326" y="81"/>
                    </a:cubicBezTo>
                    <a:cubicBezTo>
                      <a:pt x="9326" y="81"/>
                      <a:pt x="9138" y="544"/>
                      <a:pt x="9035" y="602"/>
                    </a:cubicBezTo>
                    <a:cubicBezTo>
                      <a:pt x="8932" y="661"/>
                      <a:pt x="6567" y="987"/>
                      <a:pt x="4191" y="987"/>
                    </a:cubicBezTo>
                    <a:cubicBezTo>
                      <a:pt x="3973" y="987"/>
                      <a:pt x="3755" y="984"/>
                      <a:pt x="3538" y="978"/>
                    </a:cubicBezTo>
                    <a:cubicBezTo>
                      <a:pt x="1820" y="931"/>
                      <a:pt x="261" y="815"/>
                      <a:pt x="202" y="276"/>
                    </a:cubicBezTo>
                    <a:cubicBezTo>
                      <a:pt x="187" y="134"/>
                      <a:pt x="15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32" y="5"/>
                      <a:pt x="114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6038;p68">
                <a:extLst>
                  <a:ext uri="{FF2B5EF4-FFF2-40B4-BE49-F238E27FC236}">
                    <a16:creationId xmlns:a16="http://schemas.microsoft.com/office/drawing/2014/main" id="{D002D1E7-2AD1-A6AA-F6CC-E81EA1FFD7AE}"/>
                  </a:ext>
                </a:extLst>
              </p:cNvPr>
              <p:cNvSpPr/>
              <p:nvPr/>
            </p:nvSpPr>
            <p:spPr>
              <a:xfrm>
                <a:off x="2275317" y="3001747"/>
                <a:ext cx="225367" cy="70985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141" extrusionOk="0">
                    <a:moveTo>
                      <a:pt x="5442" y="1"/>
                    </a:moveTo>
                    <a:lnTo>
                      <a:pt x="5442" y="1"/>
                    </a:lnTo>
                    <a:cubicBezTo>
                      <a:pt x="5112" y="406"/>
                      <a:pt x="4822" y="845"/>
                      <a:pt x="4557" y="1251"/>
                    </a:cubicBezTo>
                    <a:cubicBezTo>
                      <a:pt x="2747" y="4033"/>
                      <a:pt x="1576" y="7383"/>
                      <a:pt x="1011" y="10637"/>
                    </a:cubicBezTo>
                    <a:cubicBezTo>
                      <a:pt x="739" y="12204"/>
                      <a:pt x="60" y="15536"/>
                      <a:pt x="1450" y="16830"/>
                    </a:cubicBezTo>
                    <a:cubicBezTo>
                      <a:pt x="1685" y="17048"/>
                      <a:pt x="1932" y="17141"/>
                      <a:pt x="2194" y="17141"/>
                    </a:cubicBezTo>
                    <a:cubicBezTo>
                      <a:pt x="2384" y="17141"/>
                      <a:pt x="2582" y="17092"/>
                      <a:pt x="2791" y="17007"/>
                    </a:cubicBezTo>
                    <a:cubicBezTo>
                      <a:pt x="3147" y="16861"/>
                      <a:pt x="3425" y="16446"/>
                      <a:pt x="3766" y="16328"/>
                    </a:cubicBezTo>
                    <a:cubicBezTo>
                      <a:pt x="3767" y="16327"/>
                      <a:pt x="3768" y="16327"/>
                      <a:pt x="3769" y="16327"/>
                    </a:cubicBezTo>
                    <a:cubicBezTo>
                      <a:pt x="3765" y="16291"/>
                      <a:pt x="3761" y="16253"/>
                      <a:pt x="3756" y="16215"/>
                    </a:cubicBezTo>
                    <a:cubicBezTo>
                      <a:pt x="3252" y="16427"/>
                      <a:pt x="2835" y="16989"/>
                      <a:pt x="2265" y="16989"/>
                    </a:cubicBezTo>
                    <a:cubicBezTo>
                      <a:pt x="2240" y="16989"/>
                      <a:pt x="2214" y="16988"/>
                      <a:pt x="2188" y="16986"/>
                    </a:cubicBezTo>
                    <a:cubicBezTo>
                      <a:pt x="0" y="16789"/>
                      <a:pt x="1031" y="11408"/>
                      <a:pt x="1260" y="10228"/>
                    </a:cubicBezTo>
                    <a:cubicBezTo>
                      <a:pt x="1841" y="7228"/>
                      <a:pt x="2921" y="4198"/>
                      <a:pt x="4540" y="1598"/>
                    </a:cubicBezTo>
                    <a:cubicBezTo>
                      <a:pt x="4710" y="1325"/>
                      <a:pt x="4893" y="1036"/>
                      <a:pt x="5089" y="751"/>
                    </a:cubicBezTo>
                    <a:cubicBezTo>
                      <a:pt x="5216" y="443"/>
                      <a:pt x="5336" y="195"/>
                      <a:pt x="5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6039;p68">
                <a:extLst>
                  <a:ext uri="{FF2B5EF4-FFF2-40B4-BE49-F238E27FC236}">
                    <a16:creationId xmlns:a16="http://schemas.microsoft.com/office/drawing/2014/main" id="{BDB9CA38-079F-938A-73F9-15E9C652D349}"/>
                  </a:ext>
                </a:extLst>
              </p:cNvPr>
              <p:cNvSpPr/>
              <p:nvPr/>
            </p:nvSpPr>
            <p:spPr>
              <a:xfrm>
                <a:off x="2346880" y="3414765"/>
                <a:ext cx="78435" cy="24441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902" extrusionOk="0">
                    <a:moveTo>
                      <a:pt x="1807" y="1"/>
                    </a:moveTo>
                    <a:lnTo>
                      <a:pt x="1807" y="1"/>
                    </a:lnTo>
                    <a:cubicBezTo>
                      <a:pt x="1605" y="396"/>
                      <a:pt x="1415" y="803"/>
                      <a:pt x="1250" y="1235"/>
                    </a:cubicBezTo>
                    <a:cubicBezTo>
                      <a:pt x="841" y="2299"/>
                      <a:pt x="0" y="4221"/>
                      <a:pt x="356" y="5413"/>
                    </a:cubicBezTo>
                    <a:cubicBezTo>
                      <a:pt x="457" y="5750"/>
                      <a:pt x="604" y="5901"/>
                      <a:pt x="794" y="5901"/>
                    </a:cubicBezTo>
                    <a:cubicBezTo>
                      <a:pt x="950" y="5901"/>
                      <a:pt x="1135" y="5800"/>
                      <a:pt x="1347" y="5615"/>
                    </a:cubicBezTo>
                    <a:cubicBezTo>
                      <a:pt x="1647" y="5352"/>
                      <a:pt x="1715" y="5066"/>
                      <a:pt x="1894" y="4861"/>
                    </a:cubicBezTo>
                    <a:cubicBezTo>
                      <a:pt x="1882" y="4730"/>
                      <a:pt x="1871" y="4603"/>
                      <a:pt x="1862" y="4481"/>
                    </a:cubicBezTo>
                    <a:cubicBezTo>
                      <a:pt x="1851" y="4487"/>
                      <a:pt x="1842" y="4495"/>
                      <a:pt x="1836" y="4505"/>
                    </a:cubicBezTo>
                    <a:cubicBezTo>
                      <a:pt x="1720" y="4752"/>
                      <a:pt x="1578" y="5101"/>
                      <a:pt x="1376" y="5287"/>
                    </a:cubicBezTo>
                    <a:cubicBezTo>
                      <a:pt x="1138" y="5504"/>
                      <a:pt x="967" y="5595"/>
                      <a:pt x="843" y="5595"/>
                    </a:cubicBezTo>
                    <a:cubicBezTo>
                      <a:pt x="621" y="5595"/>
                      <a:pt x="549" y="5307"/>
                      <a:pt x="513" y="4943"/>
                    </a:cubicBezTo>
                    <a:cubicBezTo>
                      <a:pt x="429" y="4103"/>
                      <a:pt x="817" y="3053"/>
                      <a:pt x="1069" y="2263"/>
                    </a:cubicBezTo>
                    <a:cubicBezTo>
                      <a:pt x="1273" y="1621"/>
                      <a:pt x="1518" y="992"/>
                      <a:pt x="1794" y="376"/>
                    </a:cubicBezTo>
                    <a:cubicBezTo>
                      <a:pt x="1797" y="250"/>
                      <a:pt x="1801" y="125"/>
                      <a:pt x="18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6040;p68">
                <a:extLst>
                  <a:ext uri="{FF2B5EF4-FFF2-40B4-BE49-F238E27FC236}">
                    <a16:creationId xmlns:a16="http://schemas.microsoft.com/office/drawing/2014/main" id="{646D90CF-1B6B-B48F-9A5E-E8B241E34219}"/>
                  </a:ext>
                </a:extLst>
              </p:cNvPr>
              <p:cNvSpPr/>
              <p:nvPr/>
            </p:nvSpPr>
            <p:spPr>
              <a:xfrm>
                <a:off x="2735089" y="3055460"/>
                <a:ext cx="208678" cy="179647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4338" extrusionOk="0">
                    <a:moveTo>
                      <a:pt x="3746" y="134"/>
                    </a:moveTo>
                    <a:cubicBezTo>
                      <a:pt x="4333" y="134"/>
                      <a:pt x="4673" y="810"/>
                      <a:pt x="4652" y="1430"/>
                    </a:cubicBezTo>
                    <a:cubicBezTo>
                      <a:pt x="4632" y="2021"/>
                      <a:pt x="4425" y="2629"/>
                      <a:pt x="4147" y="3145"/>
                    </a:cubicBezTo>
                    <a:cubicBezTo>
                      <a:pt x="3840" y="3716"/>
                      <a:pt x="3498" y="4098"/>
                      <a:pt x="2935" y="4098"/>
                    </a:cubicBezTo>
                    <a:cubicBezTo>
                      <a:pt x="2793" y="4098"/>
                      <a:pt x="2638" y="4074"/>
                      <a:pt x="2465" y="4023"/>
                    </a:cubicBezTo>
                    <a:cubicBezTo>
                      <a:pt x="1461" y="3724"/>
                      <a:pt x="355" y="2931"/>
                      <a:pt x="272" y="1790"/>
                    </a:cubicBezTo>
                    <a:cubicBezTo>
                      <a:pt x="214" y="991"/>
                      <a:pt x="734" y="671"/>
                      <a:pt x="1340" y="671"/>
                    </a:cubicBezTo>
                    <a:cubicBezTo>
                      <a:pt x="1738" y="671"/>
                      <a:pt x="2173" y="809"/>
                      <a:pt x="2506" y="1040"/>
                    </a:cubicBezTo>
                    <a:cubicBezTo>
                      <a:pt x="2521" y="1051"/>
                      <a:pt x="2536" y="1055"/>
                      <a:pt x="2551" y="1055"/>
                    </a:cubicBezTo>
                    <a:cubicBezTo>
                      <a:pt x="2557" y="1055"/>
                      <a:pt x="2564" y="1054"/>
                      <a:pt x="2570" y="1053"/>
                    </a:cubicBezTo>
                    <a:lnTo>
                      <a:pt x="2570" y="1053"/>
                    </a:lnTo>
                    <a:cubicBezTo>
                      <a:pt x="2591" y="1049"/>
                      <a:pt x="2610" y="1036"/>
                      <a:pt x="2623" y="1010"/>
                    </a:cubicBezTo>
                    <a:cubicBezTo>
                      <a:pt x="2755" y="737"/>
                      <a:pt x="2965" y="443"/>
                      <a:pt x="3230" y="290"/>
                    </a:cubicBezTo>
                    <a:cubicBezTo>
                      <a:pt x="3418" y="182"/>
                      <a:pt x="3591" y="134"/>
                      <a:pt x="3746" y="134"/>
                    </a:cubicBezTo>
                    <a:close/>
                    <a:moveTo>
                      <a:pt x="3843" y="0"/>
                    </a:moveTo>
                    <a:cubicBezTo>
                      <a:pt x="3346" y="0"/>
                      <a:pt x="2793" y="349"/>
                      <a:pt x="2517" y="843"/>
                    </a:cubicBezTo>
                    <a:lnTo>
                      <a:pt x="2517" y="843"/>
                    </a:lnTo>
                    <a:cubicBezTo>
                      <a:pt x="2167" y="621"/>
                      <a:pt x="1719" y="483"/>
                      <a:pt x="1304" y="483"/>
                    </a:cubicBezTo>
                    <a:cubicBezTo>
                      <a:pt x="693" y="483"/>
                      <a:pt x="152" y="783"/>
                      <a:pt x="98" y="1557"/>
                    </a:cubicBezTo>
                    <a:cubicBezTo>
                      <a:pt x="1" y="2954"/>
                      <a:pt x="1673" y="4338"/>
                      <a:pt x="3020" y="4338"/>
                    </a:cubicBezTo>
                    <a:cubicBezTo>
                      <a:pt x="3051" y="4338"/>
                      <a:pt x="3081" y="4337"/>
                      <a:pt x="3112" y="4335"/>
                    </a:cubicBezTo>
                    <a:cubicBezTo>
                      <a:pt x="4358" y="4276"/>
                      <a:pt x="5039" y="1776"/>
                      <a:pt x="4768" y="792"/>
                    </a:cubicBezTo>
                    <a:cubicBezTo>
                      <a:pt x="4613" y="228"/>
                      <a:pt x="4246" y="0"/>
                      <a:pt x="38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6041;p68">
                <a:extLst>
                  <a:ext uri="{FF2B5EF4-FFF2-40B4-BE49-F238E27FC236}">
                    <a16:creationId xmlns:a16="http://schemas.microsoft.com/office/drawing/2014/main" id="{4F1B0394-1663-FE22-D6CD-3AD719D313C1}"/>
                  </a:ext>
                </a:extLst>
              </p:cNvPr>
              <p:cNvSpPr/>
              <p:nvPr/>
            </p:nvSpPr>
            <p:spPr>
              <a:xfrm>
                <a:off x="2566950" y="3333718"/>
                <a:ext cx="574764" cy="232697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5619" extrusionOk="0">
                    <a:moveTo>
                      <a:pt x="11452" y="153"/>
                    </a:moveTo>
                    <a:cubicBezTo>
                      <a:pt x="11696" y="153"/>
                      <a:pt x="12244" y="178"/>
                      <a:pt x="12599" y="353"/>
                    </a:cubicBezTo>
                    <a:cubicBezTo>
                      <a:pt x="13229" y="663"/>
                      <a:pt x="13853" y="1924"/>
                      <a:pt x="13664" y="3007"/>
                    </a:cubicBezTo>
                    <a:cubicBezTo>
                      <a:pt x="13574" y="3519"/>
                      <a:pt x="10795" y="4101"/>
                      <a:pt x="9893" y="4308"/>
                    </a:cubicBezTo>
                    <a:cubicBezTo>
                      <a:pt x="8410" y="4648"/>
                      <a:pt x="6916" y="4947"/>
                      <a:pt x="5414" y="5191"/>
                    </a:cubicBezTo>
                    <a:cubicBezTo>
                      <a:pt x="4617" y="5320"/>
                      <a:pt x="3817" y="5441"/>
                      <a:pt x="3008" y="5441"/>
                    </a:cubicBezTo>
                    <a:cubicBezTo>
                      <a:pt x="2980" y="5441"/>
                      <a:pt x="2952" y="5441"/>
                      <a:pt x="2924" y="5441"/>
                    </a:cubicBezTo>
                    <a:cubicBezTo>
                      <a:pt x="2338" y="5435"/>
                      <a:pt x="697" y="5439"/>
                      <a:pt x="235" y="4858"/>
                    </a:cubicBezTo>
                    <a:lnTo>
                      <a:pt x="235" y="4858"/>
                    </a:lnTo>
                    <a:cubicBezTo>
                      <a:pt x="171" y="3764"/>
                      <a:pt x="241" y="2277"/>
                      <a:pt x="1339" y="1683"/>
                    </a:cubicBezTo>
                    <a:cubicBezTo>
                      <a:pt x="2241" y="1194"/>
                      <a:pt x="3587" y="1118"/>
                      <a:pt x="4581" y="957"/>
                    </a:cubicBezTo>
                    <a:cubicBezTo>
                      <a:pt x="6794" y="598"/>
                      <a:pt x="9147" y="185"/>
                      <a:pt x="11397" y="154"/>
                    </a:cubicBezTo>
                    <a:cubicBezTo>
                      <a:pt x="11413" y="153"/>
                      <a:pt x="11431" y="153"/>
                      <a:pt x="11452" y="153"/>
                    </a:cubicBezTo>
                    <a:close/>
                    <a:moveTo>
                      <a:pt x="11456" y="0"/>
                    </a:moveTo>
                    <a:cubicBezTo>
                      <a:pt x="11267" y="0"/>
                      <a:pt x="11069" y="10"/>
                      <a:pt x="10865" y="29"/>
                    </a:cubicBezTo>
                    <a:cubicBezTo>
                      <a:pt x="8331" y="259"/>
                      <a:pt x="5779" y="523"/>
                      <a:pt x="3280" y="1014"/>
                    </a:cubicBezTo>
                    <a:cubicBezTo>
                      <a:pt x="2552" y="1157"/>
                      <a:pt x="1620" y="1236"/>
                      <a:pt x="1008" y="1694"/>
                    </a:cubicBezTo>
                    <a:cubicBezTo>
                      <a:pt x="58" y="2403"/>
                      <a:pt x="1" y="3797"/>
                      <a:pt x="63" y="4866"/>
                    </a:cubicBezTo>
                    <a:lnTo>
                      <a:pt x="63" y="4866"/>
                    </a:lnTo>
                    <a:cubicBezTo>
                      <a:pt x="57" y="4885"/>
                      <a:pt x="60" y="4908"/>
                      <a:pt x="77" y="4931"/>
                    </a:cubicBezTo>
                    <a:cubicBezTo>
                      <a:pt x="540" y="5547"/>
                      <a:pt x="1878" y="5618"/>
                      <a:pt x="2760" y="5618"/>
                    </a:cubicBezTo>
                    <a:cubicBezTo>
                      <a:pt x="2908" y="5618"/>
                      <a:pt x="3042" y="5616"/>
                      <a:pt x="3158" y="5614"/>
                    </a:cubicBezTo>
                    <a:cubicBezTo>
                      <a:pt x="4642" y="5592"/>
                      <a:pt x="6145" y="5255"/>
                      <a:pt x="7595" y="4970"/>
                    </a:cubicBezTo>
                    <a:cubicBezTo>
                      <a:pt x="9224" y="4650"/>
                      <a:pt x="10855" y="4300"/>
                      <a:pt x="12449" y="3832"/>
                    </a:cubicBezTo>
                    <a:cubicBezTo>
                      <a:pt x="13159" y="3624"/>
                      <a:pt x="13664" y="3535"/>
                      <a:pt x="13787" y="3287"/>
                    </a:cubicBezTo>
                    <a:cubicBezTo>
                      <a:pt x="13878" y="3101"/>
                      <a:pt x="13864" y="2791"/>
                      <a:pt x="13813" y="2365"/>
                    </a:cubicBezTo>
                    <a:cubicBezTo>
                      <a:pt x="13710" y="1514"/>
                      <a:pt x="13545" y="875"/>
                      <a:pt x="13132" y="496"/>
                    </a:cubicBezTo>
                    <a:cubicBezTo>
                      <a:pt x="12742" y="139"/>
                      <a:pt x="12156" y="0"/>
                      <a:pt x="11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6042;p68">
                <a:extLst>
                  <a:ext uri="{FF2B5EF4-FFF2-40B4-BE49-F238E27FC236}">
                    <a16:creationId xmlns:a16="http://schemas.microsoft.com/office/drawing/2014/main" id="{60B48EEB-B5AA-8515-2424-7E5C52B1CDCC}"/>
                  </a:ext>
                </a:extLst>
              </p:cNvPr>
              <p:cNvSpPr/>
              <p:nvPr/>
            </p:nvSpPr>
            <p:spPr>
              <a:xfrm>
                <a:off x="2130080" y="1815497"/>
                <a:ext cx="264792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3106" extrusionOk="0">
                    <a:moveTo>
                      <a:pt x="295" y="208"/>
                    </a:moveTo>
                    <a:cubicBezTo>
                      <a:pt x="375" y="208"/>
                      <a:pt x="484" y="242"/>
                      <a:pt x="573" y="269"/>
                    </a:cubicBezTo>
                    <a:cubicBezTo>
                      <a:pt x="986" y="393"/>
                      <a:pt x="1043" y="555"/>
                      <a:pt x="1265" y="714"/>
                    </a:cubicBezTo>
                    <a:cubicBezTo>
                      <a:pt x="1890" y="1161"/>
                      <a:pt x="2608" y="1443"/>
                      <a:pt x="3369" y="1443"/>
                    </a:cubicBezTo>
                    <a:cubicBezTo>
                      <a:pt x="3520" y="1443"/>
                      <a:pt x="3672" y="1432"/>
                      <a:pt x="3826" y="1409"/>
                    </a:cubicBezTo>
                    <a:cubicBezTo>
                      <a:pt x="4376" y="1327"/>
                      <a:pt x="4849" y="886"/>
                      <a:pt x="5378" y="886"/>
                    </a:cubicBezTo>
                    <a:cubicBezTo>
                      <a:pt x="5449" y="886"/>
                      <a:pt x="5520" y="894"/>
                      <a:pt x="5593" y="911"/>
                    </a:cubicBezTo>
                    <a:cubicBezTo>
                      <a:pt x="5851" y="973"/>
                      <a:pt x="6106" y="941"/>
                      <a:pt x="6162" y="1057"/>
                    </a:cubicBezTo>
                    <a:cubicBezTo>
                      <a:pt x="6257" y="1252"/>
                      <a:pt x="6004" y="1641"/>
                      <a:pt x="5810" y="1964"/>
                    </a:cubicBezTo>
                    <a:cubicBezTo>
                      <a:pt x="5497" y="2481"/>
                      <a:pt x="5003" y="2860"/>
                      <a:pt x="4424" y="2860"/>
                    </a:cubicBezTo>
                    <a:cubicBezTo>
                      <a:pt x="4248" y="2860"/>
                      <a:pt x="4064" y="2825"/>
                      <a:pt x="3875" y="2747"/>
                    </a:cubicBezTo>
                    <a:cubicBezTo>
                      <a:pt x="3533" y="2608"/>
                      <a:pt x="3242" y="2095"/>
                      <a:pt x="3095" y="1761"/>
                    </a:cubicBezTo>
                    <a:cubicBezTo>
                      <a:pt x="3083" y="1733"/>
                      <a:pt x="3052" y="1719"/>
                      <a:pt x="3021" y="1719"/>
                    </a:cubicBezTo>
                    <a:cubicBezTo>
                      <a:pt x="2998" y="1719"/>
                      <a:pt x="2975" y="1727"/>
                      <a:pt x="2961" y="1743"/>
                    </a:cubicBezTo>
                    <a:cubicBezTo>
                      <a:pt x="2621" y="2149"/>
                      <a:pt x="2151" y="2490"/>
                      <a:pt x="1606" y="2490"/>
                    </a:cubicBezTo>
                    <a:cubicBezTo>
                      <a:pt x="1416" y="2490"/>
                      <a:pt x="1217" y="2449"/>
                      <a:pt x="1011" y="2355"/>
                    </a:cubicBezTo>
                    <a:cubicBezTo>
                      <a:pt x="1010" y="2354"/>
                      <a:pt x="1010" y="2354"/>
                      <a:pt x="1009" y="2354"/>
                    </a:cubicBezTo>
                    <a:lnTo>
                      <a:pt x="1009" y="2354"/>
                    </a:lnTo>
                    <a:cubicBezTo>
                      <a:pt x="308" y="1838"/>
                      <a:pt x="44" y="385"/>
                      <a:pt x="205" y="235"/>
                    </a:cubicBezTo>
                    <a:cubicBezTo>
                      <a:pt x="226" y="215"/>
                      <a:pt x="257" y="208"/>
                      <a:pt x="295" y="208"/>
                    </a:cubicBezTo>
                    <a:close/>
                    <a:moveTo>
                      <a:pt x="92" y="1"/>
                    </a:moveTo>
                    <a:cubicBezTo>
                      <a:pt x="44" y="1"/>
                      <a:pt x="1" y="32"/>
                      <a:pt x="1" y="85"/>
                    </a:cubicBezTo>
                    <a:cubicBezTo>
                      <a:pt x="11" y="1006"/>
                      <a:pt x="152" y="1873"/>
                      <a:pt x="892" y="2477"/>
                    </a:cubicBezTo>
                    <a:lnTo>
                      <a:pt x="892" y="2477"/>
                    </a:lnTo>
                    <a:cubicBezTo>
                      <a:pt x="900" y="2487"/>
                      <a:pt x="910" y="2496"/>
                      <a:pt x="924" y="2502"/>
                    </a:cubicBezTo>
                    <a:cubicBezTo>
                      <a:pt x="1175" y="2617"/>
                      <a:pt x="1409" y="2673"/>
                      <a:pt x="1634" y="2673"/>
                    </a:cubicBezTo>
                    <a:cubicBezTo>
                      <a:pt x="1985" y="2673"/>
                      <a:pt x="2316" y="2537"/>
                      <a:pt x="2659" y="2273"/>
                    </a:cubicBezTo>
                    <a:cubicBezTo>
                      <a:pt x="2750" y="2203"/>
                      <a:pt x="2916" y="1962"/>
                      <a:pt x="2999" y="1958"/>
                    </a:cubicBezTo>
                    <a:cubicBezTo>
                      <a:pt x="2999" y="1958"/>
                      <a:pt x="3000" y="1958"/>
                      <a:pt x="3000" y="1958"/>
                    </a:cubicBezTo>
                    <a:cubicBezTo>
                      <a:pt x="3079" y="1958"/>
                      <a:pt x="3333" y="2499"/>
                      <a:pt x="3501" y="2658"/>
                    </a:cubicBezTo>
                    <a:cubicBezTo>
                      <a:pt x="3835" y="2974"/>
                      <a:pt x="4159" y="3106"/>
                      <a:pt x="4461" y="3106"/>
                    </a:cubicBezTo>
                    <a:cubicBezTo>
                      <a:pt x="5382" y="3106"/>
                      <a:pt x="6112" y="1885"/>
                      <a:pt x="6382" y="959"/>
                    </a:cubicBezTo>
                    <a:cubicBezTo>
                      <a:pt x="6394" y="918"/>
                      <a:pt x="6367" y="862"/>
                      <a:pt x="6321" y="855"/>
                    </a:cubicBezTo>
                    <a:cubicBezTo>
                      <a:pt x="6047" y="806"/>
                      <a:pt x="5647" y="679"/>
                      <a:pt x="5324" y="679"/>
                    </a:cubicBezTo>
                    <a:cubicBezTo>
                      <a:pt x="5243" y="679"/>
                      <a:pt x="5167" y="687"/>
                      <a:pt x="5099" y="706"/>
                    </a:cubicBezTo>
                    <a:cubicBezTo>
                      <a:pt x="4517" y="867"/>
                      <a:pt x="4136" y="1254"/>
                      <a:pt x="3434" y="1271"/>
                    </a:cubicBezTo>
                    <a:cubicBezTo>
                      <a:pt x="3411" y="1272"/>
                      <a:pt x="3388" y="1272"/>
                      <a:pt x="3366" y="1272"/>
                    </a:cubicBezTo>
                    <a:cubicBezTo>
                      <a:pt x="2023" y="1272"/>
                      <a:pt x="1355" y="208"/>
                      <a:pt x="110" y="2"/>
                    </a:cubicBezTo>
                    <a:cubicBezTo>
                      <a:pt x="104" y="1"/>
                      <a:pt x="98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6043;p68">
                <a:extLst>
                  <a:ext uri="{FF2B5EF4-FFF2-40B4-BE49-F238E27FC236}">
                    <a16:creationId xmlns:a16="http://schemas.microsoft.com/office/drawing/2014/main" id="{3C04E843-8E2F-BDC2-9E92-A1AE706E5FD2}"/>
                  </a:ext>
                </a:extLst>
              </p:cNvPr>
              <p:cNvSpPr/>
              <p:nvPr/>
            </p:nvSpPr>
            <p:spPr>
              <a:xfrm>
                <a:off x="2294616" y="2389654"/>
                <a:ext cx="19526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19" extrusionOk="0">
                    <a:moveTo>
                      <a:pt x="4583" y="1"/>
                    </a:moveTo>
                    <a:cubicBezTo>
                      <a:pt x="4578" y="1"/>
                      <a:pt x="4573" y="1"/>
                      <a:pt x="4567" y="2"/>
                    </a:cubicBezTo>
                    <a:cubicBezTo>
                      <a:pt x="3082" y="253"/>
                      <a:pt x="1598" y="399"/>
                      <a:pt x="116" y="447"/>
                    </a:cubicBezTo>
                    <a:lnTo>
                      <a:pt x="0" y="618"/>
                    </a:lnTo>
                    <a:cubicBezTo>
                      <a:pt x="1538" y="574"/>
                      <a:pt x="3075" y="428"/>
                      <a:pt x="4612" y="167"/>
                    </a:cubicBezTo>
                    <a:cubicBezTo>
                      <a:pt x="4715" y="150"/>
                      <a:pt x="4679" y="1"/>
                      <a:pt x="4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6044;p68">
                <a:extLst>
                  <a:ext uri="{FF2B5EF4-FFF2-40B4-BE49-F238E27FC236}">
                    <a16:creationId xmlns:a16="http://schemas.microsoft.com/office/drawing/2014/main" id="{152A5FB3-E149-5853-7896-D4D8D9FBE149}"/>
                  </a:ext>
                </a:extLst>
              </p:cNvPr>
              <p:cNvSpPr/>
              <p:nvPr/>
            </p:nvSpPr>
            <p:spPr>
              <a:xfrm>
                <a:off x="2251629" y="2528473"/>
                <a:ext cx="7123" cy="19894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804" extrusionOk="0">
                    <a:moveTo>
                      <a:pt x="171" y="0"/>
                    </a:moveTo>
                    <a:cubicBezTo>
                      <a:pt x="114" y="58"/>
                      <a:pt x="55" y="109"/>
                      <a:pt x="0" y="150"/>
                    </a:cubicBezTo>
                    <a:lnTo>
                      <a:pt x="0" y="4720"/>
                    </a:lnTo>
                    <a:cubicBezTo>
                      <a:pt x="0" y="4775"/>
                      <a:pt x="43" y="4803"/>
                      <a:pt x="86" y="4803"/>
                    </a:cubicBezTo>
                    <a:cubicBezTo>
                      <a:pt x="129" y="4803"/>
                      <a:pt x="171" y="4776"/>
                      <a:pt x="171" y="4720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6045;p68">
                <a:extLst>
                  <a:ext uri="{FF2B5EF4-FFF2-40B4-BE49-F238E27FC236}">
                    <a16:creationId xmlns:a16="http://schemas.microsoft.com/office/drawing/2014/main" id="{3AB25CC3-6243-67D4-78A0-05F87EF54CF6}"/>
                  </a:ext>
                </a:extLst>
              </p:cNvPr>
              <p:cNvSpPr/>
              <p:nvPr/>
            </p:nvSpPr>
            <p:spPr>
              <a:xfrm>
                <a:off x="2440143" y="2396570"/>
                <a:ext cx="92184" cy="208636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038" extrusionOk="0">
                    <a:moveTo>
                      <a:pt x="86" y="0"/>
                    </a:moveTo>
                    <a:cubicBezTo>
                      <a:pt x="43" y="0"/>
                      <a:pt x="1" y="28"/>
                      <a:pt x="2" y="83"/>
                    </a:cubicBezTo>
                    <a:cubicBezTo>
                      <a:pt x="24" y="1888"/>
                      <a:pt x="724" y="3768"/>
                      <a:pt x="2041" y="5014"/>
                    </a:cubicBezTo>
                    <a:cubicBezTo>
                      <a:pt x="2059" y="5031"/>
                      <a:pt x="2079" y="5038"/>
                      <a:pt x="2099" y="5038"/>
                    </a:cubicBezTo>
                    <a:cubicBezTo>
                      <a:pt x="2166" y="5038"/>
                      <a:pt x="2225" y="4951"/>
                      <a:pt x="2163" y="4892"/>
                    </a:cubicBezTo>
                    <a:cubicBezTo>
                      <a:pt x="878" y="3679"/>
                      <a:pt x="195" y="1842"/>
                      <a:pt x="173" y="83"/>
                    </a:cubicBez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046;p68">
                <a:extLst>
                  <a:ext uri="{FF2B5EF4-FFF2-40B4-BE49-F238E27FC236}">
                    <a16:creationId xmlns:a16="http://schemas.microsoft.com/office/drawing/2014/main" id="{1FAA7FF9-3A5F-CC9B-51B0-ABF32011A2F2}"/>
                  </a:ext>
                </a:extLst>
              </p:cNvPr>
              <p:cNvSpPr/>
              <p:nvPr/>
            </p:nvSpPr>
            <p:spPr>
              <a:xfrm>
                <a:off x="1919452" y="1961521"/>
                <a:ext cx="197331" cy="266324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31" extrusionOk="0">
                    <a:moveTo>
                      <a:pt x="3418" y="1"/>
                    </a:moveTo>
                    <a:cubicBezTo>
                      <a:pt x="3246" y="1"/>
                      <a:pt x="3076" y="89"/>
                      <a:pt x="2897" y="330"/>
                    </a:cubicBezTo>
                    <a:cubicBezTo>
                      <a:pt x="2393" y="1009"/>
                      <a:pt x="2076" y="1962"/>
                      <a:pt x="1704" y="2718"/>
                    </a:cubicBezTo>
                    <a:cubicBezTo>
                      <a:pt x="1220" y="3703"/>
                      <a:pt x="740" y="4692"/>
                      <a:pt x="278" y="5688"/>
                    </a:cubicBezTo>
                    <a:cubicBezTo>
                      <a:pt x="185" y="5890"/>
                      <a:pt x="94" y="6094"/>
                      <a:pt x="1" y="6296"/>
                    </a:cubicBezTo>
                    <a:lnTo>
                      <a:pt x="128" y="6431"/>
                    </a:lnTo>
                    <a:cubicBezTo>
                      <a:pt x="470" y="5684"/>
                      <a:pt x="817" y="4937"/>
                      <a:pt x="1174" y="4197"/>
                    </a:cubicBezTo>
                    <a:cubicBezTo>
                      <a:pt x="1716" y="3074"/>
                      <a:pt x="2268" y="1956"/>
                      <a:pt x="2830" y="843"/>
                    </a:cubicBezTo>
                    <a:cubicBezTo>
                      <a:pt x="3024" y="458"/>
                      <a:pt x="3115" y="323"/>
                      <a:pt x="3302" y="323"/>
                    </a:cubicBezTo>
                    <a:cubicBezTo>
                      <a:pt x="3440" y="323"/>
                      <a:pt x="3630" y="397"/>
                      <a:pt x="3951" y="499"/>
                    </a:cubicBezTo>
                    <a:cubicBezTo>
                      <a:pt x="4171" y="569"/>
                      <a:pt x="4405" y="658"/>
                      <a:pt x="4625" y="732"/>
                    </a:cubicBezTo>
                    <a:cubicBezTo>
                      <a:pt x="4635" y="735"/>
                      <a:pt x="4644" y="737"/>
                      <a:pt x="4653" y="737"/>
                    </a:cubicBezTo>
                    <a:cubicBezTo>
                      <a:pt x="4737" y="737"/>
                      <a:pt x="4764" y="599"/>
                      <a:pt x="4670" y="567"/>
                    </a:cubicBezTo>
                    <a:cubicBezTo>
                      <a:pt x="4159" y="393"/>
                      <a:pt x="3782" y="1"/>
                      <a:pt x="3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047;p68">
                <a:extLst>
                  <a:ext uri="{FF2B5EF4-FFF2-40B4-BE49-F238E27FC236}">
                    <a16:creationId xmlns:a16="http://schemas.microsoft.com/office/drawing/2014/main" id="{08F3F68A-4E9B-8B1B-1791-55B1633FD418}"/>
                  </a:ext>
                </a:extLst>
              </p:cNvPr>
              <p:cNvSpPr/>
              <p:nvPr/>
            </p:nvSpPr>
            <p:spPr>
              <a:xfrm>
                <a:off x="2080881" y="1984837"/>
                <a:ext cx="249676" cy="102993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2487" extrusionOk="0">
                    <a:moveTo>
                      <a:pt x="750" y="0"/>
                    </a:moveTo>
                    <a:cubicBezTo>
                      <a:pt x="720" y="0"/>
                      <a:pt x="688" y="18"/>
                      <a:pt x="675" y="43"/>
                    </a:cubicBezTo>
                    <a:cubicBezTo>
                      <a:pt x="447" y="492"/>
                      <a:pt x="226" y="945"/>
                      <a:pt x="0" y="1397"/>
                    </a:cubicBezTo>
                    <a:cubicBezTo>
                      <a:pt x="49" y="1428"/>
                      <a:pt x="96" y="1459"/>
                      <a:pt x="139" y="1487"/>
                    </a:cubicBezTo>
                    <a:cubicBezTo>
                      <a:pt x="160" y="1447"/>
                      <a:pt x="355" y="1051"/>
                      <a:pt x="375" y="1011"/>
                    </a:cubicBezTo>
                    <a:cubicBezTo>
                      <a:pt x="470" y="818"/>
                      <a:pt x="681" y="344"/>
                      <a:pt x="831" y="284"/>
                    </a:cubicBezTo>
                    <a:cubicBezTo>
                      <a:pt x="841" y="280"/>
                      <a:pt x="855" y="278"/>
                      <a:pt x="873" y="278"/>
                    </a:cubicBezTo>
                    <a:cubicBezTo>
                      <a:pt x="1247" y="278"/>
                      <a:pt x="3198" y="1130"/>
                      <a:pt x="3866" y="1439"/>
                    </a:cubicBezTo>
                    <a:cubicBezTo>
                      <a:pt x="4459" y="1715"/>
                      <a:pt x="5512" y="2220"/>
                      <a:pt x="5861" y="2486"/>
                    </a:cubicBezTo>
                    <a:lnTo>
                      <a:pt x="6028" y="2347"/>
                    </a:lnTo>
                    <a:cubicBezTo>
                      <a:pt x="5871" y="2244"/>
                      <a:pt x="5524" y="2065"/>
                      <a:pt x="4775" y="1690"/>
                    </a:cubicBezTo>
                    <a:cubicBezTo>
                      <a:pt x="3478" y="1041"/>
                      <a:pt x="2140" y="486"/>
                      <a:pt x="772" y="4"/>
                    </a:cubicBezTo>
                    <a:cubicBezTo>
                      <a:pt x="765" y="1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048;p68">
                <a:extLst>
                  <a:ext uri="{FF2B5EF4-FFF2-40B4-BE49-F238E27FC236}">
                    <a16:creationId xmlns:a16="http://schemas.microsoft.com/office/drawing/2014/main" id="{3824F129-3601-5969-DFCA-8D3790B5FC1A}"/>
                  </a:ext>
                </a:extLst>
              </p:cNvPr>
              <p:cNvSpPr/>
              <p:nvPr/>
            </p:nvSpPr>
            <p:spPr>
              <a:xfrm>
                <a:off x="1781421" y="2385306"/>
                <a:ext cx="56404" cy="113802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748" extrusionOk="0">
                    <a:moveTo>
                      <a:pt x="986" y="0"/>
                    </a:moveTo>
                    <a:cubicBezTo>
                      <a:pt x="669" y="432"/>
                      <a:pt x="429" y="864"/>
                      <a:pt x="163" y="1329"/>
                    </a:cubicBezTo>
                    <a:cubicBezTo>
                      <a:pt x="65" y="1502"/>
                      <a:pt x="0" y="1623"/>
                      <a:pt x="15" y="1744"/>
                    </a:cubicBezTo>
                    <a:cubicBezTo>
                      <a:pt x="35" y="1919"/>
                      <a:pt x="337" y="2237"/>
                      <a:pt x="761" y="2285"/>
                    </a:cubicBezTo>
                    <a:cubicBezTo>
                      <a:pt x="830" y="2293"/>
                      <a:pt x="1095" y="2609"/>
                      <a:pt x="1254" y="2747"/>
                    </a:cubicBezTo>
                    <a:lnTo>
                      <a:pt x="1361" y="2549"/>
                    </a:lnTo>
                    <a:cubicBezTo>
                      <a:pt x="1277" y="2475"/>
                      <a:pt x="1051" y="2290"/>
                      <a:pt x="850" y="2178"/>
                    </a:cubicBezTo>
                    <a:cubicBezTo>
                      <a:pt x="559" y="2016"/>
                      <a:pt x="65" y="1848"/>
                      <a:pt x="204" y="1562"/>
                    </a:cubicBezTo>
                    <a:cubicBezTo>
                      <a:pt x="354" y="1255"/>
                      <a:pt x="785" y="693"/>
                      <a:pt x="916" y="494"/>
                    </a:cubicBezTo>
                    <a:cubicBezTo>
                      <a:pt x="995" y="375"/>
                      <a:pt x="1074" y="257"/>
                      <a:pt x="1153" y="138"/>
                    </a:cubicBezTo>
                    <a:cubicBezTo>
                      <a:pt x="1097" y="94"/>
                      <a:pt x="1042" y="48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049;p68">
                <a:extLst>
                  <a:ext uri="{FF2B5EF4-FFF2-40B4-BE49-F238E27FC236}">
                    <a16:creationId xmlns:a16="http://schemas.microsoft.com/office/drawing/2014/main" id="{EA38E40B-523D-2BE8-0F07-87B2F059F7FB}"/>
                  </a:ext>
                </a:extLst>
              </p:cNvPr>
              <p:cNvSpPr/>
              <p:nvPr/>
            </p:nvSpPr>
            <p:spPr>
              <a:xfrm>
                <a:off x="1928438" y="2033332"/>
                <a:ext cx="204122" cy="204039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27" extrusionOk="0">
                    <a:moveTo>
                      <a:pt x="3668" y="1"/>
                    </a:moveTo>
                    <a:cubicBezTo>
                      <a:pt x="3577" y="1"/>
                      <a:pt x="3488" y="43"/>
                      <a:pt x="3403" y="143"/>
                    </a:cubicBezTo>
                    <a:cubicBezTo>
                      <a:pt x="3001" y="613"/>
                      <a:pt x="2263" y="1678"/>
                      <a:pt x="1868" y="2216"/>
                    </a:cubicBezTo>
                    <a:cubicBezTo>
                      <a:pt x="1238" y="3072"/>
                      <a:pt x="613" y="3933"/>
                      <a:pt x="0" y="4803"/>
                    </a:cubicBezTo>
                    <a:lnTo>
                      <a:pt x="129" y="4927"/>
                    </a:lnTo>
                    <a:cubicBezTo>
                      <a:pt x="370" y="4582"/>
                      <a:pt x="611" y="4236"/>
                      <a:pt x="858" y="3894"/>
                    </a:cubicBezTo>
                    <a:cubicBezTo>
                      <a:pt x="1585" y="2882"/>
                      <a:pt x="2324" y="1878"/>
                      <a:pt x="3070" y="879"/>
                    </a:cubicBezTo>
                    <a:cubicBezTo>
                      <a:pt x="3323" y="541"/>
                      <a:pt x="3473" y="322"/>
                      <a:pt x="3665" y="322"/>
                    </a:cubicBezTo>
                    <a:cubicBezTo>
                      <a:pt x="3813" y="322"/>
                      <a:pt x="3987" y="452"/>
                      <a:pt x="4252" y="757"/>
                    </a:cubicBezTo>
                    <a:cubicBezTo>
                      <a:pt x="4427" y="851"/>
                      <a:pt x="4639" y="968"/>
                      <a:pt x="4816" y="1067"/>
                    </a:cubicBezTo>
                    <a:lnTo>
                      <a:pt x="4928" y="942"/>
                    </a:lnTo>
                    <a:cubicBezTo>
                      <a:pt x="4456" y="683"/>
                      <a:pt x="4038" y="1"/>
                      <a:pt x="3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050;p68">
                <a:extLst>
                  <a:ext uri="{FF2B5EF4-FFF2-40B4-BE49-F238E27FC236}">
                    <a16:creationId xmlns:a16="http://schemas.microsoft.com/office/drawing/2014/main" id="{66E7E177-8E9A-648E-9E76-3C40081B9D62}"/>
                  </a:ext>
                </a:extLst>
              </p:cNvPr>
              <p:cNvSpPr/>
              <p:nvPr/>
            </p:nvSpPr>
            <p:spPr>
              <a:xfrm>
                <a:off x="2312341" y="2200808"/>
                <a:ext cx="79636" cy="170868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126" extrusionOk="0">
                    <a:moveTo>
                      <a:pt x="385" y="318"/>
                    </a:moveTo>
                    <a:cubicBezTo>
                      <a:pt x="436" y="318"/>
                      <a:pt x="481" y="385"/>
                      <a:pt x="607" y="484"/>
                    </a:cubicBezTo>
                    <a:cubicBezTo>
                      <a:pt x="761" y="606"/>
                      <a:pt x="910" y="733"/>
                      <a:pt x="1059" y="859"/>
                    </a:cubicBezTo>
                    <a:cubicBezTo>
                      <a:pt x="1210" y="985"/>
                      <a:pt x="1548" y="1168"/>
                      <a:pt x="1629" y="1347"/>
                    </a:cubicBezTo>
                    <a:cubicBezTo>
                      <a:pt x="1752" y="1620"/>
                      <a:pt x="1575" y="1796"/>
                      <a:pt x="1444" y="2026"/>
                    </a:cubicBezTo>
                    <a:cubicBezTo>
                      <a:pt x="1099" y="2627"/>
                      <a:pt x="738" y="3219"/>
                      <a:pt x="368" y="3805"/>
                    </a:cubicBezTo>
                    <a:lnTo>
                      <a:pt x="368" y="3805"/>
                    </a:lnTo>
                    <a:cubicBezTo>
                      <a:pt x="240" y="2991"/>
                      <a:pt x="225" y="2164"/>
                      <a:pt x="253" y="1341"/>
                    </a:cubicBezTo>
                    <a:cubicBezTo>
                      <a:pt x="259" y="1158"/>
                      <a:pt x="186" y="470"/>
                      <a:pt x="308" y="360"/>
                    </a:cubicBezTo>
                    <a:cubicBezTo>
                      <a:pt x="339" y="331"/>
                      <a:pt x="363" y="318"/>
                      <a:pt x="385" y="318"/>
                    </a:cubicBezTo>
                    <a:close/>
                    <a:moveTo>
                      <a:pt x="244" y="0"/>
                    </a:moveTo>
                    <a:cubicBezTo>
                      <a:pt x="201" y="0"/>
                      <a:pt x="163" y="31"/>
                      <a:pt x="159" y="84"/>
                    </a:cubicBezTo>
                    <a:cubicBezTo>
                      <a:pt x="47" y="1397"/>
                      <a:pt x="0" y="2734"/>
                      <a:pt x="234" y="4038"/>
                    </a:cubicBezTo>
                    <a:lnTo>
                      <a:pt x="234" y="4038"/>
                    </a:lnTo>
                    <a:cubicBezTo>
                      <a:pt x="234" y="4049"/>
                      <a:pt x="236" y="4060"/>
                      <a:pt x="240" y="4069"/>
                    </a:cubicBezTo>
                    <a:lnTo>
                      <a:pt x="240" y="4069"/>
                    </a:lnTo>
                    <a:cubicBezTo>
                      <a:pt x="250" y="4108"/>
                      <a:pt x="279" y="4125"/>
                      <a:pt x="311" y="4125"/>
                    </a:cubicBezTo>
                    <a:cubicBezTo>
                      <a:pt x="316" y="4125"/>
                      <a:pt x="321" y="4125"/>
                      <a:pt x="327" y="4124"/>
                    </a:cubicBezTo>
                    <a:lnTo>
                      <a:pt x="327" y="4124"/>
                    </a:lnTo>
                    <a:cubicBezTo>
                      <a:pt x="352" y="4123"/>
                      <a:pt x="378" y="4112"/>
                      <a:pt x="396" y="4084"/>
                    </a:cubicBezTo>
                    <a:cubicBezTo>
                      <a:pt x="745" y="3532"/>
                      <a:pt x="1088" y="2975"/>
                      <a:pt x="1418" y="2411"/>
                    </a:cubicBezTo>
                    <a:cubicBezTo>
                      <a:pt x="1548" y="2189"/>
                      <a:pt x="1838" y="1850"/>
                      <a:pt x="1883" y="1591"/>
                    </a:cubicBezTo>
                    <a:cubicBezTo>
                      <a:pt x="1922" y="1356"/>
                      <a:pt x="1822" y="1303"/>
                      <a:pt x="1655" y="1143"/>
                    </a:cubicBezTo>
                    <a:cubicBezTo>
                      <a:pt x="1238" y="739"/>
                      <a:pt x="758" y="385"/>
                      <a:pt x="305" y="23"/>
                    </a:cubicBezTo>
                    <a:cubicBezTo>
                      <a:pt x="286" y="7"/>
                      <a:pt x="264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051;p68">
                <a:extLst>
                  <a:ext uri="{FF2B5EF4-FFF2-40B4-BE49-F238E27FC236}">
                    <a16:creationId xmlns:a16="http://schemas.microsoft.com/office/drawing/2014/main" id="{996C8648-F089-04BF-4650-886D66F2681B}"/>
                  </a:ext>
                </a:extLst>
              </p:cNvPr>
              <p:cNvSpPr/>
              <p:nvPr/>
            </p:nvSpPr>
            <p:spPr>
              <a:xfrm>
                <a:off x="2109374" y="2176043"/>
                <a:ext cx="171489" cy="137779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327" extrusionOk="0">
                    <a:moveTo>
                      <a:pt x="869" y="214"/>
                    </a:moveTo>
                    <a:cubicBezTo>
                      <a:pt x="1152" y="214"/>
                      <a:pt x="1662" y="670"/>
                      <a:pt x="1863" y="804"/>
                    </a:cubicBezTo>
                    <a:cubicBezTo>
                      <a:pt x="2308" y="1103"/>
                      <a:pt x="2746" y="1412"/>
                      <a:pt x="3177" y="1732"/>
                    </a:cubicBezTo>
                    <a:cubicBezTo>
                      <a:pt x="3487" y="1962"/>
                      <a:pt x="3978" y="2169"/>
                      <a:pt x="3836" y="2578"/>
                    </a:cubicBezTo>
                    <a:cubicBezTo>
                      <a:pt x="3774" y="2757"/>
                      <a:pt x="3574" y="2960"/>
                      <a:pt x="3455" y="3122"/>
                    </a:cubicBezTo>
                    <a:lnTo>
                      <a:pt x="3455" y="3122"/>
                    </a:lnTo>
                    <a:cubicBezTo>
                      <a:pt x="3430" y="3135"/>
                      <a:pt x="3400" y="3141"/>
                      <a:pt x="3367" y="3141"/>
                    </a:cubicBezTo>
                    <a:cubicBezTo>
                      <a:pt x="3083" y="3141"/>
                      <a:pt x="2562" y="2695"/>
                      <a:pt x="2413" y="2596"/>
                    </a:cubicBezTo>
                    <a:cubicBezTo>
                      <a:pt x="1963" y="2297"/>
                      <a:pt x="1521" y="1988"/>
                      <a:pt x="1087" y="1667"/>
                    </a:cubicBezTo>
                    <a:cubicBezTo>
                      <a:pt x="822" y="1472"/>
                      <a:pt x="206" y="1165"/>
                      <a:pt x="302" y="798"/>
                    </a:cubicBezTo>
                    <a:cubicBezTo>
                      <a:pt x="356" y="591"/>
                      <a:pt x="666" y="240"/>
                      <a:pt x="837" y="216"/>
                    </a:cubicBezTo>
                    <a:cubicBezTo>
                      <a:pt x="847" y="215"/>
                      <a:pt x="858" y="214"/>
                      <a:pt x="869" y="214"/>
                    </a:cubicBezTo>
                    <a:close/>
                    <a:moveTo>
                      <a:pt x="822" y="0"/>
                    </a:moveTo>
                    <a:cubicBezTo>
                      <a:pt x="749" y="0"/>
                      <a:pt x="674" y="23"/>
                      <a:pt x="596" y="81"/>
                    </a:cubicBezTo>
                    <a:cubicBezTo>
                      <a:pt x="448" y="189"/>
                      <a:pt x="141" y="621"/>
                      <a:pt x="91" y="800"/>
                    </a:cubicBezTo>
                    <a:cubicBezTo>
                      <a:pt x="0" y="1129"/>
                      <a:pt x="232" y="1231"/>
                      <a:pt x="483" y="1425"/>
                    </a:cubicBezTo>
                    <a:cubicBezTo>
                      <a:pt x="1143" y="1934"/>
                      <a:pt x="1824" y="2417"/>
                      <a:pt x="2521" y="2871"/>
                    </a:cubicBezTo>
                    <a:cubicBezTo>
                      <a:pt x="2747" y="3019"/>
                      <a:pt x="3057" y="3326"/>
                      <a:pt x="3346" y="3326"/>
                    </a:cubicBezTo>
                    <a:cubicBezTo>
                      <a:pt x="3418" y="3326"/>
                      <a:pt x="3489" y="3307"/>
                      <a:pt x="3557" y="3262"/>
                    </a:cubicBezTo>
                    <a:cubicBezTo>
                      <a:pt x="3567" y="3255"/>
                      <a:pt x="3575" y="3247"/>
                      <a:pt x="3581" y="3238"/>
                    </a:cubicBezTo>
                    <a:lnTo>
                      <a:pt x="3581" y="3238"/>
                    </a:lnTo>
                    <a:cubicBezTo>
                      <a:pt x="3583" y="3236"/>
                      <a:pt x="3585" y="3233"/>
                      <a:pt x="3587" y="3230"/>
                    </a:cubicBezTo>
                    <a:cubicBezTo>
                      <a:pt x="3736" y="3020"/>
                      <a:pt x="4073" y="2706"/>
                      <a:pt x="4104" y="2442"/>
                    </a:cubicBezTo>
                    <a:cubicBezTo>
                      <a:pt x="4141" y="2128"/>
                      <a:pt x="3751" y="1951"/>
                      <a:pt x="3527" y="1782"/>
                    </a:cubicBezTo>
                    <a:cubicBezTo>
                      <a:pt x="2835" y="1256"/>
                      <a:pt x="2122" y="758"/>
                      <a:pt x="1390" y="291"/>
                    </a:cubicBezTo>
                    <a:cubicBezTo>
                      <a:pt x="1198" y="168"/>
                      <a:pt x="1018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052;p68">
                <a:extLst>
                  <a:ext uri="{FF2B5EF4-FFF2-40B4-BE49-F238E27FC236}">
                    <a16:creationId xmlns:a16="http://schemas.microsoft.com/office/drawing/2014/main" id="{93278251-E84F-3AC4-C9F4-F93880819653}"/>
                  </a:ext>
                </a:extLst>
              </p:cNvPr>
              <p:cNvSpPr/>
              <p:nvPr/>
            </p:nvSpPr>
            <p:spPr>
              <a:xfrm>
                <a:off x="1791816" y="908001"/>
                <a:ext cx="92677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22379" h="10917" extrusionOk="0">
                    <a:moveTo>
                      <a:pt x="5173" y="0"/>
                    </a:moveTo>
                    <a:cubicBezTo>
                      <a:pt x="5127" y="0"/>
                      <a:pt x="5097" y="44"/>
                      <a:pt x="5093" y="86"/>
                    </a:cubicBezTo>
                    <a:cubicBezTo>
                      <a:pt x="4923" y="1765"/>
                      <a:pt x="4336" y="3473"/>
                      <a:pt x="3577" y="4965"/>
                    </a:cubicBezTo>
                    <a:cubicBezTo>
                      <a:pt x="3264" y="5578"/>
                      <a:pt x="2909" y="6171"/>
                      <a:pt x="2506" y="6729"/>
                    </a:cubicBezTo>
                    <a:cubicBezTo>
                      <a:pt x="2184" y="7177"/>
                      <a:pt x="1626" y="7625"/>
                      <a:pt x="1364" y="8100"/>
                    </a:cubicBezTo>
                    <a:cubicBezTo>
                      <a:pt x="872" y="8988"/>
                      <a:pt x="864" y="10022"/>
                      <a:pt x="63" y="10772"/>
                    </a:cubicBezTo>
                    <a:cubicBezTo>
                      <a:pt x="0" y="10831"/>
                      <a:pt x="59" y="10917"/>
                      <a:pt x="127" y="10917"/>
                    </a:cubicBezTo>
                    <a:cubicBezTo>
                      <a:pt x="146" y="10917"/>
                      <a:pt x="166" y="10910"/>
                      <a:pt x="184" y="10893"/>
                    </a:cubicBezTo>
                    <a:cubicBezTo>
                      <a:pt x="1070" y="10063"/>
                      <a:pt x="1103" y="8767"/>
                      <a:pt x="1812" y="7862"/>
                    </a:cubicBezTo>
                    <a:cubicBezTo>
                      <a:pt x="2769" y="6642"/>
                      <a:pt x="3610" y="5441"/>
                      <a:pt x="4210" y="3996"/>
                    </a:cubicBezTo>
                    <a:cubicBezTo>
                      <a:pt x="4695" y="2828"/>
                      <a:pt x="5126" y="1556"/>
                      <a:pt x="5303" y="190"/>
                    </a:cubicBezTo>
                    <a:cubicBezTo>
                      <a:pt x="5339" y="177"/>
                      <a:pt x="5379" y="171"/>
                      <a:pt x="5423" y="171"/>
                    </a:cubicBezTo>
                    <a:cubicBezTo>
                      <a:pt x="5857" y="171"/>
                      <a:pt x="6631" y="766"/>
                      <a:pt x="6914" y="949"/>
                    </a:cubicBezTo>
                    <a:cubicBezTo>
                      <a:pt x="8280" y="1832"/>
                      <a:pt x="9417" y="2673"/>
                      <a:pt x="10992" y="3186"/>
                    </a:cubicBezTo>
                    <a:cubicBezTo>
                      <a:pt x="12603" y="3710"/>
                      <a:pt x="14315" y="3998"/>
                      <a:pt x="16015" y="3998"/>
                    </a:cubicBezTo>
                    <a:cubicBezTo>
                      <a:pt x="16256" y="3998"/>
                      <a:pt x="16497" y="3992"/>
                      <a:pt x="16738" y="3980"/>
                    </a:cubicBezTo>
                    <a:cubicBezTo>
                      <a:pt x="17202" y="3958"/>
                      <a:pt x="17633" y="3908"/>
                      <a:pt x="17932" y="3908"/>
                    </a:cubicBezTo>
                    <a:cubicBezTo>
                      <a:pt x="18098" y="3908"/>
                      <a:pt x="18224" y="3923"/>
                      <a:pt x="18291" y="3967"/>
                    </a:cubicBezTo>
                    <a:cubicBezTo>
                      <a:pt x="18420" y="4051"/>
                      <a:pt x="18657" y="4474"/>
                      <a:pt x="18889" y="4956"/>
                    </a:cubicBezTo>
                    <a:cubicBezTo>
                      <a:pt x="19374" y="5962"/>
                      <a:pt x="19964" y="6867"/>
                      <a:pt x="20572" y="7798"/>
                    </a:cubicBezTo>
                    <a:cubicBezTo>
                      <a:pt x="21210" y="8771"/>
                      <a:pt x="21305" y="10061"/>
                      <a:pt x="22194" y="10893"/>
                    </a:cubicBezTo>
                    <a:cubicBezTo>
                      <a:pt x="22212" y="10910"/>
                      <a:pt x="22232" y="10917"/>
                      <a:pt x="22251" y="10917"/>
                    </a:cubicBezTo>
                    <a:cubicBezTo>
                      <a:pt x="22318" y="10917"/>
                      <a:pt x="22378" y="10831"/>
                      <a:pt x="22315" y="10772"/>
                    </a:cubicBezTo>
                    <a:cubicBezTo>
                      <a:pt x="21530" y="10038"/>
                      <a:pt x="21447" y="9000"/>
                      <a:pt x="21011" y="8090"/>
                    </a:cubicBezTo>
                    <a:cubicBezTo>
                      <a:pt x="20682" y="7405"/>
                      <a:pt x="20068" y="6780"/>
                      <a:pt x="19685" y="6108"/>
                    </a:cubicBezTo>
                    <a:cubicBezTo>
                      <a:pt x="19237" y="5318"/>
                      <a:pt x="18851" y="4496"/>
                      <a:pt x="18494" y="3662"/>
                    </a:cubicBezTo>
                    <a:cubicBezTo>
                      <a:pt x="18482" y="3631"/>
                      <a:pt x="18449" y="3620"/>
                      <a:pt x="18419" y="3620"/>
                    </a:cubicBezTo>
                    <a:cubicBezTo>
                      <a:pt x="18412" y="3620"/>
                      <a:pt x="18404" y="3621"/>
                      <a:pt x="18397" y="3622"/>
                    </a:cubicBezTo>
                    <a:cubicBezTo>
                      <a:pt x="17583" y="3756"/>
                      <a:pt x="16742" y="3823"/>
                      <a:pt x="15895" y="3823"/>
                    </a:cubicBezTo>
                    <a:cubicBezTo>
                      <a:pt x="13484" y="3823"/>
                      <a:pt x="11018" y="3276"/>
                      <a:pt x="8940" y="2141"/>
                    </a:cubicBezTo>
                    <a:cubicBezTo>
                      <a:pt x="7755" y="1494"/>
                      <a:pt x="6616" y="96"/>
                      <a:pt x="5178" y="0"/>
                    </a:cubicBezTo>
                    <a:cubicBezTo>
                      <a:pt x="5176" y="0"/>
                      <a:pt x="5175" y="0"/>
                      <a:pt x="5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053;p68">
                <a:extLst>
                  <a:ext uri="{FF2B5EF4-FFF2-40B4-BE49-F238E27FC236}">
                    <a16:creationId xmlns:a16="http://schemas.microsoft.com/office/drawing/2014/main" id="{B29D3047-BDAF-FC74-3105-0309817E6559}"/>
                  </a:ext>
                </a:extLst>
              </p:cNvPr>
              <p:cNvSpPr/>
              <p:nvPr/>
            </p:nvSpPr>
            <p:spPr>
              <a:xfrm>
                <a:off x="2619007" y="942747"/>
                <a:ext cx="150369" cy="129538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28" extrusionOk="0">
                    <a:moveTo>
                      <a:pt x="2685" y="144"/>
                    </a:moveTo>
                    <a:cubicBezTo>
                      <a:pt x="3089" y="144"/>
                      <a:pt x="3317" y="615"/>
                      <a:pt x="3303" y="1039"/>
                    </a:cubicBezTo>
                    <a:cubicBezTo>
                      <a:pt x="3288" y="1454"/>
                      <a:pt x="3143" y="1881"/>
                      <a:pt x="2947" y="2245"/>
                    </a:cubicBezTo>
                    <a:cubicBezTo>
                      <a:pt x="2733" y="2643"/>
                      <a:pt x="2499" y="2909"/>
                      <a:pt x="2108" y="2909"/>
                    </a:cubicBezTo>
                    <a:cubicBezTo>
                      <a:pt x="2010" y="2909"/>
                      <a:pt x="1901" y="2892"/>
                      <a:pt x="1781" y="2857"/>
                    </a:cubicBezTo>
                    <a:cubicBezTo>
                      <a:pt x="1079" y="2647"/>
                      <a:pt x="302" y="2094"/>
                      <a:pt x="242" y="1295"/>
                    </a:cubicBezTo>
                    <a:cubicBezTo>
                      <a:pt x="201" y="744"/>
                      <a:pt x="557" y="525"/>
                      <a:pt x="974" y="525"/>
                    </a:cubicBezTo>
                    <a:cubicBezTo>
                      <a:pt x="1252" y="525"/>
                      <a:pt x="1559" y="623"/>
                      <a:pt x="1791" y="785"/>
                    </a:cubicBezTo>
                    <a:cubicBezTo>
                      <a:pt x="1806" y="795"/>
                      <a:pt x="1822" y="800"/>
                      <a:pt x="1836" y="800"/>
                    </a:cubicBezTo>
                    <a:cubicBezTo>
                      <a:pt x="1844" y="800"/>
                      <a:pt x="1853" y="798"/>
                      <a:pt x="1860" y="795"/>
                    </a:cubicBezTo>
                    <a:lnTo>
                      <a:pt x="1860" y="795"/>
                    </a:lnTo>
                    <a:cubicBezTo>
                      <a:pt x="1879" y="790"/>
                      <a:pt x="1897" y="777"/>
                      <a:pt x="1908" y="753"/>
                    </a:cubicBezTo>
                    <a:cubicBezTo>
                      <a:pt x="2000" y="564"/>
                      <a:pt x="2146" y="359"/>
                      <a:pt x="2330" y="252"/>
                    </a:cubicBezTo>
                    <a:cubicBezTo>
                      <a:pt x="2460" y="177"/>
                      <a:pt x="2578" y="144"/>
                      <a:pt x="2685" y="144"/>
                    </a:cubicBezTo>
                    <a:close/>
                    <a:moveTo>
                      <a:pt x="2753" y="0"/>
                    </a:moveTo>
                    <a:cubicBezTo>
                      <a:pt x="2398" y="0"/>
                      <a:pt x="2007" y="240"/>
                      <a:pt x="1802" y="587"/>
                    </a:cubicBezTo>
                    <a:lnTo>
                      <a:pt x="1802" y="587"/>
                    </a:lnTo>
                    <a:cubicBezTo>
                      <a:pt x="1553" y="436"/>
                      <a:pt x="1242" y="343"/>
                      <a:pt x="952" y="343"/>
                    </a:cubicBezTo>
                    <a:cubicBezTo>
                      <a:pt x="504" y="343"/>
                      <a:pt x="108" y="564"/>
                      <a:pt x="69" y="1130"/>
                    </a:cubicBezTo>
                    <a:cubicBezTo>
                      <a:pt x="1" y="2139"/>
                      <a:pt x="1201" y="3128"/>
                      <a:pt x="2172" y="3128"/>
                    </a:cubicBezTo>
                    <a:cubicBezTo>
                      <a:pt x="2191" y="3128"/>
                      <a:pt x="2211" y="3127"/>
                      <a:pt x="2230" y="3126"/>
                    </a:cubicBezTo>
                    <a:cubicBezTo>
                      <a:pt x="3136" y="3089"/>
                      <a:pt x="3631" y="1295"/>
                      <a:pt x="3433" y="580"/>
                    </a:cubicBezTo>
                    <a:cubicBezTo>
                      <a:pt x="3320" y="168"/>
                      <a:pt x="3049" y="0"/>
                      <a:pt x="27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054;p68">
                <a:extLst>
                  <a:ext uri="{FF2B5EF4-FFF2-40B4-BE49-F238E27FC236}">
                    <a16:creationId xmlns:a16="http://schemas.microsoft.com/office/drawing/2014/main" id="{B70419D6-3131-4A35-E2C9-40B03798ECC0}"/>
                  </a:ext>
                </a:extLst>
              </p:cNvPr>
              <p:cNvSpPr/>
              <p:nvPr/>
            </p:nvSpPr>
            <p:spPr>
              <a:xfrm>
                <a:off x="1973206" y="3056993"/>
                <a:ext cx="16606" cy="1156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793" extrusionOk="0">
                    <a:moveTo>
                      <a:pt x="87" y="1"/>
                    </a:moveTo>
                    <a:lnTo>
                      <a:pt x="0" y="483"/>
                    </a:lnTo>
                    <a:cubicBezTo>
                      <a:pt x="200" y="2252"/>
                      <a:pt x="400" y="2792"/>
                      <a:pt x="400" y="2792"/>
                    </a:cubicBezTo>
                    <a:cubicBezTo>
                      <a:pt x="208" y="1477"/>
                      <a:pt x="87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055;p68">
                <a:extLst>
                  <a:ext uri="{FF2B5EF4-FFF2-40B4-BE49-F238E27FC236}">
                    <a16:creationId xmlns:a16="http://schemas.microsoft.com/office/drawing/2014/main" id="{91E41DE5-7CC2-55DB-FAFA-15C8B3EA477C}"/>
                  </a:ext>
                </a:extLst>
              </p:cNvPr>
              <p:cNvSpPr/>
              <p:nvPr/>
            </p:nvSpPr>
            <p:spPr>
              <a:xfrm>
                <a:off x="2337562" y="3009119"/>
                <a:ext cx="157367" cy="227727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499" extrusionOk="0">
                    <a:moveTo>
                      <a:pt x="3800" y="1"/>
                    </a:moveTo>
                    <a:lnTo>
                      <a:pt x="3800" y="1"/>
                    </a:lnTo>
                    <a:cubicBezTo>
                      <a:pt x="3172" y="71"/>
                      <a:pt x="2545" y="114"/>
                      <a:pt x="1898" y="155"/>
                    </a:cubicBezTo>
                    <a:cubicBezTo>
                      <a:pt x="1527" y="178"/>
                      <a:pt x="275" y="200"/>
                      <a:pt x="136" y="388"/>
                    </a:cubicBezTo>
                    <a:cubicBezTo>
                      <a:pt x="1" y="570"/>
                      <a:pt x="279" y="1475"/>
                      <a:pt x="326" y="1758"/>
                    </a:cubicBezTo>
                    <a:cubicBezTo>
                      <a:pt x="499" y="2809"/>
                      <a:pt x="674" y="3861"/>
                      <a:pt x="850" y="4913"/>
                    </a:cubicBezTo>
                    <a:cubicBezTo>
                      <a:pt x="883" y="5108"/>
                      <a:pt x="915" y="5303"/>
                      <a:pt x="947" y="5498"/>
                    </a:cubicBezTo>
                    <a:lnTo>
                      <a:pt x="1067" y="5170"/>
                    </a:lnTo>
                    <a:cubicBezTo>
                      <a:pt x="1049" y="5069"/>
                      <a:pt x="1033" y="4968"/>
                      <a:pt x="1015" y="4867"/>
                    </a:cubicBezTo>
                    <a:cubicBezTo>
                      <a:pt x="870" y="4003"/>
                      <a:pt x="252" y="671"/>
                      <a:pt x="510" y="525"/>
                    </a:cubicBezTo>
                    <a:cubicBezTo>
                      <a:pt x="858" y="329"/>
                      <a:pt x="2634" y="339"/>
                      <a:pt x="3274" y="263"/>
                    </a:cubicBezTo>
                    <a:cubicBezTo>
                      <a:pt x="3409" y="247"/>
                      <a:pt x="3543" y="227"/>
                      <a:pt x="3678" y="209"/>
                    </a:cubicBezTo>
                    <a:cubicBezTo>
                      <a:pt x="3718" y="138"/>
                      <a:pt x="3758" y="69"/>
                      <a:pt x="3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056;p68">
                <a:extLst>
                  <a:ext uri="{FF2B5EF4-FFF2-40B4-BE49-F238E27FC236}">
                    <a16:creationId xmlns:a16="http://schemas.microsoft.com/office/drawing/2014/main" id="{9F65A072-B631-E278-5454-4E7AD50353A5}"/>
                  </a:ext>
                </a:extLst>
              </p:cNvPr>
              <p:cNvSpPr/>
              <p:nvPr/>
            </p:nvSpPr>
            <p:spPr>
              <a:xfrm>
                <a:off x="2241317" y="3711658"/>
                <a:ext cx="398347" cy="373831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9027" extrusionOk="0">
                    <a:moveTo>
                      <a:pt x="4805" y="1"/>
                    </a:moveTo>
                    <a:cubicBezTo>
                      <a:pt x="4687" y="39"/>
                      <a:pt x="4598" y="85"/>
                      <a:pt x="4558" y="144"/>
                    </a:cubicBezTo>
                    <a:cubicBezTo>
                      <a:pt x="4397" y="385"/>
                      <a:pt x="4661" y="2209"/>
                      <a:pt x="4704" y="2726"/>
                    </a:cubicBezTo>
                    <a:cubicBezTo>
                      <a:pt x="4766" y="3469"/>
                      <a:pt x="5017" y="4094"/>
                      <a:pt x="4508" y="4636"/>
                    </a:cubicBezTo>
                    <a:cubicBezTo>
                      <a:pt x="4160" y="5005"/>
                      <a:pt x="3641" y="5317"/>
                      <a:pt x="3176" y="5517"/>
                    </a:cubicBezTo>
                    <a:cubicBezTo>
                      <a:pt x="1552" y="6215"/>
                      <a:pt x="0" y="6552"/>
                      <a:pt x="27" y="8635"/>
                    </a:cubicBezTo>
                    <a:cubicBezTo>
                      <a:pt x="28" y="8669"/>
                      <a:pt x="53" y="8712"/>
                      <a:pt x="90" y="8717"/>
                    </a:cubicBezTo>
                    <a:cubicBezTo>
                      <a:pt x="1568" y="8929"/>
                      <a:pt x="3067" y="9027"/>
                      <a:pt x="4566" y="9027"/>
                    </a:cubicBezTo>
                    <a:cubicBezTo>
                      <a:pt x="6169" y="9027"/>
                      <a:pt x="7772" y="8915"/>
                      <a:pt x="9353" y="8712"/>
                    </a:cubicBezTo>
                    <a:cubicBezTo>
                      <a:pt x="9387" y="8708"/>
                      <a:pt x="9430" y="8689"/>
                      <a:pt x="9436" y="8649"/>
                    </a:cubicBezTo>
                    <a:cubicBezTo>
                      <a:pt x="9618" y="7325"/>
                      <a:pt x="9591" y="5980"/>
                      <a:pt x="9451" y="4652"/>
                    </a:cubicBezTo>
                    <a:cubicBezTo>
                      <a:pt x="9496" y="4131"/>
                      <a:pt x="9534" y="3609"/>
                      <a:pt x="9568" y="3087"/>
                    </a:cubicBezTo>
                    <a:cubicBezTo>
                      <a:pt x="9519" y="3074"/>
                      <a:pt x="9473" y="3062"/>
                      <a:pt x="9430" y="3050"/>
                    </a:cubicBezTo>
                    <a:cubicBezTo>
                      <a:pt x="9385" y="3588"/>
                      <a:pt x="9326" y="4124"/>
                      <a:pt x="9279" y="4652"/>
                    </a:cubicBezTo>
                    <a:cubicBezTo>
                      <a:pt x="9347" y="5299"/>
                      <a:pt x="9436" y="6158"/>
                      <a:pt x="9437" y="6945"/>
                    </a:cubicBezTo>
                    <a:cubicBezTo>
                      <a:pt x="9439" y="7397"/>
                      <a:pt x="9379" y="8460"/>
                      <a:pt x="9163" y="8546"/>
                    </a:cubicBezTo>
                    <a:cubicBezTo>
                      <a:pt x="8974" y="8621"/>
                      <a:pt x="8458" y="8642"/>
                      <a:pt x="8258" y="8660"/>
                    </a:cubicBezTo>
                    <a:cubicBezTo>
                      <a:pt x="7489" y="8731"/>
                      <a:pt x="6720" y="8783"/>
                      <a:pt x="5949" y="8813"/>
                    </a:cubicBezTo>
                    <a:cubicBezTo>
                      <a:pt x="5418" y="8834"/>
                      <a:pt x="4887" y="8845"/>
                      <a:pt x="4356" y="8845"/>
                    </a:cubicBezTo>
                    <a:cubicBezTo>
                      <a:pt x="4010" y="8845"/>
                      <a:pt x="3664" y="8840"/>
                      <a:pt x="3318" y="8830"/>
                    </a:cubicBezTo>
                    <a:cubicBezTo>
                      <a:pt x="2776" y="8814"/>
                      <a:pt x="228" y="8834"/>
                      <a:pt x="195" y="8373"/>
                    </a:cubicBezTo>
                    <a:cubicBezTo>
                      <a:pt x="156" y="6859"/>
                      <a:pt x="1697" y="6226"/>
                      <a:pt x="2450" y="5938"/>
                    </a:cubicBezTo>
                    <a:cubicBezTo>
                      <a:pt x="2765" y="5818"/>
                      <a:pt x="3114" y="5752"/>
                      <a:pt x="3417" y="5608"/>
                    </a:cubicBezTo>
                    <a:cubicBezTo>
                      <a:pt x="3864" y="5395"/>
                      <a:pt x="4835" y="4871"/>
                      <a:pt x="5005" y="4402"/>
                    </a:cubicBezTo>
                    <a:cubicBezTo>
                      <a:pt x="5207" y="3848"/>
                      <a:pt x="4634" y="543"/>
                      <a:pt x="4698" y="429"/>
                    </a:cubicBezTo>
                    <a:cubicBezTo>
                      <a:pt x="4749" y="338"/>
                      <a:pt x="4825" y="273"/>
                      <a:pt x="4916" y="222"/>
                    </a:cubicBezTo>
                    <a:cubicBezTo>
                      <a:pt x="4874" y="142"/>
                      <a:pt x="4837" y="67"/>
                      <a:pt x="48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057;p68">
                <a:extLst>
                  <a:ext uri="{FF2B5EF4-FFF2-40B4-BE49-F238E27FC236}">
                    <a16:creationId xmlns:a16="http://schemas.microsoft.com/office/drawing/2014/main" id="{0E6C5582-345B-F4C0-043F-8A5756EA9E2D}"/>
                  </a:ext>
                </a:extLst>
              </p:cNvPr>
              <p:cNvSpPr/>
              <p:nvPr/>
            </p:nvSpPr>
            <p:spPr>
              <a:xfrm>
                <a:off x="2849224" y="2874524"/>
                <a:ext cx="27829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33" extrusionOk="0">
                    <a:moveTo>
                      <a:pt x="125" y="0"/>
                    </a:moveTo>
                    <a:lnTo>
                      <a:pt x="1" y="156"/>
                    </a:lnTo>
                    <a:cubicBezTo>
                      <a:pt x="227" y="173"/>
                      <a:pt x="450" y="197"/>
                      <a:pt x="671" y="232"/>
                    </a:cubicBezTo>
                    <a:lnTo>
                      <a:pt x="626" y="59"/>
                    </a:lnTo>
                    <a:cubicBezTo>
                      <a:pt x="461" y="34"/>
                      <a:pt x="292" y="16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058;p68">
                <a:extLst>
                  <a:ext uri="{FF2B5EF4-FFF2-40B4-BE49-F238E27FC236}">
                    <a16:creationId xmlns:a16="http://schemas.microsoft.com/office/drawing/2014/main" id="{C9CC72B5-5C97-798B-FE3A-E07CED3DD706}"/>
                  </a:ext>
                </a:extLst>
              </p:cNvPr>
              <p:cNvSpPr/>
              <p:nvPr/>
            </p:nvSpPr>
            <p:spPr>
              <a:xfrm>
                <a:off x="2412810" y="2884215"/>
                <a:ext cx="780957" cy="972490"/>
              </a:xfrm>
              <a:custGeom>
                <a:avLst/>
                <a:gdLst/>
                <a:ahLst/>
                <a:cxnLst/>
                <a:rect l="l" t="t" r="r" b="b"/>
                <a:pathLst>
                  <a:path w="18858" h="23483" extrusionOk="0">
                    <a:moveTo>
                      <a:pt x="11982" y="1"/>
                    </a:moveTo>
                    <a:lnTo>
                      <a:pt x="11982" y="170"/>
                    </a:lnTo>
                    <a:cubicBezTo>
                      <a:pt x="12738" y="385"/>
                      <a:pt x="13449" y="745"/>
                      <a:pt x="14078" y="1319"/>
                    </a:cubicBezTo>
                    <a:cubicBezTo>
                      <a:pt x="16013" y="3086"/>
                      <a:pt x="16706" y="5979"/>
                      <a:pt x="17340" y="8425"/>
                    </a:cubicBezTo>
                    <a:cubicBezTo>
                      <a:pt x="17981" y="10899"/>
                      <a:pt x="18463" y="13452"/>
                      <a:pt x="18598" y="16008"/>
                    </a:cubicBezTo>
                    <a:cubicBezTo>
                      <a:pt x="18703" y="17985"/>
                      <a:pt x="18723" y="20062"/>
                      <a:pt x="16932" y="21292"/>
                    </a:cubicBezTo>
                    <a:cubicBezTo>
                      <a:pt x="15090" y="22557"/>
                      <a:pt x="12624" y="22992"/>
                      <a:pt x="10447" y="23212"/>
                    </a:cubicBezTo>
                    <a:cubicBezTo>
                      <a:pt x="9820" y="23275"/>
                      <a:pt x="9188" y="23310"/>
                      <a:pt x="8557" y="23310"/>
                    </a:cubicBezTo>
                    <a:cubicBezTo>
                      <a:pt x="6794" y="23310"/>
                      <a:pt x="5038" y="23034"/>
                      <a:pt x="3411" y="22315"/>
                    </a:cubicBezTo>
                    <a:cubicBezTo>
                      <a:pt x="2263" y="21808"/>
                      <a:pt x="1099" y="21021"/>
                      <a:pt x="649" y="19779"/>
                    </a:cubicBezTo>
                    <a:cubicBezTo>
                      <a:pt x="395" y="19078"/>
                      <a:pt x="332" y="18255"/>
                      <a:pt x="299" y="17519"/>
                    </a:cubicBezTo>
                    <a:cubicBezTo>
                      <a:pt x="201" y="15233"/>
                      <a:pt x="295" y="12924"/>
                      <a:pt x="490" y="10645"/>
                    </a:cubicBezTo>
                    <a:cubicBezTo>
                      <a:pt x="711" y="8055"/>
                      <a:pt x="957" y="5141"/>
                      <a:pt x="2204" y="2806"/>
                    </a:cubicBezTo>
                    <a:cubicBezTo>
                      <a:pt x="2830" y="1803"/>
                      <a:pt x="3820" y="1140"/>
                      <a:pt x="4931" y="702"/>
                    </a:cubicBezTo>
                    <a:lnTo>
                      <a:pt x="4973" y="502"/>
                    </a:lnTo>
                    <a:lnTo>
                      <a:pt x="4973" y="502"/>
                    </a:lnTo>
                    <a:cubicBezTo>
                      <a:pt x="3785" y="954"/>
                      <a:pt x="2723" y="1649"/>
                      <a:pt x="2056" y="2720"/>
                    </a:cubicBezTo>
                    <a:cubicBezTo>
                      <a:pt x="863" y="4953"/>
                      <a:pt x="601" y="7681"/>
                      <a:pt x="361" y="10164"/>
                    </a:cubicBezTo>
                    <a:cubicBezTo>
                      <a:pt x="117" y="12698"/>
                      <a:pt x="1" y="15288"/>
                      <a:pt x="143" y="17831"/>
                    </a:cubicBezTo>
                    <a:cubicBezTo>
                      <a:pt x="246" y="19657"/>
                      <a:pt x="664" y="20915"/>
                      <a:pt x="2297" y="21936"/>
                    </a:cubicBezTo>
                    <a:cubicBezTo>
                      <a:pt x="4133" y="23083"/>
                      <a:pt x="6349" y="23483"/>
                      <a:pt x="8511" y="23483"/>
                    </a:cubicBezTo>
                    <a:cubicBezTo>
                      <a:pt x="9042" y="23483"/>
                      <a:pt x="9569" y="23459"/>
                      <a:pt x="10086" y="23416"/>
                    </a:cubicBezTo>
                    <a:cubicBezTo>
                      <a:pt x="12336" y="23229"/>
                      <a:pt x="14801" y="22810"/>
                      <a:pt x="16755" y="21609"/>
                    </a:cubicBezTo>
                    <a:cubicBezTo>
                      <a:pt x="18370" y="20617"/>
                      <a:pt x="18759" y="19217"/>
                      <a:pt x="18798" y="17408"/>
                    </a:cubicBezTo>
                    <a:cubicBezTo>
                      <a:pt x="18858" y="14606"/>
                      <a:pt x="18329" y="11750"/>
                      <a:pt x="17670" y="9039"/>
                    </a:cubicBezTo>
                    <a:cubicBezTo>
                      <a:pt x="17044" y="6464"/>
                      <a:pt x="16350" y="3385"/>
                      <a:pt x="14432" y="1424"/>
                    </a:cubicBezTo>
                    <a:cubicBezTo>
                      <a:pt x="13716" y="693"/>
                      <a:pt x="12881" y="252"/>
                      <a:pt x="119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059;p68">
                <a:extLst>
                  <a:ext uri="{FF2B5EF4-FFF2-40B4-BE49-F238E27FC236}">
                    <a16:creationId xmlns:a16="http://schemas.microsoft.com/office/drawing/2014/main" id="{B7D56386-CC2C-2E92-F780-A39C002BE8F0}"/>
                  </a:ext>
                </a:extLst>
              </p:cNvPr>
              <p:cNvSpPr/>
              <p:nvPr/>
            </p:nvSpPr>
            <p:spPr>
              <a:xfrm>
                <a:off x="2605879" y="2837045"/>
                <a:ext cx="53422" cy="11504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778" extrusionOk="0">
                    <a:moveTo>
                      <a:pt x="1183" y="1"/>
                    </a:moveTo>
                    <a:cubicBezTo>
                      <a:pt x="1022" y="137"/>
                      <a:pt x="879" y="299"/>
                      <a:pt x="760" y="499"/>
                    </a:cubicBezTo>
                    <a:cubicBezTo>
                      <a:pt x="509" y="921"/>
                      <a:pt x="0" y="1965"/>
                      <a:pt x="203" y="2446"/>
                    </a:cubicBezTo>
                    <a:cubicBezTo>
                      <a:pt x="203" y="2466"/>
                      <a:pt x="212" y="2485"/>
                      <a:pt x="232" y="2499"/>
                    </a:cubicBezTo>
                    <a:cubicBezTo>
                      <a:pt x="242" y="2510"/>
                      <a:pt x="254" y="2518"/>
                      <a:pt x="268" y="2520"/>
                    </a:cubicBezTo>
                    <a:cubicBezTo>
                      <a:pt x="448" y="2605"/>
                      <a:pt x="670" y="2777"/>
                      <a:pt x="870" y="2777"/>
                    </a:cubicBezTo>
                    <a:cubicBezTo>
                      <a:pt x="944" y="2777"/>
                      <a:pt x="1015" y="2754"/>
                      <a:pt x="1080" y="2692"/>
                    </a:cubicBezTo>
                    <a:cubicBezTo>
                      <a:pt x="1169" y="2608"/>
                      <a:pt x="1283" y="1236"/>
                      <a:pt x="1251" y="1236"/>
                    </a:cubicBezTo>
                    <a:lnTo>
                      <a:pt x="1251" y="1236"/>
                    </a:lnTo>
                    <a:cubicBezTo>
                      <a:pt x="1250" y="1236"/>
                      <a:pt x="1248" y="1238"/>
                      <a:pt x="1246" y="1244"/>
                    </a:cubicBezTo>
                    <a:cubicBezTo>
                      <a:pt x="1259" y="1206"/>
                      <a:pt x="1274" y="1173"/>
                      <a:pt x="1289" y="1138"/>
                    </a:cubicBezTo>
                    <a:lnTo>
                      <a:pt x="1287" y="1137"/>
                    </a:lnTo>
                    <a:cubicBezTo>
                      <a:pt x="1279" y="1044"/>
                      <a:pt x="1265" y="890"/>
                      <a:pt x="1249" y="717"/>
                    </a:cubicBezTo>
                    <a:cubicBezTo>
                      <a:pt x="1230" y="756"/>
                      <a:pt x="1211" y="795"/>
                      <a:pt x="1192" y="839"/>
                    </a:cubicBezTo>
                    <a:cubicBezTo>
                      <a:pt x="1016" y="1246"/>
                      <a:pt x="1069" y="1669"/>
                      <a:pt x="1025" y="2135"/>
                    </a:cubicBezTo>
                    <a:cubicBezTo>
                      <a:pt x="996" y="2446"/>
                      <a:pt x="958" y="2558"/>
                      <a:pt x="844" y="2558"/>
                    </a:cubicBezTo>
                    <a:cubicBezTo>
                      <a:pt x="748" y="2558"/>
                      <a:pt x="599" y="2480"/>
                      <a:pt x="358" y="2373"/>
                    </a:cubicBezTo>
                    <a:cubicBezTo>
                      <a:pt x="249" y="2106"/>
                      <a:pt x="564" y="1407"/>
                      <a:pt x="652" y="1169"/>
                    </a:cubicBezTo>
                    <a:cubicBezTo>
                      <a:pt x="784" y="812"/>
                      <a:pt x="975" y="524"/>
                      <a:pt x="1210" y="292"/>
                    </a:cubicBezTo>
                    <a:cubicBezTo>
                      <a:pt x="1200" y="188"/>
                      <a:pt x="1190" y="90"/>
                      <a:pt x="1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060;p68">
                <a:extLst>
                  <a:ext uri="{FF2B5EF4-FFF2-40B4-BE49-F238E27FC236}">
                    <a16:creationId xmlns:a16="http://schemas.microsoft.com/office/drawing/2014/main" id="{2C0D55B3-FAC9-B3E8-3D36-66725056E038}"/>
                  </a:ext>
                </a:extLst>
              </p:cNvPr>
              <p:cNvSpPr/>
              <p:nvPr/>
            </p:nvSpPr>
            <p:spPr>
              <a:xfrm>
                <a:off x="2865997" y="2810458"/>
                <a:ext cx="48535" cy="98148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370" extrusionOk="0">
                    <a:moveTo>
                      <a:pt x="158" y="1"/>
                    </a:moveTo>
                    <a:cubicBezTo>
                      <a:pt x="156" y="99"/>
                      <a:pt x="145" y="216"/>
                      <a:pt x="129" y="337"/>
                    </a:cubicBezTo>
                    <a:cubicBezTo>
                      <a:pt x="684" y="894"/>
                      <a:pt x="1078" y="1910"/>
                      <a:pt x="985" y="2088"/>
                    </a:cubicBezTo>
                    <a:cubicBezTo>
                      <a:pt x="962" y="2133"/>
                      <a:pt x="908" y="2150"/>
                      <a:pt x="843" y="2150"/>
                    </a:cubicBezTo>
                    <a:cubicBezTo>
                      <a:pt x="674" y="2150"/>
                      <a:pt x="422" y="2035"/>
                      <a:pt x="396" y="1980"/>
                    </a:cubicBezTo>
                    <a:cubicBezTo>
                      <a:pt x="359" y="1899"/>
                      <a:pt x="280" y="1660"/>
                      <a:pt x="266" y="1524"/>
                    </a:cubicBezTo>
                    <a:cubicBezTo>
                      <a:pt x="239" y="1261"/>
                      <a:pt x="184" y="983"/>
                      <a:pt x="64" y="742"/>
                    </a:cubicBezTo>
                    <a:cubicBezTo>
                      <a:pt x="40" y="868"/>
                      <a:pt x="17" y="980"/>
                      <a:pt x="1" y="1058"/>
                    </a:cubicBezTo>
                    <a:cubicBezTo>
                      <a:pt x="114" y="1413"/>
                      <a:pt x="76" y="1854"/>
                      <a:pt x="293" y="2115"/>
                    </a:cubicBezTo>
                    <a:cubicBezTo>
                      <a:pt x="409" y="2252"/>
                      <a:pt x="677" y="2369"/>
                      <a:pt x="899" y="2369"/>
                    </a:cubicBezTo>
                    <a:cubicBezTo>
                      <a:pt x="986" y="2369"/>
                      <a:pt x="1066" y="2351"/>
                      <a:pt x="1126" y="2309"/>
                    </a:cubicBezTo>
                    <a:cubicBezTo>
                      <a:pt x="1161" y="2285"/>
                      <a:pt x="1172" y="2253"/>
                      <a:pt x="1165" y="2212"/>
                    </a:cubicBezTo>
                    <a:cubicBezTo>
                      <a:pt x="1058" y="1475"/>
                      <a:pt x="787" y="50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061;p68">
                <a:extLst>
                  <a:ext uri="{FF2B5EF4-FFF2-40B4-BE49-F238E27FC236}">
                    <a16:creationId xmlns:a16="http://schemas.microsoft.com/office/drawing/2014/main" id="{0612FC8D-70B2-0B1B-C07F-C1CD06846968}"/>
                  </a:ext>
                </a:extLst>
              </p:cNvPr>
              <p:cNvSpPr/>
              <p:nvPr/>
            </p:nvSpPr>
            <p:spPr>
              <a:xfrm>
                <a:off x="2615653" y="2718312"/>
                <a:ext cx="63899" cy="16623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4014" extrusionOk="0">
                    <a:moveTo>
                      <a:pt x="1273" y="0"/>
                    </a:moveTo>
                    <a:cubicBezTo>
                      <a:pt x="618" y="926"/>
                      <a:pt x="128" y="2194"/>
                      <a:pt x="30" y="3325"/>
                    </a:cubicBezTo>
                    <a:cubicBezTo>
                      <a:pt x="0" y="3668"/>
                      <a:pt x="68" y="3972"/>
                      <a:pt x="330" y="4014"/>
                    </a:cubicBezTo>
                    <a:lnTo>
                      <a:pt x="421" y="3845"/>
                    </a:lnTo>
                    <a:cubicBezTo>
                      <a:pt x="53" y="3735"/>
                      <a:pt x="206" y="3266"/>
                      <a:pt x="252" y="3019"/>
                    </a:cubicBezTo>
                    <a:cubicBezTo>
                      <a:pt x="401" y="2217"/>
                      <a:pt x="676" y="1450"/>
                      <a:pt x="1090" y="755"/>
                    </a:cubicBezTo>
                    <a:cubicBezTo>
                      <a:pt x="1201" y="569"/>
                      <a:pt x="1543" y="17"/>
                      <a:pt x="1543" y="17"/>
                    </a:cubicBezTo>
                    <a:lnTo>
                      <a:pt x="1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062;p68">
                <a:extLst>
                  <a:ext uri="{FF2B5EF4-FFF2-40B4-BE49-F238E27FC236}">
                    <a16:creationId xmlns:a16="http://schemas.microsoft.com/office/drawing/2014/main" id="{D467990A-F72F-6EED-BAF4-26E3118538EB}"/>
                  </a:ext>
                </a:extLst>
              </p:cNvPr>
              <p:cNvSpPr/>
              <p:nvPr/>
            </p:nvSpPr>
            <p:spPr>
              <a:xfrm>
                <a:off x="2492862" y="2199152"/>
                <a:ext cx="189214" cy="53447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906" extrusionOk="0">
                    <a:moveTo>
                      <a:pt x="60" y="0"/>
                    </a:moveTo>
                    <a:cubicBezTo>
                      <a:pt x="53" y="0"/>
                      <a:pt x="47" y="1"/>
                      <a:pt x="43" y="2"/>
                    </a:cubicBezTo>
                    <a:cubicBezTo>
                      <a:pt x="1" y="15"/>
                      <a:pt x="94" y="213"/>
                      <a:pt x="111" y="256"/>
                    </a:cubicBezTo>
                    <a:cubicBezTo>
                      <a:pt x="1294" y="3381"/>
                      <a:pt x="2444" y="6521"/>
                      <a:pt x="3486" y="9696"/>
                    </a:cubicBezTo>
                    <a:cubicBezTo>
                      <a:pt x="3727" y="10435"/>
                      <a:pt x="4213" y="11391"/>
                      <a:pt x="4262" y="12166"/>
                    </a:cubicBezTo>
                    <a:cubicBezTo>
                      <a:pt x="4278" y="12426"/>
                      <a:pt x="4220" y="12669"/>
                      <a:pt x="4138" y="12906"/>
                    </a:cubicBezTo>
                    <a:lnTo>
                      <a:pt x="4508" y="12553"/>
                    </a:lnTo>
                    <a:cubicBezTo>
                      <a:pt x="4568" y="12341"/>
                      <a:pt x="4506" y="12142"/>
                      <a:pt x="4229" y="11244"/>
                    </a:cubicBezTo>
                    <a:cubicBezTo>
                      <a:pt x="3582" y="9154"/>
                      <a:pt x="2821" y="7165"/>
                      <a:pt x="2082" y="5105"/>
                    </a:cubicBezTo>
                    <a:cubicBezTo>
                      <a:pt x="1728" y="4114"/>
                      <a:pt x="1366" y="3126"/>
                      <a:pt x="1000" y="2139"/>
                    </a:cubicBezTo>
                    <a:cubicBezTo>
                      <a:pt x="872" y="1797"/>
                      <a:pt x="745" y="1454"/>
                      <a:pt x="616" y="1112"/>
                    </a:cubicBezTo>
                    <a:cubicBezTo>
                      <a:pt x="482" y="754"/>
                      <a:pt x="354" y="94"/>
                      <a:pt x="354" y="94"/>
                    </a:cubicBezTo>
                    <a:cubicBezTo>
                      <a:pt x="354" y="94"/>
                      <a:pt x="141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063;p68">
                <a:extLst>
                  <a:ext uri="{FF2B5EF4-FFF2-40B4-BE49-F238E27FC236}">
                    <a16:creationId xmlns:a16="http://schemas.microsoft.com/office/drawing/2014/main" id="{A6E989E2-1DFE-039A-12A5-7632BBDF3872}"/>
                  </a:ext>
                </a:extLst>
              </p:cNvPr>
              <p:cNvSpPr/>
              <p:nvPr/>
            </p:nvSpPr>
            <p:spPr>
              <a:xfrm>
                <a:off x="2647541" y="2134298"/>
                <a:ext cx="261106" cy="778099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8789" extrusionOk="0">
                    <a:moveTo>
                      <a:pt x="629" y="0"/>
                    </a:moveTo>
                    <a:cubicBezTo>
                      <a:pt x="615" y="0"/>
                      <a:pt x="600" y="4"/>
                      <a:pt x="586" y="12"/>
                    </a:cubicBezTo>
                    <a:cubicBezTo>
                      <a:pt x="529" y="43"/>
                      <a:pt x="473" y="71"/>
                      <a:pt x="417" y="101"/>
                    </a:cubicBezTo>
                    <a:cubicBezTo>
                      <a:pt x="417" y="101"/>
                      <a:pt x="586" y="506"/>
                      <a:pt x="647" y="638"/>
                    </a:cubicBezTo>
                    <a:cubicBezTo>
                      <a:pt x="983" y="1365"/>
                      <a:pt x="1250" y="2270"/>
                      <a:pt x="1430" y="2850"/>
                    </a:cubicBezTo>
                    <a:cubicBezTo>
                      <a:pt x="1898" y="4362"/>
                      <a:pt x="2808" y="5632"/>
                      <a:pt x="3277" y="7173"/>
                    </a:cubicBezTo>
                    <a:cubicBezTo>
                      <a:pt x="3963" y="9427"/>
                      <a:pt x="4283" y="11781"/>
                      <a:pt x="4714" y="14093"/>
                    </a:cubicBezTo>
                    <a:cubicBezTo>
                      <a:pt x="5360" y="15899"/>
                      <a:pt x="6123" y="18564"/>
                      <a:pt x="3034" y="18629"/>
                    </a:cubicBezTo>
                    <a:cubicBezTo>
                      <a:pt x="3022" y="18630"/>
                      <a:pt x="3010" y="18630"/>
                      <a:pt x="2997" y="18630"/>
                    </a:cubicBezTo>
                    <a:cubicBezTo>
                      <a:pt x="2567" y="18630"/>
                      <a:pt x="2019" y="18484"/>
                      <a:pt x="1562" y="18484"/>
                    </a:cubicBezTo>
                    <a:cubicBezTo>
                      <a:pt x="1480" y="18484"/>
                      <a:pt x="1401" y="18489"/>
                      <a:pt x="1326" y="18500"/>
                    </a:cubicBezTo>
                    <a:cubicBezTo>
                      <a:pt x="1250" y="18511"/>
                      <a:pt x="1180" y="18517"/>
                      <a:pt x="1116" y="18517"/>
                    </a:cubicBezTo>
                    <a:cubicBezTo>
                      <a:pt x="341" y="18517"/>
                      <a:pt x="317" y="17746"/>
                      <a:pt x="267" y="17060"/>
                    </a:cubicBezTo>
                    <a:cubicBezTo>
                      <a:pt x="245" y="16743"/>
                      <a:pt x="150" y="16384"/>
                      <a:pt x="143" y="16067"/>
                    </a:cubicBezTo>
                    <a:cubicBezTo>
                      <a:pt x="143" y="16054"/>
                      <a:pt x="157" y="15918"/>
                      <a:pt x="151" y="15907"/>
                    </a:cubicBezTo>
                    <a:cubicBezTo>
                      <a:pt x="140" y="15888"/>
                      <a:pt x="98" y="15856"/>
                      <a:pt x="73" y="15856"/>
                    </a:cubicBezTo>
                    <a:cubicBezTo>
                      <a:pt x="68" y="15856"/>
                      <a:pt x="64" y="15857"/>
                      <a:pt x="61" y="15859"/>
                    </a:cubicBezTo>
                    <a:cubicBezTo>
                      <a:pt x="0" y="15899"/>
                      <a:pt x="10" y="16223"/>
                      <a:pt x="20" y="16318"/>
                    </a:cubicBezTo>
                    <a:cubicBezTo>
                      <a:pt x="81" y="16871"/>
                      <a:pt x="63" y="17492"/>
                      <a:pt x="150" y="18026"/>
                    </a:cubicBezTo>
                    <a:cubicBezTo>
                      <a:pt x="241" y="18583"/>
                      <a:pt x="422" y="18785"/>
                      <a:pt x="931" y="18785"/>
                    </a:cubicBezTo>
                    <a:cubicBezTo>
                      <a:pt x="996" y="18785"/>
                      <a:pt x="1065" y="18782"/>
                      <a:pt x="1141" y="18776"/>
                    </a:cubicBezTo>
                    <a:cubicBezTo>
                      <a:pt x="1501" y="18746"/>
                      <a:pt x="1500" y="18654"/>
                      <a:pt x="1805" y="18654"/>
                    </a:cubicBezTo>
                    <a:cubicBezTo>
                      <a:pt x="1811" y="18654"/>
                      <a:pt x="1817" y="18654"/>
                      <a:pt x="1822" y="18654"/>
                    </a:cubicBezTo>
                    <a:cubicBezTo>
                      <a:pt x="2031" y="18656"/>
                      <a:pt x="2255" y="18739"/>
                      <a:pt x="2467" y="18761"/>
                    </a:cubicBezTo>
                    <a:cubicBezTo>
                      <a:pt x="2626" y="18779"/>
                      <a:pt x="2792" y="18788"/>
                      <a:pt x="2959" y="18788"/>
                    </a:cubicBezTo>
                    <a:cubicBezTo>
                      <a:pt x="3429" y="18788"/>
                      <a:pt x="3913" y="18711"/>
                      <a:pt x="4327" y="18506"/>
                    </a:cubicBezTo>
                    <a:cubicBezTo>
                      <a:pt x="6304" y="17525"/>
                      <a:pt x="5458" y="15665"/>
                      <a:pt x="4879" y="14048"/>
                    </a:cubicBezTo>
                    <a:cubicBezTo>
                      <a:pt x="4359" y="11258"/>
                      <a:pt x="4027" y="8343"/>
                      <a:pt x="2938" y="5701"/>
                    </a:cubicBezTo>
                    <a:cubicBezTo>
                      <a:pt x="2601" y="4881"/>
                      <a:pt x="2061" y="4167"/>
                      <a:pt x="1761" y="3345"/>
                    </a:cubicBezTo>
                    <a:cubicBezTo>
                      <a:pt x="1368" y="2269"/>
                      <a:pt x="1079" y="1148"/>
                      <a:pt x="712" y="63"/>
                    </a:cubicBezTo>
                    <a:cubicBezTo>
                      <a:pt x="699" y="25"/>
                      <a:pt x="665" y="0"/>
                      <a:pt x="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064;p68">
                <a:extLst>
                  <a:ext uri="{FF2B5EF4-FFF2-40B4-BE49-F238E27FC236}">
                    <a16:creationId xmlns:a16="http://schemas.microsoft.com/office/drawing/2014/main" id="{C1907DF6-AA5C-50CF-1B14-0E3EFB1014A4}"/>
                  </a:ext>
                </a:extLst>
              </p:cNvPr>
              <p:cNvSpPr/>
              <p:nvPr/>
            </p:nvSpPr>
            <p:spPr>
              <a:xfrm>
                <a:off x="1948151" y="1969886"/>
                <a:ext cx="637048" cy="941886"/>
              </a:xfrm>
              <a:custGeom>
                <a:avLst/>
                <a:gdLst/>
                <a:ahLst/>
                <a:cxnLst/>
                <a:rect l="l" t="t" r="r" b="b"/>
                <a:pathLst>
                  <a:path w="15383" h="22744" extrusionOk="0">
                    <a:moveTo>
                      <a:pt x="7393" y="0"/>
                    </a:moveTo>
                    <a:cubicBezTo>
                      <a:pt x="6871" y="0"/>
                      <a:pt x="6350" y="10"/>
                      <a:pt x="5828" y="31"/>
                    </a:cubicBezTo>
                    <a:cubicBezTo>
                      <a:pt x="5689" y="36"/>
                      <a:pt x="5550" y="37"/>
                      <a:pt x="5413" y="37"/>
                    </a:cubicBezTo>
                    <a:cubicBezTo>
                      <a:pt x="5281" y="37"/>
                      <a:pt x="5151" y="36"/>
                      <a:pt x="5023" y="36"/>
                    </a:cubicBezTo>
                    <a:cubicBezTo>
                      <a:pt x="4473" y="36"/>
                      <a:pt x="3965" y="58"/>
                      <a:pt x="3571" y="293"/>
                    </a:cubicBezTo>
                    <a:lnTo>
                      <a:pt x="3880" y="404"/>
                    </a:lnTo>
                    <a:lnTo>
                      <a:pt x="3918" y="439"/>
                    </a:lnTo>
                    <a:cubicBezTo>
                      <a:pt x="4440" y="203"/>
                      <a:pt x="5088" y="159"/>
                      <a:pt x="5709" y="159"/>
                    </a:cubicBezTo>
                    <a:cubicBezTo>
                      <a:pt x="6075" y="159"/>
                      <a:pt x="6433" y="175"/>
                      <a:pt x="6749" y="175"/>
                    </a:cubicBezTo>
                    <a:cubicBezTo>
                      <a:pt x="6789" y="175"/>
                      <a:pt x="6829" y="174"/>
                      <a:pt x="6867" y="174"/>
                    </a:cubicBezTo>
                    <a:cubicBezTo>
                      <a:pt x="7383" y="166"/>
                      <a:pt x="7920" y="148"/>
                      <a:pt x="8458" y="148"/>
                    </a:cubicBezTo>
                    <a:cubicBezTo>
                      <a:pt x="9092" y="148"/>
                      <a:pt x="9728" y="173"/>
                      <a:pt x="10332" y="272"/>
                    </a:cubicBezTo>
                    <a:cubicBezTo>
                      <a:pt x="10688" y="330"/>
                      <a:pt x="11009" y="400"/>
                      <a:pt x="11245" y="545"/>
                    </a:cubicBezTo>
                    <a:cubicBezTo>
                      <a:pt x="11647" y="790"/>
                      <a:pt x="12014" y="2230"/>
                      <a:pt x="12335" y="3134"/>
                    </a:cubicBezTo>
                    <a:cubicBezTo>
                      <a:pt x="13130" y="5370"/>
                      <a:pt x="12894" y="7865"/>
                      <a:pt x="13032" y="10221"/>
                    </a:cubicBezTo>
                    <a:cubicBezTo>
                      <a:pt x="13032" y="10224"/>
                      <a:pt x="13033" y="10226"/>
                      <a:pt x="13034" y="10230"/>
                    </a:cubicBezTo>
                    <a:cubicBezTo>
                      <a:pt x="13034" y="10234"/>
                      <a:pt x="13033" y="10238"/>
                      <a:pt x="13035" y="10244"/>
                    </a:cubicBezTo>
                    <a:cubicBezTo>
                      <a:pt x="13801" y="13268"/>
                      <a:pt x="14319" y="16362"/>
                      <a:pt x="14843" y="19436"/>
                    </a:cubicBezTo>
                    <a:cubicBezTo>
                      <a:pt x="14989" y="20290"/>
                      <a:pt x="15136" y="21736"/>
                      <a:pt x="14882" y="21809"/>
                    </a:cubicBezTo>
                    <a:cubicBezTo>
                      <a:pt x="13724" y="22144"/>
                      <a:pt x="11982" y="22290"/>
                      <a:pt x="10782" y="22402"/>
                    </a:cubicBezTo>
                    <a:cubicBezTo>
                      <a:pt x="10446" y="22434"/>
                      <a:pt x="9847" y="22507"/>
                      <a:pt x="9378" y="22516"/>
                    </a:cubicBezTo>
                    <a:cubicBezTo>
                      <a:pt x="9329" y="22518"/>
                      <a:pt x="9280" y="22521"/>
                      <a:pt x="9233" y="22521"/>
                    </a:cubicBezTo>
                    <a:cubicBezTo>
                      <a:pt x="9130" y="22521"/>
                      <a:pt x="9042" y="22505"/>
                      <a:pt x="9009" y="22412"/>
                    </a:cubicBezTo>
                    <a:cubicBezTo>
                      <a:pt x="8818" y="21875"/>
                      <a:pt x="8653" y="21085"/>
                      <a:pt x="8556" y="20592"/>
                    </a:cubicBezTo>
                    <a:cubicBezTo>
                      <a:pt x="8415" y="19874"/>
                      <a:pt x="8290" y="19153"/>
                      <a:pt x="8190" y="18428"/>
                    </a:cubicBezTo>
                    <a:cubicBezTo>
                      <a:pt x="8185" y="18392"/>
                      <a:pt x="8141" y="18366"/>
                      <a:pt x="8107" y="18366"/>
                    </a:cubicBezTo>
                    <a:lnTo>
                      <a:pt x="6721" y="18366"/>
                    </a:lnTo>
                    <a:cubicBezTo>
                      <a:pt x="6675" y="18366"/>
                      <a:pt x="6636" y="18405"/>
                      <a:pt x="6636" y="18451"/>
                    </a:cubicBezTo>
                    <a:cubicBezTo>
                      <a:pt x="6632" y="19101"/>
                      <a:pt x="6609" y="19749"/>
                      <a:pt x="6578" y="20397"/>
                    </a:cubicBezTo>
                    <a:cubicBezTo>
                      <a:pt x="6556" y="20850"/>
                      <a:pt x="6501" y="21685"/>
                      <a:pt x="6465" y="22129"/>
                    </a:cubicBezTo>
                    <a:cubicBezTo>
                      <a:pt x="6452" y="22293"/>
                      <a:pt x="6346" y="22416"/>
                      <a:pt x="6275" y="22463"/>
                    </a:cubicBezTo>
                    <a:cubicBezTo>
                      <a:pt x="6183" y="22523"/>
                      <a:pt x="6020" y="22543"/>
                      <a:pt x="5825" y="22543"/>
                    </a:cubicBezTo>
                    <a:cubicBezTo>
                      <a:pt x="5545" y="22543"/>
                      <a:pt x="5201" y="22502"/>
                      <a:pt x="4909" y="22480"/>
                    </a:cubicBezTo>
                    <a:cubicBezTo>
                      <a:pt x="3653" y="22386"/>
                      <a:pt x="2399" y="22256"/>
                      <a:pt x="1154" y="22073"/>
                    </a:cubicBezTo>
                    <a:cubicBezTo>
                      <a:pt x="635" y="21996"/>
                      <a:pt x="174" y="21986"/>
                      <a:pt x="176" y="21439"/>
                    </a:cubicBezTo>
                    <a:cubicBezTo>
                      <a:pt x="178" y="20835"/>
                      <a:pt x="225" y="19953"/>
                      <a:pt x="264" y="19349"/>
                    </a:cubicBezTo>
                    <a:cubicBezTo>
                      <a:pt x="348" y="18031"/>
                      <a:pt x="556" y="16747"/>
                      <a:pt x="801" y="15472"/>
                    </a:cubicBezTo>
                    <a:lnTo>
                      <a:pt x="573" y="15330"/>
                    </a:lnTo>
                    <a:cubicBezTo>
                      <a:pt x="225" y="17523"/>
                      <a:pt x="19" y="19726"/>
                      <a:pt x="0" y="21985"/>
                    </a:cubicBezTo>
                    <a:cubicBezTo>
                      <a:pt x="0" y="22020"/>
                      <a:pt x="27" y="22061"/>
                      <a:pt x="63" y="22068"/>
                    </a:cubicBezTo>
                    <a:cubicBezTo>
                      <a:pt x="2188" y="22443"/>
                      <a:pt x="4347" y="22648"/>
                      <a:pt x="6501" y="22743"/>
                    </a:cubicBezTo>
                    <a:cubicBezTo>
                      <a:pt x="6503" y="22744"/>
                      <a:pt x="6504" y="22744"/>
                      <a:pt x="6506" y="22744"/>
                    </a:cubicBezTo>
                    <a:cubicBezTo>
                      <a:pt x="6552" y="22744"/>
                      <a:pt x="6583" y="22701"/>
                      <a:pt x="6587" y="22658"/>
                    </a:cubicBezTo>
                    <a:cubicBezTo>
                      <a:pt x="6697" y="21464"/>
                      <a:pt x="6770" y="20268"/>
                      <a:pt x="6797" y="19070"/>
                    </a:cubicBezTo>
                    <a:cubicBezTo>
                      <a:pt x="6808" y="18593"/>
                      <a:pt x="6765" y="18527"/>
                      <a:pt x="7000" y="18527"/>
                    </a:cubicBezTo>
                    <a:cubicBezTo>
                      <a:pt x="7090" y="18527"/>
                      <a:pt x="7222" y="18537"/>
                      <a:pt x="7415" y="18537"/>
                    </a:cubicBezTo>
                    <a:cubicBezTo>
                      <a:pt x="7595" y="18537"/>
                      <a:pt x="7722" y="18529"/>
                      <a:pt x="7813" y="18529"/>
                    </a:cubicBezTo>
                    <a:cubicBezTo>
                      <a:pt x="8070" y="18529"/>
                      <a:pt x="8038" y="18594"/>
                      <a:pt x="8117" y="19092"/>
                    </a:cubicBezTo>
                    <a:cubicBezTo>
                      <a:pt x="8306" y="20290"/>
                      <a:pt x="8552" y="21476"/>
                      <a:pt x="8842" y="22654"/>
                    </a:cubicBezTo>
                    <a:cubicBezTo>
                      <a:pt x="8851" y="22687"/>
                      <a:pt x="8887" y="22716"/>
                      <a:pt x="8922" y="22716"/>
                    </a:cubicBezTo>
                    <a:cubicBezTo>
                      <a:pt x="8923" y="22716"/>
                      <a:pt x="8924" y="22716"/>
                      <a:pt x="8925" y="22716"/>
                    </a:cubicBezTo>
                    <a:cubicBezTo>
                      <a:pt x="11064" y="22583"/>
                      <a:pt x="13209" y="22360"/>
                      <a:pt x="15315" y="21963"/>
                    </a:cubicBezTo>
                    <a:cubicBezTo>
                      <a:pt x="15348" y="21956"/>
                      <a:pt x="15382" y="21915"/>
                      <a:pt x="15378" y="21880"/>
                    </a:cubicBezTo>
                    <a:cubicBezTo>
                      <a:pt x="14920" y="17988"/>
                      <a:pt x="14162" y="14002"/>
                      <a:pt x="13203" y="10209"/>
                    </a:cubicBezTo>
                    <a:cubicBezTo>
                      <a:pt x="13093" y="8303"/>
                      <a:pt x="13328" y="6167"/>
                      <a:pt x="12978" y="4305"/>
                    </a:cubicBezTo>
                    <a:cubicBezTo>
                      <a:pt x="12792" y="3314"/>
                      <a:pt x="12214" y="2072"/>
                      <a:pt x="11876" y="1104"/>
                    </a:cubicBezTo>
                    <a:cubicBezTo>
                      <a:pt x="11750" y="745"/>
                      <a:pt x="11704" y="453"/>
                      <a:pt x="11335" y="245"/>
                    </a:cubicBezTo>
                    <a:cubicBezTo>
                      <a:pt x="11017" y="67"/>
                      <a:pt x="10565" y="35"/>
                      <a:pt x="10125" y="35"/>
                    </a:cubicBezTo>
                    <a:cubicBezTo>
                      <a:pt x="9884" y="35"/>
                      <a:pt x="9647" y="45"/>
                      <a:pt x="9438" y="45"/>
                    </a:cubicBezTo>
                    <a:cubicBezTo>
                      <a:pt x="9369" y="45"/>
                      <a:pt x="9303" y="44"/>
                      <a:pt x="9240" y="41"/>
                    </a:cubicBezTo>
                    <a:cubicBezTo>
                      <a:pt x="8625" y="14"/>
                      <a:pt x="8009" y="0"/>
                      <a:pt x="7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065;p68">
                <a:extLst>
                  <a:ext uri="{FF2B5EF4-FFF2-40B4-BE49-F238E27FC236}">
                    <a16:creationId xmlns:a16="http://schemas.microsoft.com/office/drawing/2014/main" id="{CD370221-6C9D-BE03-030A-86190CD8ECE7}"/>
                  </a:ext>
                </a:extLst>
              </p:cNvPr>
              <p:cNvSpPr/>
              <p:nvPr/>
            </p:nvSpPr>
            <p:spPr>
              <a:xfrm>
                <a:off x="1978631" y="2071847"/>
                <a:ext cx="350764" cy="211369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104" extrusionOk="0">
                    <a:moveTo>
                      <a:pt x="3675" y="0"/>
                    </a:moveTo>
                    <a:cubicBezTo>
                      <a:pt x="3646" y="0"/>
                      <a:pt x="3619" y="17"/>
                      <a:pt x="3599" y="42"/>
                    </a:cubicBezTo>
                    <a:cubicBezTo>
                      <a:pt x="2371" y="1673"/>
                      <a:pt x="1171" y="3324"/>
                      <a:pt x="0" y="4995"/>
                    </a:cubicBezTo>
                    <a:lnTo>
                      <a:pt x="125" y="5104"/>
                    </a:lnTo>
                    <a:cubicBezTo>
                      <a:pt x="681" y="4312"/>
                      <a:pt x="1242" y="3523"/>
                      <a:pt x="1813" y="2742"/>
                    </a:cubicBezTo>
                    <a:cubicBezTo>
                      <a:pt x="2248" y="2145"/>
                      <a:pt x="2687" y="1550"/>
                      <a:pt x="3128" y="957"/>
                    </a:cubicBezTo>
                    <a:cubicBezTo>
                      <a:pt x="3378" y="620"/>
                      <a:pt x="3582" y="276"/>
                      <a:pt x="3711" y="276"/>
                    </a:cubicBezTo>
                    <a:cubicBezTo>
                      <a:pt x="3713" y="276"/>
                      <a:pt x="3714" y="276"/>
                      <a:pt x="3716" y="276"/>
                    </a:cubicBezTo>
                    <a:cubicBezTo>
                      <a:pt x="3781" y="281"/>
                      <a:pt x="3968" y="375"/>
                      <a:pt x="4184" y="476"/>
                    </a:cubicBezTo>
                    <a:cubicBezTo>
                      <a:pt x="5325" y="1009"/>
                      <a:pt x="7343" y="2494"/>
                      <a:pt x="8291" y="3334"/>
                    </a:cubicBezTo>
                    <a:lnTo>
                      <a:pt x="8470" y="3222"/>
                    </a:lnTo>
                    <a:cubicBezTo>
                      <a:pt x="8285" y="3063"/>
                      <a:pt x="8039" y="2879"/>
                      <a:pt x="7697" y="2619"/>
                    </a:cubicBezTo>
                    <a:cubicBezTo>
                      <a:pt x="6432" y="1657"/>
                      <a:pt x="5101" y="792"/>
                      <a:pt x="3716" y="12"/>
                    </a:cubicBezTo>
                    <a:cubicBezTo>
                      <a:pt x="3702" y="4"/>
                      <a:pt x="3688" y="0"/>
                      <a:pt x="3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066;p68">
                <a:extLst>
                  <a:ext uri="{FF2B5EF4-FFF2-40B4-BE49-F238E27FC236}">
                    <a16:creationId xmlns:a16="http://schemas.microsoft.com/office/drawing/2014/main" id="{70005CBF-652B-618C-785A-D903CF695B0E}"/>
                  </a:ext>
                </a:extLst>
              </p:cNvPr>
              <p:cNvSpPr/>
              <p:nvPr/>
            </p:nvSpPr>
            <p:spPr>
              <a:xfrm>
                <a:off x="2269312" y="2363937"/>
                <a:ext cx="63195" cy="873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110" extrusionOk="0">
                    <a:moveTo>
                      <a:pt x="1299" y="0"/>
                    </a:moveTo>
                    <a:cubicBezTo>
                      <a:pt x="1106" y="341"/>
                      <a:pt x="874" y="695"/>
                      <a:pt x="608" y="1094"/>
                    </a:cubicBezTo>
                    <a:cubicBezTo>
                      <a:pt x="410" y="1390"/>
                      <a:pt x="202" y="1682"/>
                      <a:pt x="0" y="1976"/>
                    </a:cubicBezTo>
                    <a:cubicBezTo>
                      <a:pt x="42" y="2015"/>
                      <a:pt x="88" y="2061"/>
                      <a:pt x="126" y="2110"/>
                    </a:cubicBezTo>
                    <a:cubicBezTo>
                      <a:pt x="338" y="1801"/>
                      <a:pt x="549" y="1491"/>
                      <a:pt x="756" y="1180"/>
                    </a:cubicBezTo>
                    <a:cubicBezTo>
                      <a:pt x="965" y="867"/>
                      <a:pt x="1251" y="481"/>
                      <a:pt x="1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067;p68">
                <a:extLst>
                  <a:ext uri="{FF2B5EF4-FFF2-40B4-BE49-F238E27FC236}">
                    <a16:creationId xmlns:a16="http://schemas.microsoft.com/office/drawing/2014/main" id="{24BE5157-D647-C1DA-86A2-8DF48A1DA9EF}"/>
                  </a:ext>
                </a:extLst>
              </p:cNvPr>
              <p:cNvSpPr/>
              <p:nvPr/>
            </p:nvSpPr>
            <p:spPr>
              <a:xfrm>
                <a:off x="1831945" y="2425353"/>
                <a:ext cx="196337" cy="212943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5142" extrusionOk="0">
                    <a:moveTo>
                      <a:pt x="1129" y="1"/>
                    </a:moveTo>
                    <a:cubicBezTo>
                      <a:pt x="758" y="559"/>
                      <a:pt x="385" y="1115"/>
                      <a:pt x="20" y="1676"/>
                    </a:cubicBezTo>
                    <a:cubicBezTo>
                      <a:pt x="1" y="1706"/>
                      <a:pt x="6" y="1757"/>
                      <a:pt x="33" y="1780"/>
                    </a:cubicBezTo>
                    <a:cubicBezTo>
                      <a:pt x="641" y="2301"/>
                      <a:pt x="1267" y="2849"/>
                      <a:pt x="1907" y="3328"/>
                    </a:cubicBezTo>
                    <a:cubicBezTo>
                      <a:pt x="2604" y="3851"/>
                      <a:pt x="4660" y="5142"/>
                      <a:pt x="4660" y="5142"/>
                    </a:cubicBezTo>
                    <a:lnTo>
                      <a:pt x="4740" y="5006"/>
                    </a:lnTo>
                    <a:cubicBezTo>
                      <a:pt x="4601" y="4933"/>
                      <a:pt x="2773" y="3714"/>
                      <a:pt x="2191" y="3286"/>
                    </a:cubicBezTo>
                    <a:cubicBezTo>
                      <a:pt x="1901" y="3071"/>
                      <a:pt x="250" y="1780"/>
                      <a:pt x="250" y="1655"/>
                    </a:cubicBezTo>
                    <a:cubicBezTo>
                      <a:pt x="250" y="1450"/>
                      <a:pt x="977" y="530"/>
                      <a:pt x="1135" y="290"/>
                    </a:cubicBezTo>
                    <a:cubicBezTo>
                      <a:pt x="1178" y="227"/>
                      <a:pt x="1221" y="164"/>
                      <a:pt x="1262" y="100"/>
                    </a:cubicBez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068;p68">
                <a:extLst>
                  <a:ext uri="{FF2B5EF4-FFF2-40B4-BE49-F238E27FC236}">
                    <a16:creationId xmlns:a16="http://schemas.microsoft.com/office/drawing/2014/main" id="{0D9116A3-C431-DA84-EB51-17D0E3A7B554}"/>
                  </a:ext>
                </a:extLst>
              </p:cNvPr>
              <p:cNvSpPr/>
              <p:nvPr/>
            </p:nvSpPr>
            <p:spPr>
              <a:xfrm>
                <a:off x="2018181" y="2607241"/>
                <a:ext cx="135543" cy="70277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697" extrusionOk="0">
                    <a:moveTo>
                      <a:pt x="1300" y="1"/>
                    </a:moveTo>
                    <a:cubicBezTo>
                      <a:pt x="881" y="169"/>
                      <a:pt x="468" y="352"/>
                      <a:pt x="61" y="539"/>
                    </a:cubicBezTo>
                    <a:cubicBezTo>
                      <a:pt x="0" y="568"/>
                      <a:pt x="11" y="657"/>
                      <a:pt x="61" y="688"/>
                    </a:cubicBezTo>
                    <a:cubicBezTo>
                      <a:pt x="557" y="990"/>
                      <a:pt x="1053" y="1317"/>
                      <a:pt x="1575" y="1573"/>
                    </a:cubicBezTo>
                    <a:cubicBezTo>
                      <a:pt x="1707" y="1638"/>
                      <a:pt x="1794" y="1697"/>
                      <a:pt x="1895" y="1697"/>
                    </a:cubicBezTo>
                    <a:cubicBezTo>
                      <a:pt x="1942" y="1697"/>
                      <a:pt x="1993" y="1684"/>
                      <a:pt x="2053" y="1652"/>
                    </a:cubicBezTo>
                    <a:cubicBezTo>
                      <a:pt x="2060" y="1650"/>
                      <a:pt x="2067" y="1647"/>
                      <a:pt x="2074" y="1642"/>
                    </a:cubicBezTo>
                    <a:cubicBezTo>
                      <a:pt x="2074" y="1642"/>
                      <a:pt x="2074" y="1641"/>
                      <a:pt x="2074" y="1641"/>
                    </a:cubicBezTo>
                    <a:cubicBezTo>
                      <a:pt x="2075" y="1641"/>
                      <a:pt x="2076" y="1641"/>
                      <a:pt x="2076" y="1641"/>
                    </a:cubicBezTo>
                    <a:cubicBezTo>
                      <a:pt x="2081" y="1636"/>
                      <a:pt x="2087" y="1634"/>
                      <a:pt x="2092" y="1628"/>
                    </a:cubicBezTo>
                    <a:cubicBezTo>
                      <a:pt x="2094" y="1626"/>
                      <a:pt x="2096" y="1623"/>
                      <a:pt x="2099" y="1620"/>
                    </a:cubicBezTo>
                    <a:cubicBezTo>
                      <a:pt x="2100" y="1619"/>
                      <a:pt x="2102" y="1617"/>
                      <a:pt x="2103" y="1615"/>
                    </a:cubicBezTo>
                    <a:cubicBezTo>
                      <a:pt x="2505" y="1154"/>
                      <a:pt x="2891" y="680"/>
                      <a:pt x="3273" y="202"/>
                    </a:cubicBezTo>
                    <a:lnTo>
                      <a:pt x="3273" y="202"/>
                    </a:lnTo>
                    <a:cubicBezTo>
                      <a:pt x="3172" y="244"/>
                      <a:pt x="3072" y="279"/>
                      <a:pt x="2975" y="305"/>
                    </a:cubicBezTo>
                    <a:cubicBezTo>
                      <a:pt x="2973" y="309"/>
                      <a:pt x="2969" y="313"/>
                      <a:pt x="2966" y="317"/>
                    </a:cubicBezTo>
                    <a:cubicBezTo>
                      <a:pt x="2644" y="715"/>
                      <a:pt x="2318" y="1110"/>
                      <a:pt x="1981" y="1496"/>
                    </a:cubicBezTo>
                    <a:cubicBezTo>
                      <a:pt x="1969" y="1501"/>
                      <a:pt x="1953" y="1503"/>
                      <a:pt x="1934" y="1503"/>
                    </a:cubicBezTo>
                    <a:cubicBezTo>
                      <a:pt x="1603" y="1503"/>
                      <a:pt x="294" y="720"/>
                      <a:pt x="302" y="616"/>
                    </a:cubicBezTo>
                    <a:cubicBezTo>
                      <a:pt x="310" y="511"/>
                      <a:pt x="1225" y="216"/>
                      <a:pt x="1314" y="181"/>
                    </a:cubicBezTo>
                    <a:cubicBezTo>
                      <a:pt x="1370" y="158"/>
                      <a:pt x="1429" y="137"/>
                      <a:pt x="1486" y="114"/>
                    </a:cubicBezTo>
                    <a:cubicBezTo>
                      <a:pt x="1411" y="74"/>
                      <a:pt x="1348" y="35"/>
                      <a:pt x="1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069;p68">
                <a:extLst>
                  <a:ext uri="{FF2B5EF4-FFF2-40B4-BE49-F238E27FC236}">
                    <a16:creationId xmlns:a16="http://schemas.microsoft.com/office/drawing/2014/main" id="{306B0715-E764-BDCE-AE19-D7E132A58E6D}"/>
                  </a:ext>
                </a:extLst>
              </p:cNvPr>
              <p:cNvSpPr/>
              <p:nvPr/>
            </p:nvSpPr>
            <p:spPr>
              <a:xfrm>
                <a:off x="2152660" y="2084643"/>
                <a:ext cx="145068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230" extrusionOk="0">
                    <a:moveTo>
                      <a:pt x="1" y="1"/>
                    </a:moveTo>
                    <a:lnTo>
                      <a:pt x="968" y="582"/>
                    </a:lnTo>
                    <a:cubicBezTo>
                      <a:pt x="1016" y="606"/>
                      <a:pt x="1059" y="628"/>
                      <a:pt x="1099" y="646"/>
                    </a:cubicBezTo>
                    <a:cubicBezTo>
                      <a:pt x="1586" y="863"/>
                      <a:pt x="2068" y="1092"/>
                      <a:pt x="2544" y="1333"/>
                    </a:cubicBezTo>
                    <a:cubicBezTo>
                      <a:pt x="2834" y="1480"/>
                      <a:pt x="3295" y="1606"/>
                      <a:pt x="3268" y="1964"/>
                    </a:cubicBezTo>
                    <a:cubicBezTo>
                      <a:pt x="3265" y="2010"/>
                      <a:pt x="3249" y="2064"/>
                      <a:pt x="3226" y="2119"/>
                    </a:cubicBezTo>
                    <a:lnTo>
                      <a:pt x="3373" y="2230"/>
                    </a:lnTo>
                    <a:cubicBezTo>
                      <a:pt x="3446" y="2084"/>
                      <a:pt x="3502" y="1938"/>
                      <a:pt x="3489" y="1818"/>
                    </a:cubicBezTo>
                    <a:cubicBezTo>
                      <a:pt x="3450" y="1466"/>
                      <a:pt x="2906" y="1325"/>
                      <a:pt x="2630" y="1185"/>
                    </a:cubicBezTo>
                    <a:cubicBezTo>
                      <a:pt x="1939" y="836"/>
                      <a:pt x="1236" y="511"/>
                      <a:pt x="523" y="212"/>
                    </a:cubicBezTo>
                    <a:cubicBezTo>
                      <a:pt x="341" y="136"/>
                      <a:pt x="169" y="3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070;p68">
                <a:extLst>
                  <a:ext uri="{FF2B5EF4-FFF2-40B4-BE49-F238E27FC236}">
                    <a16:creationId xmlns:a16="http://schemas.microsoft.com/office/drawing/2014/main" id="{DE9D562B-98B0-1CFF-F3DF-2DACE1951DE8}"/>
                  </a:ext>
                </a:extLst>
              </p:cNvPr>
              <p:cNvSpPr/>
              <p:nvPr/>
            </p:nvSpPr>
            <p:spPr>
              <a:xfrm>
                <a:off x="2319340" y="2078556"/>
                <a:ext cx="81665" cy="157657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07" extrusionOk="0">
                    <a:moveTo>
                      <a:pt x="93" y="0"/>
                    </a:moveTo>
                    <a:cubicBezTo>
                      <a:pt x="47" y="0"/>
                      <a:pt x="0" y="33"/>
                      <a:pt x="5" y="84"/>
                    </a:cubicBezTo>
                    <a:cubicBezTo>
                      <a:pt x="107" y="1220"/>
                      <a:pt x="258" y="2368"/>
                      <a:pt x="594" y="3461"/>
                    </a:cubicBezTo>
                    <a:lnTo>
                      <a:pt x="844" y="3669"/>
                    </a:lnTo>
                    <a:cubicBezTo>
                      <a:pt x="628" y="3023"/>
                      <a:pt x="479" y="2359"/>
                      <a:pt x="371" y="1687"/>
                    </a:cubicBezTo>
                    <a:cubicBezTo>
                      <a:pt x="323" y="1390"/>
                      <a:pt x="120" y="752"/>
                      <a:pt x="209" y="435"/>
                    </a:cubicBezTo>
                    <a:cubicBezTo>
                      <a:pt x="241" y="319"/>
                      <a:pt x="220" y="278"/>
                      <a:pt x="231" y="278"/>
                    </a:cubicBezTo>
                    <a:cubicBezTo>
                      <a:pt x="241" y="278"/>
                      <a:pt x="278" y="313"/>
                      <a:pt x="408" y="355"/>
                    </a:cubicBezTo>
                    <a:cubicBezTo>
                      <a:pt x="583" y="413"/>
                      <a:pt x="784" y="566"/>
                      <a:pt x="941" y="656"/>
                    </a:cubicBezTo>
                    <a:cubicBezTo>
                      <a:pt x="1326" y="877"/>
                      <a:pt x="1710" y="1085"/>
                      <a:pt x="1723" y="1255"/>
                    </a:cubicBezTo>
                    <a:cubicBezTo>
                      <a:pt x="1729" y="1352"/>
                      <a:pt x="1697" y="1543"/>
                      <a:pt x="1632" y="1726"/>
                    </a:cubicBezTo>
                    <a:cubicBezTo>
                      <a:pt x="1394" y="2388"/>
                      <a:pt x="1137" y="3041"/>
                      <a:pt x="872" y="3692"/>
                    </a:cubicBezTo>
                    <a:lnTo>
                      <a:pt x="1010" y="3807"/>
                    </a:lnTo>
                    <a:cubicBezTo>
                      <a:pt x="1232" y="3263"/>
                      <a:pt x="1449" y="2717"/>
                      <a:pt x="1653" y="2166"/>
                    </a:cubicBezTo>
                    <a:cubicBezTo>
                      <a:pt x="1742" y="1926"/>
                      <a:pt x="1971" y="1536"/>
                      <a:pt x="1966" y="1275"/>
                    </a:cubicBezTo>
                    <a:cubicBezTo>
                      <a:pt x="1961" y="1041"/>
                      <a:pt x="1848" y="1006"/>
                      <a:pt x="1658" y="878"/>
                    </a:cubicBezTo>
                    <a:cubicBezTo>
                      <a:pt x="1175" y="554"/>
                      <a:pt x="642" y="288"/>
                      <a:pt x="134" y="10"/>
                    </a:cubicBezTo>
                    <a:cubicBezTo>
                      <a:pt x="121" y="3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071;p68">
                <a:extLst>
                  <a:ext uri="{FF2B5EF4-FFF2-40B4-BE49-F238E27FC236}">
                    <a16:creationId xmlns:a16="http://schemas.microsoft.com/office/drawing/2014/main" id="{4A1C1CEE-3997-7F9B-CE3F-8B8E4841A462}"/>
                  </a:ext>
                </a:extLst>
              </p:cNvPr>
              <p:cNvSpPr/>
              <p:nvPr/>
            </p:nvSpPr>
            <p:spPr>
              <a:xfrm>
                <a:off x="1957262" y="2120508"/>
                <a:ext cx="110033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586" extrusionOk="0">
                    <a:moveTo>
                      <a:pt x="2536" y="1"/>
                    </a:moveTo>
                    <a:cubicBezTo>
                      <a:pt x="2509" y="1"/>
                      <a:pt x="2483" y="12"/>
                      <a:pt x="2464" y="39"/>
                    </a:cubicBezTo>
                    <a:cubicBezTo>
                      <a:pt x="1655" y="1177"/>
                      <a:pt x="851" y="2320"/>
                      <a:pt x="46" y="3461"/>
                    </a:cubicBezTo>
                    <a:cubicBezTo>
                      <a:pt x="1" y="3524"/>
                      <a:pt x="60" y="3585"/>
                      <a:pt x="122" y="3585"/>
                    </a:cubicBezTo>
                    <a:cubicBezTo>
                      <a:pt x="148" y="3585"/>
                      <a:pt x="175" y="3574"/>
                      <a:pt x="194" y="3547"/>
                    </a:cubicBezTo>
                    <a:cubicBezTo>
                      <a:pt x="998" y="2406"/>
                      <a:pt x="1802" y="1263"/>
                      <a:pt x="2612" y="125"/>
                    </a:cubicBezTo>
                    <a:cubicBezTo>
                      <a:pt x="2657" y="62"/>
                      <a:pt x="2597" y="1"/>
                      <a:pt x="2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072;p68">
                <a:extLst>
                  <a:ext uri="{FF2B5EF4-FFF2-40B4-BE49-F238E27FC236}">
                    <a16:creationId xmlns:a16="http://schemas.microsoft.com/office/drawing/2014/main" id="{296213F5-A5C9-7D95-F704-B7F53E1864BF}"/>
                  </a:ext>
                </a:extLst>
              </p:cNvPr>
              <p:cNvSpPr/>
              <p:nvPr/>
            </p:nvSpPr>
            <p:spPr>
              <a:xfrm>
                <a:off x="2021867" y="1999414"/>
                <a:ext cx="56611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556" extrusionOk="0">
                    <a:moveTo>
                      <a:pt x="1251" y="0"/>
                    </a:moveTo>
                    <a:cubicBezTo>
                      <a:pt x="1225" y="0"/>
                      <a:pt x="1200" y="13"/>
                      <a:pt x="1184" y="43"/>
                    </a:cubicBezTo>
                    <a:cubicBezTo>
                      <a:pt x="763" y="854"/>
                      <a:pt x="364" y="1679"/>
                      <a:pt x="11" y="2522"/>
                    </a:cubicBezTo>
                    <a:cubicBezTo>
                      <a:pt x="1" y="2546"/>
                      <a:pt x="7" y="2556"/>
                      <a:pt x="23" y="2556"/>
                    </a:cubicBezTo>
                    <a:cubicBezTo>
                      <a:pt x="74" y="2556"/>
                      <a:pt x="222" y="2458"/>
                      <a:pt x="238" y="2420"/>
                    </a:cubicBezTo>
                    <a:cubicBezTo>
                      <a:pt x="570" y="1642"/>
                      <a:pt x="943" y="880"/>
                      <a:pt x="1332" y="130"/>
                    </a:cubicBezTo>
                    <a:cubicBezTo>
                      <a:pt x="1367" y="63"/>
                      <a:pt x="1307" y="0"/>
                      <a:pt x="1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073;p68">
                <a:extLst>
                  <a:ext uri="{FF2B5EF4-FFF2-40B4-BE49-F238E27FC236}">
                    <a16:creationId xmlns:a16="http://schemas.microsoft.com/office/drawing/2014/main" id="{F6D0CDBD-8B94-B194-B5E7-9F5F3F8E4E0C}"/>
                  </a:ext>
                </a:extLst>
              </p:cNvPr>
              <p:cNvSpPr/>
              <p:nvPr/>
            </p:nvSpPr>
            <p:spPr>
              <a:xfrm>
                <a:off x="2432564" y="3340758"/>
                <a:ext cx="18014" cy="8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15" extrusionOk="0">
                    <a:moveTo>
                      <a:pt x="80" y="0"/>
                    </a:moveTo>
                    <a:cubicBezTo>
                      <a:pt x="49" y="0"/>
                      <a:pt x="21" y="21"/>
                      <a:pt x="12" y="53"/>
                    </a:cubicBezTo>
                    <a:cubicBezTo>
                      <a:pt x="0" y="90"/>
                      <a:pt x="23" y="130"/>
                      <a:pt x="61" y="140"/>
                    </a:cubicBezTo>
                    <a:cubicBezTo>
                      <a:pt x="61" y="140"/>
                      <a:pt x="164" y="169"/>
                      <a:pt x="338" y="213"/>
                    </a:cubicBezTo>
                    <a:cubicBezTo>
                      <a:pt x="344" y="214"/>
                      <a:pt x="350" y="214"/>
                      <a:pt x="355" y="214"/>
                    </a:cubicBezTo>
                    <a:cubicBezTo>
                      <a:pt x="387" y="214"/>
                      <a:pt x="417" y="193"/>
                      <a:pt x="425" y="160"/>
                    </a:cubicBezTo>
                    <a:cubicBezTo>
                      <a:pt x="434" y="123"/>
                      <a:pt x="411" y="83"/>
                      <a:pt x="372" y="74"/>
                    </a:cubicBezTo>
                    <a:cubicBezTo>
                      <a:pt x="201" y="31"/>
                      <a:pt x="100" y="3"/>
                      <a:pt x="99" y="3"/>
                    </a:cubicBezTo>
                    <a:cubicBezTo>
                      <a:pt x="93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074;p68">
                <a:extLst>
                  <a:ext uri="{FF2B5EF4-FFF2-40B4-BE49-F238E27FC236}">
                    <a16:creationId xmlns:a16="http://schemas.microsoft.com/office/drawing/2014/main" id="{D69C2EB0-F33E-5B2D-D2B1-376090058AA3}"/>
                  </a:ext>
                </a:extLst>
              </p:cNvPr>
              <p:cNvSpPr/>
              <p:nvPr/>
            </p:nvSpPr>
            <p:spPr>
              <a:xfrm>
                <a:off x="2453395" y="3345977"/>
                <a:ext cx="5400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" extrusionOk="0">
                    <a:moveTo>
                      <a:pt x="78" y="1"/>
                    </a:moveTo>
                    <a:cubicBezTo>
                      <a:pt x="46" y="1"/>
                      <a:pt x="17" y="23"/>
                      <a:pt x="9" y="56"/>
                    </a:cubicBezTo>
                    <a:cubicBezTo>
                      <a:pt x="0" y="94"/>
                      <a:pt x="24" y="133"/>
                      <a:pt x="62" y="142"/>
                    </a:cubicBezTo>
                    <a:cubicBezTo>
                      <a:pt x="197" y="174"/>
                      <a:pt x="352" y="209"/>
                      <a:pt x="522" y="245"/>
                    </a:cubicBezTo>
                    <a:cubicBezTo>
                      <a:pt x="527" y="245"/>
                      <a:pt x="532" y="245"/>
                      <a:pt x="536" y="245"/>
                    </a:cubicBezTo>
                    <a:cubicBezTo>
                      <a:pt x="570" y="245"/>
                      <a:pt x="599" y="223"/>
                      <a:pt x="606" y="189"/>
                    </a:cubicBezTo>
                    <a:cubicBezTo>
                      <a:pt x="614" y="150"/>
                      <a:pt x="590" y="113"/>
                      <a:pt x="551" y="104"/>
                    </a:cubicBezTo>
                    <a:cubicBezTo>
                      <a:pt x="383" y="69"/>
                      <a:pt x="228" y="34"/>
                      <a:pt x="96" y="3"/>
                    </a:cubicBezTo>
                    <a:cubicBezTo>
                      <a:pt x="90" y="1"/>
                      <a:pt x="84" y="1"/>
                      <a:pt x="78" y="1"/>
                    </a:cubicBezTo>
                    <a:close/>
                    <a:moveTo>
                      <a:pt x="765" y="149"/>
                    </a:moveTo>
                    <a:cubicBezTo>
                      <a:pt x="732" y="149"/>
                      <a:pt x="702" y="174"/>
                      <a:pt x="696" y="207"/>
                    </a:cubicBezTo>
                    <a:cubicBezTo>
                      <a:pt x="688" y="245"/>
                      <a:pt x="714" y="283"/>
                      <a:pt x="752" y="291"/>
                    </a:cubicBezTo>
                    <a:cubicBezTo>
                      <a:pt x="901" y="320"/>
                      <a:pt x="1056" y="348"/>
                      <a:pt x="1216" y="375"/>
                    </a:cubicBezTo>
                    <a:cubicBezTo>
                      <a:pt x="1219" y="376"/>
                      <a:pt x="1224" y="376"/>
                      <a:pt x="1227" y="376"/>
                    </a:cubicBezTo>
                    <a:cubicBezTo>
                      <a:pt x="1262" y="376"/>
                      <a:pt x="1292" y="351"/>
                      <a:pt x="1298" y="316"/>
                    </a:cubicBezTo>
                    <a:cubicBezTo>
                      <a:pt x="1304" y="277"/>
                      <a:pt x="1278" y="240"/>
                      <a:pt x="1238" y="234"/>
                    </a:cubicBezTo>
                    <a:cubicBezTo>
                      <a:pt x="1080" y="208"/>
                      <a:pt x="927" y="180"/>
                      <a:pt x="780" y="151"/>
                    </a:cubicBezTo>
                    <a:cubicBezTo>
                      <a:pt x="775" y="150"/>
                      <a:pt x="770" y="149"/>
                      <a:pt x="765" y="1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075;p68">
                <a:extLst>
                  <a:ext uri="{FF2B5EF4-FFF2-40B4-BE49-F238E27FC236}">
                    <a16:creationId xmlns:a16="http://schemas.microsoft.com/office/drawing/2014/main" id="{E9B7CC78-275D-5D6C-DDB8-A423CB0B02EB}"/>
                  </a:ext>
                </a:extLst>
              </p:cNvPr>
              <p:cNvSpPr/>
              <p:nvPr/>
            </p:nvSpPr>
            <p:spPr>
              <a:xfrm>
                <a:off x="2510752" y="3357158"/>
                <a:ext cx="18056" cy="749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81" extrusionOk="0">
                    <a:moveTo>
                      <a:pt x="77" y="0"/>
                    </a:moveTo>
                    <a:cubicBezTo>
                      <a:pt x="41" y="0"/>
                      <a:pt x="11" y="25"/>
                      <a:pt x="5" y="61"/>
                    </a:cubicBezTo>
                    <a:cubicBezTo>
                      <a:pt x="0" y="99"/>
                      <a:pt x="27" y="136"/>
                      <a:pt x="66" y="141"/>
                    </a:cubicBezTo>
                    <a:cubicBezTo>
                      <a:pt x="161" y="155"/>
                      <a:pt x="256" y="168"/>
                      <a:pt x="351" y="180"/>
                    </a:cubicBezTo>
                    <a:cubicBezTo>
                      <a:pt x="355" y="181"/>
                      <a:pt x="357" y="181"/>
                      <a:pt x="360" y="181"/>
                    </a:cubicBezTo>
                    <a:cubicBezTo>
                      <a:pt x="396" y="181"/>
                      <a:pt x="426" y="154"/>
                      <a:pt x="431" y="118"/>
                    </a:cubicBezTo>
                    <a:cubicBezTo>
                      <a:pt x="436" y="78"/>
                      <a:pt x="408" y="44"/>
                      <a:pt x="369" y="38"/>
                    </a:cubicBezTo>
                    <a:cubicBezTo>
                      <a:pt x="274" y="27"/>
                      <a:pt x="180" y="14"/>
                      <a:pt x="87" y="1"/>
                    </a:cubicBezTo>
                    <a:cubicBezTo>
                      <a:pt x="83" y="0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076;p68">
                <a:extLst>
                  <a:ext uri="{FF2B5EF4-FFF2-40B4-BE49-F238E27FC236}">
                    <a16:creationId xmlns:a16="http://schemas.microsoft.com/office/drawing/2014/main" id="{F494CC80-4894-3567-B992-1F2933A4184B}"/>
                  </a:ext>
                </a:extLst>
              </p:cNvPr>
              <p:cNvSpPr/>
              <p:nvPr/>
            </p:nvSpPr>
            <p:spPr>
              <a:xfrm>
                <a:off x="2474599" y="3358111"/>
                <a:ext cx="156332" cy="482166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1643" extrusionOk="0">
                    <a:moveTo>
                      <a:pt x="1524" y="0"/>
                    </a:moveTo>
                    <a:cubicBezTo>
                      <a:pt x="1481" y="0"/>
                      <a:pt x="1436" y="28"/>
                      <a:pt x="1432" y="83"/>
                    </a:cubicBezTo>
                    <a:cubicBezTo>
                      <a:pt x="1176" y="3632"/>
                      <a:pt x="1" y="9264"/>
                      <a:pt x="3611" y="11628"/>
                    </a:cubicBezTo>
                    <a:cubicBezTo>
                      <a:pt x="3627" y="11638"/>
                      <a:pt x="3642" y="11642"/>
                      <a:pt x="3656" y="11642"/>
                    </a:cubicBezTo>
                    <a:cubicBezTo>
                      <a:pt x="3727" y="11642"/>
                      <a:pt x="3774" y="11531"/>
                      <a:pt x="3698" y="11480"/>
                    </a:cubicBezTo>
                    <a:cubicBezTo>
                      <a:pt x="187" y="9181"/>
                      <a:pt x="1353" y="3564"/>
                      <a:pt x="1603" y="83"/>
                    </a:cubicBezTo>
                    <a:cubicBezTo>
                      <a:pt x="1607" y="28"/>
                      <a:pt x="1566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077;p68">
                <a:extLst>
                  <a:ext uri="{FF2B5EF4-FFF2-40B4-BE49-F238E27FC236}">
                    <a16:creationId xmlns:a16="http://schemas.microsoft.com/office/drawing/2014/main" id="{1F7461E5-1453-0072-C8CA-E9B6D1944AE7}"/>
                  </a:ext>
                </a:extLst>
              </p:cNvPr>
              <p:cNvSpPr/>
              <p:nvPr/>
            </p:nvSpPr>
            <p:spPr>
              <a:xfrm>
                <a:off x="2576393" y="3475394"/>
                <a:ext cx="577994" cy="269513"/>
              </a:xfrm>
              <a:custGeom>
                <a:avLst/>
                <a:gdLst/>
                <a:ahLst/>
                <a:cxnLst/>
                <a:rect l="l" t="t" r="r" b="b"/>
                <a:pathLst>
                  <a:path w="13957" h="6508" extrusionOk="0">
                    <a:moveTo>
                      <a:pt x="13017" y="1"/>
                    </a:moveTo>
                    <a:cubicBezTo>
                      <a:pt x="13105" y="837"/>
                      <a:pt x="13226" y="1717"/>
                      <a:pt x="13189" y="2559"/>
                    </a:cubicBezTo>
                    <a:cubicBezTo>
                      <a:pt x="13159" y="3247"/>
                      <a:pt x="12879" y="4022"/>
                      <a:pt x="12341" y="4520"/>
                    </a:cubicBezTo>
                    <a:cubicBezTo>
                      <a:pt x="12029" y="4809"/>
                      <a:pt x="10948" y="5111"/>
                      <a:pt x="10476" y="5271"/>
                    </a:cubicBezTo>
                    <a:cubicBezTo>
                      <a:pt x="8809" y="5832"/>
                      <a:pt x="7057" y="6166"/>
                      <a:pt x="5302" y="6282"/>
                    </a:cubicBezTo>
                    <a:cubicBezTo>
                      <a:pt x="4905" y="6309"/>
                      <a:pt x="4503" y="6335"/>
                      <a:pt x="4103" y="6335"/>
                    </a:cubicBezTo>
                    <a:cubicBezTo>
                      <a:pt x="3417" y="6335"/>
                      <a:pt x="2737" y="6257"/>
                      <a:pt x="2102" y="5966"/>
                    </a:cubicBezTo>
                    <a:cubicBezTo>
                      <a:pt x="1339" y="5617"/>
                      <a:pt x="631" y="5279"/>
                      <a:pt x="465" y="4371"/>
                    </a:cubicBezTo>
                    <a:cubicBezTo>
                      <a:pt x="319" y="3570"/>
                      <a:pt x="471" y="2590"/>
                      <a:pt x="499" y="1777"/>
                    </a:cubicBezTo>
                    <a:lnTo>
                      <a:pt x="328" y="1777"/>
                    </a:lnTo>
                    <a:cubicBezTo>
                      <a:pt x="299" y="2633"/>
                      <a:pt x="1" y="4102"/>
                      <a:pt x="306" y="4896"/>
                    </a:cubicBezTo>
                    <a:cubicBezTo>
                      <a:pt x="537" y="5494"/>
                      <a:pt x="1313" y="5764"/>
                      <a:pt x="1844" y="6028"/>
                    </a:cubicBezTo>
                    <a:cubicBezTo>
                      <a:pt x="2595" y="6401"/>
                      <a:pt x="3383" y="6508"/>
                      <a:pt x="4189" y="6508"/>
                    </a:cubicBezTo>
                    <a:cubicBezTo>
                      <a:pt x="4678" y="6508"/>
                      <a:pt x="5174" y="6468"/>
                      <a:pt x="5672" y="6425"/>
                    </a:cubicBezTo>
                    <a:cubicBezTo>
                      <a:pt x="7812" y="6242"/>
                      <a:pt x="9999" y="5776"/>
                      <a:pt x="11958" y="4882"/>
                    </a:cubicBezTo>
                    <a:cubicBezTo>
                      <a:pt x="13956" y="3971"/>
                      <a:pt x="13384" y="1865"/>
                      <a:pt x="13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078;p68">
                <a:extLst>
                  <a:ext uri="{FF2B5EF4-FFF2-40B4-BE49-F238E27FC236}">
                    <a16:creationId xmlns:a16="http://schemas.microsoft.com/office/drawing/2014/main" id="{9DD21A6C-A967-BFCF-8F56-705CE794C0C7}"/>
                  </a:ext>
                </a:extLst>
              </p:cNvPr>
              <p:cNvSpPr/>
              <p:nvPr/>
            </p:nvSpPr>
            <p:spPr>
              <a:xfrm>
                <a:off x="2683281" y="3562404"/>
                <a:ext cx="23439" cy="17434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210" extrusionOk="0">
                    <a:moveTo>
                      <a:pt x="158" y="1"/>
                    </a:moveTo>
                    <a:cubicBezTo>
                      <a:pt x="124" y="699"/>
                      <a:pt x="186" y="1360"/>
                      <a:pt x="243" y="2055"/>
                    </a:cubicBezTo>
                    <a:cubicBezTo>
                      <a:pt x="271" y="2378"/>
                      <a:pt x="521" y="3957"/>
                      <a:pt x="88" y="4111"/>
                    </a:cubicBezTo>
                    <a:cubicBezTo>
                      <a:pt x="1" y="4143"/>
                      <a:pt x="159" y="4210"/>
                      <a:pt x="230" y="4210"/>
                    </a:cubicBezTo>
                    <a:cubicBezTo>
                      <a:pt x="243" y="4210"/>
                      <a:pt x="253" y="4208"/>
                      <a:pt x="258" y="4203"/>
                    </a:cubicBezTo>
                    <a:cubicBezTo>
                      <a:pt x="566" y="3935"/>
                      <a:pt x="477" y="3196"/>
                      <a:pt x="467" y="2883"/>
                    </a:cubicBezTo>
                    <a:cubicBezTo>
                      <a:pt x="436" y="1915"/>
                      <a:pt x="282" y="972"/>
                      <a:pt x="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079;p68">
                <a:extLst>
                  <a:ext uri="{FF2B5EF4-FFF2-40B4-BE49-F238E27FC236}">
                    <a16:creationId xmlns:a16="http://schemas.microsoft.com/office/drawing/2014/main" id="{5CF13106-6C9F-7A21-8722-CF9E2116762E}"/>
                  </a:ext>
                </a:extLst>
              </p:cNvPr>
              <p:cNvSpPr/>
              <p:nvPr/>
            </p:nvSpPr>
            <p:spPr>
              <a:xfrm>
                <a:off x="2616481" y="3400063"/>
                <a:ext cx="106099" cy="16237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921" extrusionOk="0">
                    <a:moveTo>
                      <a:pt x="28" y="0"/>
                    </a:moveTo>
                    <a:cubicBezTo>
                      <a:pt x="0" y="423"/>
                      <a:pt x="1236" y="693"/>
                      <a:pt x="1489" y="804"/>
                    </a:cubicBezTo>
                    <a:cubicBezTo>
                      <a:pt x="2124" y="1080"/>
                      <a:pt x="2125" y="1577"/>
                      <a:pt x="2091" y="2210"/>
                    </a:cubicBezTo>
                    <a:cubicBezTo>
                      <a:pt x="2061" y="2782"/>
                      <a:pt x="1981" y="3350"/>
                      <a:pt x="1928" y="3921"/>
                    </a:cubicBezTo>
                    <a:lnTo>
                      <a:pt x="2100" y="3921"/>
                    </a:lnTo>
                    <a:cubicBezTo>
                      <a:pt x="2172" y="3140"/>
                      <a:pt x="2562" y="1840"/>
                      <a:pt x="2182" y="1098"/>
                    </a:cubicBezTo>
                    <a:cubicBezTo>
                      <a:pt x="1944" y="633"/>
                      <a:pt x="176" y="361"/>
                      <a:pt x="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080;p68">
                <a:extLst>
                  <a:ext uri="{FF2B5EF4-FFF2-40B4-BE49-F238E27FC236}">
                    <a16:creationId xmlns:a16="http://schemas.microsoft.com/office/drawing/2014/main" id="{58D95C17-D07D-174D-7F88-F6ECA338FC72}"/>
                  </a:ext>
                </a:extLst>
              </p:cNvPr>
              <p:cNvSpPr/>
              <p:nvPr/>
            </p:nvSpPr>
            <p:spPr>
              <a:xfrm>
                <a:off x="2542848" y="1030958"/>
                <a:ext cx="104525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857" extrusionOk="0">
                    <a:moveTo>
                      <a:pt x="2388" y="0"/>
                    </a:moveTo>
                    <a:cubicBezTo>
                      <a:pt x="2376" y="0"/>
                      <a:pt x="2363" y="3"/>
                      <a:pt x="2350" y="9"/>
                    </a:cubicBezTo>
                    <a:cubicBezTo>
                      <a:pt x="1641" y="335"/>
                      <a:pt x="864" y="532"/>
                      <a:pt x="102" y="690"/>
                    </a:cubicBezTo>
                    <a:cubicBezTo>
                      <a:pt x="0" y="710"/>
                      <a:pt x="35" y="857"/>
                      <a:pt x="128" y="857"/>
                    </a:cubicBezTo>
                    <a:cubicBezTo>
                      <a:pt x="134" y="857"/>
                      <a:pt x="141" y="856"/>
                      <a:pt x="147" y="855"/>
                    </a:cubicBezTo>
                    <a:cubicBezTo>
                      <a:pt x="925" y="694"/>
                      <a:pt x="1713" y="489"/>
                      <a:pt x="2437" y="157"/>
                    </a:cubicBezTo>
                    <a:cubicBezTo>
                      <a:pt x="2523" y="117"/>
                      <a:pt x="2469" y="0"/>
                      <a:pt x="23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081;p68">
                <a:extLst>
                  <a:ext uri="{FF2B5EF4-FFF2-40B4-BE49-F238E27FC236}">
                    <a16:creationId xmlns:a16="http://schemas.microsoft.com/office/drawing/2014/main" id="{66D94010-621B-0CB1-1375-5D4A374EB437}"/>
                  </a:ext>
                </a:extLst>
              </p:cNvPr>
              <p:cNvSpPr/>
              <p:nvPr/>
            </p:nvSpPr>
            <p:spPr>
              <a:xfrm>
                <a:off x="1781297" y="2196626"/>
                <a:ext cx="143577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04" extrusionOk="0">
                    <a:moveTo>
                      <a:pt x="494" y="1"/>
                    </a:moveTo>
                    <a:cubicBezTo>
                      <a:pt x="366" y="1"/>
                      <a:pt x="238" y="3"/>
                      <a:pt x="111" y="7"/>
                    </a:cubicBezTo>
                    <a:cubicBezTo>
                      <a:pt x="2" y="10"/>
                      <a:pt x="1" y="179"/>
                      <a:pt x="108" y="179"/>
                    </a:cubicBezTo>
                    <a:cubicBezTo>
                      <a:pt x="109" y="179"/>
                      <a:pt x="110" y="179"/>
                      <a:pt x="111" y="179"/>
                    </a:cubicBezTo>
                    <a:cubicBezTo>
                      <a:pt x="242" y="175"/>
                      <a:pt x="373" y="172"/>
                      <a:pt x="506" y="172"/>
                    </a:cubicBezTo>
                    <a:cubicBezTo>
                      <a:pt x="1451" y="172"/>
                      <a:pt x="2451" y="286"/>
                      <a:pt x="3294" y="694"/>
                    </a:cubicBezTo>
                    <a:cubicBezTo>
                      <a:pt x="3307" y="700"/>
                      <a:pt x="3321" y="703"/>
                      <a:pt x="3333" y="703"/>
                    </a:cubicBezTo>
                    <a:cubicBezTo>
                      <a:pt x="3413" y="703"/>
                      <a:pt x="3466" y="587"/>
                      <a:pt x="3380" y="545"/>
                    </a:cubicBezTo>
                    <a:cubicBezTo>
                      <a:pt x="2508" y="123"/>
                      <a:pt x="1472" y="1"/>
                      <a:pt x="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6082;p68">
              <a:extLst>
                <a:ext uri="{FF2B5EF4-FFF2-40B4-BE49-F238E27FC236}">
                  <a16:creationId xmlns:a16="http://schemas.microsoft.com/office/drawing/2014/main" id="{C6AAA83E-33CD-F0EF-FC70-B5D634131485}"/>
                </a:ext>
              </a:extLst>
            </p:cNvPr>
            <p:cNvGrpSpPr/>
            <p:nvPr/>
          </p:nvGrpSpPr>
          <p:grpSpPr>
            <a:xfrm>
              <a:off x="1631007" y="819997"/>
              <a:ext cx="1583855" cy="3503505"/>
              <a:chOff x="1631007" y="606013"/>
              <a:chExt cx="1583855" cy="3503505"/>
            </a:xfrm>
          </p:grpSpPr>
          <p:sp>
            <p:nvSpPr>
              <p:cNvPr id="176" name="Google Shape;6083;p68">
                <a:extLst>
                  <a:ext uri="{FF2B5EF4-FFF2-40B4-BE49-F238E27FC236}">
                    <a16:creationId xmlns:a16="http://schemas.microsoft.com/office/drawing/2014/main" id="{4049A22E-EBF7-090F-6282-FA024ECAB2E0}"/>
                  </a:ext>
                </a:extLst>
              </p:cNvPr>
              <p:cNvSpPr/>
              <p:nvPr/>
            </p:nvSpPr>
            <p:spPr>
              <a:xfrm>
                <a:off x="2241897" y="2859201"/>
                <a:ext cx="401586" cy="1238509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9906" extrusionOk="0">
                    <a:moveTo>
                      <a:pt x="7795" y="1"/>
                    </a:moveTo>
                    <a:cubicBezTo>
                      <a:pt x="6368" y="282"/>
                      <a:pt x="4274" y="625"/>
                      <a:pt x="2035" y="752"/>
                    </a:cubicBezTo>
                    <a:cubicBezTo>
                      <a:pt x="2525" y="3746"/>
                      <a:pt x="3191" y="7796"/>
                      <a:pt x="3585" y="10105"/>
                    </a:cubicBezTo>
                    <a:cubicBezTo>
                      <a:pt x="4377" y="14750"/>
                      <a:pt x="5031" y="24264"/>
                      <a:pt x="5093" y="25101"/>
                    </a:cubicBezTo>
                    <a:cubicBezTo>
                      <a:pt x="4297" y="25805"/>
                      <a:pt x="3368" y="26319"/>
                      <a:pt x="3368" y="26319"/>
                    </a:cubicBezTo>
                    <a:cubicBezTo>
                      <a:pt x="3368" y="26319"/>
                      <a:pt x="2061" y="26645"/>
                      <a:pt x="1031" y="27326"/>
                    </a:cubicBezTo>
                    <a:cubicBezTo>
                      <a:pt x="0" y="28007"/>
                      <a:pt x="321" y="29615"/>
                      <a:pt x="321" y="29615"/>
                    </a:cubicBezTo>
                    <a:cubicBezTo>
                      <a:pt x="1666" y="29833"/>
                      <a:pt x="3088" y="29905"/>
                      <a:pt x="4385" y="29905"/>
                    </a:cubicBezTo>
                    <a:cubicBezTo>
                      <a:pt x="6979" y="29905"/>
                      <a:pt x="9076" y="29615"/>
                      <a:pt x="9076" y="29615"/>
                    </a:cubicBezTo>
                    <a:cubicBezTo>
                      <a:pt x="9485" y="27989"/>
                      <a:pt x="9172" y="25238"/>
                      <a:pt x="9172" y="25238"/>
                    </a:cubicBezTo>
                    <a:cubicBezTo>
                      <a:pt x="9172" y="25238"/>
                      <a:pt x="9697" y="19241"/>
                      <a:pt x="9365" y="15406"/>
                    </a:cubicBezTo>
                    <a:cubicBezTo>
                      <a:pt x="9139" y="12789"/>
                      <a:pt x="8478" y="10105"/>
                      <a:pt x="8478" y="10105"/>
                    </a:cubicBezTo>
                    <a:cubicBezTo>
                      <a:pt x="8331" y="5867"/>
                      <a:pt x="8087" y="2675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6084;p68">
                <a:extLst>
                  <a:ext uri="{FF2B5EF4-FFF2-40B4-BE49-F238E27FC236}">
                    <a16:creationId xmlns:a16="http://schemas.microsoft.com/office/drawing/2014/main" id="{71B60D5B-510E-4ED3-318F-CC4FAFCA5E18}"/>
                  </a:ext>
                </a:extLst>
              </p:cNvPr>
              <p:cNvSpPr/>
              <p:nvPr/>
            </p:nvSpPr>
            <p:spPr>
              <a:xfrm>
                <a:off x="2241897" y="2927120"/>
                <a:ext cx="401586" cy="1170591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8266" extrusionOk="0">
                    <a:moveTo>
                      <a:pt x="7961" y="1"/>
                    </a:moveTo>
                    <a:cubicBezTo>
                      <a:pt x="7037" y="510"/>
                      <a:pt x="6329" y="1133"/>
                      <a:pt x="5953" y="1797"/>
                    </a:cubicBezTo>
                    <a:cubicBezTo>
                      <a:pt x="5939" y="1823"/>
                      <a:pt x="5926" y="1851"/>
                      <a:pt x="5912" y="1876"/>
                    </a:cubicBezTo>
                    <a:cubicBezTo>
                      <a:pt x="4414" y="2077"/>
                      <a:pt x="3186" y="2130"/>
                      <a:pt x="2532" y="2143"/>
                    </a:cubicBezTo>
                    <a:cubicBezTo>
                      <a:pt x="2914" y="4467"/>
                      <a:pt x="3314" y="6878"/>
                      <a:pt x="3585" y="8465"/>
                    </a:cubicBezTo>
                    <a:cubicBezTo>
                      <a:pt x="4377" y="13110"/>
                      <a:pt x="5031" y="22624"/>
                      <a:pt x="5093" y="23461"/>
                    </a:cubicBezTo>
                    <a:cubicBezTo>
                      <a:pt x="4297" y="24165"/>
                      <a:pt x="3368" y="24679"/>
                      <a:pt x="3368" y="24679"/>
                    </a:cubicBezTo>
                    <a:cubicBezTo>
                      <a:pt x="3368" y="24679"/>
                      <a:pt x="2061" y="25005"/>
                      <a:pt x="1031" y="25686"/>
                    </a:cubicBezTo>
                    <a:cubicBezTo>
                      <a:pt x="0" y="26367"/>
                      <a:pt x="321" y="27975"/>
                      <a:pt x="321" y="27975"/>
                    </a:cubicBezTo>
                    <a:cubicBezTo>
                      <a:pt x="1666" y="28193"/>
                      <a:pt x="3088" y="28265"/>
                      <a:pt x="4385" y="28265"/>
                    </a:cubicBezTo>
                    <a:cubicBezTo>
                      <a:pt x="6979" y="28265"/>
                      <a:pt x="9076" y="27975"/>
                      <a:pt x="9076" y="27975"/>
                    </a:cubicBezTo>
                    <a:cubicBezTo>
                      <a:pt x="9485" y="26349"/>
                      <a:pt x="9172" y="23598"/>
                      <a:pt x="9172" y="23598"/>
                    </a:cubicBezTo>
                    <a:cubicBezTo>
                      <a:pt x="9172" y="23598"/>
                      <a:pt x="9697" y="17601"/>
                      <a:pt x="9365" y="13766"/>
                    </a:cubicBezTo>
                    <a:cubicBezTo>
                      <a:pt x="9139" y="11149"/>
                      <a:pt x="8478" y="8465"/>
                      <a:pt x="8478" y="8465"/>
                    </a:cubicBezTo>
                    <a:cubicBezTo>
                      <a:pt x="8360" y="5059"/>
                      <a:pt x="8179" y="2329"/>
                      <a:pt x="79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6085;p68">
                <a:extLst>
                  <a:ext uri="{FF2B5EF4-FFF2-40B4-BE49-F238E27FC236}">
                    <a16:creationId xmlns:a16="http://schemas.microsoft.com/office/drawing/2014/main" id="{3312656C-BFAC-10AC-A045-F50BC8E2792E}"/>
                  </a:ext>
                </a:extLst>
              </p:cNvPr>
              <p:cNvSpPr/>
              <p:nvPr/>
            </p:nvSpPr>
            <p:spPr>
              <a:xfrm>
                <a:off x="2239122" y="2999096"/>
                <a:ext cx="407135" cy="1101472"/>
              </a:xfrm>
              <a:custGeom>
                <a:avLst/>
                <a:gdLst/>
                <a:ahLst/>
                <a:cxnLst/>
                <a:rect l="l" t="t" r="r" b="b"/>
                <a:pathLst>
                  <a:path w="9831" h="26597" extrusionOk="0">
                    <a:moveTo>
                      <a:pt x="8174" y="1"/>
                    </a:moveTo>
                    <a:cubicBezTo>
                      <a:pt x="8168" y="1"/>
                      <a:pt x="8162" y="1"/>
                      <a:pt x="8156" y="3"/>
                    </a:cubicBezTo>
                    <a:cubicBezTo>
                      <a:pt x="7455" y="157"/>
                      <a:pt x="5246" y="597"/>
                      <a:pt x="2782" y="597"/>
                    </a:cubicBezTo>
                    <a:cubicBezTo>
                      <a:pt x="2739" y="597"/>
                      <a:pt x="2696" y="597"/>
                      <a:pt x="2654" y="596"/>
                    </a:cubicBezTo>
                    <a:cubicBezTo>
                      <a:pt x="2604" y="596"/>
                      <a:pt x="2565" y="641"/>
                      <a:pt x="2573" y="690"/>
                    </a:cubicBezTo>
                    <a:cubicBezTo>
                      <a:pt x="2941" y="2921"/>
                      <a:pt x="3319" y="5202"/>
                      <a:pt x="3581" y="6739"/>
                    </a:cubicBezTo>
                    <a:cubicBezTo>
                      <a:pt x="4061" y="9550"/>
                      <a:pt x="4590" y="14787"/>
                      <a:pt x="5071" y="21483"/>
                    </a:cubicBezTo>
                    <a:lnTo>
                      <a:pt x="5086" y="21692"/>
                    </a:lnTo>
                    <a:cubicBezTo>
                      <a:pt x="4350" y="22338"/>
                      <a:pt x="3499" y="22824"/>
                      <a:pt x="3408" y="22874"/>
                    </a:cubicBezTo>
                    <a:cubicBezTo>
                      <a:pt x="3287" y="22906"/>
                      <a:pt x="2041" y="23239"/>
                      <a:pt x="1058" y="23888"/>
                    </a:cubicBezTo>
                    <a:cubicBezTo>
                      <a:pt x="0" y="24588"/>
                      <a:pt x="305" y="26184"/>
                      <a:pt x="318" y="26251"/>
                    </a:cubicBezTo>
                    <a:lnTo>
                      <a:pt x="328" y="26299"/>
                    </a:lnTo>
                    <a:lnTo>
                      <a:pt x="377" y="26308"/>
                    </a:lnTo>
                    <a:cubicBezTo>
                      <a:pt x="1718" y="26524"/>
                      <a:pt x="3139" y="26597"/>
                      <a:pt x="4440" y="26597"/>
                    </a:cubicBezTo>
                    <a:cubicBezTo>
                      <a:pt x="7020" y="26597"/>
                      <a:pt x="9122" y="26312"/>
                      <a:pt x="9153" y="26308"/>
                    </a:cubicBezTo>
                    <a:lnTo>
                      <a:pt x="9200" y="26301"/>
                    </a:lnTo>
                    <a:lnTo>
                      <a:pt x="9213" y="26254"/>
                    </a:lnTo>
                    <a:cubicBezTo>
                      <a:pt x="9620" y="24635"/>
                      <a:pt x="9313" y="21880"/>
                      <a:pt x="9310" y="21866"/>
                    </a:cubicBezTo>
                    <a:cubicBezTo>
                      <a:pt x="9316" y="21807"/>
                      <a:pt x="9831" y="15820"/>
                      <a:pt x="9503" y="12022"/>
                    </a:cubicBezTo>
                    <a:cubicBezTo>
                      <a:pt x="9279" y="9429"/>
                      <a:pt x="8621" y="6736"/>
                      <a:pt x="8616" y="6724"/>
                    </a:cubicBezTo>
                    <a:cubicBezTo>
                      <a:pt x="8533" y="4326"/>
                      <a:pt x="8413" y="2127"/>
                      <a:pt x="8254" y="75"/>
                    </a:cubicBezTo>
                    <a:cubicBezTo>
                      <a:pt x="8250" y="32"/>
                      <a:pt x="8215" y="1"/>
                      <a:pt x="8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6086;p68">
                <a:extLst>
                  <a:ext uri="{FF2B5EF4-FFF2-40B4-BE49-F238E27FC236}">
                    <a16:creationId xmlns:a16="http://schemas.microsoft.com/office/drawing/2014/main" id="{70D00572-D48C-858F-338B-68A3C33C44D9}"/>
                  </a:ext>
                </a:extLst>
              </p:cNvPr>
              <p:cNvSpPr/>
              <p:nvPr/>
            </p:nvSpPr>
            <p:spPr>
              <a:xfrm>
                <a:off x="2244837" y="3709298"/>
                <a:ext cx="395125" cy="372223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88" extrusionOk="0">
                    <a:moveTo>
                      <a:pt x="6474" y="0"/>
                    </a:moveTo>
                    <a:cubicBezTo>
                      <a:pt x="6211" y="0"/>
                      <a:pt x="5945" y="7"/>
                      <a:pt x="5682" y="21"/>
                    </a:cubicBezTo>
                    <a:cubicBezTo>
                      <a:pt x="5206" y="47"/>
                      <a:pt x="4843" y="129"/>
                      <a:pt x="4647" y="182"/>
                    </a:cubicBezTo>
                    <a:cubicBezTo>
                      <a:pt x="4553" y="207"/>
                      <a:pt x="4491" y="298"/>
                      <a:pt x="4499" y="396"/>
                    </a:cubicBezTo>
                    <a:cubicBezTo>
                      <a:pt x="4609" y="1710"/>
                      <a:pt x="4719" y="2849"/>
                      <a:pt x="4826" y="4342"/>
                    </a:cubicBezTo>
                    <a:lnTo>
                      <a:pt x="4837" y="4498"/>
                    </a:lnTo>
                    <a:cubicBezTo>
                      <a:pt x="4144" y="5098"/>
                      <a:pt x="3362" y="5550"/>
                      <a:pt x="3230" y="5625"/>
                    </a:cubicBezTo>
                    <a:cubicBezTo>
                      <a:pt x="3040" y="5674"/>
                      <a:pt x="1841" y="6002"/>
                      <a:pt x="861" y="6649"/>
                    </a:cubicBezTo>
                    <a:cubicBezTo>
                      <a:pt x="80" y="7166"/>
                      <a:pt x="0" y="8131"/>
                      <a:pt x="27" y="8692"/>
                    </a:cubicBezTo>
                    <a:cubicBezTo>
                      <a:pt x="1432" y="8912"/>
                      <a:pt x="2914" y="8988"/>
                      <a:pt x="4272" y="8988"/>
                    </a:cubicBezTo>
                    <a:cubicBezTo>
                      <a:pt x="6869" y="8988"/>
                      <a:pt x="9007" y="8718"/>
                      <a:pt x="9268" y="8684"/>
                    </a:cubicBezTo>
                    <a:cubicBezTo>
                      <a:pt x="9530" y="7102"/>
                      <a:pt x="9307" y="4948"/>
                      <a:pt x="9281" y="4709"/>
                    </a:cubicBezTo>
                    <a:cubicBezTo>
                      <a:pt x="9298" y="4501"/>
                      <a:pt x="9459" y="2720"/>
                      <a:pt x="9537" y="413"/>
                    </a:cubicBezTo>
                    <a:cubicBezTo>
                      <a:pt x="9541" y="310"/>
                      <a:pt x="9467" y="219"/>
                      <a:pt x="9365" y="206"/>
                    </a:cubicBezTo>
                    <a:cubicBezTo>
                      <a:pt x="8924" y="145"/>
                      <a:pt x="7736" y="0"/>
                      <a:pt x="6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6087;p68">
                <a:extLst>
                  <a:ext uri="{FF2B5EF4-FFF2-40B4-BE49-F238E27FC236}">
                    <a16:creationId xmlns:a16="http://schemas.microsoft.com/office/drawing/2014/main" id="{626CA279-53E5-DCD5-2D22-F217F0C74263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803420" cy="977687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3608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472" y="22292"/>
                      <a:pt x="5095" y="23608"/>
                      <a:pt x="8437" y="23608"/>
                    </a:cubicBezTo>
                    <a:cubicBezTo>
                      <a:pt x="11754" y="23608"/>
                      <a:pt x="17142" y="22632"/>
                      <a:pt x="18319" y="20155"/>
                    </a:cubicBezTo>
                    <a:cubicBezTo>
                      <a:pt x="19400" y="17880"/>
                      <a:pt x="18319" y="10554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6088;p68">
                <a:extLst>
                  <a:ext uri="{FF2B5EF4-FFF2-40B4-BE49-F238E27FC236}">
                    <a16:creationId xmlns:a16="http://schemas.microsoft.com/office/drawing/2014/main" id="{84EAB98C-C9EF-40BE-0CF4-3398334ABC9C}"/>
                  </a:ext>
                </a:extLst>
              </p:cNvPr>
              <p:cNvSpPr/>
              <p:nvPr/>
            </p:nvSpPr>
            <p:spPr>
              <a:xfrm>
                <a:off x="2376077" y="2999087"/>
                <a:ext cx="267406" cy="778128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21142" extrusionOk="0">
                    <a:moveTo>
                      <a:pt x="4867" y="1"/>
                    </a:moveTo>
                    <a:cubicBezTo>
                      <a:pt x="4861" y="1"/>
                      <a:pt x="4855" y="1"/>
                      <a:pt x="4849" y="3"/>
                    </a:cubicBezTo>
                    <a:cubicBezTo>
                      <a:pt x="4464" y="87"/>
                      <a:pt x="3624" y="258"/>
                      <a:pt x="2538" y="395"/>
                    </a:cubicBezTo>
                    <a:cubicBezTo>
                      <a:pt x="2487" y="500"/>
                      <a:pt x="2436" y="610"/>
                      <a:pt x="2385" y="727"/>
                    </a:cubicBezTo>
                    <a:cubicBezTo>
                      <a:pt x="1523" y="1890"/>
                      <a:pt x="724" y="3362"/>
                      <a:pt x="1" y="5117"/>
                    </a:cubicBezTo>
                    <a:cubicBezTo>
                      <a:pt x="100" y="5713"/>
                      <a:pt x="193" y="6262"/>
                      <a:pt x="274" y="6739"/>
                    </a:cubicBezTo>
                    <a:cubicBezTo>
                      <a:pt x="685" y="9147"/>
                      <a:pt x="1132" y="13337"/>
                      <a:pt x="1554" y="18697"/>
                    </a:cubicBezTo>
                    <a:cubicBezTo>
                      <a:pt x="2481" y="19868"/>
                      <a:pt x="4199" y="20693"/>
                      <a:pt x="6059" y="21141"/>
                    </a:cubicBezTo>
                    <a:cubicBezTo>
                      <a:pt x="6185" y="19427"/>
                      <a:pt x="6457" y="15036"/>
                      <a:pt x="6196" y="12022"/>
                    </a:cubicBezTo>
                    <a:cubicBezTo>
                      <a:pt x="5972" y="9429"/>
                      <a:pt x="5314" y="6736"/>
                      <a:pt x="5309" y="6724"/>
                    </a:cubicBezTo>
                    <a:cubicBezTo>
                      <a:pt x="5226" y="4326"/>
                      <a:pt x="5106" y="2127"/>
                      <a:pt x="4947" y="75"/>
                    </a:cubicBezTo>
                    <a:cubicBezTo>
                      <a:pt x="4943" y="32"/>
                      <a:pt x="4908" y="1"/>
                      <a:pt x="4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089;p68">
                <a:extLst>
                  <a:ext uri="{FF2B5EF4-FFF2-40B4-BE49-F238E27FC236}">
                    <a16:creationId xmlns:a16="http://schemas.microsoft.com/office/drawing/2014/main" id="{8ED1DB27-A3C0-30B2-BAB8-D546639867CB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680670" cy="96087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3202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178" y="21594"/>
                      <a:pt x="3021" y="22659"/>
                      <a:pt x="5179" y="23202"/>
                    </a:cubicBezTo>
                    <a:cubicBezTo>
                      <a:pt x="5067" y="23130"/>
                      <a:pt x="2561" y="21490"/>
                      <a:pt x="2742" y="17585"/>
                    </a:cubicBezTo>
                    <a:cubicBezTo>
                      <a:pt x="2878" y="14673"/>
                      <a:pt x="3051" y="6501"/>
                      <a:pt x="4513" y="4206"/>
                    </a:cubicBezTo>
                    <a:cubicBezTo>
                      <a:pt x="5594" y="2509"/>
                      <a:pt x="8431" y="1586"/>
                      <a:pt x="10923" y="1586"/>
                    </a:cubicBezTo>
                    <a:cubicBezTo>
                      <a:pt x="12047" y="1586"/>
                      <a:pt x="13100" y="1774"/>
                      <a:pt x="13890" y="2163"/>
                    </a:cubicBezTo>
                    <a:cubicBezTo>
                      <a:pt x="15494" y="2951"/>
                      <a:pt x="16244" y="4723"/>
                      <a:pt x="16436" y="5242"/>
                    </a:cubicBezTo>
                    <a:cubicBezTo>
                      <a:pt x="16434" y="5236"/>
                      <a:pt x="16432" y="5231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090;p68">
                <a:extLst>
                  <a:ext uri="{FF2B5EF4-FFF2-40B4-BE49-F238E27FC236}">
                    <a16:creationId xmlns:a16="http://schemas.microsoft.com/office/drawing/2014/main" id="{85725469-1083-0DDD-07CE-4D7BC5740D5A}"/>
                  </a:ext>
                </a:extLst>
              </p:cNvPr>
              <p:cNvSpPr/>
              <p:nvPr/>
            </p:nvSpPr>
            <p:spPr>
              <a:xfrm>
                <a:off x="2531873" y="2935320"/>
                <a:ext cx="558087" cy="424860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10259" extrusionOk="0">
                    <a:moveTo>
                      <a:pt x="8006" y="0"/>
                    </a:moveTo>
                    <a:cubicBezTo>
                      <a:pt x="7640" y="0"/>
                      <a:pt x="7275" y="20"/>
                      <a:pt x="6913" y="56"/>
                    </a:cubicBezTo>
                    <a:cubicBezTo>
                      <a:pt x="5997" y="149"/>
                      <a:pt x="5090" y="349"/>
                      <a:pt x="4225" y="677"/>
                    </a:cubicBezTo>
                    <a:cubicBezTo>
                      <a:pt x="3366" y="1007"/>
                      <a:pt x="2530" y="1468"/>
                      <a:pt x="1880" y="2158"/>
                    </a:cubicBezTo>
                    <a:cubicBezTo>
                      <a:pt x="1551" y="2497"/>
                      <a:pt x="1304" y="2925"/>
                      <a:pt x="1133" y="3357"/>
                    </a:cubicBezTo>
                    <a:cubicBezTo>
                      <a:pt x="959" y="3790"/>
                      <a:pt x="831" y="4235"/>
                      <a:pt x="725" y="4681"/>
                    </a:cubicBezTo>
                    <a:cubicBezTo>
                      <a:pt x="305" y="6470"/>
                      <a:pt x="148" y="8291"/>
                      <a:pt x="5" y="10105"/>
                    </a:cubicBezTo>
                    <a:cubicBezTo>
                      <a:pt x="0" y="10183"/>
                      <a:pt x="59" y="10252"/>
                      <a:pt x="137" y="10258"/>
                    </a:cubicBezTo>
                    <a:cubicBezTo>
                      <a:pt x="141" y="10259"/>
                      <a:pt x="145" y="10259"/>
                      <a:pt x="148" y="10259"/>
                    </a:cubicBezTo>
                    <a:cubicBezTo>
                      <a:pt x="222" y="10259"/>
                      <a:pt x="284" y="10201"/>
                      <a:pt x="290" y="10126"/>
                    </a:cubicBezTo>
                    <a:cubicBezTo>
                      <a:pt x="445" y="8322"/>
                      <a:pt x="638" y="6512"/>
                      <a:pt x="1043" y="4758"/>
                    </a:cubicBezTo>
                    <a:cubicBezTo>
                      <a:pt x="1147" y="4321"/>
                      <a:pt x="1270" y="3889"/>
                      <a:pt x="1434" y="3478"/>
                    </a:cubicBezTo>
                    <a:cubicBezTo>
                      <a:pt x="1595" y="3065"/>
                      <a:pt x="1810" y="2693"/>
                      <a:pt x="2114" y="2375"/>
                    </a:cubicBezTo>
                    <a:cubicBezTo>
                      <a:pt x="2711" y="1735"/>
                      <a:pt x="3507" y="1287"/>
                      <a:pt x="4336" y="966"/>
                    </a:cubicBezTo>
                    <a:cubicBezTo>
                      <a:pt x="5170" y="647"/>
                      <a:pt x="6053" y="448"/>
                      <a:pt x="6943" y="354"/>
                    </a:cubicBezTo>
                    <a:cubicBezTo>
                      <a:pt x="7307" y="317"/>
                      <a:pt x="7674" y="297"/>
                      <a:pt x="8040" y="297"/>
                    </a:cubicBezTo>
                    <a:cubicBezTo>
                      <a:pt x="8569" y="297"/>
                      <a:pt x="9098" y="340"/>
                      <a:pt x="9616" y="437"/>
                    </a:cubicBezTo>
                    <a:cubicBezTo>
                      <a:pt x="10490" y="601"/>
                      <a:pt x="11325" y="951"/>
                      <a:pt x="11955" y="1580"/>
                    </a:cubicBezTo>
                    <a:cubicBezTo>
                      <a:pt x="12592" y="2198"/>
                      <a:pt x="13064" y="2982"/>
                      <a:pt x="13422" y="3813"/>
                    </a:cubicBezTo>
                    <a:cubicBezTo>
                      <a:pt x="13426" y="3823"/>
                      <a:pt x="13436" y="3829"/>
                      <a:pt x="13446" y="3829"/>
                    </a:cubicBezTo>
                    <a:cubicBezTo>
                      <a:pt x="13449" y="3829"/>
                      <a:pt x="13452" y="3829"/>
                      <a:pt x="13454" y="3828"/>
                    </a:cubicBezTo>
                    <a:cubicBezTo>
                      <a:pt x="13468" y="3823"/>
                      <a:pt x="13476" y="3808"/>
                      <a:pt x="13472" y="3795"/>
                    </a:cubicBezTo>
                    <a:cubicBezTo>
                      <a:pt x="13212" y="2922"/>
                      <a:pt x="12781" y="2078"/>
                      <a:pt x="12131" y="1404"/>
                    </a:cubicBezTo>
                    <a:cubicBezTo>
                      <a:pt x="11807" y="1069"/>
                      <a:pt x="11424" y="784"/>
                      <a:pt x="11001" y="575"/>
                    </a:cubicBezTo>
                    <a:cubicBezTo>
                      <a:pt x="10575" y="374"/>
                      <a:pt x="10125" y="242"/>
                      <a:pt x="9671" y="152"/>
                    </a:cubicBezTo>
                    <a:cubicBezTo>
                      <a:pt x="9120" y="46"/>
                      <a:pt x="8563" y="0"/>
                      <a:pt x="8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091;p68">
                <a:extLst>
                  <a:ext uri="{FF2B5EF4-FFF2-40B4-BE49-F238E27FC236}">
                    <a16:creationId xmlns:a16="http://schemas.microsoft.com/office/drawing/2014/main" id="{364D3F31-FB2B-BE2A-B236-C0AFB796CD90}"/>
                  </a:ext>
                </a:extLst>
              </p:cNvPr>
              <p:cNvSpPr/>
              <p:nvPr/>
            </p:nvSpPr>
            <p:spPr>
              <a:xfrm>
                <a:off x="2529885" y="2932131"/>
                <a:ext cx="569020" cy="436414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0538" extrusionOk="0">
                    <a:moveTo>
                      <a:pt x="8006" y="130"/>
                    </a:moveTo>
                    <a:cubicBezTo>
                      <a:pt x="10177" y="130"/>
                      <a:pt x="12114" y="887"/>
                      <a:pt x="13139" y="3039"/>
                    </a:cubicBezTo>
                    <a:cubicBezTo>
                      <a:pt x="13260" y="3294"/>
                      <a:pt x="13301" y="3393"/>
                      <a:pt x="13292" y="3393"/>
                    </a:cubicBezTo>
                    <a:cubicBezTo>
                      <a:pt x="13263" y="3393"/>
                      <a:pt x="12757" y="2467"/>
                      <a:pt x="12623" y="2289"/>
                    </a:cubicBezTo>
                    <a:cubicBezTo>
                      <a:pt x="12215" y="1749"/>
                      <a:pt x="11741" y="1292"/>
                      <a:pt x="11144" y="970"/>
                    </a:cubicBezTo>
                    <a:cubicBezTo>
                      <a:pt x="10235" y="479"/>
                      <a:pt x="9122" y="257"/>
                      <a:pt x="7973" y="257"/>
                    </a:cubicBezTo>
                    <a:cubicBezTo>
                      <a:pt x="6095" y="257"/>
                      <a:pt x="4123" y="850"/>
                      <a:pt x="2793" y="1829"/>
                    </a:cubicBezTo>
                    <a:cubicBezTo>
                      <a:pt x="1760" y="2591"/>
                      <a:pt x="1339" y="3608"/>
                      <a:pt x="1043" y="4821"/>
                    </a:cubicBezTo>
                    <a:cubicBezTo>
                      <a:pt x="829" y="5696"/>
                      <a:pt x="691" y="6594"/>
                      <a:pt x="571" y="7486"/>
                    </a:cubicBezTo>
                    <a:cubicBezTo>
                      <a:pt x="523" y="7850"/>
                      <a:pt x="480" y="8214"/>
                      <a:pt x="441" y="8579"/>
                    </a:cubicBezTo>
                    <a:cubicBezTo>
                      <a:pt x="420" y="8769"/>
                      <a:pt x="191" y="9979"/>
                      <a:pt x="109" y="10131"/>
                    </a:cubicBezTo>
                    <a:lnTo>
                      <a:pt x="109" y="10131"/>
                    </a:lnTo>
                    <a:cubicBezTo>
                      <a:pt x="273" y="8054"/>
                      <a:pt x="391" y="5869"/>
                      <a:pt x="1071" y="3884"/>
                    </a:cubicBezTo>
                    <a:cubicBezTo>
                      <a:pt x="1919" y="1411"/>
                      <a:pt x="4551" y="426"/>
                      <a:pt x="6961" y="184"/>
                    </a:cubicBezTo>
                    <a:cubicBezTo>
                      <a:pt x="7313" y="149"/>
                      <a:pt x="7663" y="130"/>
                      <a:pt x="8006" y="130"/>
                    </a:cubicBezTo>
                    <a:close/>
                    <a:moveTo>
                      <a:pt x="8144" y="0"/>
                    </a:moveTo>
                    <a:cubicBezTo>
                      <a:pt x="7258" y="0"/>
                      <a:pt x="6373" y="124"/>
                      <a:pt x="5585" y="306"/>
                    </a:cubicBezTo>
                    <a:cubicBezTo>
                      <a:pt x="3775" y="721"/>
                      <a:pt x="1899" y="1607"/>
                      <a:pt x="1137" y="3408"/>
                    </a:cubicBezTo>
                    <a:cubicBezTo>
                      <a:pt x="259" y="5484"/>
                      <a:pt x="178" y="7966"/>
                      <a:pt x="2" y="10182"/>
                    </a:cubicBezTo>
                    <a:cubicBezTo>
                      <a:pt x="0" y="10201"/>
                      <a:pt x="8" y="10215"/>
                      <a:pt x="20" y="10223"/>
                    </a:cubicBezTo>
                    <a:lnTo>
                      <a:pt x="20" y="10223"/>
                    </a:lnTo>
                    <a:cubicBezTo>
                      <a:pt x="62" y="10281"/>
                      <a:pt x="84" y="10473"/>
                      <a:pt x="127" y="10523"/>
                    </a:cubicBezTo>
                    <a:cubicBezTo>
                      <a:pt x="136" y="10534"/>
                      <a:pt x="148" y="10538"/>
                      <a:pt x="160" y="10538"/>
                    </a:cubicBezTo>
                    <a:cubicBezTo>
                      <a:pt x="174" y="10538"/>
                      <a:pt x="189" y="10532"/>
                      <a:pt x="200" y="10523"/>
                    </a:cubicBezTo>
                    <a:cubicBezTo>
                      <a:pt x="458" y="10301"/>
                      <a:pt x="398" y="10045"/>
                      <a:pt x="438" y="9662"/>
                    </a:cubicBezTo>
                    <a:cubicBezTo>
                      <a:pt x="546" y="8586"/>
                      <a:pt x="652" y="7509"/>
                      <a:pt x="829" y="6440"/>
                    </a:cubicBezTo>
                    <a:cubicBezTo>
                      <a:pt x="1201" y="4194"/>
                      <a:pt x="1759" y="2284"/>
                      <a:pt x="3998" y="1273"/>
                    </a:cubicBezTo>
                    <a:cubicBezTo>
                      <a:pt x="5195" y="733"/>
                      <a:pt x="6646" y="389"/>
                      <a:pt x="8054" y="389"/>
                    </a:cubicBezTo>
                    <a:cubicBezTo>
                      <a:pt x="8830" y="389"/>
                      <a:pt x="9594" y="493"/>
                      <a:pt x="10294" y="727"/>
                    </a:cubicBezTo>
                    <a:cubicBezTo>
                      <a:pt x="11456" y="1116"/>
                      <a:pt x="12284" y="1876"/>
                      <a:pt x="12912" y="2912"/>
                    </a:cubicBezTo>
                    <a:cubicBezTo>
                      <a:pt x="13046" y="3132"/>
                      <a:pt x="13311" y="3836"/>
                      <a:pt x="13554" y="3948"/>
                    </a:cubicBezTo>
                    <a:cubicBezTo>
                      <a:pt x="13561" y="3952"/>
                      <a:pt x="13566" y="3953"/>
                      <a:pt x="13571" y="3953"/>
                    </a:cubicBezTo>
                    <a:cubicBezTo>
                      <a:pt x="13582" y="3953"/>
                      <a:pt x="13587" y="3943"/>
                      <a:pt x="13597" y="3925"/>
                    </a:cubicBezTo>
                    <a:cubicBezTo>
                      <a:pt x="13740" y="3654"/>
                      <a:pt x="13190" y="2846"/>
                      <a:pt x="13040" y="2576"/>
                    </a:cubicBezTo>
                    <a:cubicBezTo>
                      <a:pt x="12662" y="1893"/>
                      <a:pt x="12144" y="1267"/>
                      <a:pt x="11483" y="841"/>
                    </a:cubicBezTo>
                    <a:cubicBezTo>
                      <a:pt x="10528" y="226"/>
                      <a:pt x="9336" y="0"/>
                      <a:pt x="8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092;p68">
                <a:extLst>
                  <a:ext uri="{FF2B5EF4-FFF2-40B4-BE49-F238E27FC236}">
                    <a16:creationId xmlns:a16="http://schemas.microsoft.com/office/drawing/2014/main" id="{235D0F16-3168-5CB6-A071-8C05E25ADD4B}"/>
                  </a:ext>
                </a:extLst>
              </p:cNvPr>
              <p:cNvSpPr/>
              <p:nvPr/>
            </p:nvSpPr>
            <p:spPr>
              <a:xfrm>
                <a:off x="1888019" y="3172619"/>
                <a:ext cx="248356" cy="363278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8772" extrusionOk="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1" y="1267"/>
                      <a:pt x="390" y="3126"/>
                      <a:pt x="734" y="5324"/>
                    </a:cubicBezTo>
                    <a:cubicBezTo>
                      <a:pt x="1122" y="7812"/>
                      <a:pt x="2384" y="8771"/>
                      <a:pt x="3600" y="8771"/>
                    </a:cubicBezTo>
                    <a:cubicBezTo>
                      <a:pt x="3669" y="8771"/>
                      <a:pt x="3738" y="8768"/>
                      <a:pt x="3806" y="8762"/>
                    </a:cubicBezTo>
                    <a:cubicBezTo>
                      <a:pt x="4362" y="8713"/>
                      <a:pt x="5338" y="8566"/>
                      <a:pt x="5792" y="7740"/>
                    </a:cubicBezTo>
                    <a:cubicBezTo>
                      <a:pt x="5895" y="7553"/>
                      <a:pt x="5958" y="7295"/>
                      <a:pt x="5997" y="7006"/>
                    </a:cubicBezTo>
                    <a:lnTo>
                      <a:pt x="5997" y="7006"/>
                    </a:lnTo>
                    <a:cubicBezTo>
                      <a:pt x="5963" y="7129"/>
                      <a:pt x="5923" y="7242"/>
                      <a:pt x="5873" y="7335"/>
                    </a:cubicBezTo>
                    <a:cubicBezTo>
                      <a:pt x="5418" y="8161"/>
                      <a:pt x="4443" y="8309"/>
                      <a:pt x="3887" y="8358"/>
                    </a:cubicBezTo>
                    <a:cubicBezTo>
                      <a:pt x="3819" y="8364"/>
                      <a:pt x="3750" y="8367"/>
                      <a:pt x="3682" y="8367"/>
                    </a:cubicBezTo>
                    <a:cubicBezTo>
                      <a:pt x="2465" y="8367"/>
                      <a:pt x="1203" y="7408"/>
                      <a:pt x="815" y="4919"/>
                    </a:cubicBezTo>
                    <a:cubicBezTo>
                      <a:pt x="506" y="2945"/>
                      <a:pt x="161" y="1244"/>
                      <a:pt x="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093;p68">
                <a:extLst>
                  <a:ext uri="{FF2B5EF4-FFF2-40B4-BE49-F238E27FC236}">
                    <a16:creationId xmlns:a16="http://schemas.microsoft.com/office/drawing/2014/main" id="{C694F6BD-3519-F896-964F-A4DE4575FDA0}"/>
                  </a:ext>
                </a:extLst>
              </p:cNvPr>
              <p:cNvSpPr/>
              <p:nvPr/>
            </p:nvSpPr>
            <p:spPr>
              <a:xfrm>
                <a:off x="1894645" y="3100560"/>
                <a:ext cx="248108" cy="41856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10107" extrusionOk="0">
                    <a:moveTo>
                      <a:pt x="2675" y="0"/>
                    </a:moveTo>
                    <a:cubicBezTo>
                      <a:pt x="2366" y="0"/>
                      <a:pt x="2035" y="51"/>
                      <a:pt x="1683" y="167"/>
                    </a:cubicBezTo>
                    <a:cubicBezTo>
                      <a:pt x="823" y="451"/>
                      <a:pt x="374" y="993"/>
                      <a:pt x="177" y="1740"/>
                    </a:cubicBezTo>
                    <a:cubicBezTo>
                      <a:pt x="1" y="2984"/>
                      <a:pt x="346" y="4685"/>
                      <a:pt x="655" y="6659"/>
                    </a:cubicBezTo>
                    <a:cubicBezTo>
                      <a:pt x="1043" y="9148"/>
                      <a:pt x="2305" y="10107"/>
                      <a:pt x="3522" y="10107"/>
                    </a:cubicBezTo>
                    <a:cubicBezTo>
                      <a:pt x="3590" y="10107"/>
                      <a:pt x="3659" y="10104"/>
                      <a:pt x="3727" y="10098"/>
                    </a:cubicBezTo>
                    <a:cubicBezTo>
                      <a:pt x="4283" y="10049"/>
                      <a:pt x="5258" y="9901"/>
                      <a:pt x="5713" y="9075"/>
                    </a:cubicBezTo>
                    <a:cubicBezTo>
                      <a:pt x="5763" y="8982"/>
                      <a:pt x="5803" y="8869"/>
                      <a:pt x="5837" y="8746"/>
                    </a:cubicBezTo>
                    <a:cubicBezTo>
                      <a:pt x="5990" y="7607"/>
                      <a:pt x="5735" y="5949"/>
                      <a:pt x="5735" y="5949"/>
                    </a:cubicBezTo>
                    <a:cubicBezTo>
                      <a:pt x="5735" y="5949"/>
                      <a:pt x="5873" y="3658"/>
                      <a:pt x="5756" y="2109"/>
                    </a:cubicBezTo>
                    <a:cubicBezTo>
                      <a:pt x="5756" y="2109"/>
                      <a:pt x="4673" y="0"/>
                      <a:pt x="26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6094;p68">
                <a:extLst>
                  <a:ext uri="{FF2B5EF4-FFF2-40B4-BE49-F238E27FC236}">
                    <a16:creationId xmlns:a16="http://schemas.microsoft.com/office/drawing/2014/main" id="{148D6C31-DBC5-C018-CF93-3E1373F9A9E5}"/>
                  </a:ext>
                </a:extLst>
              </p:cNvPr>
              <p:cNvSpPr/>
              <p:nvPr/>
            </p:nvSpPr>
            <p:spPr>
              <a:xfrm>
                <a:off x="1944714" y="3370618"/>
                <a:ext cx="133392" cy="132026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188" extrusionOk="0">
                    <a:moveTo>
                      <a:pt x="214" y="0"/>
                    </a:moveTo>
                    <a:cubicBezTo>
                      <a:pt x="206" y="0"/>
                      <a:pt x="198" y="2"/>
                      <a:pt x="191" y="6"/>
                    </a:cubicBezTo>
                    <a:cubicBezTo>
                      <a:pt x="0" y="101"/>
                      <a:pt x="459" y="1982"/>
                      <a:pt x="975" y="2604"/>
                    </a:cubicBezTo>
                    <a:cubicBezTo>
                      <a:pt x="1297" y="2994"/>
                      <a:pt x="1967" y="3188"/>
                      <a:pt x="2464" y="3188"/>
                    </a:cubicBezTo>
                    <a:cubicBezTo>
                      <a:pt x="2762" y="3188"/>
                      <a:pt x="2998" y="3118"/>
                      <a:pt x="3060" y="2979"/>
                    </a:cubicBezTo>
                    <a:cubicBezTo>
                      <a:pt x="3221" y="2619"/>
                      <a:pt x="3118" y="1800"/>
                      <a:pt x="2518" y="1800"/>
                    </a:cubicBezTo>
                    <a:cubicBezTo>
                      <a:pt x="2499" y="1800"/>
                      <a:pt x="2481" y="1801"/>
                      <a:pt x="2462" y="1803"/>
                    </a:cubicBezTo>
                    <a:cubicBezTo>
                      <a:pt x="2432" y="1805"/>
                      <a:pt x="2403" y="1806"/>
                      <a:pt x="2374" y="1806"/>
                    </a:cubicBezTo>
                    <a:cubicBezTo>
                      <a:pt x="1221" y="1806"/>
                      <a:pt x="478" y="0"/>
                      <a:pt x="2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6095;p68">
                <a:extLst>
                  <a:ext uri="{FF2B5EF4-FFF2-40B4-BE49-F238E27FC236}">
                    <a16:creationId xmlns:a16="http://schemas.microsoft.com/office/drawing/2014/main" id="{E164D477-0CC4-D4DE-3030-828BD3D6BF9F}"/>
                  </a:ext>
                </a:extLst>
              </p:cNvPr>
              <p:cNvSpPr/>
              <p:nvPr/>
            </p:nvSpPr>
            <p:spPr>
              <a:xfrm>
                <a:off x="1886321" y="3165745"/>
                <a:ext cx="252373" cy="373259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9013" extrusionOk="0">
                    <a:moveTo>
                      <a:pt x="444" y="0"/>
                    </a:moveTo>
                    <a:cubicBezTo>
                      <a:pt x="435" y="0"/>
                      <a:pt x="426" y="9"/>
                      <a:pt x="417" y="30"/>
                    </a:cubicBezTo>
                    <a:cubicBezTo>
                      <a:pt x="0" y="1089"/>
                      <a:pt x="295" y="3030"/>
                      <a:pt x="520" y="4443"/>
                    </a:cubicBezTo>
                    <a:cubicBezTo>
                      <a:pt x="738" y="5817"/>
                      <a:pt x="911" y="7417"/>
                      <a:pt x="2033" y="8392"/>
                    </a:cubicBezTo>
                    <a:cubicBezTo>
                      <a:pt x="2517" y="8814"/>
                      <a:pt x="3141" y="9012"/>
                      <a:pt x="3754" y="9012"/>
                    </a:cubicBezTo>
                    <a:cubicBezTo>
                      <a:pt x="4871" y="9012"/>
                      <a:pt x="5952" y="8352"/>
                      <a:pt x="6087" y="7178"/>
                    </a:cubicBezTo>
                    <a:cubicBezTo>
                      <a:pt x="6094" y="7117"/>
                      <a:pt x="6064" y="7083"/>
                      <a:pt x="6030" y="7083"/>
                    </a:cubicBezTo>
                    <a:cubicBezTo>
                      <a:pt x="6003" y="7083"/>
                      <a:pt x="5973" y="7104"/>
                      <a:pt x="5956" y="7150"/>
                    </a:cubicBezTo>
                    <a:cubicBezTo>
                      <a:pt x="5914" y="7259"/>
                      <a:pt x="5696" y="8135"/>
                      <a:pt x="4697" y="8683"/>
                    </a:cubicBezTo>
                    <a:cubicBezTo>
                      <a:pt x="4467" y="8809"/>
                      <a:pt x="4101" y="8830"/>
                      <a:pt x="3847" y="8843"/>
                    </a:cubicBezTo>
                    <a:cubicBezTo>
                      <a:pt x="3798" y="8845"/>
                      <a:pt x="3750" y="8846"/>
                      <a:pt x="3702" y="8846"/>
                    </a:cubicBezTo>
                    <a:cubicBezTo>
                      <a:pt x="3161" y="8846"/>
                      <a:pt x="2693" y="8683"/>
                      <a:pt x="2256" y="8343"/>
                    </a:cubicBezTo>
                    <a:cubicBezTo>
                      <a:pt x="1068" y="7418"/>
                      <a:pt x="894" y="5778"/>
                      <a:pt x="685" y="4397"/>
                    </a:cubicBezTo>
                    <a:cubicBezTo>
                      <a:pt x="307" y="1902"/>
                      <a:pt x="272" y="1073"/>
                      <a:pt x="486" y="166"/>
                    </a:cubicBezTo>
                    <a:cubicBezTo>
                      <a:pt x="502" y="94"/>
                      <a:pt x="474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6096;p68">
                <a:extLst>
                  <a:ext uri="{FF2B5EF4-FFF2-40B4-BE49-F238E27FC236}">
                    <a16:creationId xmlns:a16="http://schemas.microsoft.com/office/drawing/2014/main" id="{15DC49B5-9951-DD17-C81B-02A854B39CED}"/>
                  </a:ext>
                </a:extLst>
              </p:cNvPr>
              <p:cNvSpPr/>
              <p:nvPr/>
            </p:nvSpPr>
            <p:spPr>
              <a:xfrm>
                <a:off x="1861432" y="3102589"/>
                <a:ext cx="291260" cy="421754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10184" extrusionOk="0">
                    <a:moveTo>
                      <a:pt x="2456" y="1"/>
                    </a:moveTo>
                    <a:lnTo>
                      <a:pt x="2456" y="1"/>
                    </a:lnTo>
                    <a:cubicBezTo>
                      <a:pt x="0" y="761"/>
                      <a:pt x="1050" y="4602"/>
                      <a:pt x="1374" y="6633"/>
                    </a:cubicBezTo>
                    <a:cubicBezTo>
                      <a:pt x="1690" y="8327"/>
                      <a:pt x="2756" y="10183"/>
                      <a:pt x="4440" y="10183"/>
                    </a:cubicBezTo>
                    <a:cubicBezTo>
                      <a:pt x="4845" y="10183"/>
                      <a:pt x="5286" y="10076"/>
                      <a:pt x="5760" y="9833"/>
                    </a:cubicBezTo>
                    <a:cubicBezTo>
                      <a:pt x="7033" y="9184"/>
                      <a:pt x="6823" y="7755"/>
                      <a:pt x="6699" y="6532"/>
                    </a:cubicBezTo>
                    <a:cubicBezTo>
                      <a:pt x="6619" y="5735"/>
                      <a:pt x="6656" y="4940"/>
                      <a:pt x="6678" y="4141"/>
                    </a:cubicBezTo>
                    <a:lnTo>
                      <a:pt x="6678" y="4141"/>
                    </a:lnTo>
                    <a:cubicBezTo>
                      <a:pt x="6619" y="4163"/>
                      <a:pt x="6565" y="4179"/>
                      <a:pt x="6520" y="4192"/>
                    </a:cubicBezTo>
                    <a:cubicBezTo>
                      <a:pt x="6444" y="5718"/>
                      <a:pt x="6539" y="6339"/>
                      <a:pt x="6599" y="7675"/>
                    </a:cubicBezTo>
                    <a:cubicBezTo>
                      <a:pt x="6658" y="9035"/>
                      <a:pt x="5583" y="9981"/>
                      <a:pt x="4374" y="9981"/>
                    </a:cubicBezTo>
                    <a:cubicBezTo>
                      <a:pt x="4116" y="9981"/>
                      <a:pt x="3851" y="9938"/>
                      <a:pt x="3591" y="9846"/>
                    </a:cubicBezTo>
                    <a:cubicBezTo>
                      <a:pt x="2239" y="9372"/>
                      <a:pt x="1775" y="7850"/>
                      <a:pt x="1539" y="6588"/>
                    </a:cubicBezTo>
                    <a:cubicBezTo>
                      <a:pt x="1323" y="5231"/>
                      <a:pt x="944" y="3793"/>
                      <a:pt x="1017" y="2414"/>
                    </a:cubicBezTo>
                    <a:cubicBezTo>
                      <a:pt x="1070" y="1400"/>
                      <a:pt x="1622" y="639"/>
                      <a:pt x="2388" y="275"/>
                    </a:cubicBezTo>
                    <a:cubicBezTo>
                      <a:pt x="2407" y="165"/>
                      <a:pt x="2430" y="74"/>
                      <a:pt x="24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6097;p68">
                <a:extLst>
                  <a:ext uri="{FF2B5EF4-FFF2-40B4-BE49-F238E27FC236}">
                    <a16:creationId xmlns:a16="http://schemas.microsoft.com/office/drawing/2014/main" id="{8F72364F-46E4-1B7F-24E8-D8DC4FD00386}"/>
                  </a:ext>
                </a:extLst>
              </p:cNvPr>
              <p:cNvSpPr/>
              <p:nvPr/>
            </p:nvSpPr>
            <p:spPr>
              <a:xfrm>
                <a:off x="1701286" y="1961811"/>
                <a:ext cx="568978" cy="659632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928" extrusionOk="0">
                    <a:moveTo>
                      <a:pt x="3900" y="0"/>
                    </a:moveTo>
                    <a:cubicBezTo>
                      <a:pt x="3676" y="226"/>
                      <a:pt x="3449" y="460"/>
                      <a:pt x="3219" y="703"/>
                    </a:cubicBezTo>
                    <a:cubicBezTo>
                      <a:pt x="1083" y="2963"/>
                      <a:pt x="0" y="5305"/>
                      <a:pt x="186" y="6603"/>
                    </a:cubicBezTo>
                    <a:cubicBezTo>
                      <a:pt x="519" y="8936"/>
                      <a:pt x="5029" y="11911"/>
                      <a:pt x="7401" y="13085"/>
                    </a:cubicBezTo>
                    <a:cubicBezTo>
                      <a:pt x="7401" y="13085"/>
                      <a:pt x="8463" y="15391"/>
                      <a:pt x="8964" y="15650"/>
                    </a:cubicBezTo>
                    <a:cubicBezTo>
                      <a:pt x="9298" y="15822"/>
                      <a:pt x="9709" y="15928"/>
                      <a:pt x="10136" y="15928"/>
                    </a:cubicBezTo>
                    <a:cubicBezTo>
                      <a:pt x="10528" y="15928"/>
                      <a:pt x="10934" y="15839"/>
                      <a:pt x="11306" y="15629"/>
                    </a:cubicBezTo>
                    <a:cubicBezTo>
                      <a:pt x="12183" y="15138"/>
                      <a:pt x="12850" y="13908"/>
                      <a:pt x="12850" y="13908"/>
                    </a:cubicBezTo>
                    <a:cubicBezTo>
                      <a:pt x="13534" y="13867"/>
                      <a:pt x="13739" y="13265"/>
                      <a:pt x="13670" y="13051"/>
                    </a:cubicBezTo>
                    <a:cubicBezTo>
                      <a:pt x="13601" y="12837"/>
                      <a:pt x="13226" y="12484"/>
                      <a:pt x="13226" y="12484"/>
                    </a:cubicBezTo>
                    <a:cubicBezTo>
                      <a:pt x="12999" y="12317"/>
                      <a:pt x="12766" y="12078"/>
                      <a:pt x="12766" y="12078"/>
                    </a:cubicBezTo>
                    <a:lnTo>
                      <a:pt x="12143" y="11124"/>
                    </a:lnTo>
                    <a:cubicBezTo>
                      <a:pt x="12143" y="11124"/>
                      <a:pt x="11440" y="10499"/>
                      <a:pt x="10316" y="10240"/>
                    </a:cubicBezTo>
                    <a:cubicBezTo>
                      <a:pt x="7917" y="9041"/>
                      <a:pt x="5201" y="6253"/>
                      <a:pt x="5201" y="6253"/>
                    </a:cubicBezTo>
                    <a:cubicBezTo>
                      <a:pt x="5853" y="5404"/>
                      <a:pt x="6586" y="4598"/>
                      <a:pt x="7162" y="4000"/>
                    </a:cubicBezTo>
                    <a:cubicBezTo>
                      <a:pt x="5753" y="2775"/>
                      <a:pt x="4580" y="1089"/>
                      <a:pt x="39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6098;p68">
                <a:extLst>
                  <a:ext uri="{FF2B5EF4-FFF2-40B4-BE49-F238E27FC236}">
                    <a16:creationId xmlns:a16="http://schemas.microsoft.com/office/drawing/2014/main" id="{39A3B99C-9E05-CB4A-DE03-3EAAEC0F8B81}"/>
                  </a:ext>
                </a:extLst>
              </p:cNvPr>
              <p:cNvSpPr/>
              <p:nvPr/>
            </p:nvSpPr>
            <p:spPr>
              <a:xfrm>
                <a:off x="1842961" y="1961811"/>
                <a:ext cx="154927" cy="232288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5609" extrusionOk="0">
                    <a:moveTo>
                      <a:pt x="479" y="0"/>
                    </a:moveTo>
                    <a:cubicBezTo>
                      <a:pt x="321" y="158"/>
                      <a:pt x="161" y="328"/>
                      <a:pt x="0" y="494"/>
                    </a:cubicBezTo>
                    <a:cubicBezTo>
                      <a:pt x="391" y="1183"/>
                      <a:pt x="1425" y="2902"/>
                      <a:pt x="2716" y="4288"/>
                    </a:cubicBezTo>
                    <a:cubicBezTo>
                      <a:pt x="2495" y="4748"/>
                      <a:pt x="2296" y="5608"/>
                      <a:pt x="2296" y="5608"/>
                    </a:cubicBezTo>
                    <a:cubicBezTo>
                      <a:pt x="2799" y="5002"/>
                      <a:pt x="3314" y="4444"/>
                      <a:pt x="3741" y="4000"/>
                    </a:cubicBezTo>
                    <a:cubicBezTo>
                      <a:pt x="2332" y="2775"/>
                      <a:pt x="1159" y="1089"/>
                      <a:pt x="479" y="0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6099;p68">
                <a:extLst>
                  <a:ext uri="{FF2B5EF4-FFF2-40B4-BE49-F238E27FC236}">
                    <a16:creationId xmlns:a16="http://schemas.microsoft.com/office/drawing/2014/main" id="{8BA936B3-C778-9925-9D25-8C2B2C2BCF28}"/>
                  </a:ext>
                </a:extLst>
              </p:cNvPr>
              <p:cNvSpPr/>
              <p:nvPr/>
            </p:nvSpPr>
            <p:spPr>
              <a:xfrm>
                <a:off x="1783284" y="2191946"/>
                <a:ext cx="151697" cy="28824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696" extrusionOk="0">
                    <a:moveTo>
                      <a:pt x="1935" y="1"/>
                    </a:moveTo>
                    <a:cubicBezTo>
                      <a:pt x="745" y="1"/>
                      <a:pt x="0" y="206"/>
                      <a:pt x="0" y="206"/>
                    </a:cubicBezTo>
                    <a:cubicBezTo>
                      <a:pt x="82" y="203"/>
                      <a:pt x="162" y="202"/>
                      <a:pt x="242" y="202"/>
                    </a:cubicBezTo>
                    <a:cubicBezTo>
                      <a:pt x="1830" y="202"/>
                      <a:pt x="3221" y="696"/>
                      <a:pt x="3221" y="696"/>
                    </a:cubicBezTo>
                    <a:cubicBezTo>
                      <a:pt x="3357" y="519"/>
                      <a:pt x="3523" y="313"/>
                      <a:pt x="3662" y="142"/>
                    </a:cubicBezTo>
                    <a:cubicBezTo>
                      <a:pt x="3022" y="38"/>
                      <a:pt x="2439" y="1"/>
                      <a:pt x="1935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6100;p68">
                <a:extLst>
                  <a:ext uri="{FF2B5EF4-FFF2-40B4-BE49-F238E27FC236}">
                    <a16:creationId xmlns:a16="http://schemas.microsoft.com/office/drawing/2014/main" id="{585CB278-E427-AFB1-912B-6F22CE2B053C}"/>
                  </a:ext>
                </a:extLst>
              </p:cNvPr>
              <p:cNvSpPr/>
              <p:nvPr/>
            </p:nvSpPr>
            <p:spPr>
              <a:xfrm>
                <a:off x="1679834" y="612557"/>
                <a:ext cx="1448847" cy="1457171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5186" extrusionOk="0">
                    <a:moveTo>
                      <a:pt x="13894" y="1"/>
                    </a:moveTo>
                    <a:cubicBezTo>
                      <a:pt x="8710" y="1"/>
                      <a:pt x="7516" y="2168"/>
                      <a:pt x="7516" y="2168"/>
                    </a:cubicBezTo>
                    <a:cubicBezTo>
                      <a:pt x="4212" y="2768"/>
                      <a:pt x="0" y="6484"/>
                      <a:pt x="0" y="14659"/>
                    </a:cubicBezTo>
                    <a:cubicBezTo>
                      <a:pt x="0" y="22835"/>
                      <a:pt x="3254" y="27445"/>
                      <a:pt x="8383" y="30020"/>
                    </a:cubicBezTo>
                    <a:cubicBezTo>
                      <a:pt x="13709" y="32694"/>
                      <a:pt x="15740" y="33015"/>
                      <a:pt x="18851" y="35084"/>
                    </a:cubicBezTo>
                    <a:cubicBezTo>
                      <a:pt x="18954" y="35151"/>
                      <a:pt x="19072" y="35186"/>
                      <a:pt x="19190" y="35186"/>
                    </a:cubicBezTo>
                    <a:cubicBezTo>
                      <a:pt x="19302" y="35186"/>
                      <a:pt x="19414" y="35155"/>
                      <a:pt x="19514" y="35092"/>
                    </a:cubicBezTo>
                    <a:cubicBezTo>
                      <a:pt x="20688" y="34364"/>
                      <a:pt x="21917" y="33783"/>
                      <a:pt x="23143" y="33318"/>
                    </a:cubicBezTo>
                    <a:cubicBezTo>
                      <a:pt x="23462" y="33197"/>
                      <a:pt x="23613" y="32834"/>
                      <a:pt x="23483" y="32518"/>
                    </a:cubicBezTo>
                    <a:cubicBezTo>
                      <a:pt x="23203" y="31836"/>
                      <a:pt x="22823" y="31051"/>
                      <a:pt x="22306" y="30201"/>
                    </a:cubicBezTo>
                    <a:cubicBezTo>
                      <a:pt x="20497" y="27228"/>
                      <a:pt x="17305" y="25304"/>
                      <a:pt x="17305" y="25304"/>
                    </a:cubicBezTo>
                    <a:lnTo>
                      <a:pt x="17305" y="25304"/>
                    </a:lnTo>
                    <a:cubicBezTo>
                      <a:pt x="17306" y="25304"/>
                      <a:pt x="20540" y="26652"/>
                      <a:pt x="23082" y="29524"/>
                    </a:cubicBezTo>
                    <a:cubicBezTo>
                      <a:pt x="23930" y="30483"/>
                      <a:pt x="24503" y="31402"/>
                      <a:pt x="24893" y="32207"/>
                    </a:cubicBezTo>
                    <a:cubicBezTo>
                      <a:pt x="24996" y="32422"/>
                      <a:pt x="25210" y="32550"/>
                      <a:pt x="25439" y="32550"/>
                    </a:cubicBezTo>
                    <a:cubicBezTo>
                      <a:pt x="25492" y="32550"/>
                      <a:pt x="25547" y="32543"/>
                      <a:pt x="25601" y="32529"/>
                    </a:cubicBezTo>
                    <a:cubicBezTo>
                      <a:pt x="26428" y="32307"/>
                      <a:pt x="27235" y="32132"/>
                      <a:pt x="28003" y="31994"/>
                    </a:cubicBezTo>
                    <a:cubicBezTo>
                      <a:pt x="28336" y="31933"/>
                      <a:pt x="28554" y="31610"/>
                      <a:pt x="28489" y="31278"/>
                    </a:cubicBezTo>
                    <a:cubicBezTo>
                      <a:pt x="27870" y="28122"/>
                      <a:pt x="26510" y="25933"/>
                      <a:pt x="26510" y="25932"/>
                    </a:cubicBezTo>
                    <a:lnTo>
                      <a:pt x="26510" y="25932"/>
                    </a:lnTo>
                    <a:cubicBezTo>
                      <a:pt x="28093" y="27623"/>
                      <a:pt x="28855" y="29667"/>
                      <a:pt x="29222" y="31244"/>
                    </a:cubicBezTo>
                    <a:cubicBezTo>
                      <a:pt x="29287" y="31524"/>
                      <a:pt x="29535" y="31718"/>
                      <a:pt x="29814" y="31718"/>
                    </a:cubicBezTo>
                    <a:cubicBezTo>
                      <a:pt x="29838" y="31718"/>
                      <a:pt x="29862" y="31717"/>
                      <a:pt x="29886" y="31714"/>
                    </a:cubicBezTo>
                    <a:cubicBezTo>
                      <a:pt x="30293" y="31665"/>
                      <a:pt x="30680" y="31627"/>
                      <a:pt x="31043" y="31597"/>
                    </a:cubicBezTo>
                    <a:cubicBezTo>
                      <a:pt x="31372" y="31569"/>
                      <a:pt x="31618" y="31285"/>
                      <a:pt x="31599" y="30955"/>
                    </a:cubicBezTo>
                    <a:cubicBezTo>
                      <a:pt x="31383" y="27178"/>
                      <a:pt x="29565" y="23967"/>
                      <a:pt x="29565" y="23967"/>
                    </a:cubicBezTo>
                    <a:lnTo>
                      <a:pt x="29565" y="23967"/>
                    </a:lnTo>
                    <a:cubicBezTo>
                      <a:pt x="31655" y="25969"/>
                      <a:pt x="32438" y="28993"/>
                      <a:pt x="32732" y="30979"/>
                    </a:cubicBezTo>
                    <a:cubicBezTo>
                      <a:pt x="32776" y="31276"/>
                      <a:pt x="33036" y="31493"/>
                      <a:pt x="33337" y="31493"/>
                    </a:cubicBezTo>
                    <a:cubicBezTo>
                      <a:pt x="33337" y="31493"/>
                      <a:pt x="33338" y="31493"/>
                      <a:pt x="33338" y="31493"/>
                    </a:cubicBezTo>
                    <a:cubicBezTo>
                      <a:pt x="33402" y="31493"/>
                      <a:pt x="33463" y="31493"/>
                      <a:pt x="33520" y="31493"/>
                    </a:cubicBezTo>
                    <a:cubicBezTo>
                      <a:pt x="33601" y="31493"/>
                      <a:pt x="33675" y="31493"/>
                      <a:pt x="33743" y="31494"/>
                    </a:cubicBezTo>
                    <a:cubicBezTo>
                      <a:pt x="33745" y="31494"/>
                      <a:pt x="33748" y="31494"/>
                      <a:pt x="33750" y="31494"/>
                    </a:cubicBezTo>
                    <a:cubicBezTo>
                      <a:pt x="34022" y="31494"/>
                      <a:pt x="34262" y="31314"/>
                      <a:pt x="34336" y="31051"/>
                    </a:cubicBezTo>
                    <a:cubicBezTo>
                      <a:pt x="34984" y="28736"/>
                      <a:pt x="34356" y="25875"/>
                      <a:pt x="31217" y="21919"/>
                    </a:cubicBezTo>
                    <a:cubicBezTo>
                      <a:pt x="26831" y="16394"/>
                      <a:pt x="29028" y="13338"/>
                      <a:pt x="26883" y="8672"/>
                    </a:cubicBezTo>
                    <a:cubicBezTo>
                      <a:pt x="23964" y="2323"/>
                      <a:pt x="19077" y="1"/>
                      <a:pt x="13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6101;p68">
                <a:extLst>
                  <a:ext uri="{FF2B5EF4-FFF2-40B4-BE49-F238E27FC236}">
                    <a16:creationId xmlns:a16="http://schemas.microsoft.com/office/drawing/2014/main" id="{FC328184-8A2E-2A77-6C01-F5D37900E5B2}"/>
                  </a:ext>
                </a:extLst>
              </p:cNvPr>
              <p:cNvSpPr/>
              <p:nvPr/>
            </p:nvSpPr>
            <p:spPr>
              <a:xfrm>
                <a:off x="1683685" y="1123227"/>
                <a:ext cx="1207324" cy="946503"/>
              </a:xfrm>
              <a:custGeom>
                <a:avLst/>
                <a:gdLst/>
                <a:ahLst/>
                <a:cxnLst/>
                <a:rect l="l" t="t" r="r" b="b"/>
                <a:pathLst>
                  <a:path w="29153" h="22855" extrusionOk="0">
                    <a:moveTo>
                      <a:pt x="2240" y="0"/>
                    </a:moveTo>
                    <a:cubicBezTo>
                      <a:pt x="2007" y="1699"/>
                      <a:pt x="2197" y="3324"/>
                      <a:pt x="2225" y="4716"/>
                    </a:cubicBezTo>
                    <a:cubicBezTo>
                      <a:pt x="1837" y="4510"/>
                      <a:pt x="1430" y="4406"/>
                      <a:pt x="1017" y="4406"/>
                    </a:cubicBezTo>
                    <a:cubicBezTo>
                      <a:pt x="733" y="4406"/>
                      <a:pt x="447" y="4455"/>
                      <a:pt x="162" y="4554"/>
                    </a:cubicBezTo>
                    <a:cubicBezTo>
                      <a:pt x="107" y="4574"/>
                      <a:pt x="53" y="4598"/>
                      <a:pt x="0" y="4622"/>
                    </a:cubicBezTo>
                    <a:cubicBezTo>
                      <a:pt x="179" y="6779"/>
                      <a:pt x="617" y="8653"/>
                      <a:pt x="1281" y="10282"/>
                    </a:cubicBezTo>
                    <a:cubicBezTo>
                      <a:pt x="1366" y="10289"/>
                      <a:pt x="1451" y="10294"/>
                      <a:pt x="1536" y="10294"/>
                    </a:cubicBezTo>
                    <a:cubicBezTo>
                      <a:pt x="1726" y="10294"/>
                      <a:pt x="1917" y="10273"/>
                      <a:pt x="2105" y="10227"/>
                    </a:cubicBezTo>
                    <a:cubicBezTo>
                      <a:pt x="2632" y="13923"/>
                      <a:pt x="6102" y="16295"/>
                      <a:pt x="11669" y="16758"/>
                    </a:cubicBezTo>
                    <a:lnTo>
                      <a:pt x="11669" y="17662"/>
                    </a:lnTo>
                    <a:cubicBezTo>
                      <a:pt x="11524" y="17598"/>
                      <a:pt x="11213" y="17484"/>
                      <a:pt x="10792" y="17441"/>
                    </a:cubicBezTo>
                    <a:lnTo>
                      <a:pt x="10637" y="17426"/>
                    </a:lnTo>
                    <a:lnTo>
                      <a:pt x="10636" y="17540"/>
                    </a:lnTo>
                    <a:cubicBezTo>
                      <a:pt x="10454" y="17527"/>
                      <a:pt x="10273" y="17521"/>
                      <a:pt x="10094" y="17521"/>
                    </a:cubicBezTo>
                    <a:cubicBezTo>
                      <a:pt x="9804" y="17521"/>
                      <a:pt x="9518" y="17538"/>
                      <a:pt x="9240" y="17571"/>
                    </a:cubicBezTo>
                    <a:lnTo>
                      <a:pt x="9095" y="17599"/>
                    </a:lnTo>
                    <a:lnTo>
                      <a:pt x="9105" y="17661"/>
                    </a:lnTo>
                    <a:cubicBezTo>
                      <a:pt x="8891" y="17691"/>
                      <a:pt x="8682" y="17732"/>
                      <a:pt x="8476" y="17782"/>
                    </a:cubicBezTo>
                    <a:cubicBezTo>
                      <a:pt x="13662" y="20369"/>
                      <a:pt x="15683" y="20709"/>
                      <a:pt x="18758" y="22753"/>
                    </a:cubicBezTo>
                    <a:cubicBezTo>
                      <a:pt x="18861" y="22820"/>
                      <a:pt x="18979" y="22855"/>
                      <a:pt x="19097" y="22855"/>
                    </a:cubicBezTo>
                    <a:cubicBezTo>
                      <a:pt x="19209" y="22855"/>
                      <a:pt x="19321" y="22824"/>
                      <a:pt x="19421" y="22761"/>
                    </a:cubicBezTo>
                    <a:cubicBezTo>
                      <a:pt x="20431" y="22134"/>
                      <a:pt x="21483" y="21622"/>
                      <a:pt x="22539" y="21193"/>
                    </a:cubicBezTo>
                    <a:cubicBezTo>
                      <a:pt x="21548" y="19759"/>
                      <a:pt x="20524" y="19241"/>
                      <a:pt x="19193" y="18926"/>
                    </a:cubicBezTo>
                    <a:cubicBezTo>
                      <a:pt x="18908" y="18853"/>
                      <a:pt x="18625" y="18785"/>
                      <a:pt x="18352" y="18722"/>
                    </a:cubicBezTo>
                    <a:lnTo>
                      <a:pt x="18362" y="18649"/>
                    </a:lnTo>
                    <a:lnTo>
                      <a:pt x="18235" y="18620"/>
                    </a:lnTo>
                    <a:cubicBezTo>
                      <a:pt x="17914" y="18547"/>
                      <a:pt x="17611" y="18482"/>
                      <a:pt x="17333" y="18425"/>
                    </a:cubicBezTo>
                    <a:lnTo>
                      <a:pt x="17354" y="18351"/>
                    </a:lnTo>
                    <a:lnTo>
                      <a:pt x="17205" y="18321"/>
                    </a:lnTo>
                    <a:cubicBezTo>
                      <a:pt x="16507" y="18178"/>
                      <a:pt x="15988" y="18166"/>
                      <a:pt x="15966" y="18165"/>
                    </a:cubicBezTo>
                    <a:lnTo>
                      <a:pt x="15931" y="18164"/>
                    </a:lnTo>
                    <a:lnTo>
                      <a:pt x="15931" y="16758"/>
                    </a:lnTo>
                    <a:cubicBezTo>
                      <a:pt x="17702" y="16611"/>
                      <a:pt x="19260" y="16270"/>
                      <a:pt x="20578" y="15755"/>
                    </a:cubicBezTo>
                    <a:cubicBezTo>
                      <a:pt x="18944" y="14017"/>
                      <a:pt x="17212" y="12973"/>
                      <a:pt x="17212" y="12973"/>
                    </a:cubicBezTo>
                    <a:lnTo>
                      <a:pt x="17212" y="12973"/>
                    </a:lnTo>
                    <a:cubicBezTo>
                      <a:pt x="17212" y="12973"/>
                      <a:pt x="19156" y="13784"/>
                      <a:pt x="21214" y="15485"/>
                    </a:cubicBezTo>
                    <a:cubicBezTo>
                      <a:pt x="23665" y="14354"/>
                      <a:pt x="25164" y="12553"/>
                      <a:pt x="25495" y="10227"/>
                    </a:cubicBezTo>
                    <a:cubicBezTo>
                      <a:pt x="25689" y="10274"/>
                      <a:pt x="25886" y="10297"/>
                      <a:pt x="26082" y="10297"/>
                    </a:cubicBezTo>
                    <a:cubicBezTo>
                      <a:pt x="26868" y="10297"/>
                      <a:pt x="27633" y="9925"/>
                      <a:pt x="28159" y="9252"/>
                    </a:cubicBezTo>
                    <a:cubicBezTo>
                      <a:pt x="28887" y="8323"/>
                      <a:pt x="29152" y="7114"/>
                      <a:pt x="28852" y="6097"/>
                    </a:cubicBezTo>
                    <a:cubicBezTo>
                      <a:pt x="28629" y="5341"/>
                      <a:pt x="28127" y="4792"/>
                      <a:pt x="27438" y="4554"/>
                    </a:cubicBezTo>
                    <a:cubicBezTo>
                      <a:pt x="27154" y="4455"/>
                      <a:pt x="26867" y="4406"/>
                      <a:pt x="26584" y="4406"/>
                    </a:cubicBezTo>
                    <a:cubicBezTo>
                      <a:pt x="26171" y="4406"/>
                      <a:pt x="25764" y="4510"/>
                      <a:pt x="25376" y="4716"/>
                    </a:cubicBezTo>
                    <a:cubicBezTo>
                      <a:pt x="25404" y="3324"/>
                      <a:pt x="25593" y="1699"/>
                      <a:pt x="25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6102;p68">
                <a:extLst>
                  <a:ext uri="{FF2B5EF4-FFF2-40B4-BE49-F238E27FC236}">
                    <a16:creationId xmlns:a16="http://schemas.microsoft.com/office/drawing/2014/main" id="{0BD2C66F-66A1-4C47-2C19-27BB2B241DB0}"/>
                  </a:ext>
                </a:extLst>
              </p:cNvPr>
              <p:cNvSpPr/>
              <p:nvPr/>
            </p:nvSpPr>
            <p:spPr>
              <a:xfrm>
                <a:off x="1762536" y="1407076"/>
                <a:ext cx="758155" cy="606416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14643" extrusionOk="0">
                    <a:moveTo>
                      <a:pt x="76" y="1"/>
                    </a:moveTo>
                    <a:cubicBezTo>
                      <a:pt x="73" y="1"/>
                      <a:pt x="70" y="1"/>
                      <a:pt x="68" y="1"/>
                    </a:cubicBezTo>
                    <a:cubicBezTo>
                      <a:pt x="28" y="5"/>
                      <a:pt x="0" y="41"/>
                      <a:pt x="5" y="80"/>
                    </a:cubicBezTo>
                    <a:cubicBezTo>
                      <a:pt x="6" y="92"/>
                      <a:pt x="143" y="1360"/>
                      <a:pt x="620" y="2884"/>
                    </a:cubicBezTo>
                    <a:cubicBezTo>
                      <a:pt x="1062" y="4294"/>
                      <a:pt x="1893" y="6218"/>
                      <a:pt x="3347" y="7381"/>
                    </a:cubicBezTo>
                    <a:cubicBezTo>
                      <a:pt x="4454" y="8266"/>
                      <a:pt x="6588" y="8959"/>
                      <a:pt x="8848" y="9692"/>
                    </a:cubicBezTo>
                    <a:cubicBezTo>
                      <a:pt x="12401" y="10846"/>
                      <a:pt x="16427" y="12153"/>
                      <a:pt x="18168" y="14613"/>
                    </a:cubicBezTo>
                    <a:cubicBezTo>
                      <a:pt x="18182" y="14633"/>
                      <a:pt x="18203" y="14643"/>
                      <a:pt x="18225" y="14643"/>
                    </a:cubicBezTo>
                    <a:cubicBezTo>
                      <a:pt x="18240" y="14643"/>
                      <a:pt x="18254" y="14639"/>
                      <a:pt x="18267" y="14630"/>
                    </a:cubicBezTo>
                    <a:cubicBezTo>
                      <a:pt x="18299" y="14607"/>
                      <a:pt x="18306" y="14563"/>
                      <a:pt x="18284" y="14530"/>
                    </a:cubicBezTo>
                    <a:cubicBezTo>
                      <a:pt x="16516" y="12031"/>
                      <a:pt x="12466" y="10717"/>
                      <a:pt x="8891" y="9557"/>
                    </a:cubicBezTo>
                    <a:cubicBezTo>
                      <a:pt x="6645" y="8827"/>
                      <a:pt x="4523" y="8138"/>
                      <a:pt x="3436" y="7269"/>
                    </a:cubicBezTo>
                    <a:cubicBezTo>
                      <a:pt x="705" y="5084"/>
                      <a:pt x="151" y="115"/>
                      <a:pt x="146" y="64"/>
                    </a:cubicBezTo>
                    <a:cubicBezTo>
                      <a:pt x="143" y="28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6103;p68">
                <a:extLst>
                  <a:ext uri="{FF2B5EF4-FFF2-40B4-BE49-F238E27FC236}">
                    <a16:creationId xmlns:a16="http://schemas.microsoft.com/office/drawing/2014/main" id="{D034A4B9-6692-F91B-4632-C14FB0FF2846}"/>
                  </a:ext>
                </a:extLst>
              </p:cNvPr>
              <p:cNvSpPr/>
              <p:nvPr/>
            </p:nvSpPr>
            <p:spPr>
              <a:xfrm>
                <a:off x="2217670" y="1565110"/>
                <a:ext cx="387215" cy="418192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10098" extrusionOk="0">
                    <a:moveTo>
                      <a:pt x="82" y="0"/>
                    </a:moveTo>
                    <a:cubicBezTo>
                      <a:pt x="59" y="0"/>
                      <a:pt x="37" y="11"/>
                      <a:pt x="23" y="32"/>
                    </a:cubicBezTo>
                    <a:cubicBezTo>
                      <a:pt x="0" y="64"/>
                      <a:pt x="9" y="108"/>
                      <a:pt x="41" y="131"/>
                    </a:cubicBezTo>
                    <a:cubicBezTo>
                      <a:pt x="121" y="184"/>
                      <a:pt x="7972" y="5550"/>
                      <a:pt x="9202" y="10045"/>
                    </a:cubicBezTo>
                    <a:cubicBezTo>
                      <a:pt x="9209" y="10076"/>
                      <a:pt x="9239" y="10097"/>
                      <a:pt x="9270" y="10097"/>
                    </a:cubicBezTo>
                    <a:cubicBezTo>
                      <a:pt x="9277" y="10097"/>
                      <a:pt x="9283" y="10096"/>
                      <a:pt x="9289" y="10094"/>
                    </a:cubicBezTo>
                    <a:cubicBezTo>
                      <a:pt x="9327" y="10084"/>
                      <a:pt x="9349" y="10045"/>
                      <a:pt x="9339" y="10006"/>
                    </a:cubicBezTo>
                    <a:cubicBezTo>
                      <a:pt x="8096" y="5462"/>
                      <a:pt x="201" y="66"/>
                      <a:pt x="122" y="12"/>
                    </a:cubicBezTo>
                    <a:cubicBezTo>
                      <a:pt x="110" y="4"/>
                      <a:pt x="96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6104;p68">
                <a:extLst>
                  <a:ext uri="{FF2B5EF4-FFF2-40B4-BE49-F238E27FC236}">
                    <a16:creationId xmlns:a16="http://schemas.microsoft.com/office/drawing/2014/main" id="{77F9B63C-E205-D04A-FD86-0510D5D7DCEF}"/>
                  </a:ext>
                </a:extLst>
              </p:cNvPr>
              <p:cNvSpPr/>
              <p:nvPr/>
            </p:nvSpPr>
            <p:spPr>
              <a:xfrm>
                <a:off x="2069078" y="1517360"/>
                <a:ext cx="502676" cy="39044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9428" extrusionOk="0">
                    <a:moveTo>
                      <a:pt x="83" y="0"/>
                    </a:moveTo>
                    <a:cubicBezTo>
                      <a:pt x="72" y="0"/>
                      <a:pt x="60" y="3"/>
                      <a:pt x="50" y="8"/>
                    </a:cubicBezTo>
                    <a:cubicBezTo>
                      <a:pt x="15" y="26"/>
                      <a:pt x="1" y="70"/>
                      <a:pt x="19" y="104"/>
                    </a:cubicBezTo>
                    <a:cubicBezTo>
                      <a:pt x="1086" y="2195"/>
                      <a:pt x="4396" y="4220"/>
                      <a:pt x="7317" y="6005"/>
                    </a:cubicBezTo>
                    <a:cubicBezTo>
                      <a:pt x="9367" y="7259"/>
                      <a:pt x="11303" y="8444"/>
                      <a:pt x="11998" y="9398"/>
                    </a:cubicBezTo>
                    <a:cubicBezTo>
                      <a:pt x="12012" y="9417"/>
                      <a:pt x="12034" y="9428"/>
                      <a:pt x="12056" y="9428"/>
                    </a:cubicBezTo>
                    <a:cubicBezTo>
                      <a:pt x="12071" y="9428"/>
                      <a:pt x="12086" y="9423"/>
                      <a:pt x="12098" y="9414"/>
                    </a:cubicBezTo>
                    <a:cubicBezTo>
                      <a:pt x="12130" y="9390"/>
                      <a:pt x="12137" y="9346"/>
                      <a:pt x="12114" y="9314"/>
                    </a:cubicBezTo>
                    <a:cubicBezTo>
                      <a:pt x="11402" y="8336"/>
                      <a:pt x="9543" y="7200"/>
                      <a:pt x="7391" y="5884"/>
                    </a:cubicBezTo>
                    <a:cubicBezTo>
                      <a:pt x="4487" y="4107"/>
                      <a:pt x="1195" y="2094"/>
                      <a:pt x="146" y="39"/>
                    </a:cubicBezTo>
                    <a:cubicBezTo>
                      <a:pt x="133" y="15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6105;p68">
                <a:extLst>
                  <a:ext uri="{FF2B5EF4-FFF2-40B4-BE49-F238E27FC236}">
                    <a16:creationId xmlns:a16="http://schemas.microsoft.com/office/drawing/2014/main" id="{9A32397A-A963-3177-3656-D3BFC8A5A85D}"/>
                  </a:ext>
                </a:extLst>
              </p:cNvPr>
              <p:cNvSpPr/>
              <p:nvPr/>
            </p:nvSpPr>
            <p:spPr>
              <a:xfrm>
                <a:off x="2474184" y="1554840"/>
                <a:ext cx="266826" cy="378021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9128" extrusionOk="0">
                    <a:moveTo>
                      <a:pt x="82" y="0"/>
                    </a:moveTo>
                    <a:cubicBezTo>
                      <a:pt x="58" y="0"/>
                      <a:pt x="35" y="12"/>
                      <a:pt x="21" y="33"/>
                    </a:cubicBezTo>
                    <a:cubicBezTo>
                      <a:pt x="0" y="67"/>
                      <a:pt x="10" y="110"/>
                      <a:pt x="43" y="132"/>
                    </a:cubicBezTo>
                    <a:cubicBezTo>
                      <a:pt x="97" y="167"/>
                      <a:pt x="5471" y="3679"/>
                      <a:pt x="6295" y="9066"/>
                    </a:cubicBezTo>
                    <a:cubicBezTo>
                      <a:pt x="6300" y="9102"/>
                      <a:pt x="6331" y="9127"/>
                      <a:pt x="6366" y="9127"/>
                    </a:cubicBezTo>
                    <a:cubicBezTo>
                      <a:pt x="6369" y="9127"/>
                      <a:pt x="6373" y="9127"/>
                      <a:pt x="6376" y="9126"/>
                    </a:cubicBezTo>
                    <a:cubicBezTo>
                      <a:pt x="6415" y="9120"/>
                      <a:pt x="6442" y="9083"/>
                      <a:pt x="6436" y="9045"/>
                    </a:cubicBezTo>
                    <a:cubicBezTo>
                      <a:pt x="5602" y="3594"/>
                      <a:pt x="175" y="47"/>
                      <a:pt x="120" y="12"/>
                    </a:cubicBez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6106;p68">
                <a:extLst>
                  <a:ext uri="{FF2B5EF4-FFF2-40B4-BE49-F238E27FC236}">
                    <a16:creationId xmlns:a16="http://schemas.microsoft.com/office/drawing/2014/main" id="{6660BB05-89DB-EBFC-53A3-7A09804CCE04}"/>
                  </a:ext>
                </a:extLst>
              </p:cNvPr>
              <p:cNvSpPr/>
              <p:nvPr/>
            </p:nvSpPr>
            <p:spPr>
              <a:xfrm>
                <a:off x="2569228" y="1461411"/>
                <a:ext cx="200482" cy="45720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1040" extrusionOk="0">
                    <a:moveTo>
                      <a:pt x="79" y="0"/>
                    </a:moveTo>
                    <a:cubicBezTo>
                      <a:pt x="59" y="0"/>
                      <a:pt x="40" y="9"/>
                      <a:pt x="25" y="25"/>
                    </a:cubicBezTo>
                    <a:cubicBezTo>
                      <a:pt x="0" y="55"/>
                      <a:pt x="3" y="100"/>
                      <a:pt x="32" y="126"/>
                    </a:cubicBezTo>
                    <a:cubicBezTo>
                      <a:pt x="79" y="166"/>
                      <a:pt x="4697" y="4268"/>
                      <a:pt x="4697" y="10968"/>
                    </a:cubicBezTo>
                    <a:cubicBezTo>
                      <a:pt x="4697" y="11008"/>
                      <a:pt x="4730" y="11040"/>
                      <a:pt x="4769" y="11040"/>
                    </a:cubicBezTo>
                    <a:cubicBezTo>
                      <a:pt x="4808" y="11040"/>
                      <a:pt x="4841" y="11008"/>
                      <a:pt x="4841" y="10968"/>
                    </a:cubicBezTo>
                    <a:cubicBezTo>
                      <a:pt x="4841" y="4201"/>
                      <a:pt x="174" y="59"/>
                      <a:pt x="127" y="18"/>
                    </a:cubicBezTo>
                    <a:cubicBezTo>
                      <a:pt x="113" y="6"/>
                      <a:pt x="96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6107;p68">
                <a:extLst>
                  <a:ext uri="{FF2B5EF4-FFF2-40B4-BE49-F238E27FC236}">
                    <a16:creationId xmlns:a16="http://schemas.microsoft.com/office/drawing/2014/main" id="{00D39132-1A39-8496-5286-84AE002E74D5}"/>
                  </a:ext>
                </a:extLst>
              </p:cNvPr>
              <p:cNvSpPr/>
              <p:nvPr/>
            </p:nvSpPr>
            <p:spPr>
              <a:xfrm>
                <a:off x="2695539" y="1321226"/>
                <a:ext cx="226200" cy="578172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3961" extrusionOk="0">
                    <a:moveTo>
                      <a:pt x="71" y="1"/>
                    </a:moveTo>
                    <a:cubicBezTo>
                      <a:pt x="32" y="1"/>
                      <a:pt x="1" y="33"/>
                      <a:pt x="1" y="72"/>
                    </a:cubicBezTo>
                    <a:cubicBezTo>
                      <a:pt x="1" y="979"/>
                      <a:pt x="815" y="2487"/>
                      <a:pt x="1847" y="4397"/>
                    </a:cubicBezTo>
                    <a:cubicBezTo>
                      <a:pt x="3377" y="7230"/>
                      <a:pt x="5281" y="10755"/>
                      <a:pt x="5318" y="13890"/>
                    </a:cubicBezTo>
                    <a:cubicBezTo>
                      <a:pt x="5319" y="13928"/>
                      <a:pt x="5350" y="13960"/>
                      <a:pt x="5390" y="13960"/>
                    </a:cubicBezTo>
                    <a:cubicBezTo>
                      <a:pt x="5390" y="13960"/>
                      <a:pt x="5391" y="13960"/>
                      <a:pt x="5391" y="13960"/>
                    </a:cubicBezTo>
                    <a:cubicBezTo>
                      <a:pt x="5430" y="13960"/>
                      <a:pt x="5461" y="13927"/>
                      <a:pt x="5461" y="13888"/>
                    </a:cubicBezTo>
                    <a:cubicBezTo>
                      <a:pt x="5424" y="10718"/>
                      <a:pt x="3510" y="7176"/>
                      <a:pt x="1972" y="4330"/>
                    </a:cubicBezTo>
                    <a:cubicBezTo>
                      <a:pt x="991" y="2513"/>
                      <a:pt x="143" y="943"/>
                      <a:pt x="143" y="72"/>
                    </a:cubicBezTo>
                    <a:cubicBezTo>
                      <a:pt x="143" y="33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6108;p68">
                <a:extLst>
                  <a:ext uri="{FF2B5EF4-FFF2-40B4-BE49-F238E27FC236}">
                    <a16:creationId xmlns:a16="http://schemas.microsoft.com/office/drawing/2014/main" id="{6A621C5A-A2BF-059D-928C-12642CE8AE6A}"/>
                  </a:ext>
                </a:extLst>
              </p:cNvPr>
              <p:cNvSpPr/>
              <p:nvPr/>
            </p:nvSpPr>
            <p:spPr>
              <a:xfrm>
                <a:off x="2818495" y="1384216"/>
                <a:ext cx="261484" cy="515182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12440" extrusionOk="0">
                    <a:moveTo>
                      <a:pt x="81" y="0"/>
                    </a:moveTo>
                    <a:cubicBezTo>
                      <a:pt x="68" y="0"/>
                      <a:pt x="54" y="4"/>
                      <a:pt x="42" y="12"/>
                    </a:cubicBezTo>
                    <a:cubicBezTo>
                      <a:pt x="9" y="34"/>
                      <a:pt x="0" y="78"/>
                      <a:pt x="22" y="112"/>
                    </a:cubicBezTo>
                    <a:cubicBezTo>
                      <a:pt x="271" y="490"/>
                      <a:pt x="603" y="946"/>
                      <a:pt x="985" y="1475"/>
                    </a:cubicBezTo>
                    <a:cubicBezTo>
                      <a:pt x="2922" y="4150"/>
                      <a:pt x="6163" y="8626"/>
                      <a:pt x="5571" y="12356"/>
                    </a:cubicBezTo>
                    <a:cubicBezTo>
                      <a:pt x="5565" y="12395"/>
                      <a:pt x="5591" y="12432"/>
                      <a:pt x="5630" y="12438"/>
                    </a:cubicBezTo>
                    <a:cubicBezTo>
                      <a:pt x="5634" y="12439"/>
                      <a:pt x="5638" y="12439"/>
                      <a:pt x="5642" y="12439"/>
                    </a:cubicBezTo>
                    <a:cubicBezTo>
                      <a:pt x="5676" y="12439"/>
                      <a:pt x="5706" y="12414"/>
                      <a:pt x="5712" y="12379"/>
                    </a:cubicBezTo>
                    <a:cubicBezTo>
                      <a:pt x="6313" y="8590"/>
                      <a:pt x="3051" y="4084"/>
                      <a:pt x="1101" y="1392"/>
                    </a:cubicBezTo>
                    <a:cubicBezTo>
                      <a:pt x="719" y="864"/>
                      <a:pt x="389" y="408"/>
                      <a:pt x="141" y="32"/>
                    </a:cubicBezTo>
                    <a:cubicBezTo>
                      <a:pt x="127" y="12"/>
                      <a:pt x="10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6109;p68">
                <a:extLst>
                  <a:ext uri="{FF2B5EF4-FFF2-40B4-BE49-F238E27FC236}">
                    <a16:creationId xmlns:a16="http://schemas.microsoft.com/office/drawing/2014/main" id="{E2138701-9A28-A005-4DA3-B5BCA51DB2BF}"/>
                  </a:ext>
                </a:extLst>
              </p:cNvPr>
              <p:cNvSpPr/>
              <p:nvPr/>
            </p:nvSpPr>
            <p:spPr>
              <a:xfrm>
                <a:off x="1845777" y="1833180"/>
                <a:ext cx="194022" cy="30645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7400" extrusionOk="0">
                    <a:moveTo>
                      <a:pt x="4685" y="1"/>
                    </a:moveTo>
                    <a:cubicBezTo>
                      <a:pt x="3436" y="383"/>
                      <a:pt x="1515" y="1458"/>
                      <a:pt x="0" y="3106"/>
                    </a:cubicBezTo>
                    <a:cubicBezTo>
                      <a:pt x="680" y="4195"/>
                      <a:pt x="2342" y="6375"/>
                      <a:pt x="3625" y="7400"/>
                    </a:cubicBezTo>
                    <a:cubicBezTo>
                      <a:pt x="4212" y="6788"/>
                      <a:pt x="4685" y="6099"/>
                      <a:pt x="4685" y="6099"/>
                    </a:cubicBezTo>
                    <a:lnTo>
                      <a:pt x="46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6110;p68">
                <a:extLst>
                  <a:ext uri="{FF2B5EF4-FFF2-40B4-BE49-F238E27FC236}">
                    <a16:creationId xmlns:a16="http://schemas.microsoft.com/office/drawing/2014/main" id="{1B4AE79F-02C3-C1FD-C33D-8CF06441149D}"/>
                  </a:ext>
                </a:extLst>
              </p:cNvPr>
              <p:cNvSpPr/>
              <p:nvPr/>
            </p:nvSpPr>
            <p:spPr>
              <a:xfrm>
                <a:off x="1967616" y="1945287"/>
                <a:ext cx="72184" cy="19435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4693" extrusionOk="0">
                    <a:moveTo>
                      <a:pt x="1743" y="0"/>
                    </a:moveTo>
                    <a:cubicBezTo>
                      <a:pt x="1669" y="312"/>
                      <a:pt x="1584" y="678"/>
                      <a:pt x="1491" y="1072"/>
                    </a:cubicBezTo>
                    <a:cubicBezTo>
                      <a:pt x="1140" y="1767"/>
                      <a:pt x="575" y="2897"/>
                      <a:pt x="1" y="4078"/>
                    </a:cubicBezTo>
                    <a:cubicBezTo>
                      <a:pt x="235" y="4308"/>
                      <a:pt x="464" y="4518"/>
                      <a:pt x="683" y="4693"/>
                    </a:cubicBezTo>
                    <a:cubicBezTo>
                      <a:pt x="1270" y="4081"/>
                      <a:pt x="1743" y="3392"/>
                      <a:pt x="1743" y="3392"/>
                    </a:cubicBezTo>
                    <a:lnTo>
                      <a:pt x="1743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6111;p68">
                <a:extLst>
                  <a:ext uri="{FF2B5EF4-FFF2-40B4-BE49-F238E27FC236}">
                    <a16:creationId xmlns:a16="http://schemas.microsoft.com/office/drawing/2014/main" id="{F79EE486-24B9-A28C-967E-798FCE39561E}"/>
                  </a:ext>
                </a:extLst>
              </p:cNvPr>
              <p:cNvSpPr/>
              <p:nvPr/>
            </p:nvSpPr>
            <p:spPr>
              <a:xfrm>
                <a:off x="2168802" y="1754867"/>
                <a:ext cx="174185" cy="119726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2891" extrusionOk="0">
                    <a:moveTo>
                      <a:pt x="155" y="0"/>
                    </a:moveTo>
                    <a:lnTo>
                      <a:pt x="156" y="1892"/>
                    </a:lnTo>
                    <a:cubicBezTo>
                      <a:pt x="156" y="1892"/>
                      <a:pt x="101" y="1876"/>
                      <a:pt x="1" y="1854"/>
                    </a:cubicBezTo>
                    <a:lnTo>
                      <a:pt x="1" y="1854"/>
                    </a:lnTo>
                    <a:cubicBezTo>
                      <a:pt x="288" y="2237"/>
                      <a:pt x="895" y="2770"/>
                      <a:pt x="2087" y="2875"/>
                    </a:cubicBezTo>
                    <a:cubicBezTo>
                      <a:pt x="2212" y="2886"/>
                      <a:pt x="2333" y="2891"/>
                      <a:pt x="2447" y="2891"/>
                    </a:cubicBezTo>
                    <a:cubicBezTo>
                      <a:pt x="3314" y="2891"/>
                      <a:pt x="3874" y="2600"/>
                      <a:pt x="4206" y="2329"/>
                    </a:cubicBezTo>
                    <a:cubicBezTo>
                      <a:pt x="4085" y="2307"/>
                      <a:pt x="4016" y="2296"/>
                      <a:pt x="4016" y="2296"/>
                    </a:cubicBezTo>
                    <a:lnTo>
                      <a:pt x="4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6112;p68">
                <a:extLst>
                  <a:ext uri="{FF2B5EF4-FFF2-40B4-BE49-F238E27FC236}">
                    <a16:creationId xmlns:a16="http://schemas.microsoft.com/office/drawing/2014/main" id="{5ADE1BDA-B59D-86BB-AA51-AF898752EC05}"/>
                  </a:ext>
                </a:extLst>
              </p:cNvPr>
              <p:cNvSpPr/>
              <p:nvPr/>
            </p:nvSpPr>
            <p:spPr>
              <a:xfrm>
                <a:off x="2175221" y="1754867"/>
                <a:ext cx="159980" cy="61126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476" extrusionOk="0">
                    <a:moveTo>
                      <a:pt x="0" y="0"/>
                    </a:moveTo>
                    <a:lnTo>
                      <a:pt x="1" y="1098"/>
                    </a:lnTo>
                    <a:cubicBezTo>
                      <a:pt x="766" y="1305"/>
                      <a:pt x="1695" y="1476"/>
                      <a:pt x="2676" y="1476"/>
                    </a:cubicBezTo>
                    <a:cubicBezTo>
                      <a:pt x="3065" y="1476"/>
                      <a:pt x="3463" y="1449"/>
                      <a:pt x="3861" y="1387"/>
                    </a:cubicBezTo>
                    <a:lnTo>
                      <a:pt x="3862" y="0"/>
                    </a:ln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6113;p68">
                <a:extLst>
                  <a:ext uri="{FF2B5EF4-FFF2-40B4-BE49-F238E27FC236}">
                    <a16:creationId xmlns:a16="http://schemas.microsoft.com/office/drawing/2014/main" id="{7B68EE34-0AFE-0E28-B2CB-5D3C4D65E74A}"/>
                  </a:ext>
                </a:extLst>
              </p:cNvPr>
              <p:cNvSpPr/>
              <p:nvPr/>
            </p:nvSpPr>
            <p:spPr>
              <a:xfrm>
                <a:off x="2470623" y="1878569"/>
                <a:ext cx="218828" cy="332052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8018" extrusionOk="0">
                    <a:moveTo>
                      <a:pt x="1" y="0"/>
                    </a:moveTo>
                    <a:lnTo>
                      <a:pt x="1" y="6072"/>
                    </a:lnTo>
                    <a:cubicBezTo>
                      <a:pt x="1" y="6072"/>
                      <a:pt x="225" y="7074"/>
                      <a:pt x="584" y="8017"/>
                    </a:cubicBezTo>
                    <a:cubicBezTo>
                      <a:pt x="2103" y="7592"/>
                      <a:pt x="3829" y="6941"/>
                      <a:pt x="5283" y="6036"/>
                    </a:cubicBezTo>
                    <a:cubicBezTo>
                      <a:pt x="4767" y="4735"/>
                      <a:pt x="4206" y="4024"/>
                      <a:pt x="4206" y="4024"/>
                    </a:cubicBezTo>
                    <a:cubicBezTo>
                      <a:pt x="2852" y="1063"/>
                      <a:pt x="1650" y="39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6114;p68">
                <a:extLst>
                  <a:ext uri="{FF2B5EF4-FFF2-40B4-BE49-F238E27FC236}">
                    <a16:creationId xmlns:a16="http://schemas.microsoft.com/office/drawing/2014/main" id="{B043A61D-2771-0B3B-E59B-5D088D2955F5}"/>
                  </a:ext>
                </a:extLst>
              </p:cNvPr>
              <p:cNvSpPr/>
              <p:nvPr/>
            </p:nvSpPr>
            <p:spPr>
              <a:xfrm>
                <a:off x="2470623" y="1999704"/>
                <a:ext cx="57482" cy="210918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093" extrusionOk="0">
                    <a:moveTo>
                      <a:pt x="1" y="0"/>
                    </a:moveTo>
                    <a:lnTo>
                      <a:pt x="1" y="3147"/>
                    </a:lnTo>
                    <a:cubicBezTo>
                      <a:pt x="1" y="3147"/>
                      <a:pt x="225" y="4149"/>
                      <a:pt x="584" y="5092"/>
                    </a:cubicBezTo>
                    <a:cubicBezTo>
                      <a:pt x="846" y="5019"/>
                      <a:pt x="1116" y="4937"/>
                      <a:pt x="1387" y="4850"/>
                    </a:cubicBezTo>
                    <a:cubicBezTo>
                      <a:pt x="960" y="3695"/>
                      <a:pt x="359" y="2367"/>
                      <a:pt x="359" y="2367"/>
                    </a:cubicBezTo>
                    <a:cubicBezTo>
                      <a:pt x="285" y="1725"/>
                      <a:pt x="117" y="69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6115;p68">
                <a:extLst>
                  <a:ext uri="{FF2B5EF4-FFF2-40B4-BE49-F238E27FC236}">
                    <a16:creationId xmlns:a16="http://schemas.microsoft.com/office/drawing/2014/main" id="{D2AF71E8-57A7-5282-4CCB-931E8247B490}"/>
                  </a:ext>
                </a:extLst>
              </p:cNvPr>
              <p:cNvSpPr/>
              <p:nvPr/>
            </p:nvSpPr>
            <p:spPr>
              <a:xfrm>
                <a:off x="1631007" y="1294887"/>
                <a:ext cx="205452" cy="225454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664" y="1"/>
                    </a:moveTo>
                    <a:cubicBezTo>
                      <a:pt x="2419" y="1"/>
                      <a:pt x="2156" y="41"/>
                      <a:pt x="1876" y="138"/>
                    </a:cubicBezTo>
                    <a:cubicBezTo>
                      <a:pt x="321" y="676"/>
                      <a:pt x="1" y="2898"/>
                      <a:pt x="1241" y="4482"/>
                    </a:cubicBezTo>
                    <a:cubicBezTo>
                      <a:pt x="1769" y="5158"/>
                      <a:pt x="2478" y="5443"/>
                      <a:pt x="3143" y="5443"/>
                    </a:cubicBezTo>
                    <a:cubicBezTo>
                      <a:pt x="3931" y="5443"/>
                      <a:pt x="4660" y="5044"/>
                      <a:pt x="4961" y="4418"/>
                    </a:cubicBezTo>
                    <a:lnTo>
                      <a:pt x="4720" y="1083"/>
                    </a:lnTo>
                    <a:cubicBezTo>
                      <a:pt x="4720" y="1083"/>
                      <a:pt x="3933" y="1"/>
                      <a:pt x="2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6116;p68">
                <a:extLst>
                  <a:ext uri="{FF2B5EF4-FFF2-40B4-BE49-F238E27FC236}">
                    <a16:creationId xmlns:a16="http://schemas.microsoft.com/office/drawing/2014/main" id="{474BF266-A09B-2187-6C1D-38996E1E3DF9}"/>
                  </a:ext>
                </a:extLst>
              </p:cNvPr>
              <p:cNvSpPr/>
              <p:nvPr/>
            </p:nvSpPr>
            <p:spPr>
              <a:xfrm>
                <a:off x="1708699" y="1294887"/>
                <a:ext cx="127760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788" y="1"/>
                    </a:moveTo>
                    <a:cubicBezTo>
                      <a:pt x="543" y="1"/>
                      <a:pt x="280" y="41"/>
                      <a:pt x="0" y="138"/>
                    </a:cubicBezTo>
                    <a:cubicBezTo>
                      <a:pt x="0" y="138"/>
                      <a:pt x="1219" y="606"/>
                      <a:pt x="1722" y="2522"/>
                    </a:cubicBezTo>
                    <a:cubicBezTo>
                      <a:pt x="1722" y="2522"/>
                      <a:pt x="1249" y="4077"/>
                      <a:pt x="1582" y="5418"/>
                    </a:cubicBezTo>
                    <a:cubicBezTo>
                      <a:pt x="2243" y="5327"/>
                      <a:pt x="2824" y="4960"/>
                      <a:pt x="3085" y="4418"/>
                    </a:cubicBezTo>
                    <a:lnTo>
                      <a:pt x="2844" y="1083"/>
                    </a:lnTo>
                    <a:cubicBezTo>
                      <a:pt x="2844" y="1083"/>
                      <a:pt x="2057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6117;p68">
                <a:extLst>
                  <a:ext uri="{FF2B5EF4-FFF2-40B4-BE49-F238E27FC236}">
                    <a16:creationId xmlns:a16="http://schemas.microsoft.com/office/drawing/2014/main" id="{97813DA0-FA33-CBAC-63F8-EB382128B0A7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205452" cy="225454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302" y="5044"/>
                      <a:pt x="1030" y="5443"/>
                      <a:pt x="1818" y="5443"/>
                    </a:cubicBezTo>
                    <a:cubicBezTo>
                      <a:pt x="2484" y="5443"/>
                      <a:pt x="3192" y="5158"/>
                      <a:pt x="3721" y="4482"/>
                    </a:cubicBezTo>
                    <a:cubicBezTo>
                      <a:pt x="4961" y="2898"/>
                      <a:pt x="4640" y="676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6118;p68">
                <a:extLst>
                  <a:ext uri="{FF2B5EF4-FFF2-40B4-BE49-F238E27FC236}">
                    <a16:creationId xmlns:a16="http://schemas.microsoft.com/office/drawing/2014/main" id="{C0D575FB-F0AF-38B0-0252-27402FCF045C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127760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261" y="4960"/>
                      <a:pt x="841" y="5327"/>
                      <a:pt x="1503" y="5418"/>
                    </a:cubicBezTo>
                    <a:cubicBezTo>
                      <a:pt x="1837" y="4077"/>
                      <a:pt x="1363" y="2522"/>
                      <a:pt x="1363" y="2522"/>
                    </a:cubicBezTo>
                    <a:cubicBezTo>
                      <a:pt x="1867" y="606"/>
                      <a:pt x="3085" y="138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119;p68">
                <a:extLst>
                  <a:ext uri="{FF2B5EF4-FFF2-40B4-BE49-F238E27FC236}">
                    <a16:creationId xmlns:a16="http://schemas.microsoft.com/office/drawing/2014/main" id="{A04CA40A-4FFA-FE6A-BE6B-1EE55670B2DB}"/>
                  </a:ext>
                </a:extLst>
              </p:cNvPr>
              <p:cNvSpPr/>
              <p:nvPr/>
            </p:nvSpPr>
            <p:spPr>
              <a:xfrm>
                <a:off x="1748042" y="739531"/>
                <a:ext cx="1014338" cy="1044114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25212" extrusionOk="0">
                    <a:moveTo>
                      <a:pt x="12246" y="1"/>
                    </a:moveTo>
                    <a:cubicBezTo>
                      <a:pt x="5582" y="1"/>
                      <a:pt x="2166" y="3130"/>
                      <a:pt x="1357" y="9015"/>
                    </a:cubicBezTo>
                    <a:cubicBezTo>
                      <a:pt x="953" y="11954"/>
                      <a:pt x="1235" y="14650"/>
                      <a:pt x="1189" y="16138"/>
                    </a:cubicBezTo>
                    <a:cubicBezTo>
                      <a:pt x="0" y="21082"/>
                      <a:pt x="3458" y="25211"/>
                      <a:pt x="12246" y="25211"/>
                    </a:cubicBezTo>
                    <a:cubicBezTo>
                      <a:pt x="21035" y="25211"/>
                      <a:pt x="24492" y="21082"/>
                      <a:pt x="23303" y="16138"/>
                    </a:cubicBezTo>
                    <a:cubicBezTo>
                      <a:pt x="23257" y="14650"/>
                      <a:pt x="23539" y="11954"/>
                      <a:pt x="23136" y="9015"/>
                    </a:cubicBezTo>
                    <a:cubicBezTo>
                      <a:pt x="22326" y="3130"/>
                      <a:pt x="18910" y="1"/>
                      <a:pt x="12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120;p68">
                <a:extLst>
                  <a:ext uri="{FF2B5EF4-FFF2-40B4-BE49-F238E27FC236}">
                    <a16:creationId xmlns:a16="http://schemas.microsoft.com/office/drawing/2014/main" id="{19D643E4-D5B2-00D7-3276-D026FA99E985}"/>
                  </a:ext>
                </a:extLst>
              </p:cNvPr>
              <p:cNvSpPr/>
              <p:nvPr/>
            </p:nvSpPr>
            <p:spPr>
              <a:xfrm>
                <a:off x="1791401" y="739531"/>
                <a:ext cx="927577" cy="617101"/>
              </a:xfrm>
              <a:custGeom>
                <a:avLst/>
                <a:gdLst/>
                <a:ahLst/>
                <a:cxnLst/>
                <a:rect l="l" t="t" r="r" b="b"/>
                <a:pathLst>
                  <a:path w="22398" h="14901" extrusionOk="0">
                    <a:moveTo>
                      <a:pt x="11199" y="1"/>
                    </a:moveTo>
                    <a:cubicBezTo>
                      <a:pt x="4535" y="1"/>
                      <a:pt x="1119" y="3130"/>
                      <a:pt x="310" y="9015"/>
                    </a:cubicBezTo>
                    <a:cubicBezTo>
                      <a:pt x="1" y="11264"/>
                      <a:pt x="94" y="13368"/>
                      <a:pt x="134" y="14900"/>
                    </a:cubicBezTo>
                    <a:lnTo>
                      <a:pt x="134" y="14901"/>
                    </a:lnTo>
                    <a:cubicBezTo>
                      <a:pt x="859" y="14358"/>
                      <a:pt x="1451" y="12201"/>
                      <a:pt x="1451" y="12201"/>
                    </a:cubicBezTo>
                    <a:cubicBezTo>
                      <a:pt x="5389" y="10478"/>
                      <a:pt x="5188" y="4154"/>
                      <a:pt x="5188" y="4154"/>
                    </a:cubicBezTo>
                    <a:lnTo>
                      <a:pt x="5188" y="4154"/>
                    </a:lnTo>
                    <a:cubicBezTo>
                      <a:pt x="5188" y="4154"/>
                      <a:pt x="6117" y="4989"/>
                      <a:pt x="7895" y="6432"/>
                    </a:cubicBezTo>
                    <a:cubicBezTo>
                      <a:pt x="9115" y="7422"/>
                      <a:pt x="11652" y="8833"/>
                      <a:pt x="14476" y="8833"/>
                    </a:cubicBezTo>
                    <a:cubicBezTo>
                      <a:pt x="15767" y="8833"/>
                      <a:pt x="17118" y="8538"/>
                      <a:pt x="18430" y="7772"/>
                    </a:cubicBezTo>
                    <a:cubicBezTo>
                      <a:pt x="19030" y="9207"/>
                      <a:pt x="19860" y="10836"/>
                      <a:pt x="20947" y="12201"/>
                    </a:cubicBezTo>
                    <a:cubicBezTo>
                      <a:pt x="20947" y="12201"/>
                      <a:pt x="21539" y="14358"/>
                      <a:pt x="22265" y="14901"/>
                    </a:cubicBezTo>
                    <a:cubicBezTo>
                      <a:pt x="22265" y="14901"/>
                      <a:pt x="22265" y="14899"/>
                      <a:pt x="22265" y="14899"/>
                    </a:cubicBezTo>
                    <a:cubicBezTo>
                      <a:pt x="22305" y="13367"/>
                      <a:pt x="22398" y="11263"/>
                      <a:pt x="22089" y="9015"/>
                    </a:cubicBezTo>
                    <a:cubicBezTo>
                      <a:pt x="21279" y="3130"/>
                      <a:pt x="17863" y="1"/>
                      <a:pt x="11199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121;p68">
                <a:extLst>
                  <a:ext uri="{FF2B5EF4-FFF2-40B4-BE49-F238E27FC236}">
                    <a16:creationId xmlns:a16="http://schemas.microsoft.com/office/drawing/2014/main" id="{FE340DA9-22ED-FE3E-D524-525C2CF3EC53}"/>
                  </a:ext>
                </a:extLst>
              </p:cNvPr>
              <p:cNvSpPr/>
              <p:nvPr/>
            </p:nvSpPr>
            <p:spPr>
              <a:xfrm>
                <a:off x="2396700" y="1253183"/>
                <a:ext cx="148508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2" y="3586"/>
                      <a:pt x="3585" y="2783"/>
                      <a:pt x="3585" y="1793"/>
                    </a:cubicBezTo>
                    <a:cubicBezTo>
                      <a:pt x="3585" y="803"/>
                      <a:pt x="2782" y="0"/>
                      <a:pt x="1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122;p68">
                <a:extLst>
                  <a:ext uri="{FF2B5EF4-FFF2-40B4-BE49-F238E27FC236}">
                    <a16:creationId xmlns:a16="http://schemas.microsoft.com/office/drawing/2014/main" id="{0A1F1E37-0C13-D69C-C0B8-F2E063E0E273}"/>
                  </a:ext>
                </a:extLst>
              </p:cNvPr>
              <p:cNvSpPr/>
              <p:nvPr/>
            </p:nvSpPr>
            <p:spPr>
              <a:xfrm>
                <a:off x="2365226" y="1236576"/>
                <a:ext cx="211415" cy="113928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751" extrusionOk="0">
                    <a:moveTo>
                      <a:pt x="2552" y="1"/>
                    </a:moveTo>
                    <a:cubicBezTo>
                      <a:pt x="1145" y="1"/>
                      <a:pt x="1" y="1144"/>
                      <a:pt x="1" y="2552"/>
                    </a:cubicBezTo>
                    <a:cubicBezTo>
                      <a:pt x="1" y="2662"/>
                      <a:pt x="90" y="2750"/>
                      <a:pt x="200" y="2750"/>
                    </a:cubicBezTo>
                    <a:cubicBezTo>
                      <a:pt x="310" y="2750"/>
                      <a:pt x="399" y="2662"/>
                      <a:pt x="399" y="2552"/>
                    </a:cubicBezTo>
                    <a:cubicBezTo>
                      <a:pt x="399" y="1365"/>
                      <a:pt x="1365" y="398"/>
                      <a:pt x="2552" y="398"/>
                    </a:cubicBezTo>
                    <a:cubicBezTo>
                      <a:pt x="3740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5" y="2750"/>
                      <a:pt x="5104" y="2662"/>
                      <a:pt x="5104" y="2552"/>
                    </a:cubicBezTo>
                    <a:cubicBezTo>
                      <a:pt x="5104" y="1144"/>
                      <a:pt x="3959" y="1"/>
                      <a:pt x="2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123;p68">
                <a:extLst>
                  <a:ext uri="{FF2B5EF4-FFF2-40B4-BE49-F238E27FC236}">
                    <a16:creationId xmlns:a16="http://schemas.microsoft.com/office/drawing/2014/main" id="{C55C4640-29E2-984D-29C6-580334451E4D}"/>
                  </a:ext>
                </a:extLst>
              </p:cNvPr>
              <p:cNvSpPr/>
              <p:nvPr/>
            </p:nvSpPr>
            <p:spPr>
              <a:xfrm>
                <a:off x="2549805" y="1388647"/>
                <a:ext cx="151449" cy="151449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657" extrusionOk="0">
                    <a:moveTo>
                      <a:pt x="1828" y="0"/>
                    </a:moveTo>
                    <a:cubicBezTo>
                      <a:pt x="818" y="0"/>
                      <a:pt x="0" y="819"/>
                      <a:pt x="0" y="1829"/>
                    </a:cubicBezTo>
                    <a:cubicBezTo>
                      <a:pt x="0" y="2839"/>
                      <a:pt x="818" y="3657"/>
                      <a:pt x="1828" y="3657"/>
                    </a:cubicBezTo>
                    <a:cubicBezTo>
                      <a:pt x="2839" y="3657"/>
                      <a:pt x="3657" y="2839"/>
                      <a:pt x="3657" y="1829"/>
                    </a:cubicBezTo>
                    <a:cubicBezTo>
                      <a:pt x="3657" y="819"/>
                      <a:pt x="2839" y="0"/>
                      <a:pt x="1828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124;p68">
                <a:extLst>
                  <a:ext uri="{FF2B5EF4-FFF2-40B4-BE49-F238E27FC236}">
                    <a16:creationId xmlns:a16="http://schemas.microsoft.com/office/drawing/2014/main" id="{558DE5F4-E300-550B-B332-1447ECD1F64A}"/>
                  </a:ext>
                </a:extLst>
              </p:cNvPr>
              <p:cNvSpPr/>
              <p:nvPr/>
            </p:nvSpPr>
            <p:spPr>
              <a:xfrm>
                <a:off x="2544132" y="1252479"/>
                <a:ext cx="56778" cy="3768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10" extrusionOk="0">
                    <a:moveTo>
                      <a:pt x="1234" y="1"/>
                    </a:moveTo>
                    <a:cubicBezTo>
                      <a:pt x="1212" y="1"/>
                      <a:pt x="1191" y="7"/>
                      <a:pt x="1172" y="18"/>
                    </a:cubicBezTo>
                    <a:lnTo>
                      <a:pt x="75" y="689"/>
                    </a:lnTo>
                    <a:cubicBezTo>
                      <a:pt x="18" y="723"/>
                      <a:pt x="1" y="796"/>
                      <a:pt x="35" y="853"/>
                    </a:cubicBezTo>
                    <a:cubicBezTo>
                      <a:pt x="58" y="890"/>
                      <a:pt x="97" y="910"/>
                      <a:pt x="137" y="910"/>
                    </a:cubicBezTo>
                    <a:cubicBezTo>
                      <a:pt x="158" y="910"/>
                      <a:pt x="180" y="904"/>
                      <a:pt x="199" y="892"/>
                    </a:cubicBezTo>
                    <a:lnTo>
                      <a:pt x="1296" y="223"/>
                    </a:lnTo>
                    <a:cubicBezTo>
                      <a:pt x="1353" y="188"/>
                      <a:pt x="1370" y="114"/>
                      <a:pt x="1336" y="58"/>
                    </a:cubicBezTo>
                    <a:cubicBezTo>
                      <a:pt x="1313" y="21"/>
                      <a:pt x="1274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125;p68">
                <a:extLst>
                  <a:ext uri="{FF2B5EF4-FFF2-40B4-BE49-F238E27FC236}">
                    <a16:creationId xmlns:a16="http://schemas.microsoft.com/office/drawing/2014/main" id="{D126CE00-5A94-9771-9495-39EB9751D399}"/>
                  </a:ext>
                </a:extLst>
              </p:cNvPr>
              <p:cNvSpPr/>
              <p:nvPr/>
            </p:nvSpPr>
            <p:spPr>
              <a:xfrm>
                <a:off x="1965214" y="1253183"/>
                <a:ext cx="148508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3" y="3586"/>
                      <a:pt x="3585" y="2783"/>
                      <a:pt x="3585" y="1793"/>
                    </a:cubicBezTo>
                    <a:cubicBezTo>
                      <a:pt x="3585" y="803"/>
                      <a:pt x="2783" y="0"/>
                      <a:pt x="1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6126;p68">
                <a:extLst>
                  <a:ext uri="{FF2B5EF4-FFF2-40B4-BE49-F238E27FC236}">
                    <a16:creationId xmlns:a16="http://schemas.microsoft.com/office/drawing/2014/main" id="{35E3AAFD-DB46-4A98-5453-49DB9A89A3B4}"/>
                  </a:ext>
                </a:extLst>
              </p:cNvPr>
              <p:cNvSpPr/>
              <p:nvPr/>
            </p:nvSpPr>
            <p:spPr>
              <a:xfrm>
                <a:off x="1933781" y="1236576"/>
                <a:ext cx="211374" cy="113928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51" extrusionOk="0">
                    <a:moveTo>
                      <a:pt x="2552" y="1"/>
                    </a:moveTo>
                    <a:cubicBezTo>
                      <a:pt x="1145" y="1"/>
                      <a:pt x="0" y="1144"/>
                      <a:pt x="0" y="2552"/>
                    </a:cubicBezTo>
                    <a:cubicBezTo>
                      <a:pt x="0" y="2662"/>
                      <a:pt x="90" y="2750"/>
                      <a:pt x="200" y="2750"/>
                    </a:cubicBezTo>
                    <a:cubicBezTo>
                      <a:pt x="309" y="2750"/>
                      <a:pt x="398" y="2662"/>
                      <a:pt x="398" y="2552"/>
                    </a:cubicBezTo>
                    <a:cubicBezTo>
                      <a:pt x="398" y="1365"/>
                      <a:pt x="1364" y="398"/>
                      <a:pt x="2552" y="398"/>
                    </a:cubicBezTo>
                    <a:cubicBezTo>
                      <a:pt x="3739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4" y="2750"/>
                      <a:pt x="5103" y="2662"/>
                      <a:pt x="5103" y="2552"/>
                    </a:cubicBezTo>
                    <a:cubicBezTo>
                      <a:pt x="5103" y="1144"/>
                      <a:pt x="3958" y="1"/>
                      <a:pt x="2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127;p68">
                <a:extLst>
                  <a:ext uri="{FF2B5EF4-FFF2-40B4-BE49-F238E27FC236}">
                    <a16:creationId xmlns:a16="http://schemas.microsoft.com/office/drawing/2014/main" id="{6BC621F4-CA26-A6DB-3F5F-1AB2E8B83AF4}"/>
                  </a:ext>
                </a:extLst>
              </p:cNvPr>
              <p:cNvSpPr/>
              <p:nvPr/>
            </p:nvSpPr>
            <p:spPr>
              <a:xfrm>
                <a:off x="1950056" y="1119210"/>
                <a:ext cx="181805" cy="5918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429" extrusionOk="0">
                    <a:moveTo>
                      <a:pt x="2531" y="0"/>
                    </a:moveTo>
                    <a:cubicBezTo>
                      <a:pt x="2515" y="0"/>
                      <a:pt x="2499" y="0"/>
                      <a:pt x="2483" y="0"/>
                    </a:cubicBezTo>
                    <a:cubicBezTo>
                      <a:pt x="1452" y="7"/>
                      <a:pt x="468" y="509"/>
                      <a:pt x="34" y="1250"/>
                    </a:cubicBezTo>
                    <a:cubicBezTo>
                      <a:pt x="0" y="1307"/>
                      <a:pt x="20" y="1380"/>
                      <a:pt x="76" y="1413"/>
                    </a:cubicBezTo>
                    <a:cubicBezTo>
                      <a:pt x="96" y="1424"/>
                      <a:pt x="117" y="1429"/>
                      <a:pt x="137" y="1429"/>
                    </a:cubicBezTo>
                    <a:cubicBezTo>
                      <a:pt x="178" y="1429"/>
                      <a:pt x="218" y="1408"/>
                      <a:pt x="240" y="1370"/>
                    </a:cubicBezTo>
                    <a:cubicBezTo>
                      <a:pt x="633" y="699"/>
                      <a:pt x="1534" y="244"/>
                      <a:pt x="2484" y="239"/>
                    </a:cubicBezTo>
                    <a:lnTo>
                      <a:pt x="2502" y="239"/>
                    </a:lnTo>
                    <a:cubicBezTo>
                      <a:pt x="3255" y="239"/>
                      <a:pt x="3855" y="520"/>
                      <a:pt x="4151" y="1012"/>
                    </a:cubicBezTo>
                    <a:cubicBezTo>
                      <a:pt x="4174" y="1048"/>
                      <a:pt x="4213" y="1069"/>
                      <a:pt x="4254" y="1069"/>
                    </a:cubicBezTo>
                    <a:cubicBezTo>
                      <a:pt x="4275" y="1069"/>
                      <a:pt x="4296" y="1063"/>
                      <a:pt x="4315" y="1052"/>
                    </a:cubicBezTo>
                    <a:cubicBezTo>
                      <a:pt x="4371" y="1019"/>
                      <a:pt x="4390" y="945"/>
                      <a:pt x="4356" y="888"/>
                    </a:cubicBezTo>
                    <a:cubicBezTo>
                      <a:pt x="4020" y="330"/>
                      <a:pt x="3356" y="0"/>
                      <a:pt x="2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128;p68">
                <a:extLst>
                  <a:ext uri="{FF2B5EF4-FFF2-40B4-BE49-F238E27FC236}">
                    <a16:creationId xmlns:a16="http://schemas.microsoft.com/office/drawing/2014/main" id="{9A021737-85DE-CEB3-B852-562EA598B90A}"/>
                  </a:ext>
                </a:extLst>
              </p:cNvPr>
              <p:cNvSpPr/>
              <p:nvPr/>
            </p:nvSpPr>
            <p:spPr>
              <a:xfrm>
                <a:off x="2378561" y="1119210"/>
                <a:ext cx="181763" cy="59180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1429" extrusionOk="0">
                    <a:moveTo>
                      <a:pt x="1865" y="0"/>
                    </a:moveTo>
                    <a:cubicBezTo>
                      <a:pt x="1042" y="0"/>
                      <a:pt x="371" y="329"/>
                      <a:pt x="33" y="888"/>
                    </a:cubicBezTo>
                    <a:cubicBezTo>
                      <a:pt x="0" y="945"/>
                      <a:pt x="17" y="1019"/>
                      <a:pt x="74" y="1052"/>
                    </a:cubicBezTo>
                    <a:cubicBezTo>
                      <a:pt x="94" y="1063"/>
                      <a:pt x="115" y="1069"/>
                      <a:pt x="137" y="1069"/>
                    </a:cubicBezTo>
                    <a:cubicBezTo>
                      <a:pt x="177" y="1069"/>
                      <a:pt x="216" y="1049"/>
                      <a:pt x="238" y="1012"/>
                    </a:cubicBezTo>
                    <a:cubicBezTo>
                      <a:pt x="533" y="520"/>
                      <a:pt x="1134" y="239"/>
                      <a:pt x="1887" y="239"/>
                    </a:cubicBezTo>
                    <a:lnTo>
                      <a:pt x="1905" y="239"/>
                    </a:lnTo>
                    <a:cubicBezTo>
                      <a:pt x="2855" y="244"/>
                      <a:pt x="3757" y="699"/>
                      <a:pt x="4149" y="1370"/>
                    </a:cubicBezTo>
                    <a:cubicBezTo>
                      <a:pt x="4172" y="1408"/>
                      <a:pt x="4212" y="1429"/>
                      <a:pt x="4253" y="1429"/>
                    </a:cubicBezTo>
                    <a:cubicBezTo>
                      <a:pt x="4273" y="1429"/>
                      <a:pt x="4294" y="1424"/>
                      <a:pt x="4312" y="1413"/>
                    </a:cubicBezTo>
                    <a:cubicBezTo>
                      <a:pt x="4369" y="1380"/>
                      <a:pt x="4388" y="1307"/>
                      <a:pt x="4355" y="1250"/>
                    </a:cubicBezTo>
                    <a:cubicBezTo>
                      <a:pt x="3921" y="509"/>
                      <a:pt x="2937" y="7"/>
                      <a:pt x="1907" y="0"/>
                    </a:cubicBezTo>
                    <a:cubicBezTo>
                      <a:pt x="1893" y="0"/>
                      <a:pt x="1879" y="0"/>
                      <a:pt x="18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129;p68">
                <a:extLst>
                  <a:ext uri="{FF2B5EF4-FFF2-40B4-BE49-F238E27FC236}">
                    <a16:creationId xmlns:a16="http://schemas.microsoft.com/office/drawing/2014/main" id="{A42C19AA-88DD-CA38-7475-F0491E9822F2}"/>
                  </a:ext>
                </a:extLst>
              </p:cNvPr>
              <p:cNvSpPr/>
              <p:nvPr/>
            </p:nvSpPr>
            <p:spPr>
              <a:xfrm>
                <a:off x="1809126" y="1388647"/>
                <a:ext cx="151490" cy="151449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7" extrusionOk="0">
                    <a:moveTo>
                      <a:pt x="1829" y="0"/>
                    </a:moveTo>
                    <a:cubicBezTo>
                      <a:pt x="819" y="0"/>
                      <a:pt x="1" y="819"/>
                      <a:pt x="1" y="1829"/>
                    </a:cubicBezTo>
                    <a:cubicBezTo>
                      <a:pt x="1" y="2839"/>
                      <a:pt x="819" y="3657"/>
                      <a:pt x="1829" y="3657"/>
                    </a:cubicBezTo>
                    <a:cubicBezTo>
                      <a:pt x="2838" y="3657"/>
                      <a:pt x="3657" y="2839"/>
                      <a:pt x="3657" y="1829"/>
                    </a:cubicBezTo>
                    <a:cubicBezTo>
                      <a:pt x="3657" y="819"/>
                      <a:pt x="2838" y="0"/>
                      <a:pt x="1829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130;p68">
                <a:extLst>
                  <a:ext uri="{FF2B5EF4-FFF2-40B4-BE49-F238E27FC236}">
                    <a16:creationId xmlns:a16="http://schemas.microsoft.com/office/drawing/2014/main" id="{EE08E0A0-DD13-DF23-DDF0-FFEE73AECE37}"/>
                  </a:ext>
                </a:extLst>
              </p:cNvPr>
              <p:cNvSpPr/>
              <p:nvPr/>
            </p:nvSpPr>
            <p:spPr>
              <a:xfrm>
                <a:off x="1909513" y="1252479"/>
                <a:ext cx="56736" cy="3768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" extrusionOk="0">
                    <a:moveTo>
                      <a:pt x="137" y="1"/>
                    </a:moveTo>
                    <a:cubicBezTo>
                      <a:pt x="97" y="1"/>
                      <a:pt x="57" y="21"/>
                      <a:pt x="35" y="58"/>
                    </a:cubicBezTo>
                    <a:cubicBezTo>
                      <a:pt x="1" y="114"/>
                      <a:pt x="18" y="188"/>
                      <a:pt x="74" y="223"/>
                    </a:cubicBezTo>
                    <a:lnTo>
                      <a:pt x="1171" y="892"/>
                    </a:lnTo>
                    <a:cubicBezTo>
                      <a:pt x="1191" y="904"/>
                      <a:pt x="1213" y="910"/>
                      <a:pt x="1233" y="910"/>
                    </a:cubicBezTo>
                    <a:cubicBezTo>
                      <a:pt x="1274" y="910"/>
                      <a:pt x="1313" y="890"/>
                      <a:pt x="1335" y="853"/>
                    </a:cubicBezTo>
                    <a:cubicBezTo>
                      <a:pt x="1370" y="796"/>
                      <a:pt x="1351" y="723"/>
                      <a:pt x="1295" y="689"/>
                    </a:cubicBezTo>
                    <a:lnTo>
                      <a:pt x="199" y="18"/>
                    </a:lnTo>
                    <a:cubicBezTo>
                      <a:pt x="180" y="7"/>
                      <a:pt x="158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131;p68">
                <a:extLst>
                  <a:ext uri="{FF2B5EF4-FFF2-40B4-BE49-F238E27FC236}">
                    <a16:creationId xmlns:a16="http://schemas.microsoft.com/office/drawing/2014/main" id="{FBBCEBF7-ADF4-CAC6-BA9E-BA38FA45EEEB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75" cy="197873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4778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8" y="309"/>
                      <a:pt x="1" y="735"/>
                      <a:pt x="83" y="1183"/>
                    </a:cubicBezTo>
                    <a:cubicBezTo>
                      <a:pt x="316" y="2455"/>
                      <a:pt x="1113" y="4778"/>
                      <a:pt x="3833" y="4778"/>
                    </a:cubicBezTo>
                    <a:cubicBezTo>
                      <a:pt x="6554" y="4778"/>
                      <a:pt x="7351" y="2455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132;p68">
                <a:extLst>
                  <a:ext uri="{FF2B5EF4-FFF2-40B4-BE49-F238E27FC236}">
                    <a16:creationId xmlns:a16="http://schemas.microsoft.com/office/drawing/2014/main" id="{7ADDF592-52F6-9090-51C8-90D9FFEA0524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75" cy="161968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3911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9" y="309"/>
                      <a:pt x="1" y="735"/>
                      <a:pt x="83" y="1183"/>
                    </a:cubicBezTo>
                    <a:cubicBezTo>
                      <a:pt x="224" y="1958"/>
                      <a:pt x="579" y="3119"/>
                      <a:pt x="1446" y="3911"/>
                    </a:cubicBezTo>
                    <a:cubicBezTo>
                      <a:pt x="2309" y="2898"/>
                      <a:pt x="4253" y="929"/>
                      <a:pt x="6337" y="929"/>
                    </a:cubicBezTo>
                    <a:cubicBezTo>
                      <a:pt x="6750" y="929"/>
                      <a:pt x="7168" y="1006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133;p68">
                <a:extLst>
                  <a:ext uri="{FF2B5EF4-FFF2-40B4-BE49-F238E27FC236}">
                    <a16:creationId xmlns:a16="http://schemas.microsoft.com/office/drawing/2014/main" id="{14B559C3-80CE-6B61-5536-0C03747DF304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93" cy="123163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5394" y="656"/>
                      <a:pt x="4306" y="1"/>
                      <a:pt x="3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134;p68">
                <a:extLst>
                  <a:ext uri="{FF2B5EF4-FFF2-40B4-BE49-F238E27FC236}">
                    <a16:creationId xmlns:a16="http://schemas.microsoft.com/office/drawing/2014/main" id="{551AE74C-F83B-F229-8BF3-C5298D814B65}"/>
                  </a:ext>
                </a:extLst>
              </p:cNvPr>
              <p:cNvSpPr/>
              <p:nvPr/>
            </p:nvSpPr>
            <p:spPr>
              <a:xfrm>
                <a:off x="2289729" y="1640110"/>
                <a:ext cx="68581" cy="42242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020" extrusionOk="0">
                    <a:moveTo>
                      <a:pt x="557" y="1"/>
                    </a:moveTo>
                    <a:cubicBezTo>
                      <a:pt x="505" y="1"/>
                      <a:pt x="458" y="9"/>
                      <a:pt x="417" y="26"/>
                    </a:cubicBezTo>
                    <a:cubicBezTo>
                      <a:pt x="0" y="205"/>
                      <a:pt x="160" y="1019"/>
                      <a:pt x="569" y="1019"/>
                    </a:cubicBezTo>
                    <a:cubicBezTo>
                      <a:pt x="580" y="1019"/>
                      <a:pt x="592" y="1018"/>
                      <a:pt x="603" y="1017"/>
                    </a:cubicBezTo>
                    <a:cubicBezTo>
                      <a:pt x="1036" y="970"/>
                      <a:pt x="1655" y="878"/>
                      <a:pt x="1563" y="614"/>
                    </a:cubicBezTo>
                    <a:cubicBezTo>
                      <a:pt x="1482" y="384"/>
                      <a:pt x="915" y="1"/>
                      <a:pt x="55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135;p68">
                <a:extLst>
                  <a:ext uri="{FF2B5EF4-FFF2-40B4-BE49-F238E27FC236}">
                    <a16:creationId xmlns:a16="http://schemas.microsoft.com/office/drawing/2014/main" id="{77F62CD0-92EC-D2AE-7382-F51C4C7939C5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93" cy="123163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6100" y="1232"/>
                      <a:pt x="6016" y="1167"/>
                      <a:pt x="5932" y="1103"/>
                    </a:cubicBezTo>
                    <a:cubicBezTo>
                      <a:pt x="5733" y="1739"/>
                      <a:pt x="4954" y="2171"/>
                      <a:pt x="4169" y="2171"/>
                    </a:cubicBezTo>
                    <a:cubicBezTo>
                      <a:pt x="3712" y="2171"/>
                      <a:pt x="3254" y="2025"/>
                      <a:pt x="2908" y="1688"/>
                    </a:cubicBezTo>
                    <a:cubicBezTo>
                      <a:pt x="2387" y="1183"/>
                      <a:pt x="2917" y="315"/>
                      <a:pt x="3963" y="107"/>
                    </a:cubicBezTo>
                    <a:cubicBezTo>
                      <a:pt x="3693" y="40"/>
                      <a:pt x="3413" y="1"/>
                      <a:pt x="3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136;p68">
                <a:extLst>
                  <a:ext uri="{FF2B5EF4-FFF2-40B4-BE49-F238E27FC236}">
                    <a16:creationId xmlns:a16="http://schemas.microsoft.com/office/drawing/2014/main" id="{6BD3B28B-1E47-3136-8203-60D0BED216FF}"/>
                  </a:ext>
                </a:extLst>
              </p:cNvPr>
              <p:cNvSpPr/>
              <p:nvPr/>
            </p:nvSpPr>
            <p:spPr>
              <a:xfrm>
                <a:off x="2025677" y="1825187"/>
                <a:ext cx="459026" cy="567984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5" extrusionOk="0">
                    <a:moveTo>
                      <a:pt x="1946" y="1"/>
                    </a:moveTo>
                    <a:cubicBezTo>
                      <a:pt x="1461" y="1"/>
                      <a:pt x="908" y="49"/>
                      <a:pt x="341" y="194"/>
                    </a:cubicBezTo>
                    <a:cubicBezTo>
                      <a:pt x="341" y="194"/>
                      <a:pt x="218" y="10246"/>
                      <a:pt x="1" y="13715"/>
                    </a:cubicBezTo>
                    <a:lnTo>
                      <a:pt x="11084" y="13715"/>
                    </a:lnTo>
                    <a:cubicBezTo>
                      <a:pt x="10866" y="10246"/>
                      <a:pt x="10745" y="1289"/>
                      <a:pt x="10745" y="1289"/>
                    </a:cubicBezTo>
                    <a:cubicBezTo>
                      <a:pt x="9392" y="945"/>
                      <a:pt x="8126" y="712"/>
                      <a:pt x="7662" y="631"/>
                    </a:cubicBezTo>
                    <a:cubicBezTo>
                      <a:pt x="7330" y="902"/>
                      <a:pt x="6770" y="1193"/>
                      <a:pt x="5903" y="1193"/>
                    </a:cubicBezTo>
                    <a:cubicBezTo>
                      <a:pt x="5789" y="1193"/>
                      <a:pt x="5668" y="1188"/>
                      <a:pt x="5543" y="1177"/>
                    </a:cubicBezTo>
                    <a:cubicBezTo>
                      <a:pt x="4351" y="1072"/>
                      <a:pt x="3744" y="539"/>
                      <a:pt x="3457" y="156"/>
                    </a:cubicBezTo>
                    <a:cubicBezTo>
                      <a:pt x="3200" y="100"/>
                      <a:pt x="2643" y="1"/>
                      <a:pt x="1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137;p68">
                <a:extLst>
                  <a:ext uri="{FF2B5EF4-FFF2-40B4-BE49-F238E27FC236}">
                    <a16:creationId xmlns:a16="http://schemas.microsoft.com/office/drawing/2014/main" id="{BF7BCABB-54F5-1002-BDD0-20289100E271}"/>
                  </a:ext>
                </a:extLst>
              </p:cNvPr>
              <p:cNvSpPr/>
              <p:nvPr/>
            </p:nvSpPr>
            <p:spPr>
              <a:xfrm>
                <a:off x="2025677" y="1825229"/>
                <a:ext cx="459026" cy="567943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4" extrusionOk="0">
                    <a:moveTo>
                      <a:pt x="5501" y="1879"/>
                    </a:moveTo>
                    <a:cubicBezTo>
                      <a:pt x="5764" y="2377"/>
                      <a:pt x="6302" y="3016"/>
                      <a:pt x="7044" y="3016"/>
                    </a:cubicBezTo>
                    <a:cubicBezTo>
                      <a:pt x="7168" y="3016"/>
                      <a:pt x="7298" y="2999"/>
                      <a:pt x="7433" y="2960"/>
                    </a:cubicBezTo>
                    <a:cubicBezTo>
                      <a:pt x="7630" y="2902"/>
                      <a:pt x="7812" y="2803"/>
                      <a:pt x="7982" y="2670"/>
                    </a:cubicBezTo>
                    <a:lnTo>
                      <a:pt x="7982" y="2670"/>
                    </a:lnTo>
                    <a:cubicBezTo>
                      <a:pt x="7964" y="2943"/>
                      <a:pt x="7948" y="3221"/>
                      <a:pt x="7935" y="3504"/>
                    </a:cubicBezTo>
                    <a:cubicBezTo>
                      <a:pt x="7097" y="3457"/>
                      <a:pt x="6293" y="3434"/>
                      <a:pt x="5542" y="3434"/>
                    </a:cubicBezTo>
                    <a:cubicBezTo>
                      <a:pt x="4792" y="3434"/>
                      <a:pt x="3987" y="3457"/>
                      <a:pt x="3149" y="3504"/>
                    </a:cubicBezTo>
                    <a:cubicBezTo>
                      <a:pt x="3131" y="3113"/>
                      <a:pt x="3104" y="2652"/>
                      <a:pt x="3065" y="2158"/>
                    </a:cubicBezTo>
                    <a:lnTo>
                      <a:pt x="3065" y="2158"/>
                    </a:lnTo>
                    <a:cubicBezTo>
                      <a:pt x="3149" y="2242"/>
                      <a:pt x="3241" y="2319"/>
                      <a:pt x="3345" y="2385"/>
                    </a:cubicBezTo>
                    <a:cubicBezTo>
                      <a:pt x="3584" y="2536"/>
                      <a:pt x="3825" y="2597"/>
                      <a:pt x="4060" y="2597"/>
                    </a:cubicBezTo>
                    <a:cubicBezTo>
                      <a:pt x="4641" y="2597"/>
                      <a:pt x="5176" y="2217"/>
                      <a:pt x="5501" y="1879"/>
                    </a:cubicBezTo>
                    <a:close/>
                    <a:moveTo>
                      <a:pt x="1950" y="1"/>
                    </a:moveTo>
                    <a:cubicBezTo>
                      <a:pt x="1654" y="1"/>
                      <a:pt x="1333" y="18"/>
                      <a:pt x="999" y="65"/>
                    </a:cubicBezTo>
                    <a:cubicBezTo>
                      <a:pt x="1091" y="723"/>
                      <a:pt x="1282" y="2161"/>
                      <a:pt x="1396" y="3466"/>
                    </a:cubicBezTo>
                    <a:cubicBezTo>
                      <a:pt x="1240" y="3329"/>
                      <a:pt x="1000" y="3166"/>
                      <a:pt x="725" y="3156"/>
                    </a:cubicBezTo>
                    <a:cubicBezTo>
                      <a:pt x="724" y="3156"/>
                      <a:pt x="723" y="3156"/>
                      <a:pt x="722" y="3156"/>
                    </a:cubicBezTo>
                    <a:cubicBezTo>
                      <a:pt x="585" y="3156"/>
                      <a:pt x="469" y="3221"/>
                      <a:pt x="410" y="3338"/>
                    </a:cubicBezTo>
                    <a:cubicBezTo>
                      <a:pt x="384" y="3388"/>
                      <a:pt x="341" y="3472"/>
                      <a:pt x="290" y="3573"/>
                    </a:cubicBezTo>
                    <a:cubicBezTo>
                      <a:pt x="235" y="6823"/>
                      <a:pt x="136" y="11549"/>
                      <a:pt x="1" y="13714"/>
                    </a:cubicBezTo>
                    <a:lnTo>
                      <a:pt x="11084" y="13714"/>
                    </a:lnTo>
                    <a:cubicBezTo>
                      <a:pt x="10986" y="12155"/>
                      <a:pt x="10908" y="9488"/>
                      <a:pt x="10851" y="7023"/>
                    </a:cubicBezTo>
                    <a:cubicBezTo>
                      <a:pt x="10476" y="6035"/>
                      <a:pt x="10155" y="4934"/>
                      <a:pt x="9976" y="4284"/>
                    </a:cubicBezTo>
                    <a:cubicBezTo>
                      <a:pt x="9924" y="4095"/>
                      <a:pt x="9813" y="3926"/>
                      <a:pt x="9660" y="3800"/>
                    </a:cubicBezTo>
                    <a:cubicBezTo>
                      <a:pt x="9733" y="2871"/>
                      <a:pt x="9854" y="1837"/>
                      <a:pt x="9949" y="1095"/>
                    </a:cubicBezTo>
                    <a:cubicBezTo>
                      <a:pt x="8917" y="857"/>
                      <a:pt x="8034" y="695"/>
                      <a:pt x="7662" y="630"/>
                    </a:cubicBezTo>
                    <a:cubicBezTo>
                      <a:pt x="7330" y="901"/>
                      <a:pt x="6770" y="1192"/>
                      <a:pt x="5903" y="1192"/>
                    </a:cubicBezTo>
                    <a:cubicBezTo>
                      <a:pt x="5789" y="1192"/>
                      <a:pt x="5668" y="1187"/>
                      <a:pt x="5543" y="1176"/>
                    </a:cubicBezTo>
                    <a:cubicBezTo>
                      <a:pt x="4351" y="1071"/>
                      <a:pt x="3744" y="538"/>
                      <a:pt x="3457" y="155"/>
                    </a:cubicBezTo>
                    <a:cubicBezTo>
                      <a:pt x="3200" y="99"/>
                      <a:pt x="2645" y="1"/>
                      <a:pt x="19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138;p68">
                <a:extLst>
                  <a:ext uri="{FF2B5EF4-FFF2-40B4-BE49-F238E27FC236}">
                    <a16:creationId xmlns:a16="http://schemas.microsoft.com/office/drawing/2014/main" id="{1971BD16-544B-27B8-91E6-1E43E716190F}"/>
                  </a:ext>
                </a:extLst>
              </p:cNvPr>
              <p:cNvSpPr/>
              <p:nvPr/>
            </p:nvSpPr>
            <p:spPr>
              <a:xfrm>
                <a:off x="2073592" y="1822206"/>
                <a:ext cx="78892" cy="215267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5198" extrusionOk="0">
                    <a:moveTo>
                      <a:pt x="788" y="1"/>
                    </a:moveTo>
                    <a:cubicBezTo>
                      <a:pt x="666" y="1"/>
                      <a:pt x="541" y="4"/>
                      <a:pt x="412" y="11"/>
                    </a:cubicBezTo>
                    <a:cubicBezTo>
                      <a:pt x="176" y="24"/>
                      <a:pt x="0" y="237"/>
                      <a:pt x="31" y="470"/>
                    </a:cubicBezTo>
                    <a:cubicBezTo>
                      <a:pt x="189" y="1629"/>
                      <a:pt x="472" y="3908"/>
                      <a:pt x="472" y="5198"/>
                    </a:cubicBezTo>
                    <a:lnTo>
                      <a:pt x="1889" y="5198"/>
                    </a:lnTo>
                    <a:cubicBezTo>
                      <a:pt x="1889" y="5198"/>
                      <a:pt x="1904" y="2507"/>
                      <a:pt x="1511" y="36"/>
                    </a:cubicBezTo>
                    <a:cubicBezTo>
                      <a:pt x="1295" y="15"/>
                      <a:pt x="1051" y="1"/>
                      <a:pt x="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139;p68">
                <a:extLst>
                  <a:ext uri="{FF2B5EF4-FFF2-40B4-BE49-F238E27FC236}">
                    <a16:creationId xmlns:a16="http://schemas.microsoft.com/office/drawing/2014/main" id="{09A42F32-897E-877A-F3C9-F237608BD2E4}"/>
                  </a:ext>
                </a:extLst>
              </p:cNvPr>
              <p:cNvSpPr/>
              <p:nvPr/>
            </p:nvSpPr>
            <p:spPr>
              <a:xfrm>
                <a:off x="2358020" y="1853266"/>
                <a:ext cx="73426" cy="184207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4448" extrusionOk="0">
                    <a:moveTo>
                      <a:pt x="289" y="0"/>
                    </a:moveTo>
                    <a:cubicBezTo>
                      <a:pt x="1" y="2248"/>
                      <a:pt x="13" y="4448"/>
                      <a:pt x="13" y="4448"/>
                    </a:cubicBezTo>
                    <a:lnTo>
                      <a:pt x="1430" y="4448"/>
                    </a:lnTo>
                    <a:cubicBezTo>
                      <a:pt x="1430" y="3457"/>
                      <a:pt x="1598" y="1881"/>
                      <a:pt x="1746" y="679"/>
                    </a:cubicBezTo>
                    <a:cubicBezTo>
                      <a:pt x="1773" y="471"/>
                      <a:pt x="1634" y="279"/>
                      <a:pt x="1429" y="234"/>
                    </a:cubicBezTo>
                    <a:cubicBezTo>
                      <a:pt x="998" y="140"/>
                      <a:pt x="607" y="61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140;p68">
                <a:extLst>
                  <a:ext uri="{FF2B5EF4-FFF2-40B4-BE49-F238E27FC236}">
                    <a16:creationId xmlns:a16="http://schemas.microsoft.com/office/drawing/2014/main" id="{76D4E68E-9375-8685-89BD-BD1F8FBEC56A}"/>
                  </a:ext>
                </a:extLst>
              </p:cNvPr>
              <p:cNvSpPr/>
              <p:nvPr/>
            </p:nvSpPr>
            <p:spPr>
              <a:xfrm>
                <a:off x="2123827" y="1822785"/>
                <a:ext cx="22239" cy="8423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3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572"/>
                      <a:pt x="86" y="1435"/>
                      <a:pt x="537" y="2034"/>
                    </a:cubicBezTo>
                    <a:cubicBezTo>
                      <a:pt x="482" y="1385"/>
                      <a:pt x="406" y="696"/>
                      <a:pt x="298" y="22"/>
                    </a:cubicBezTo>
                    <a:cubicBezTo>
                      <a:pt x="205" y="12"/>
                      <a:pt x="105" y="5"/>
                      <a:pt x="2" y="0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141;p68">
                <a:extLst>
                  <a:ext uri="{FF2B5EF4-FFF2-40B4-BE49-F238E27FC236}">
                    <a16:creationId xmlns:a16="http://schemas.microsoft.com/office/drawing/2014/main" id="{6BECBD45-BD66-5DBB-132F-CA07D027A8F5}"/>
                  </a:ext>
                </a:extLst>
              </p:cNvPr>
              <p:cNvSpPr/>
              <p:nvPr/>
            </p:nvSpPr>
            <p:spPr>
              <a:xfrm>
                <a:off x="2362534" y="1853266"/>
                <a:ext cx="37272" cy="770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860" extrusionOk="0">
                    <a:moveTo>
                      <a:pt x="180" y="0"/>
                    </a:moveTo>
                    <a:cubicBezTo>
                      <a:pt x="98" y="641"/>
                      <a:pt x="40" y="1276"/>
                      <a:pt x="0" y="1859"/>
                    </a:cubicBezTo>
                    <a:cubicBezTo>
                      <a:pt x="385" y="1488"/>
                      <a:pt x="690" y="911"/>
                      <a:pt x="900" y="144"/>
                    </a:cubicBezTo>
                    <a:cubicBezTo>
                      <a:pt x="635" y="89"/>
                      <a:pt x="390" y="40"/>
                      <a:pt x="180" y="0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142;p68">
                <a:extLst>
                  <a:ext uri="{FF2B5EF4-FFF2-40B4-BE49-F238E27FC236}">
                    <a16:creationId xmlns:a16="http://schemas.microsoft.com/office/drawing/2014/main" id="{C346666B-0845-7D84-0FC1-87BF54BF3C37}"/>
                  </a:ext>
                </a:extLst>
              </p:cNvPr>
              <p:cNvSpPr/>
              <p:nvPr/>
            </p:nvSpPr>
            <p:spPr>
              <a:xfrm>
                <a:off x="1946329" y="2863550"/>
                <a:ext cx="262685" cy="415003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10021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593" y="1540"/>
                      <a:pt x="701" y="3255"/>
                      <a:pt x="835" y="5043"/>
                    </a:cubicBezTo>
                    <a:cubicBezTo>
                      <a:pt x="835" y="5043"/>
                      <a:pt x="0" y="5752"/>
                      <a:pt x="595" y="7832"/>
                    </a:cubicBezTo>
                    <a:cubicBezTo>
                      <a:pt x="1017" y="9310"/>
                      <a:pt x="2411" y="10021"/>
                      <a:pt x="3617" y="10021"/>
                    </a:cubicBezTo>
                    <a:cubicBezTo>
                      <a:pt x="3737" y="10021"/>
                      <a:pt x="3855" y="10014"/>
                      <a:pt x="3971" y="10000"/>
                    </a:cubicBezTo>
                    <a:cubicBezTo>
                      <a:pt x="5240" y="9845"/>
                      <a:pt x="6325" y="8637"/>
                      <a:pt x="6325" y="7027"/>
                    </a:cubicBezTo>
                    <a:cubicBezTo>
                      <a:pt x="6325" y="5424"/>
                      <a:pt x="6333" y="2837"/>
                      <a:pt x="6343" y="675"/>
                    </a:cubicBezTo>
                    <a:cubicBezTo>
                      <a:pt x="4158" y="591"/>
                      <a:pt x="2064" y="283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143;p68">
                <a:extLst>
                  <a:ext uri="{FF2B5EF4-FFF2-40B4-BE49-F238E27FC236}">
                    <a16:creationId xmlns:a16="http://schemas.microsoft.com/office/drawing/2014/main" id="{FD58914C-FD7E-2E0E-896C-610731CA170D}"/>
                  </a:ext>
                </a:extLst>
              </p:cNvPr>
              <p:cNvSpPr/>
              <p:nvPr/>
            </p:nvSpPr>
            <p:spPr>
              <a:xfrm>
                <a:off x="1968444" y="2863550"/>
                <a:ext cx="240570" cy="59097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14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367"/>
                      <a:pt x="31" y="745"/>
                      <a:pt x="51" y="1130"/>
                    </a:cubicBezTo>
                    <a:cubicBezTo>
                      <a:pt x="846" y="1227"/>
                      <a:pt x="2687" y="1426"/>
                      <a:pt x="4346" y="1426"/>
                    </a:cubicBezTo>
                    <a:cubicBezTo>
                      <a:pt x="4863" y="1426"/>
                      <a:pt x="5362" y="1407"/>
                      <a:pt x="5806" y="1359"/>
                    </a:cubicBezTo>
                    <a:cubicBezTo>
                      <a:pt x="5807" y="1128"/>
                      <a:pt x="5808" y="898"/>
                      <a:pt x="5809" y="675"/>
                    </a:cubicBezTo>
                    <a:cubicBezTo>
                      <a:pt x="3624" y="591"/>
                      <a:pt x="1530" y="283"/>
                      <a:pt x="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144;p68">
                <a:extLst>
                  <a:ext uri="{FF2B5EF4-FFF2-40B4-BE49-F238E27FC236}">
                    <a16:creationId xmlns:a16="http://schemas.microsoft.com/office/drawing/2014/main" id="{127EE1BA-74CD-80E4-675B-3225EF8B37DA}"/>
                  </a:ext>
                </a:extLst>
              </p:cNvPr>
              <p:cNvSpPr/>
              <p:nvPr/>
            </p:nvSpPr>
            <p:spPr>
              <a:xfrm>
                <a:off x="1946329" y="2995535"/>
                <a:ext cx="262230" cy="283019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834" extrusionOk="0">
                    <a:moveTo>
                      <a:pt x="704" y="1"/>
                    </a:moveTo>
                    <a:lnTo>
                      <a:pt x="704" y="1"/>
                    </a:lnTo>
                    <a:cubicBezTo>
                      <a:pt x="744" y="607"/>
                      <a:pt x="788" y="1226"/>
                      <a:pt x="835" y="1856"/>
                    </a:cubicBezTo>
                    <a:cubicBezTo>
                      <a:pt x="835" y="1856"/>
                      <a:pt x="0" y="2565"/>
                      <a:pt x="595" y="4645"/>
                    </a:cubicBezTo>
                    <a:cubicBezTo>
                      <a:pt x="1017" y="6123"/>
                      <a:pt x="2411" y="6834"/>
                      <a:pt x="3617" y="6834"/>
                    </a:cubicBezTo>
                    <a:cubicBezTo>
                      <a:pt x="3737" y="6834"/>
                      <a:pt x="3855" y="6827"/>
                      <a:pt x="3971" y="6813"/>
                    </a:cubicBezTo>
                    <a:cubicBezTo>
                      <a:pt x="5240" y="6658"/>
                      <a:pt x="6325" y="5450"/>
                      <a:pt x="6325" y="3840"/>
                    </a:cubicBezTo>
                    <a:cubicBezTo>
                      <a:pt x="6325" y="2959"/>
                      <a:pt x="6327" y="1779"/>
                      <a:pt x="6332" y="537"/>
                    </a:cubicBezTo>
                    <a:lnTo>
                      <a:pt x="6332" y="537"/>
                    </a:lnTo>
                    <a:cubicBezTo>
                      <a:pt x="6221" y="538"/>
                      <a:pt x="6089" y="539"/>
                      <a:pt x="5937" y="539"/>
                    </a:cubicBezTo>
                    <a:cubicBezTo>
                      <a:pt x="4785" y="539"/>
                      <a:pt x="2543" y="471"/>
                      <a:pt x="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145;p68">
                <a:extLst>
                  <a:ext uri="{FF2B5EF4-FFF2-40B4-BE49-F238E27FC236}">
                    <a16:creationId xmlns:a16="http://schemas.microsoft.com/office/drawing/2014/main" id="{ACC37530-8777-A3F9-A6C7-47D30E5F94DA}"/>
                  </a:ext>
                </a:extLst>
              </p:cNvPr>
              <p:cNvSpPr/>
              <p:nvPr/>
            </p:nvSpPr>
            <p:spPr>
              <a:xfrm>
                <a:off x="1945501" y="3007048"/>
                <a:ext cx="265998" cy="274529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629" extrusionOk="0">
                    <a:moveTo>
                      <a:pt x="755" y="1"/>
                    </a:moveTo>
                    <a:cubicBezTo>
                      <a:pt x="710" y="1"/>
                      <a:pt x="674" y="39"/>
                      <a:pt x="677" y="86"/>
                    </a:cubicBezTo>
                    <a:cubicBezTo>
                      <a:pt x="708" y="553"/>
                      <a:pt x="743" y="1039"/>
                      <a:pt x="781" y="1550"/>
                    </a:cubicBezTo>
                    <a:cubicBezTo>
                      <a:pt x="635" y="1698"/>
                      <a:pt x="0" y="2476"/>
                      <a:pt x="546" y="4387"/>
                    </a:cubicBezTo>
                    <a:cubicBezTo>
                      <a:pt x="977" y="5893"/>
                      <a:pt x="2387" y="6628"/>
                      <a:pt x="3633" y="6628"/>
                    </a:cubicBezTo>
                    <a:cubicBezTo>
                      <a:pt x="3757" y="6628"/>
                      <a:pt x="3880" y="6620"/>
                      <a:pt x="3999" y="6605"/>
                    </a:cubicBezTo>
                    <a:cubicBezTo>
                      <a:pt x="5377" y="6438"/>
                      <a:pt x="6416" y="5129"/>
                      <a:pt x="6416" y="3562"/>
                    </a:cubicBezTo>
                    <a:cubicBezTo>
                      <a:pt x="6416" y="2711"/>
                      <a:pt x="6419" y="1596"/>
                      <a:pt x="6422" y="445"/>
                    </a:cubicBezTo>
                    <a:cubicBezTo>
                      <a:pt x="6422" y="401"/>
                      <a:pt x="6386" y="365"/>
                      <a:pt x="6341" y="365"/>
                    </a:cubicBezTo>
                    <a:cubicBezTo>
                      <a:pt x="6339" y="365"/>
                      <a:pt x="6337" y="365"/>
                      <a:pt x="6336" y="365"/>
                    </a:cubicBezTo>
                    <a:cubicBezTo>
                      <a:pt x="5914" y="394"/>
                      <a:pt x="5494" y="406"/>
                      <a:pt x="5084" y="406"/>
                    </a:cubicBezTo>
                    <a:cubicBezTo>
                      <a:pt x="3351" y="406"/>
                      <a:pt x="1773" y="184"/>
                      <a:pt x="770" y="2"/>
                    </a:cubicBezTo>
                    <a:cubicBezTo>
                      <a:pt x="765" y="1"/>
                      <a:pt x="760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146;p68">
                <a:extLst>
                  <a:ext uri="{FF2B5EF4-FFF2-40B4-BE49-F238E27FC236}">
                    <a16:creationId xmlns:a16="http://schemas.microsoft.com/office/drawing/2014/main" id="{A7ADC91E-39C6-F8F0-53E8-2D91862D1D46}"/>
                  </a:ext>
                </a:extLst>
              </p:cNvPr>
              <p:cNvSpPr/>
              <p:nvPr/>
            </p:nvSpPr>
            <p:spPr>
              <a:xfrm>
                <a:off x="1954777" y="3071198"/>
                <a:ext cx="35036" cy="10146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50" extrusionOk="0">
                    <a:moveTo>
                      <a:pt x="557" y="1"/>
                    </a:moveTo>
                    <a:cubicBezTo>
                      <a:pt x="439" y="121"/>
                      <a:pt x="1" y="655"/>
                      <a:pt x="128" y="1868"/>
                    </a:cubicBezTo>
                    <a:cubicBezTo>
                      <a:pt x="128" y="1301"/>
                      <a:pt x="360" y="709"/>
                      <a:pt x="360" y="709"/>
                    </a:cubicBezTo>
                    <a:cubicBezTo>
                      <a:pt x="396" y="1071"/>
                      <a:pt x="845" y="2449"/>
                      <a:pt x="845" y="2449"/>
                    </a:cubicBezTo>
                    <a:cubicBezTo>
                      <a:pt x="650" y="1532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147;p68">
                <a:extLst>
                  <a:ext uri="{FF2B5EF4-FFF2-40B4-BE49-F238E27FC236}">
                    <a16:creationId xmlns:a16="http://schemas.microsoft.com/office/drawing/2014/main" id="{29BE53DA-2049-DF1A-96BC-8719952C4D24}"/>
                  </a:ext>
                </a:extLst>
              </p:cNvPr>
              <p:cNvSpPr/>
              <p:nvPr/>
            </p:nvSpPr>
            <p:spPr>
              <a:xfrm>
                <a:off x="2326131" y="2859201"/>
                <a:ext cx="242724" cy="59801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1444" extrusionOk="0">
                    <a:moveTo>
                      <a:pt x="5761" y="1"/>
                    </a:moveTo>
                    <a:cubicBezTo>
                      <a:pt x="4334" y="282"/>
                      <a:pt x="2240" y="625"/>
                      <a:pt x="1" y="752"/>
                    </a:cubicBezTo>
                    <a:cubicBezTo>
                      <a:pt x="38" y="976"/>
                      <a:pt x="75" y="1207"/>
                      <a:pt x="113" y="1443"/>
                    </a:cubicBezTo>
                    <a:cubicBezTo>
                      <a:pt x="169" y="1444"/>
                      <a:pt x="228" y="1444"/>
                      <a:pt x="290" y="1444"/>
                    </a:cubicBezTo>
                    <a:cubicBezTo>
                      <a:pt x="1420" y="1444"/>
                      <a:pt x="3703" y="1383"/>
                      <a:pt x="5860" y="957"/>
                    </a:cubicBezTo>
                    <a:cubicBezTo>
                      <a:pt x="5828" y="631"/>
                      <a:pt x="5795" y="312"/>
                      <a:pt x="576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148;p68">
                <a:extLst>
                  <a:ext uri="{FF2B5EF4-FFF2-40B4-BE49-F238E27FC236}">
                    <a16:creationId xmlns:a16="http://schemas.microsoft.com/office/drawing/2014/main" id="{078B68CB-C83D-AB9A-D1D6-27BBB6F9BD19}"/>
                  </a:ext>
                </a:extLst>
              </p:cNvPr>
              <p:cNvSpPr/>
              <p:nvPr/>
            </p:nvSpPr>
            <p:spPr>
              <a:xfrm>
                <a:off x="2615570" y="2707338"/>
                <a:ext cx="127677" cy="17464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217" extrusionOk="0">
                    <a:moveTo>
                      <a:pt x="2980" y="1"/>
                    </a:moveTo>
                    <a:lnTo>
                      <a:pt x="1495" y="257"/>
                    </a:lnTo>
                    <a:cubicBezTo>
                      <a:pt x="1495" y="257"/>
                      <a:pt x="712" y="1276"/>
                      <a:pt x="428" y="2259"/>
                    </a:cubicBezTo>
                    <a:cubicBezTo>
                      <a:pt x="47" y="3581"/>
                      <a:pt x="0" y="4096"/>
                      <a:pt x="293" y="4203"/>
                    </a:cubicBezTo>
                    <a:cubicBezTo>
                      <a:pt x="317" y="4212"/>
                      <a:pt x="345" y="4216"/>
                      <a:pt x="375" y="4216"/>
                    </a:cubicBezTo>
                    <a:cubicBezTo>
                      <a:pt x="710" y="4216"/>
                      <a:pt x="1382" y="3677"/>
                      <a:pt x="1752" y="2680"/>
                    </a:cubicBezTo>
                    <a:cubicBezTo>
                      <a:pt x="1752" y="2680"/>
                      <a:pt x="3083" y="2115"/>
                      <a:pt x="2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149;p68">
                <a:extLst>
                  <a:ext uri="{FF2B5EF4-FFF2-40B4-BE49-F238E27FC236}">
                    <a16:creationId xmlns:a16="http://schemas.microsoft.com/office/drawing/2014/main" id="{70CF269F-BF9C-5B6E-B9A5-1719B639107F}"/>
                  </a:ext>
                </a:extLst>
              </p:cNvPr>
              <p:cNvSpPr/>
              <p:nvPr/>
            </p:nvSpPr>
            <p:spPr>
              <a:xfrm>
                <a:off x="2622030" y="2797164"/>
                <a:ext cx="91855" cy="8481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048" extrusionOk="0">
                    <a:moveTo>
                      <a:pt x="660" y="0"/>
                    </a:moveTo>
                    <a:cubicBezTo>
                      <a:pt x="660" y="0"/>
                      <a:pt x="638" y="733"/>
                      <a:pt x="660" y="877"/>
                    </a:cubicBezTo>
                    <a:cubicBezTo>
                      <a:pt x="660" y="877"/>
                      <a:pt x="262" y="1302"/>
                      <a:pt x="1" y="1913"/>
                    </a:cubicBezTo>
                    <a:cubicBezTo>
                      <a:pt x="32" y="1972"/>
                      <a:pt x="77" y="2012"/>
                      <a:pt x="137" y="2034"/>
                    </a:cubicBezTo>
                    <a:cubicBezTo>
                      <a:pt x="161" y="2043"/>
                      <a:pt x="189" y="2047"/>
                      <a:pt x="219" y="2047"/>
                    </a:cubicBezTo>
                    <a:cubicBezTo>
                      <a:pt x="554" y="2047"/>
                      <a:pt x="1226" y="1508"/>
                      <a:pt x="1596" y="511"/>
                    </a:cubicBezTo>
                    <a:cubicBezTo>
                      <a:pt x="1596" y="511"/>
                      <a:pt x="1908" y="377"/>
                      <a:pt x="2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150;p68">
                <a:extLst>
                  <a:ext uri="{FF2B5EF4-FFF2-40B4-BE49-F238E27FC236}">
                    <a16:creationId xmlns:a16="http://schemas.microsoft.com/office/drawing/2014/main" id="{5D6FFEE3-41D3-8FBE-FC6A-E45A58C1827F}"/>
                  </a:ext>
                </a:extLst>
              </p:cNvPr>
              <p:cNvSpPr/>
              <p:nvPr/>
            </p:nvSpPr>
            <p:spPr>
              <a:xfrm>
                <a:off x="2245955" y="4068892"/>
                <a:ext cx="382742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72" extrusionOk="0">
                    <a:moveTo>
                      <a:pt x="9241" y="1"/>
                    </a:moveTo>
                    <a:cubicBezTo>
                      <a:pt x="8980" y="35"/>
                      <a:pt x="6842" y="305"/>
                      <a:pt x="4245" y="305"/>
                    </a:cubicBezTo>
                    <a:cubicBezTo>
                      <a:pt x="2887" y="305"/>
                      <a:pt x="1405" y="229"/>
                      <a:pt x="0" y="9"/>
                    </a:cubicBezTo>
                    <a:lnTo>
                      <a:pt x="0" y="9"/>
                    </a:lnTo>
                    <a:cubicBezTo>
                      <a:pt x="7" y="144"/>
                      <a:pt x="29" y="300"/>
                      <a:pt x="47" y="412"/>
                    </a:cubicBezTo>
                    <a:cubicBezTo>
                      <a:pt x="60" y="501"/>
                      <a:pt x="130" y="569"/>
                      <a:pt x="220" y="580"/>
                    </a:cubicBezTo>
                    <a:cubicBezTo>
                      <a:pt x="757" y="648"/>
                      <a:pt x="2659" y="871"/>
                      <a:pt x="4275" y="871"/>
                    </a:cubicBezTo>
                    <a:cubicBezTo>
                      <a:pt x="6482" y="871"/>
                      <a:pt x="8450" y="649"/>
                      <a:pt x="8981" y="583"/>
                    </a:cubicBezTo>
                    <a:cubicBezTo>
                      <a:pt x="9066" y="573"/>
                      <a:pt x="9134" y="511"/>
                      <a:pt x="9153" y="428"/>
                    </a:cubicBezTo>
                    <a:cubicBezTo>
                      <a:pt x="9183" y="293"/>
                      <a:pt x="9226" y="98"/>
                      <a:pt x="92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151;p68">
                <a:extLst>
                  <a:ext uri="{FF2B5EF4-FFF2-40B4-BE49-F238E27FC236}">
                    <a16:creationId xmlns:a16="http://schemas.microsoft.com/office/drawing/2014/main" id="{D15DB85E-3323-BD4B-4EBB-1EB77D9FD15C}"/>
                  </a:ext>
                </a:extLst>
              </p:cNvPr>
              <p:cNvSpPr/>
              <p:nvPr/>
            </p:nvSpPr>
            <p:spPr>
              <a:xfrm>
                <a:off x="2265295" y="3964985"/>
                <a:ext cx="103409" cy="100593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2429" extrusionOk="0">
                    <a:moveTo>
                      <a:pt x="2349" y="1"/>
                    </a:moveTo>
                    <a:cubicBezTo>
                      <a:pt x="1951" y="1"/>
                      <a:pt x="418" y="892"/>
                      <a:pt x="263" y="1258"/>
                    </a:cubicBezTo>
                    <a:cubicBezTo>
                      <a:pt x="93" y="1660"/>
                      <a:pt x="0" y="2248"/>
                      <a:pt x="263" y="2341"/>
                    </a:cubicBezTo>
                    <a:cubicBezTo>
                      <a:pt x="408" y="2392"/>
                      <a:pt x="613" y="2429"/>
                      <a:pt x="776" y="2429"/>
                    </a:cubicBezTo>
                    <a:cubicBezTo>
                      <a:pt x="911" y="2429"/>
                      <a:pt x="1017" y="2404"/>
                      <a:pt x="1038" y="2341"/>
                    </a:cubicBezTo>
                    <a:cubicBezTo>
                      <a:pt x="1084" y="2201"/>
                      <a:pt x="976" y="1562"/>
                      <a:pt x="1301" y="1185"/>
                    </a:cubicBezTo>
                    <a:cubicBezTo>
                      <a:pt x="1626" y="808"/>
                      <a:pt x="2497" y="119"/>
                      <a:pt x="2433" y="30"/>
                    </a:cubicBezTo>
                    <a:cubicBezTo>
                      <a:pt x="2419" y="10"/>
                      <a:pt x="2390" y="1"/>
                      <a:pt x="2349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152;p68">
                <a:extLst>
                  <a:ext uri="{FF2B5EF4-FFF2-40B4-BE49-F238E27FC236}">
                    <a16:creationId xmlns:a16="http://schemas.microsoft.com/office/drawing/2014/main" id="{68D9B8ED-BFFA-D059-5E77-1E6828AD7A2A}"/>
                  </a:ext>
                </a:extLst>
              </p:cNvPr>
              <p:cNvSpPr/>
              <p:nvPr/>
            </p:nvSpPr>
            <p:spPr>
              <a:xfrm>
                <a:off x="2288114" y="2960872"/>
                <a:ext cx="261277" cy="747884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18059" extrusionOk="0">
                    <a:moveTo>
                      <a:pt x="6309" y="0"/>
                    </a:moveTo>
                    <a:cubicBezTo>
                      <a:pt x="6309" y="0"/>
                      <a:pt x="3956" y="1456"/>
                      <a:pt x="1818" y="7650"/>
                    </a:cubicBezTo>
                    <a:cubicBezTo>
                      <a:pt x="66" y="12729"/>
                      <a:pt x="1" y="18058"/>
                      <a:pt x="1876" y="18058"/>
                    </a:cubicBezTo>
                    <a:cubicBezTo>
                      <a:pt x="2288" y="18058"/>
                      <a:pt x="2792" y="17802"/>
                      <a:pt x="3393" y="17230"/>
                    </a:cubicBezTo>
                    <a:lnTo>
                      <a:pt x="4544" y="17230"/>
                    </a:lnTo>
                    <a:lnTo>
                      <a:pt x="4544" y="15509"/>
                    </a:lnTo>
                    <a:lnTo>
                      <a:pt x="3330" y="15509"/>
                    </a:lnTo>
                    <a:cubicBezTo>
                      <a:pt x="3330" y="15509"/>
                      <a:pt x="2738" y="16817"/>
                      <a:pt x="2217" y="16817"/>
                    </a:cubicBezTo>
                    <a:cubicBezTo>
                      <a:pt x="2140" y="16817"/>
                      <a:pt x="2065" y="16788"/>
                      <a:pt x="1994" y="16723"/>
                    </a:cubicBezTo>
                    <a:cubicBezTo>
                      <a:pt x="1394" y="16179"/>
                      <a:pt x="2531" y="10437"/>
                      <a:pt x="6309" y="6477"/>
                    </a:cubicBezTo>
                    <a:lnTo>
                      <a:pt x="63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153;p68">
                <a:extLst>
                  <a:ext uri="{FF2B5EF4-FFF2-40B4-BE49-F238E27FC236}">
                    <a16:creationId xmlns:a16="http://schemas.microsoft.com/office/drawing/2014/main" id="{A5CEC8DB-1619-3616-28BE-729E536F804C}"/>
                  </a:ext>
                </a:extLst>
              </p:cNvPr>
              <p:cNvSpPr/>
              <p:nvPr/>
            </p:nvSpPr>
            <p:spPr>
              <a:xfrm>
                <a:off x="2325883" y="3581827"/>
                <a:ext cx="150455" cy="121507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934" extrusionOk="0">
                    <a:moveTo>
                      <a:pt x="1041" y="1"/>
                    </a:moveTo>
                    <a:lnTo>
                      <a:pt x="1040" y="1"/>
                    </a:lnTo>
                    <a:cubicBezTo>
                      <a:pt x="1040" y="1"/>
                      <a:pt x="1" y="2934"/>
                      <a:pt x="1301" y="2934"/>
                    </a:cubicBezTo>
                    <a:cubicBezTo>
                      <a:pt x="1387" y="2934"/>
                      <a:pt x="1483" y="2921"/>
                      <a:pt x="1591" y="2893"/>
                    </a:cubicBezTo>
                    <a:cubicBezTo>
                      <a:pt x="1860" y="2760"/>
                      <a:pt x="2156" y="2545"/>
                      <a:pt x="2481" y="2236"/>
                    </a:cubicBezTo>
                    <a:lnTo>
                      <a:pt x="3632" y="2236"/>
                    </a:lnTo>
                    <a:lnTo>
                      <a:pt x="3632" y="515"/>
                    </a:lnTo>
                    <a:lnTo>
                      <a:pt x="2418" y="515"/>
                    </a:lnTo>
                    <a:cubicBezTo>
                      <a:pt x="2418" y="515"/>
                      <a:pt x="1826" y="1823"/>
                      <a:pt x="1305" y="1823"/>
                    </a:cubicBezTo>
                    <a:cubicBezTo>
                      <a:pt x="1228" y="1823"/>
                      <a:pt x="1153" y="1794"/>
                      <a:pt x="1082" y="1729"/>
                    </a:cubicBezTo>
                    <a:cubicBezTo>
                      <a:pt x="900" y="1565"/>
                      <a:pt x="879" y="923"/>
                      <a:pt x="1041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154;p68">
                <a:extLst>
                  <a:ext uri="{FF2B5EF4-FFF2-40B4-BE49-F238E27FC236}">
                    <a16:creationId xmlns:a16="http://schemas.microsoft.com/office/drawing/2014/main" id="{2D6EE354-AEC3-42C8-7B71-CC8E077FD25A}"/>
                  </a:ext>
                </a:extLst>
              </p:cNvPr>
              <p:cNvSpPr/>
              <p:nvPr/>
            </p:nvSpPr>
            <p:spPr>
              <a:xfrm>
                <a:off x="2396162" y="2960872"/>
                <a:ext cx="153230" cy="521767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2599" extrusionOk="0">
                    <a:moveTo>
                      <a:pt x="3700" y="0"/>
                    </a:moveTo>
                    <a:cubicBezTo>
                      <a:pt x="3700" y="0"/>
                      <a:pt x="2970" y="453"/>
                      <a:pt x="1955" y="1921"/>
                    </a:cubicBezTo>
                    <a:cubicBezTo>
                      <a:pt x="1179" y="3562"/>
                      <a:pt x="137" y="6818"/>
                      <a:pt x="0" y="12599"/>
                    </a:cubicBezTo>
                    <a:cubicBezTo>
                      <a:pt x="699" y="10657"/>
                      <a:pt x="1898" y="8365"/>
                      <a:pt x="3700" y="6477"/>
                    </a:cubicBezTo>
                    <a:lnTo>
                      <a:pt x="3700" y="0"/>
                    </a:ln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155;p68">
                <a:extLst>
                  <a:ext uri="{FF2B5EF4-FFF2-40B4-BE49-F238E27FC236}">
                    <a16:creationId xmlns:a16="http://schemas.microsoft.com/office/drawing/2014/main" id="{5481F8DE-5554-E1BE-AB7F-F826B57CEC1C}"/>
                  </a:ext>
                </a:extLst>
              </p:cNvPr>
              <p:cNvSpPr/>
              <p:nvPr/>
            </p:nvSpPr>
            <p:spPr>
              <a:xfrm>
                <a:off x="2590018" y="3422923"/>
                <a:ext cx="536924" cy="317931"/>
              </a:xfrm>
              <a:custGeom>
                <a:avLst/>
                <a:gdLst/>
                <a:ahLst/>
                <a:cxnLst/>
                <a:rect l="l" t="t" r="r" b="b"/>
                <a:pathLst>
                  <a:path w="12965" h="7677" extrusionOk="0">
                    <a:moveTo>
                      <a:pt x="12582" y="0"/>
                    </a:moveTo>
                    <a:lnTo>
                      <a:pt x="162" y="1585"/>
                    </a:lnTo>
                    <a:cubicBezTo>
                      <a:pt x="162" y="1585"/>
                      <a:pt x="1" y="3662"/>
                      <a:pt x="60" y="6140"/>
                    </a:cubicBezTo>
                    <a:cubicBezTo>
                      <a:pt x="63" y="6274"/>
                      <a:pt x="134" y="6399"/>
                      <a:pt x="248" y="6472"/>
                    </a:cubicBezTo>
                    <a:cubicBezTo>
                      <a:pt x="666" y="6735"/>
                      <a:pt x="1707" y="7368"/>
                      <a:pt x="2363" y="7562"/>
                    </a:cubicBezTo>
                    <a:cubicBezTo>
                      <a:pt x="2576" y="7626"/>
                      <a:pt x="3083" y="7677"/>
                      <a:pt x="3793" y="7677"/>
                    </a:cubicBezTo>
                    <a:cubicBezTo>
                      <a:pt x="5681" y="7677"/>
                      <a:pt x="9003" y="7315"/>
                      <a:pt x="12055" y="5861"/>
                    </a:cubicBezTo>
                    <a:cubicBezTo>
                      <a:pt x="12617" y="5593"/>
                      <a:pt x="12964" y="5015"/>
                      <a:pt x="12957" y="4392"/>
                    </a:cubicBezTo>
                    <a:cubicBezTo>
                      <a:pt x="12944" y="3294"/>
                      <a:pt x="12874" y="1492"/>
                      <a:pt x="12582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156;p68">
                <a:extLst>
                  <a:ext uri="{FF2B5EF4-FFF2-40B4-BE49-F238E27FC236}">
                    <a16:creationId xmlns:a16="http://schemas.microsoft.com/office/drawing/2014/main" id="{282CD91A-D89A-3BEA-49AC-24A5F0A4FACF}"/>
                  </a:ext>
                </a:extLst>
              </p:cNvPr>
              <p:cNvSpPr/>
              <p:nvPr/>
            </p:nvSpPr>
            <p:spPr>
              <a:xfrm>
                <a:off x="2590018" y="3475394"/>
                <a:ext cx="120306" cy="26073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296" extrusionOk="0">
                    <a:moveTo>
                      <a:pt x="2647" y="1"/>
                    </a:moveTo>
                    <a:lnTo>
                      <a:pt x="162" y="318"/>
                    </a:lnTo>
                    <a:cubicBezTo>
                      <a:pt x="162" y="318"/>
                      <a:pt x="1" y="2395"/>
                      <a:pt x="60" y="4873"/>
                    </a:cubicBezTo>
                    <a:cubicBezTo>
                      <a:pt x="63" y="5007"/>
                      <a:pt x="134" y="5132"/>
                      <a:pt x="248" y="5205"/>
                    </a:cubicBezTo>
                    <a:cubicBezTo>
                      <a:pt x="666" y="5468"/>
                      <a:pt x="1707" y="6101"/>
                      <a:pt x="2363" y="6295"/>
                    </a:cubicBezTo>
                    <a:cubicBezTo>
                      <a:pt x="2904" y="6216"/>
                      <a:pt x="2488" y="3541"/>
                      <a:pt x="2472" y="2860"/>
                    </a:cubicBezTo>
                    <a:cubicBezTo>
                      <a:pt x="2460" y="2323"/>
                      <a:pt x="2591" y="678"/>
                      <a:pt x="2647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157;p68">
                <a:extLst>
                  <a:ext uri="{FF2B5EF4-FFF2-40B4-BE49-F238E27FC236}">
                    <a16:creationId xmlns:a16="http://schemas.microsoft.com/office/drawing/2014/main" id="{85EF0E6A-5A76-C90D-03B9-707A247F460D}"/>
                  </a:ext>
                </a:extLst>
              </p:cNvPr>
              <p:cNvSpPr/>
              <p:nvPr/>
            </p:nvSpPr>
            <p:spPr>
              <a:xfrm>
                <a:off x="2593207" y="3422923"/>
                <a:ext cx="526820" cy="159027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840" extrusionOk="0">
                    <a:moveTo>
                      <a:pt x="12505" y="0"/>
                    </a:moveTo>
                    <a:lnTo>
                      <a:pt x="85" y="1585"/>
                    </a:lnTo>
                    <a:cubicBezTo>
                      <a:pt x="85" y="1585"/>
                      <a:pt x="35" y="2234"/>
                      <a:pt x="1" y="3239"/>
                    </a:cubicBezTo>
                    <a:cubicBezTo>
                      <a:pt x="505" y="3468"/>
                      <a:pt x="1453" y="3840"/>
                      <a:pt x="2284" y="3840"/>
                    </a:cubicBezTo>
                    <a:cubicBezTo>
                      <a:pt x="2322" y="3840"/>
                      <a:pt x="2360" y="3839"/>
                      <a:pt x="2398" y="3838"/>
                    </a:cubicBezTo>
                    <a:cubicBezTo>
                      <a:pt x="3560" y="3789"/>
                      <a:pt x="10045" y="2841"/>
                      <a:pt x="12721" y="1475"/>
                    </a:cubicBezTo>
                    <a:cubicBezTo>
                      <a:pt x="12667" y="974"/>
                      <a:pt x="12597" y="472"/>
                      <a:pt x="12505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158;p68">
                <a:extLst>
                  <a:ext uri="{FF2B5EF4-FFF2-40B4-BE49-F238E27FC236}">
                    <a16:creationId xmlns:a16="http://schemas.microsoft.com/office/drawing/2014/main" id="{977C658D-0AF0-D433-D276-63E8D8B96D95}"/>
                  </a:ext>
                </a:extLst>
              </p:cNvPr>
              <p:cNvSpPr/>
              <p:nvPr/>
            </p:nvSpPr>
            <p:spPr>
              <a:xfrm>
                <a:off x="2721795" y="3057738"/>
                <a:ext cx="230548" cy="173978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4201" extrusionOk="0">
                    <a:moveTo>
                      <a:pt x="4032" y="0"/>
                    </a:moveTo>
                    <a:cubicBezTo>
                      <a:pt x="3291" y="0"/>
                      <a:pt x="2870" y="911"/>
                      <a:pt x="2870" y="911"/>
                    </a:cubicBezTo>
                    <a:cubicBezTo>
                      <a:pt x="2870" y="911"/>
                      <a:pt x="2261" y="474"/>
                      <a:pt x="1616" y="474"/>
                    </a:cubicBezTo>
                    <a:cubicBezTo>
                      <a:pt x="1347" y="474"/>
                      <a:pt x="1072" y="549"/>
                      <a:pt x="832" y="764"/>
                    </a:cubicBezTo>
                    <a:cubicBezTo>
                      <a:pt x="1" y="1506"/>
                      <a:pt x="692" y="3805"/>
                      <a:pt x="3444" y="4197"/>
                    </a:cubicBezTo>
                    <a:cubicBezTo>
                      <a:pt x="3464" y="4199"/>
                      <a:pt x="3484" y="4201"/>
                      <a:pt x="3504" y="4201"/>
                    </a:cubicBezTo>
                    <a:cubicBezTo>
                      <a:pt x="3583" y="4201"/>
                      <a:pt x="3662" y="4179"/>
                      <a:pt x="3726" y="4133"/>
                    </a:cubicBezTo>
                    <a:cubicBezTo>
                      <a:pt x="4853" y="3324"/>
                      <a:pt x="5567" y="771"/>
                      <a:pt x="4631" y="190"/>
                    </a:cubicBezTo>
                    <a:cubicBezTo>
                      <a:pt x="4413" y="55"/>
                      <a:pt x="4213" y="0"/>
                      <a:pt x="4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159;p68">
                <a:extLst>
                  <a:ext uri="{FF2B5EF4-FFF2-40B4-BE49-F238E27FC236}">
                    <a16:creationId xmlns:a16="http://schemas.microsoft.com/office/drawing/2014/main" id="{0D0A06F9-9B03-BB7C-4E9A-3A1E2BFEFAFE}"/>
                  </a:ext>
                </a:extLst>
              </p:cNvPr>
              <p:cNvSpPr/>
              <p:nvPr/>
            </p:nvSpPr>
            <p:spPr>
              <a:xfrm>
                <a:off x="2615570" y="2800518"/>
                <a:ext cx="295443" cy="148923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3596" extrusionOk="0">
                    <a:moveTo>
                      <a:pt x="5172" y="1"/>
                    </a:moveTo>
                    <a:cubicBezTo>
                      <a:pt x="5126" y="1"/>
                      <a:pt x="5081" y="1"/>
                      <a:pt x="5036" y="2"/>
                    </a:cubicBezTo>
                    <a:cubicBezTo>
                      <a:pt x="4824" y="8"/>
                      <a:pt x="4617" y="25"/>
                      <a:pt x="4410" y="44"/>
                    </a:cubicBezTo>
                    <a:cubicBezTo>
                      <a:pt x="3997" y="80"/>
                      <a:pt x="3587" y="135"/>
                      <a:pt x="3179" y="205"/>
                    </a:cubicBezTo>
                    <a:cubicBezTo>
                      <a:pt x="2771" y="269"/>
                      <a:pt x="2366" y="353"/>
                      <a:pt x="1960" y="467"/>
                    </a:cubicBezTo>
                    <a:cubicBezTo>
                      <a:pt x="1756" y="526"/>
                      <a:pt x="1554" y="587"/>
                      <a:pt x="1349" y="686"/>
                    </a:cubicBezTo>
                    <a:cubicBezTo>
                      <a:pt x="1247" y="728"/>
                      <a:pt x="1144" y="800"/>
                      <a:pt x="1040" y="869"/>
                    </a:cubicBezTo>
                    <a:cubicBezTo>
                      <a:pt x="947" y="950"/>
                      <a:pt x="855" y="1038"/>
                      <a:pt x="787" y="1133"/>
                    </a:cubicBezTo>
                    <a:cubicBezTo>
                      <a:pt x="644" y="1322"/>
                      <a:pt x="543" y="1523"/>
                      <a:pt x="455" y="1724"/>
                    </a:cubicBezTo>
                    <a:cubicBezTo>
                      <a:pt x="365" y="1925"/>
                      <a:pt x="298" y="2130"/>
                      <a:pt x="235" y="2335"/>
                    </a:cubicBezTo>
                    <a:cubicBezTo>
                      <a:pt x="136" y="2663"/>
                      <a:pt x="42" y="3071"/>
                      <a:pt x="8" y="3226"/>
                    </a:cubicBezTo>
                    <a:cubicBezTo>
                      <a:pt x="0" y="3264"/>
                      <a:pt x="20" y="3302"/>
                      <a:pt x="55" y="3318"/>
                    </a:cubicBezTo>
                    <a:lnTo>
                      <a:pt x="674" y="3588"/>
                    </a:lnTo>
                    <a:cubicBezTo>
                      <a:pt x="685" y="3593"/>
                      <a:pt x="697" y="3596"/>
                      <a:pt x="708" y="3596"/>
                    </a:cubicBezTo>
                    <a:cubicBezTo>
                      <a:pt x="750" y="3596"/>
                      <a:pt x="787" y="3561"/>
                      <a:pt x="785" y="3513"/>
                    </a:cubicBezTo>
                    <a:cubicBezTo>
                      <a:pt x="776" y="3175"/>
                      <a:pt x="804" y="2817"/>
                      <a:pt x="854" y="2480"/>
                    </a:cubicBezTo>
                    <a:cubicBezTo>
                      <a:pt x="917" y="2101"/>
                      <a:pt x="1013" y="1716"/>
                      <a:pt x="1197" y="1425"/>
                    </a:cubicBezTo>
                    <a:cubicBezTo>
                      <a:pt x="1288" y="1274"/>
                      <a:pt x="1389" y="1179"/>
                      <a:pt x="1557" y="1095"/>
                    </a:cubicBezTo>
                    <a:cubicBezTo>
                      <a:pt x="1714" y="1007"/>
                      <a:pt x="1900" y="938"/>
                      <a:pt x="2085" y="875"/>
                    </a:cubicBezTo>
                    <a:cubicBezTo>
                      <a:pt x="2458" y="752"/>
                      <a:pt x="2852" y="670"/>
                      <a:pt x="3246" y="600"/>
                    </a:cubicBezTo>
                    <a:cubicBezTo>
                      <a:pt x="3641" y="535"/>
                      <a:pt x="4041" y="490"/>
                      <a:pt x="4440" y="464"/>
                    </a:cubicBezTo>
                    <a:cubicBezTo>
                      <a:pt x="4584" y="459"/>
                      <a:pt x="4728" y="454"/>
                      <a:pt x="4870" y="454"/>
                    </a:cubicBezTo>
                    <a:cubicBezTo>
                      <a:pt x="4925" y="454"/>
                      <a:pt x="4980" y="455"/>
                      <a:pt x="5035" y="456"/>
                    </a:cubicBezTo>
                    <a:cubicBezTo>
                      <a:pt x="5228" y="461"/>
                      <a:pt x="5432" y="474"/>
                      <a:pt x="5556" y="531"/>
                    </a:cubicBezTo>
                    <a:cubicBezTo>
                      <a:pt x="5815" y="634"/>
                      <a:pt x="6008" y="979"/>
                      <a:pt x="6136" y="1321"/>
                    </a:cubicBezTo>
                    <a:cubicBezTo>
                      <a:pt x="6252" y="1654"/>
                      <a:pt x="6336" y="1896"/>
                      <a:pt x="6359" y="2232"/>
                    </a:cubicBezTo>
                    <a:cubicBezTo>
                      <a:pt x="6361" y="2263"/>
                      <a:pt x="6379" y="2291"/>
                      <a:pt x="6407" y="2302"/>
                    </a:cubicBezTo>
                    <a:lnTo>
                      <a:pt x="7018" y="2553"/>
                    </a:lnTo>
                    <a:cubicBezTo>
                      <a:pt x="7028" y="2557"/>
                      <a:pt x="7039" y="2559"/>
                      <a:pt x="7050" y="2559"/>
                    </a:cubicBezTo>
                    <a:cubicBezTo>
                      <a:pt x="7094" y="2559"/>
                      <a:pt x="7134" y="2523"/>
                      <a:pt x="7130" y="2475"/>
                    </a:cubicBezTo>
                    <a:cubicBezTo>
                      <a:pt x="7097" y="2022"/>
                      <a:pt x="6900" y="1420"/>
                      <a:pt x="6710" y="1061"/>
                    </a:cubicBezTo>
                    <a:cubicBezTo>
                      <a:pt x="6607" y="865"/>
                      <a:pt x="6484" y="673"/>
                      <a:pt x="6332" y="494"/>
                    </a:cubicBezTo>
                    <a:cubicBezTo>
                      <a:pt x="6181" y="318"/>
                      <a:pt x="5980" y="145"/>
                      <a:pt x="5721" y="62"/>
                    </a:cubicBezTo>
                    <a:cubicBezTo>
                      <a:pt x="5656" y="37"/>
                      <a:pt x="5593" y="24"/>
                      <a:pt x="5533" y="20"/>
                    </a:cubicBezTo>
                    <a:cubicBezTo>
                      <a:pt x="5471" y="11"/>
                      <a:pt x="5413" y="6"/>
                      <a:pt x="5360" y="6"/>
                    </a:cubicBezTo>
                    <a:cubicBezTo>
                      <a:pt x="5296" y="2"/>
                      <a:pt x="5234" y="1"/>
                      <a:pt x="5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160;p68">
                <a:extLst>
                  <a:ext uri="{FF2B5EF4-FFF2-40B4-BE49-F238E27FC236}">
                    <a16:creationId xmlns:a16="http://schemas.microsoft.com/office/drawing/2014/main" id="{290F6E31-961D-32BF-8CEF-7316A73D0FAE}"/>
                  </a:ext>
                </a:extLst>
              </p:cNvPr>
              <p:cNvSpPr/>
              <p:nvPr/>
            </p:nvSpPr>
            <p:spPr>
              <a:xfrm>
                <a:off x="2562685" y="3335954"/>
                <a:ext cx="575356" cy="226780"/>
              </a:xfrm>
              <a:custGeom>
                <a:avLst/>
                <a:gdLst/>
                <a:ahLst/>
                <a:cxnLst/>
                <a:rect l="l" t="t" r="r" b="b"/>
                <a:pathLst>
                  <a:path w="13893" h="5476" extrusionOk="0">
                    <a:moveTo>
                      <a:pt x="11663" y="0"/>
                    </a:moveTo>
                    <a:cubicBezTo>
                      <a:pt x="11663" y="0"/>
                      <a:pt x="3983" y="619"/>
                      <a:pt x="1413" y="1548"/>
                    </a:cubicBezTo>
                    <a:cubicBezTo>
                      <a:pt x="1413" y="1548"/>
                      <a:pt x="1" y="2119"/>
                      <a:pt x="253" y="4833"/>
                    </a:cubicBezTo>
                    <a:cubicBezTo>
                      <a:pt x="261" y="4911"/>
                      <a:pt x="311" y="4979"/>
                      <a:pt x="383" y="5006"/>
                    </a:cubicBezTo>
                    <a:cubicBezTo>
                      <a:pt x="989" y="5231"/>
                      <a:pt x="1893" y="5476"/>
                      <a:pt x="3108" y="5476"/>
                    </a:cubicBezTo>
                    <a:cubicBezTo>
                      <a:pt x="3475" y="5476"/>
                      <a:pt x="3870" y="5453"/>
                      <a:pt x="4294" y="5401"/>
                    </a:cubicBezTo>
                    <a:cubicBezTo>
                      <a:pt x="6431" y="5141"/>
                      <a:pt x="11657" y="4105"/>
                      <a:pt x="13763" y="3289"/>
                    </a:cubicBezTo>
                    <a:cubicBezTo>
                      <a:pt x="13844" y="3259"/>
                      <a:pt x="13892" y="3180"/>
                      <a:pt x="13890" y="3095"/>
                    </a:cubicBezTo>
                    <a:cubicBezTo>
                      <a:pt x="13874" y="2657"/>
                      <a:pt x="13795" y="1330"/>
                      <a:pt x="13366" y="692"/>
                    </a:cubicBezTo>
                    <a:cubicBezTo>
                      <a:pt x="12901" y="0"/>
                      <a:pt x="11663" y="0"/>
                      <a:pt x="1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161;p68">
                <a:extLst>
                  <a:ext uri="{FF2B5EF4-FFF2-40B4-BE49-F238E27FC236}">
                    <a16:creationId xmlns:a16="http://schemas.microsoft.com/office/drawing/2014/main" id="{28D44EC7-7050-448D-AA06-C2DEF94C3B7F}"/>
                  </a:ext>
                </a:extLst>
              </p:cNvPr>
              <p:cNvSpPr/>
              <p:nvPr/>
            </p:nvSpPr>
            <p:spPr>
              <a:xfrm>
                <a:off x="2562685" y="3400063"/>
                <a:ext cx="152029" cy="16246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923" extrusionOk="0">
                    <a:moveTo>
                      <a:pt x="1413" y="0"/>
                    </a:moveTo>
                    <a:cubicBezTo>
                      <a:pt x="1413" y="0"/>
                      <a:pt x="1" y="571"/>
                      <a:pt x="253" y="3285"/>
                    </a:cubicBezTo>
                    <a:cubicBezTo>
                      <a:pt x="261" y="3363"/>
                      <a:pt x="311" y="3431"/>
                      <a:pt x="383" y="3458"/>
                    </a:cubicBezTo>
                    <a:cubicBezTo>
                      <a:pt x="989" y="3683"/>
                      <a:pt x="1898" y="3923"/>
                      <a:pt x="3114" y="3923"/>
                    </a:cubicBezTo>
                    <a:cubicBezTo>
                      <a:pt x="3180" y="3923"/>
                      <a:pt x="3246" y="3922"/>
                      <a:pt x="3314" y="3921"/>
                    </a:cubicBezTo>
                    <a:cubicBezTo>
                      <a:pt x="3394" y="2972"/>
                      <a:pt x="3671" y="1287"/>
                      <a:pt x="3302" y="977"/>
                    </a:cubicBezTo>
                    <a:cubicBezTo>
                      <a:pt x="2915" y="653"/>
                      <a:pt x="1290" y="266"/>
                      <a:pt x="1413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162;p68">
                <a:extLst>
                  <a:ext uri="{FF2B5EF4-FFF2-40B4-BE49-F238E27FC236}">
                    <a16:creationId xmlns:a16="http://schemas.microsoft.com/office/drawing/2014/main" id="{8EAE293A-72D0-1219-4023-D7BDF4625BFC}"/>
                  </a:ext>
                </a:extLst>
              </p:cNvPr>
              <p:cNvSpPr/>
              <p:nvPr/>
            </p:nvSpPr>
            <p:spPr>
              <a:xfrm>
                <a:off x="2949569" y="2990400"/>
                <a:ext cx="162216" cy="224626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5424" extrusionOk="0">
                    <a:moveTo>
                      <a:pt x="485" y="1"/>
                    </a:moveTo>
                    <a:cubicBezTo>
                      <a:pt x="439" y="1"/>
                      <a:pt x="400" y="10"/>
                      <a:pt x="371" y="31"/>
                    </a:cubicBezTo>
                    <a:cubicBezTo>
                      <a:pt x="1" y="290"/>
                      <a:pt x="386" y="1363"/>
                      <a:pt x="1145" y="2430"/>
                    </a:cubicBezTo>
                    <a:cubicBezTo>
                      <a:pt x="1884" y="3472"/>
                      <a:pt x="3137" y="5423"/>
                      <a:pt x="3531" y="5423"/>
                    </a:cubicBezTo>
                    <a:cubicBezTo>
                      <a:pt x="3541" y="5423"/>
                      <a:pt x="3551" y="5422"/>
                      <a:pt x="3560" y="5419"/>
                    </a:cubicBezTo>
                    <a:cubicBezTo>
                      <a:pt x="3917" y="5311"/>
                      <a:pt x="3189" y="2632"/>
                      <a:pt x="2601" y="1719"/>
                    </a:cubicBezTo>
                    <a:cubicBezTo>
                      <a:pt x="2068" y="891"/>
                      <a:pt x="926" y="1"/>
                      <a:pt x="48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163;p68">
                <a:extLst>
                  <a:ext uri="{FF2B5EF4-FFF2-40B4-BE49-F238E27FC236}">
                    <a16:creationId xmlns:a16="http://schemas.microsoft.com/office/drawing/2014/main" id="{457A1D7D-319D-3208-01D9-9858D5C2FCEC}"/>
                  </a:ext>
                </a:extLst>
              </p:cNvPr>
              <p:cNvSpPr/>
              <p:nvPr/>
            </p:nvSpPr>
            <p:spPr>
              <a:xfrm>
                <a:off x="2881651" y="3067636"/>
                <a:ext cx="43898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456" extrusionOk="0">
                    <a:moveTo>
                      <a:pt x="296" y="0"/>
                    </a:moveTo>
                    <a:cubicBezTo>
                      <a:pt x="274" y="0"/>
                      <a:pt x="252" y="3"/>
                      <a:pt x="230" y="8"/>
                    </a:cubicBezTo>
                    <a:cubicBezTo>
                      <a:pt x="1" y="66"/>
                      <a:pt x="323" y="503"/>
                      <a:pt x="416" y="969"/>
                    </a:cubicBezTo>
                    <a:cubicBezTo>
                      <a:pt x="475" y="1266"/>
                      <a:pt x="624" y="1456"/>
                      <a:pt x="755" y="1456"/>
                    </a:cubicBezTo>
                    <a:cubicBezTo>
                      <a:pt x="829" y="1456"/>
                      <a:pt x="897" y="1396"/>
                      <a:pt x="942" y="1262"/>
                    </a:cubicBezTo>
                    <a:cubicBezTo>
                      <a:pt x="1060" y="910"/>
                      <a:pt x="703" y="0"/>
                      <a:pt x="29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164;p68">
                <a:extLst>
                  <a:ext uri="{FF2B5EF4-FFF2-40B4-BE49-F238E27FC236}">
                    <a16:creationId xmlns:a16="http://schemas.microsoft.com/office/drawing/2014/main" id="{1D170555-A50E-8F81-4D61-496B68F762D1}"/>
                  </a:ext>
                </a:extLst>
              </p:cNvPr>
              <p:cNvSpPr/>
              <p:nvPr/>
            </p:nvSpPr>
            <p:spPr>
              <a:xfrm>
                <a:off x="2133062" y="1819017"/>
                <a:ext cx="257881" cy="121631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37" extrusionOk="0">
                    <a:moveTo>
                      <a:pt x="14" y="0"/>
                    </a:moveTo>
                    <a:cubicBezTo>
                      <a:pt x="0" y="808"/>
                      <a:pt x="153" y="1875"/>
                      <a:pt x="895" y="2344"/>
                    </a:cubicBezTo>
                    <a:cubicBezTo>
                      <a:pt x="1107" y="2477"/>
                      <a:pt x="1318" y="2531"/>
                      <a:pt x="1520" y="2531"/>
                    </a:cubicBezTo>
                    <a:cubicBezTo>
                      <a:pt x="2306" y="2531"/>
                      <a:pt x="2949" y="1719"/>
                      <a:pt x="2949" y="1719"/>
                    </a:cubicBezTo>
                    <a:cubicBezTo>
                      <a:pt x="2949" y="1719"/>
                      <a:pt x="3450" y="2936"/>
                      <a:pt x="4406" y="2936"/>
                    </a:cubicBezTo>
                    <a:cubicBezTo>
                      <a:pt x="4515" y="2936"/>
                      <a:pt x="4630" y="2920"/>
                      <a:pt x="4751" y="2885"/>
                    </a:cubicBezTo>
                    <a:cubicBezTo>
                      <a:pt x="5601" y="2637"/>
                      <a:pt x="6020" y="1637"/>
                      <a:pt x="6227" y="852"/>
                    </a:cubicBezTo>
                    <a:cubicBezTo>
                      <a:pt x="5553" y="715"/>
                      <a:pt x="5050" y="704"/>
                      <a:pt x="5050" y="704"/>
                    </a:cubicBezTo>
                    <a:cubicBezTo>
                      <a:pt x="5050" y="704"/>
                      <a:pt x="4369" y="1273"/>
                      <a:pt x="3294" y="1273"/>
                    </a:cubicBezTo>
                    <a:cubicBezTo>
                      <a:pt x="3185" y="1273"/>
                      <a:pt x="3073" y="1267"/>
                      <a:pt x="2956" y="1254"/>
                    </a:cubicBezTo>
                    <a:cubicBezTo>
                      <a:pt x="1598" y="1105"/>
                      <a:pt x="905" y="241"/>
                      <a:pt x="905" y="241"/>
                    </a:cubicBezTo>
                    <a:cubicBezTo>
                      <a:pt x="905" y="241"/>
                      <a:pt x="560" y="55"/>
                      <a:pt x="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165;p68">
                <a:extLst>
                  <a:ext uri="{FF2B5EF4-FFF2-40B4-BE49-F238E27FC236}">
                    <a16:creationId xmlns:a16="http://schemas.microsoft.com/office/drawing/2014/main" id="{7DA43CA6-86D9-F420-01F7-984DA4FE45A0}"/>
                  </a:ext>
                </a:extLst>
              </p:cNvPr>
              <p:cNvSpPr/>
              <p:nvPr/>
            </p:nvSpPr>
            <p:spPr>
              <a:xfrm>
                <a:off x="1951671" y="1973324"/>
                <a:ext cx="629815" cy="934907"/>
              </a:xfrm>
              <a:custGeom>
                <a:avLst/>
                <a:gdLst/>
                <a:ahLst/>
                <a:cxnLst/>
                <a:rect l="l" t="t" r="r" b="b"/>
                <a:pathLst>
                  <a:path w="15208" h="22575" extrusionOk="0">
                    <a:moveTo>
                      <a:pt x="7329" y="1"/>
                    </a:moveTo>
                    <a:cubicBezTo>
                      <a:pt x="5856" y="1"/>
                      <a:pt x="4486" y="93"/>
                      <a:pt x="3747" y="152"/>
                    </a:cubicBezTo>
                    <a:cubicBezTo>
                      <a:pt x="3408" y="180"/>
                      <a:pt x="3124" y="417"/>
                      <a:pt x="3034" y="746"/>
                    </a:cubicBezTo>
                    <a:cubicBezTo>
                      <a:pt x="2809" y="1565"/>
                      <a:pt x="2345" y="3145"/>
                      <a:pt x="1830" y="4285"/>
                    </a:cubicBezTo>
                    <a:cubicBezTo>
                      <a:pt x="1777" y="6577"/>
                      <a:pt x="1709" y="8827"/>
                      <a:pt x="1626" y="10138"/>
                    </a:cubicBezTo>
                    <a:cubicBezTo>
                      <a:pt x="1626" y="10138"/>
                      <a:pt x="843" y="13191"/>
                      <a:pt x="355" y="16418"/>
                    </a:cubicBezTo>
                    <a:cubicBezTo>
                      <a:pt x="355" y="16418"/>
                      <a:pt x="1" y="19171"/>
                      <a:pt x="1" y="21902"/>
                    </a:cubicBezTo>
                    <a:cubicBezTo>
                      <a:pt x="1530" y="22184"/>
                      <a:pt x="4232" y="22492"/>
                      <a:pt x="6416" y="22575"/>
                    </a:cubicBezTo>
                    <a:cubicBezTo>
                      <a:pt x="6629" y="20451"/>
                      <a:pt x="6636" y="18368"/>
                      <a:pt x="6636" y="18368"/>
                    </a:cubicBezTo>
                    <a:lnTo>
                      <a:pt x="8022" y="18368"/>
                    </a:lnTo>
                    <a:cubicBezTo>
                      <a:pt x="8022" y="18368"/>
                      <a:pt x="8301" y="20451"/>
                      <a:pt x="8840" y="22547"/>
                    </a:cubicBezTo>
                    <a:cubicBezTo>
                      <a:pt x="11079" y="22420"/>
                      <a:pt x="13781" y="22078"/>
                      <a:pt x="15207" y="21797"/>
                    </a:cubicBezTo>
                    <a:cubicBezTo>
                      <a:pt x="15005" y="19950"/>
                      <a:pt x="14303" y="16418"/>
                      <a:pt x="14303" y="16418"/>
                    </a:cubicBezTo>
                    <a:cubicBezTo>
                      <a:pt x="13812" y="13191"/>
                      <a:pt x="13032" y="10138"/>
                      <a:pt x="13032" y="10138"/>
                    </a:cubicBezTo>
                    <a:cubicBezTo>
                      <a:pt x="12946" y="8751"/>
                      <a:pt x="12874" y="6485"/>
                      <a:pt x="12819" y="4265"/>
                    </a:cubicBezTo>
                    <a:cubicBezTo>
                      <a:pt x="12308" y="3128"/>
                      <a:pt x="11849" y="1561"/>
                      <a:pt x="11625" y="746"/>
                    </a:cubicBezTo>
                    <a:cubicBezTo>
                      <a:pt x="11535" y="417"/>
                      <a:pt x="11251" y="180"/>
                      <a:pt x="10911" y="152"/>
                    </a:cubicBezTo>
                    <a:cubicBezTo>
                      <a:pt x="10173" y="93"/>
                      <a:pt x="8803" y="1"/>
                      <a:pt x="7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166;p68">
                <a:extLst>
                  <a:ext uri="{FF2B5EF4-FFF2-40B4-BE49-F238E27FC236}">
                    <a16:creationId xmlns:a16="http://schemas.microsoft.com/office/drawing/2014/main" id="{D89C23EB-9B36-CE2E-D0B9-46F3BF7E3492}"/>
                  </a:ext>
                </a:extLst>
              </p:cNvPr>
              <p:cNvSpPr/>
              <p:nvPr/>
            </p:nvSpPr>
            <p:spPr>
              <a:xfrm>
                <a:off x="1970432" y="1979908"/>
                <a:ext cx="444738" cy="72212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17437" extrusionOk="0">
                    <a:moveTo>
                      <a:pt x="3246" y="1"/>
                    </a:moveTo>
                    <a:cubicBezTo>
                      <a:pt x="2928" y="46"/>
                      <a:pt x="2667" y="274"/>
                      <a:pt x="2581" y="587"/>
                    </a:cubicBezTo>
                    <a:cubicBezTo>
                      <a:pt x="2356" y="1406"/>
                      <a:pt x="1892" y="2986"/>
                      <a:pt x="1377" y="4126"/>
                    </a:cubicBezTo>
                    <a:cubicBezTo>
                      <a:pt x="1324" y="6418"/>
                      <a:pt x="1256" y="8668"/>
                      <a:pt x="1173" y="9979"/>
                    </a:cubicBezTo>
                    <a:cubicBezTo>
                      <a:pt x="1173" y="9979"/>
                      <a:pt x="490" y="12646"/>
                      <a:pt x="1" y="15630"/>
                    </a:cubicBezTo>
                    <a:cubicBezTo>
                      <a:pt x="374" y="15876"/>
                      <a:pt x="760" y="16124"/>
                      <a:pt x="1160" y="16369"/>
                    </a:cubicBezTo>
                    <a:cubicBezTo>
                      <a:pt x="2007" y="16889"/>
                      <a:pt x="2680" y="17262"/>
                      <a:pt x="2931" y="17398"/>
                    </a:cubicBezTo>
                    <a:cubicBezTo>
                      <a:pt x="2979" y="17424"/>
                      <a:pt x="3031" y="17436"/>
                      <a:pt x="3083" y="17436"/>
                    </a:cubicBezTo>
                    <a:cubicBezTo>
                      <a:pt x="3174" y="17436"/>
                      <a:pt x="3263" y="17398"/>
                      <a:pt x="3327" y="17325"/>
                    </a:cubicBezTo>
                    <a:cubicBezTo>
                      <a:pt x="3503" y="17124"/>
                      <a:pt x="3894" y="16669"/>
                      <a:pt x="4429" y="16003"/>
                    </a:cubicBezTo>
                    <a:cubicBezTo>
                      <a:pt x="4608" y="15951"/>
                      <a:pt x="4786" y="15884"/>
                      <a:pt x="4961" y="15786"/>
                    </a:cubicBezTo>
                    <a:cubicBezTo>
                      <a:pt x="5779" y="15328"/>
                      <a:pt x="6410" y="14298"/>
                      <a:pt x="6569" y="14023"/>
                    </a:cubicBezTo>
                    <a:cubicBezTo>
                      <a:pt x="6886" y="13985"/>
                      <a:pt x="7151" y="13831"/>
                      <a:pt x="7319" y="13585"/>
                    </a:cubicBezTo>
                    <a:cubicBezTo>
                      <a:pt x="7458" y="13381"/>
                      <a:pt x="7516" y="13130"/>
                      <a:pt x="7462" y="12962"/>
                    </a:cubicBezTo>
                    <a:cubicBezTo>
                      <a:pt x="7417" y="12823"/>
                      <a:pt x="7280" y="12649"/>
                      <a:pt x="7160" y="12516"/>
                    </a:cubicBezTo>
                    <a:cubicBezTo>
                      <a:pt x="7454" y="12467"/>
                      <a:pt x="7663" y="12354"/>
                      <a:pt x="7738" y="12194"/>
                    </a:cubicBezTo>
                    <a:cubicBezTo>
                      <a:pt x="7819" y="12021"/>
                      <a:pt x="7776" y="11853"/>
                      <a:pt x="7618" y="11668"/>
                    </a:cubicBezTo>
                    <a:cubicBezTo>
                      <a:pt x="8093" y="10973"/>
                      <a:pt x="8579" y="10243"/>
                      <a:pt x="8895" y="9745"/>
                    </a:cubicBezTo>
                    <a:cubicBezTo>
                      <a:pt x="9721" y="8447"/>
                      <a:pt x="10238" y="7526"/>
                      <a:pt x="10423" y="7190"/>
                    </a:cubicBezTo>
                    <a:cubicBezTo>
                      <a:pt x="10497" y="7057"/>
                      <a:pt x="10469" y="6893"/>
                      <a:pt x="10356" y="6794"/>
                    </a:cubicBezTo>
                    <a:cubicBezTo>
                      <a:pt x="10247" y="6698"/>
                      <a:pt x="10041" y="6517"/>
                      <a:pt x="9762" y="6282"/>
                    </a:cubicBezTo>
                    <a:cubicBezTo>
                      <a:pt x="10289" y="4985"/>
                      <a:pt x="10602" y="4085"/>
                      <a:pt x="10690" y="3826"/>
                    </a:cubicBezTo>
                    <a:cubicBezTo>
                      <a:pt x="10739" y="3682"/>
                      <a:pt x="10684" y="3526"/>
                      <a:pt x="10555" y="3447"/>
                    </a:cubicBezTo>
                    <a:lnTo>
                      <a:pt x="10555" y="3446"/>
                    </a:lnTo>
                    <a:cubicBezTo>
                      <a:pt x="10311" y="3298"/>
                      <a:pt x="9650" y="2899"/>
                      <a:pt x="8779" y="2427"/>
                    </a:cubicBezTo>
                    <a:cubicBezTo>
                      <a:pt x="8089" y="2053"/>
                      <a:pt x="7414" y="1712"/>
                      <a:pt x="6773" y="1413"/>
                    </a:cubicBezTo>
                    <a:cubicBezTo>
                      <a:pt x="5459" y="801"/>
                      <a:pt x="4270" y="355"/>
                      <a:pt x="3506" y="90"/>
                    </a:cubicBezTo>
                    <a:cubicBezTo>
                      <a:pt x="3408" y="56"/>
                      <a:pt x="3324" y="27"/>
                      <a:pt x="3246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167;p68">
                <a:extLst>
                  <a:ext uri="{FF2B5EF4-FFF2-40B4-BE49-F238E27FC236}">
                    <a16:creationId xmlns:a16="http://schemas.microsoft.com/office/drawing/2014/main" id="{1722D573-B05E-766F-E58D-7A6A6ABC04C2}"/>
                  </a:ext>
                </a:extLst>
              </p:cNvPr>
              <p:cNvSpPr/>
              <p:nvPr/>
            </p:nvSpPr>
            <p:spPr>
              <a:xfrm>
                <a:off x="2192159" y="2728749"/>
                <a:ext cx="34373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710" extrusionOk="0">
                    <a:moveTo>
                      <a:pt x="0" y="1"/>
                    </a:moveTo>
                    <a:lnTo>
                      <a:pt x="821" y="709"/>
                    </a:lnTo>
                    <a:cubicBezTo>
                      <a:pt x="829" y="345"/>
                      <a:pt x="829" y="127"/>
                      <a:pt x="829" y="1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168;p68">
                <a:extLst>
                  <a:ext uri="{FF2B5EF4-FFF2-40B4-BE49-F238E27FC236}">
                    <a16:creationId xmlns:a16="http://schemas.microsoft.com/office/drawing/2014/main" id="{B3B01157-5FDC-076D-6CA9-5A9D25F6FC70}"/>
                  </a:ext>
                </a:extLst>
              </p:cNvPr>
              <p:cNvSpPr/>
              <p:nvPr/>
            </p:nvSpPr>
            <p:spPr>
              <a:xfrm>
                <a:off x="2283890" y="2728749"/>
                <a:ext cx="34332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51" extrusionOk="0">
                    <a:moveTo>
                      <a:pt x="829" y="1"/>
                    </a:moveTo>
                    <a:lnTo>
                      <a:pt x="0" y="127"/>
                    </a:lnTo>
                    <a:cubicBezTo>
                      <a:pt x="0" y="127"/>
                      <a:pt x="26" y="323"/>
                      <a:pt x="78" y="650"/>
                    </a:cubicBezTo>
                    <a:lnTo>
                      <a:pt x="829" y="1"/>
                    </a:ln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169;p68">
                <a:extLst>
                  <a:ext uri="{FF2B5EF4-FFF2-40B4-BE49-F238E27FC236}">
                    <a16:creationId xmlns:a16="http://schemas.microsoft.com/office/drawing/2014/main" id="{DE719837-E2BB-C662-42ED-D2CB13112F60}"/>
                  </a:ext>
                </a:extLst>
              </p:cNvPr>
              <p:cNvSpPr/>
              <p:nvPr/>
            </p:nvSpPr>
            <p:spPr>
              <a:xfrm>
                <a:off x="1835258" y="1961811"/>
                <a:ext cx="276683" cy="492612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11895" extrusionOk="0">
                    <a:moveTo>
                      <a:pt x="5307" y="1"/>
                    </a:moveTo>
                    <a:cubicBezTo>
                      <a:pt x="5236" y="1"/>
                      <a:pt x="5171" y="39"/>
                      <a:pt x="5139" y="102"/>
                    </a:cubicBezTo>
                    <a:cubicBezTo>
                      <a:pt x="4884" y="597"/>
                      <a:pt x="3479" y="3377"/>
                      <a:pt x="2475" y="5531"/>
                    </a:cubicBezTo>
                    <a:cubicBezTo>
                      <a:pt x="1471" y="7684"/>
                      <a:pt x="244" y="10549"/>
                      <a:pt x="28" y="11061"/>
                    </a:cubicBezTo>
                    <a:cubicBezTo>
                      <a:pt x="0" y="11129"/>
                      <a:pt x="15" y="11206"/>
                      <a:pt x="65" y="11261"/>
                    </a:cubicBezTo>
                    <a:cubicBezTo>
                      <a:pt x="311" y="11533"/>
                      <a:pt x="783" y="11543"/>
                      <a:pt x="854" y="11543"/>
                    </a:cubicBezTo>
                    <a:cubicBezTo>
                      <a:pt x="860" y="11543"/>
                      <a:pt x="863" y="11543"/>
                      <a:pt x="863" y="11543"/>
                    </a:cubicBezTo>
                    <a:cubicBezTo>
                      <a:pt x="863" y="11543"/>
                      <a:pt x="1071" y="11678"/>
                      <a:pt x="1433" y="11894"/>
                    </a:cubicBezTo>
                    <a:cubicBezTo>
                      <a:pt x="1791" y="11048"/>
                      <a:pt x="2977" y="8302"/>
                      <a:pt x="3948" y="6218"/>
                    </a:cubicBezTo>
                    <a:cubicBezTo>
                      <a:pt x="4920" y="4134"/>
                      <a:pt x="6262" y="1460"/>
                      <a:pt x="6681" y="642"/>
                    </a:cubicBezTo>
                    <a:cubicBezTo>
                      <a:pt x="6281" y="503"/>
                      <a:pt x="6044" y="431"/>
                      <a:pt x="6044" y="431"/>
                    </a:cubicBezTo>
                    <a:cubicBezTo>
                      <a:pt x="6044" y="431"/>
                      <a:pt x="5712" y="16"/>
                      <a:pt x="5316" y="1"/>
                    </a:cubicBezTo>
                    <a:cubicBezTo>
                      <a:pt x="5313" y="1"/>
                      <a:pt x="5310" y="1"/>
                      <a:pt x="5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170;p68">
                <a:extLst>
                  <a:ext uri="{FF2B5EF4-FFF2-40B4-BE49-F238E27FC236}">
                    <a16:creationId xmlns:a16="http://schemas.microsoft.com/office/drawing/2014/main" id="{7337CF7C-6979-4F32-4D1F-E4DAAAF03267}"/>
                  </a:ext>
                </a:extLst>
              </p:cNvPr>
              <p:cNvSpPr/>
              <p:nvPr/>
            </p:nvSpPr>
            <p:spPr>
              <a:xfrm>
                <a:off x="1870957" y="1968727"/>
                <a:ext cx="214604" cy="47116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1377" extrusionOk="0">
                    <a:moveTo>
                      <a:pt x="4892" y="1"/>
                    </a:moveTo>
                    <a:cubicBezTo>
                      <a:pt x="1934" y="5145"/>
                      <a:pt x="1" y="11376"/>
                      <a:pt x="1" y="11376"/>
                    </a:cubicBezTo>
                    <a:cubicBezTo>
                      <a:pt x="1292" y="8054"/>
                      <a:pt x="5182" y="264"/>
                      <a:pt x="5182" y="264"/>
                    </a:cubicBezTo>
                    <a:cubicBezTo>
                      <a:pt x="5182" y="264"/>
                      <a:pt x="5066" y="122"/>
                      <a:pt x="48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171;p68">
                <a:extLst>
                  <a:ext uri="{FF2B5EF4-FFF2-40B4-BE49-F238E27FC236}">
                    <a16:creationId xmlns:a16="http://schemas.microsoft.com/office/drawing/2014/main" id="{4C79ACE7-7DC4-FC71-1AD0-946580E33587}"/>
                  </a:ext>
                </a:extLst>
              </p:cNvPr>
              <p:cNvSpPr/>
              <p:nvPr/>
            </p:nvSpPr>
            <p:spPr>
              <a:xfrm>
                <a:off x="1894604" y="1988398"/>
                <a:ext cx="460103" cy="567612"/>
              </a:xfrm>
              <a:custGeom>
                <a:avLst/>
                <a:gdLst/>
                <a:ahLst/>
                <a:cxnLst/>
                <a:rect l="l" t="t" r="r" b="b"/>
                <a:pathLst>
                  <a:path w="11110" h="13706" extrusionOk="0">
                    <a:moveTo>
                      <a:pt x="5248" y="0"/>
                    </a:moveTo>
                    <a:cubicBezTo>
                      <a:pt x="4829" y="818"/>
                      <a:pt x="3487" y="3492"/>
                      <a:pt x="2515" y="5576"/>
                    </a:cubicBezTo>
                    <a:cubicBezTo>
                      <a:pt x="1544" y="7660"/>
                      <a:pt x="358" y="10406"/>
                      <a:pt x="0" y="11252"/>
                    </a:cubicBezTo>
                    <a:cubicBezTo>
                      <a:pt x="625" y="11626"/>
                      <a:pt x="1713" y="12245"/>
                      <a:pt x="3011" y="12850"/>
                    </a:cubicBezTo>
                    <a:cubicBezTo>
                      <a:pt x="3717" y="13179"/>
                      <a:pt x="4407" y="13467"/>
                      <a:pt x="5010" y="13706"/>
                    </a:cubicBezTo>
                    <a:cubicBezTo>
                      <a:pt x="5811" y="13144"/>
                      <a:pt x="7252" y="12205"/>
                      <a:pt x="8475" y="11794"/>
                    </a:cubicBezTo>
                    <a:cubicBezTo>
                      <a:pt x="8839" y="11097"/>
                      <a:pt x="9418" y="9915"/>
                      <a:pt x="9846" y="8994"/>
                    </a:cubicBezTo>
                    <a:cubicBezTo>
                      <a:pt x="10275" y="8075"/>
                      <a:pt x="10809" y="6871"/>
                      <a:pt x="11110" y="6144"/>
                    </a:cubicBezTo>
                    <a:cubicBezTo>
                      <a:pt x="10638" y="4944"/>
                      <a:pt x="10431" y="3236"/>
                      <a:pt x="10347" y="2261"/>
                    </a:cubicBezTo>
                    <a:cubicBezTo>
                      <a:pt x="9776" y="1952"/>
                      <a:pt x="9112" y="1608"/>
                      <a:pt x="8407" y="1280"/>
                    </a:cubicBezTo>
                    <a:cubicBezTo>
                      <a:pt x="7108" y="674"/>
                      <a:pt x="5935" y="239"/>
                      <a:pt x="52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172;p68">
                <a:extLst>
                  <a:ext uri="{FF2B5EF4-FFF2-40B4-BE49-F238E27FC236}">
                    <a16:creationId xmlns:a16="http://schemas.microsoft.com/office/drawing/2014/main" id="{EC1B4E27-358B-2BF5-4130-1A9D20D74B3C}"/>
                  </a:ext>
                </a:extLst>
              </p:cNvPr>
              <p:cNvSpPr/>
              <p:nvPr/>
            </p:nvSpPr>
            <p:spPr>
              <a:xfrm>
                <a:off x="2323067" y="2081993"/>
                <a:ext cx="75248" cy="160891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88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976"/>
                      <a:pt x="292" y="2684"/>
                      <a:pt x="764" y="3884"/>
                    </a:cubicBezTo>
                    <a:cubicBezTo>
                      <a:pt x="1333" y="2507"/>
                      <a:pt x="1674" y="1533"/>
                      <a:pt x="1790" y="1192"/>
                    </a:cubicBezTo>
                    <a:cubicBezTo>
                      <a:pt x="1817" y="1114"/>
                      <a:pt x="1788" y="1029"/>
                      <a:pt x="1718" y="987"/>
                    </a:cubicBezTo>
                    <a:cubicBezTo>
                      <a:pt x="1469" y="834"/>
                      <a:pt x="836" y="45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6173;p68">
                <a:extLst>
                  <a:ext uri="{FF2B5EF4-FFF2-40B4-BE49-F238E27FC236}">
                    <a16:creationId xmlns:a16="http://schemas.microsoft.com/office/drawing/2014/main" id="{A2112CF0-D985-0407-DE36-D78A2D92F909}"/>
                  </a:ext>
                </a:extLst>
              </p:cNvPr>
              <p:cNvSpPr/>
              <p:nvPr/>
            </p:nvSpPr>
            <p:spPr>
              <a:xfrm>
                <a:off x="2102085" y="2476830"/>
                <a:ext cx="143497" cy="107799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2603" extrusionOk="0">
                    <a:moveTo>
                      <a:pt x="3465" y="0"/>
                    </a:moveTo>
                    <a:cubicBezTo>
                      <a:pt x="2242" y="411"/>
                      <a:pt x="801" y="1350"/>
                      <a:pt x="0" y="1912"/>
                    </a:cubicBezTo>
                    <a:cubicBezTo>
                      <a:pt x="885" y="2261"/>
                      <a:pt x="1582" y="2501"/>
                      <a:pt x="1859" y="2594"/>
                    </a:cubicBezTo>
                    <a:cubicBezTo>
                      <a:pt x="1877" y="2600"/>
                      <a:pt x="1895" y="2603"/>
                      <a:pt x="1914" y="2603"/>
                    </a:cubicBezTo>
                    <a:cubicBezTo>
                      <a:pt x="1973" y="2603"/>
                      <a:pt x="2030" y="2571"/>
                      <a:pt x="2063" y="2517"/>
                    </a:cubicBezTo>
                    <a:cubicBezTo>
                      <a:pt x="2249" y="2209"/>
                      <a:pt x="2777" y="1321"/>
                      <a:pt x="3465" y="0"/>
                    </a:cubicBezTo>
                    <a:close/>
                  </a:path>
                </a:pathLst>
              </a:custGeom>
              <a:solidFill>
                <a:srgbClr val="B9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6174;p68">
                <a:extLst>
                  <a:ext uri="{FF2B5EF4-FFF2-40B4-BE49-F238E27FC236}">
                    <a16:creationId xmlns:a16="http://schemas.microsoft.com/office/drawing/2014/main" id="{27DACED3-F9A0-3A59-1ECE-C9697D4A92AE}"/>
                  </a:ext>
                </a:extLst>
              </p:cNvPr>
              <p:cNvSpPr/>
              <p:nvPr/>
            </p:nvSpPr>
            <p:spPr>
              <a:xfrm>
                <a:off x="2119396" y="2087791"/>
                <a:ext cx="171907" cy="112686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2721" extrusionOk="0">
                    <a:moveTo>
                      <a:pt x="572" y="0"/>
                    </a:moveTo>
                    <a:cubicBezTo>
                      <a:pt x="502" y="0"/>
                      <a:pt x="436" y="41"/>
                      <a:pt x="405" y="109"/>
                    </a:cubicBezTo>
                    <a:lnTo>
                      <a:pt x="42" y="885"/>
                    </a:lnTo>
                    <a:cubicBezTo>
                      <a:pt x="0" y="974"/>
                      <a:pt x="34" y="1079"/>
                      <a:pt x="121" y="1127"/>
                    </a:cubicBezTo>
                    <a:cubicBezTo>
                      <a:pt x="389" y="1273"/>
                      <a:pt x="993" y="1595"/>
                      <a:pt x="1793" y="1967"/>
                    </a:cubicBezTo>
                    <a:cubicBezTo>
                      <a:pt x="2592" y="2340"/>
                      <a:pt x="3226" y="2597"/>
                      <a:pt x="3511" y="2708"/>
                    </a:cubicBezTo>
                    <a:cubicBezTo>
                      <a:pt x="3533" y="2717"/>
                      <a:pt x="3556" y="2721"/>
                      <a:pt x="3578" y="2721"/>
                    </a:cubicBezTo>
                    <a:cubicBezTo>
                      <a:pt x="3649" y="2721"/>
                      <a:pt x="3715" y="2680"/>
                      <a:pt x="3747" y="2612"/>
                    </a:cubicBezTo>
                    <a:lnTo>
                      <a:pt x="4108" y="1837"/>
                    </a:lnTo>
                    <a:cubicBezTo>
                      <a:pt x="4150" y="1747"/>
                      <a:pt x="4117" y="1641"/>
                      <a:pt x="4031" y="1594"/>
                    </a:cubicBezTo>
                    <a:cubicBezTo>
                      <a:pt x="3763" y="1448"/>
                      <a:pt x="3158" y="1126"/>
                      <a:pt x="2359" y="753"/>
                    </a:cubicBezTo>
                    <a:cubicBezTo>
                      <a:pt x="1560" y="380"/>
                      <a:pt x="924" y="124"/>
                      <a:pt x="640" y="13"/>
                    </a:cubicBezTo>
                    <a:cubicBezTo>
                      <a:pt x="618" y="4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6175;p68">
                <a:extLst>
                  <a:ext uri="{FF2B5EF4-FFF2-40B4-BE49-F238E27FC236}">
                    <a16:creationId xmlns:a16="http://schemas.microsoft.com/office/drawing/2014/main" id="{75500B32-0A13-DFB6-1576-AE9A8AEBAFA1}"/>
                  </a:ext>
                </a:extLst>
              </p:cNvPr>
              <p:cNvSpPr/>
              <p:nvPr/>
            </p:nvSpPr>
            <p:spPr>
              <a:xfrm>
                <a:off x="1835258" y="2035651"/>
                <a:ext cx="525370" cy="548976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13256" extrusionOk="0">
                    <a:moveTo>
                      <a:pt x="5879" y="0"/>
                    </a:moveTo>
                    <a:cubicBezTo>
                      <a:pt x="5775" y="0"/>
                      <a:pt x="5674" y="49"/>
                      <a:pt x="5610" y="132"/>
                    </a:cubicBezTo>
                    <a:cubicBezTo>
                      <a:pt x="5289" y="556"/>
                      <a:pt x="3358" y="3134"/>
                      <a:pt x="1934" y="5167"/>
                    </a:cubicBezTo>
                    <a:cubicBezTo>
                      <a:pt x="1835" y="5310"/>
                      <a:pt x="1732" y="5456"/>
                      <a:pt x="1629" y="5605"/>
                    </a:cubicBezTo>
                    <a:cubicBezTo>
                      <a:pt x="878" y="7287"/>
                      <a:pt x="185" y="8905"/>
                      <a:pt x="28" y="9278"/>
                    </a:cubicBezTo>
                    <a:cubicBezTo>
                      <a:pt x="0" y="9346"/>
                      <a:pt x="15" y="9423"/>
                      <a:pt x="65" y="9478"/>
                    </a:cubicBezTo>
                    <a:cubicBezTo>
                      <a:pt x="311" y="9750"/>
                      <a:pt x="783" y="9760"/>
                      <a:pt x="854" y="9760"/>
                    </a:cubicBezTo>
                    <a:cubicBezTo>
                      <a:pt x="860" y="9760"/>
                      <a:pt x="863" y="9760"/>
                      <a:pt x="863" y="9760"/>
                    </a:cubicBezTo>
                    <a:cubicBezTo>
                      <a:pt x="863" y="9760"/>
                      <a:pt x="1071" y="9895"/>
                      <a:pt x="1433" y="10111"/>
                    </a:cubicBezTo>
                    <a:cubicBezTo>
                      <a:pt x="2058" y="10485"/>
                      <a:pt x="3146" y="11104"/>
                      <a:pt x="4444" y="11709"/>
                    </a:cubicBezTo>
                    <a:cubicBezTo>
                      <a:pt x="5149" y="12038"/>
                      <a:pt x="5840" y="12326"/>
                      <a:pt x="6443" y="12565"/>
                    </a:cubicBezTo>
                    <a:cubicBezTo>
                      <a:pt x="7328" y="12914"/>
                      <a:pt x="8025" y="13154"/>
                      <a:pt x="8302" y="13247"/>
                    </a:cubicBezTo>
                    <a:cubicBezTo>
                      <a:pt x="8320" y="13253"/>
                      <a:pt x="8338" y="13256"/>
                      <a:pt x="8357" y="13256"/>
                    </a:cubicBezTo>
                    <a:cubicBezTo>
                      <a:pt x="8416" y="13256"/>
                      <a:pt x="8473" y="13224"/>
                      <a:pt x="8506" y="13170"/>
                    </a:cubicBezTo>
                    <a:cubicBezTo>
                      <a:pt x="8692" y="12862"/>
                      <a:pt x="9220" y="11974"/>
                      <a:pt x="9908" y="10653"/>
                    </a:cubicBezTo>
                    <a:cubicBezTo>
                      <a:pt x="10272" y="9956"/>
                      <a:pt x="10851" y="8773"/>
                      <a:pt x="11279" y="7853"/>
                    </a:cubicBezTo>
                    <a:cubicBezTo>
                      <a:pt x="11708" y="6934"/>
                      <a:pt x="12242" y="5730"/>
                      <a:pt x="12543" y="5003"/>
                    </a:cubicBezTo>
                    <a:cubicBezTo>
                      <a:pt x="12593" y="4881"/>
                      <a:pt x="12639" y="4767"/>
                      <a:pt x="12686" y="4652"/>
                    </a:cubicBezTo>
                    <a:cubicBezTo>
                      <a:pt x="12493" y="4493"/>
                      <a:pt x="12282" y="4321"/>
                      <a:pt x="12049" y="4135"/>
                    </a:cubicBezTo>
                    <a:cubicBezTo>
                      <a:pt x="11436" y="3648"/>
                      <a:pt x="10831" y="3195"/>
                      <a:pt x="10249" y="2788"/>
                    </a:cubicBezTo>
                    <a:cubicBezTo>
                      <a:pt x="9062" y="1957"/>
                      <a:pt x="7968" y="1312"/>
                      <a:pt x="7261" y="917"/>
                    </a:cubicBezTo>
                    <a:cubicBezTo>
                      <a:pt x="6968" y="755"/>
                      <a:pt x="6765" y="647"/>
                      <a:pt x="6686" y="606"/>
                    </a:cubicBezTo>
                    <a:cubicBezTo>
                      <a:pt x="6608" y="480"/>
                      <a:pt x="6342" y="92"/>
                      <a:pt x="5951" y="8"/>
                    </a:cubicBezTo>
                    <a:cubicBezTo>
                      <a:pt x="5927" y="3"/>
                      <a:pt x="5903" y="0"/>
                      <a:pt x="5879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6176;p68">
                <a:extLst>
                  <a:ext uri="{FF2B5EF4-FFF2-40B4-BE49-F238E27FC236}">
                    <a16:creationId xmlns:a16="http://schemas.microsoft.com/office/drawing/2014/main" id="{26830299-3B36-80A0-7DB3-A7A3C38A1C16}"/>
                  </a:ext>
                </a:extLst>
              </p:cNvPr>
              <p:cNvSpPr/>
              <p:nvPr/>
            </p:nvSpPr>
            <p:spPr>
              <a:xfrm>
                <a:off x="2290267" y="2081372"/>
                <a:ext cx="86637" cy="120389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907" extrusionOk="0">
                    <a:moveTo>
                      <a:pt x="243" y="1"/>
                    </a:moveTo>
                    <a:cubicBezTo>
                      <a:pt x="219" y="1"/>
                      <a:pt x="200" y="6"/>
                      <a:pt x="187" y="16"/>
                    </a:cubicBezTo>
                    <a:cubicBezTo>
                      <a:pt x="1" y="155"/>
                      <a:pt x="1047" y="1255"/>
                      <a:pt x="1147" y="1557"/>
                    </a:cubicBezTo>
                    <a:cubicBezTo>
                      <a:pt x="1236" y="1823"/>
                      <a:pt x="1308" y="2906"/>
                      <a:pt x="1457" y="2906"/>
                    </a:cubicBezTo>
                    <a:cubicBezTo>
                      <a:pt x="1477" y="2906"/>
                      <a:pt x="1499" y="2886"/>
                      <a:pt x="1522" y="2842"/>
                    </a:cubicBezTo>
                    <a:cubicBezTo>
                      <a:pt x="1716" y="2471"/>
                      <a:pt x="2092" y="1371"/>
                      <a:pt x="1976" y="1139"/>
                    </a:cubicBezTo>
                    <a:cubicBezTo>
                      <a:pt x="1867" y="922"/>
                      <a:pt x="579" y="1"/>
                      <a:pt x="24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6177;p68">
                <a:extLst>
                  <a:ext uri="{FF2B5EF4-FFF2-40B4-BE49-F238E27FC236}">
                    <a16:creationId xmlns:a16="http://schemas.microsoft.com/office/drawing/2014/main" id="{2C3B23A6-4F51-81FD-D59F-A1428D7C726E}"/>
                  </a:ext>
                </a:extLst>
              </p:cNvPr>
              <p:cNvSpPr/>
              <p:nvPr/>
            </p:nvSpPr>
            <p:spPr>
              <a:xfrm>
                <a:off x="1782870" y="2039213"/>
                <a:ext cx="347914" cy="457411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1045" extrusionOk="0">
                    <a:moveTo>
                      <a:pt x="7125" y="0"/>
                    </a:moveTo>
                    <a:cubicBezTo>
                      <a:pt x="7067" y="0"/>
                      <a:pt x="7012" y="26"/>
                      <a:pt x="6975" y="74"/>
                    </a:cubicBezTo>
                    <a:cubicBezTo>
                      <a:pt x="6640" y="517"/>
                      <a:pt x="4773" y="3011"/>
                      <a:pt x="3410" y="4957"/>
                    </a:cubicBezTo>
                    <a:cubicBezTo>
                      <a:pt x="2047" y="6905"/>
                      <a:pt x="341" y="9512"/>
                      <a:pt x="40" y="9979"/>
                    </a:cubicBezTo>
                    <a:cubicBezTo>
                      <a:pt x="0" y="10041"/>
                      <a:pt x="2" y="10120"/>
                      <a:pt x="41" y="10182"/>
                    </a:cubicBezTo>
                    <a:cubicBezTo>
                      <a:pt x="253" y="10518"/>
                      <a:pt x="778" y="10599"/>
                      <a:pt x="778" y="10599"/>
                    </a:cubicBezTo>
                    <a:cubicBezTo>
                      <a:pt x="778" y="10599"/>
                      <a:pt x="960" y="10767"/>
                      <a:pt x="1279" y="11044"/>
                    </a:cubicBezTo>
                    <a:cubicBezTo>
                      <a:pt x="1779" y="10272"/>
                      <a:pt x="3423" y="7774"/>
                      <a:pt x="4742" y="5890"/>
                    </a:cubicBezTo>
                    <a:cubicBezTo>
                      <a:pt x="6060" y="4007"/>
                      <a:pt x="7846" y="1606"/>
                      <a:pt x="8400" y="874"/>
                    </a:cubicBezTo>
                    <a:cubicBezTo>
                      <a:pt x="8031" y="668"/>
                      <a:pt x="7810" y="555"/>
                      <a:pt x="7810" y="555"/>
                    </a:cubicBezTo>
                    <a:cubicBezTo>
                      <a:pt x="7810" y="555"/>
                      <a:pt x="7555" y="89"/>
                      <a:pt x="7168" y="5"/>
                    </a:cubicBezTo>
                    <a:cubicBezTo>
                      <a:pt x="7153" y="2"/>
                      <a:pt x="7139" y="0"/>
                      <a:pt x="7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6178;p68">
                <a:extLst>
                  <a:ext uri="{FF2B5EF4-FFF2-40B4-BE49-F238E27FC236}">
                    <a16:creationId xmlns:a16="http://schemas.microsoft.com/office/drawing/2014/main" id="{BABA4F17-AF95-1176-6822-B97B9A8489BE}"/>
                  </a:ext>
                </a:extLst>
              </p:cNvPr>
              <p:cNvSpPr/>
              <p:nvPr/>
            </p:nvSpPr>
            <p:spPr>
              <a:xfrm>
                <a:off x="1835838" y="2075367"/>
                <a:ext cx="489837" cy="55730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3457" extrusionOk="0">
                    <a:moveTo>
                      <a:pt x="7121" y="1"/>
                    </a:moveTo>
                    <a:cubicBezTo>
                      <a:pt x="6567" y="733"/>
                      <a:pt x="4781" y="3134"/>
                      <a:pt x="3463" y="5017"/>
                    </a:cubicBezTo>
                    <a:cubicBezTo>
                      <a:pt x="2144" y="6901"/>
                      <a:pt x="500" y="9399"/>
                      <a:pt x="0" y="10171"/>
                    </a:cubicBezTo>
                    <a:cubicBezTo>
                      <a:pt x="550" y="10647"/>
                      <a:pt x="1514" y="11445"/>
                      <a:pt x="2688" y="12268"/>
                    </a:cubicBezTo>
                    <a:cubicBezTo>
                      <a:pt x="3325" y="12714"/>
                      <a:pt x="3955" y="13117"/>
                      <a:pt x="4507" y="13457"/>
                    </a:cubicBezTo>
                    <a:cubicBezTo>
                      <a:pt x="5393" y="13043"/>
                      <a:pt x="6976" y="12368"/>
                      <a:pt x="8252" y="12176"/>
                    </a:cubicBezTo>
                    <a:cubicBezTo>
                      <a:pt x="8731" y="11552"/>
                      <a:pt x="9507" y="10488"/>
                      <a:pt x="10089" y="9657"/>
                    </a:cubicBezTo>
                    <a:cubicBezTo>
                      <a:pt x="10671" y="8826"/>
                      <a:pt x="11406" y="7733"/>
                      <a:pt x="11828" y="7069"/>
                    </a:cubicBezTo>
                    <a:cubicBezTo>
                      <a:pt x="11572" y="5805"/>
                      <a:pt x="11664" y="4087"/>
                      <a:pt x="11751" y="3113"/>
                    </a:cubicBezTo>
                    <a:cubicBezTo>
                      <a:pt x="11243" y="2709"/>
                      <a:pt x="10648" y="2256"/>
                      <a:pt x="10011" y="1809"/>
                    </a:cubicBezTo>
                    <a:cubicBezTo>
                      <a:pt x="8836" y="987"/>
                      <a:pt x="7757" y="355"/>
                      <a:pt x="7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6179;p68">
                <a:extLst>
                  <a:ext uri="{FF2B5EF4-FFF2-40B4-BE49-F238E27FC236}">
                    <a16:creationId xmlns:a16="http://schemas.microsoft.com/office/drawing/2014/main" id="{4994B39F-8A83-8E63-E8D7-89743B6ED6B6}"/>
                  </a:ext>
                </a:extLst>
              </p:cNvPr>
              <p:cNvSpPr/>
              <p:nvPr/>
            </p:nvSpPr>
            <p:spPr>
              <a:xfrm>
                <a:off x="2315033" y="2204246"/>
                <a:ext cx="73509" cy="163873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957" extrusionOk="0">
                    <a:moveTo>
                      <a:pt x="180" y="1"/>
                    </a:moveTo>
                    <a:lnTo>
                      <a:pt x="180" y="1"/>
                    </a:lnTo>
                    <a:cubicBezTo>
                      <a:pt x="93" y="975"/>
                      <a:pt x="1" y="2693"/>
                      <a:pt x="257" y="3957"/>
                    </a:cubicBezTo>
                    <a:cubicBezTo>
                      <a:pt x="1056" y="2700"/>
                      <a:pt x="1562" y="1800"/>
                      <a:pt x="1735" y="1485"/>
                    </a:cubicBezTo>
                    <a:cubicBezTo>
                      <a:pt x="1775" y="1413"/>
                      <a:pt x="1761" y="1323"/>
                      <a:pt x="1700" y="1270"/>
                    </a:cubicBezTo>
                    <a:cubicBezTo>
                      <a:pt x="1481" y="1076"/>
                      <a:pt x="924" y="592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6180;p68">
                <a:extLst>
                  <a:ext uri="{FF2B5EF4-FFF2-40B4-BE49-F238E27FC236}">
                    <a16:creationId xmlns:a16="http://schemas.microsoft.com/office/drawing/2014/main" id="{E3B0E919-86B3-0777-5A92-DD7CEE47268D}"/>
                  </a:ext>
                </a:extLst>
              </p:cNvPr>
              <p:cNvSpPr/>
              <p:nvPr/>
            </p:nvSpPr>
            <p:spPr>
              <a:xfrm>
                <a:off x="2022488" y="2579618"/>
                <a:ext cx="155135" cy="95127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297" extrusionOk="0">
                    <a:moveTo>
                      <a:pt x="3745" y="1"/>
                    </a:moveTo>
                    <a:cubicBezTo>
                      <a:pt x="2469" y="192"/>
                      <a:pt x="886" y="867"/>
                      <a:pt x="0" y="1281"/>
                    </a:cubicBezTo>
                    <a:cubicBezTo>
                      <a:pt x="811" y="1778"/>
                      <a:pt x="1457" y="2136"/>
                      <a:pt x="1713" y="2275"/>
                    </a:cubicBezTo>
                    <a:cubicBezTo>
                      <a:pt x="1739" y="2289"/>
                      <a:pt x="1767" y="2296"/>
                      <a:pt x="1795" y="2296"/>
                    </a:cubicBezTo>
                    <a:cubicBezTo>
                      <a:pt x="1844" y="2296"/>
                      <a:pt x="1892" y="2275"/>
                      <a:pt x="1927" y="2235"/>
                    </a:cubicBezTo>
                    <a:cubicBezTo>
                      <a:pt x="2165" y="1964"/>
                      <a:pt x="2837" y="1181"/>
                      <a:pt x="3745" y="1"/>
                    </a:cubicBezTo>
                    <a:close/>
                  </a:path>
                </a:pathLst>
              </a:custGeom>
              <a:solidFill>
                <a:srgbClr val="B9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6181;p68">
                <a:extLst>
                  <a:ext uri="{FF2B5EF4-FFF2-40B4-BE49-F238E27FC236}">
                    <a16:creationId xmlns:a16="http://schemas.microsoft.com/office/drawing/2014/main" id="{78A2ED91-1533-39F7-F120-A04A2EECD0B8}"/>
                  </a:ext>
                </a:extLst>
              </p:cNvPr>
              <p:cNvSpPr/>
              <p:nvPr/>
            </p:nvSpPr>
            <p:spPr>
              <a:xfrm>
                <a:off x="2113846" y="2178569"/>
                <a:ext cx="163749" cy="132813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207" extrusionOk="0">
                    <a:moveTo>
                      <a:pt x="701" y="1"/>
                    </a:moveTo>
                    <a:cubicBezTo>
                      <a:pt x="642" y="1"/>
                      <a:pt x="585" y="29"/>
                      <a:pt x="549" y="81"/>
                    </a:cubicBezTo>
                    <a:lnTo>
                      <a:pt x="57" y="782"/>
                    </a:lnTo>
                    <a:cubicBezTo>
                      <a:pt x="1" y="863"/>
                      <a:pt x="16" y="973"/>
                      <a:pt x="92" y="1035"/>
                    </a:cubicBezTo>
                    <a:cubicBezTo>
                      <a:pt x="331" y="1225"/>
                      <a:pt x="870" y="1647"/>
                      <a:pt x="1593" y="2153"/>
                    </a:cubicBezTo>
                    <a:cubicBezTo>
                      <a:pt x="2315" y="2659"/>
                      <a:pt x="2896" y="3021"/>
                      <a:pt x="3157" y="3180"/>
                    </a:cubicBezTo>
                    <a:cubicBezTo>
                      <a:pt x="3187" y="3198"/>
                      <a:pt x="3220" y="3207"/>
                      <a:pt x="3252" y="3207"/>
                    </a:cubicBezTo>
                    <a:cubicBezTo>
                      <a:pt x="3311" y="3207"/>
                      <a:pt x="3369" y="3178"/>
                      <a:pt x="3406" y="3127"/>
                    </a:cubicBezTo>
                    <a:lnTo>
                      <a:pt x="3897" y="2425"/>
                    </a:lnTo>
                    <a:cubicBezTo>
                      <a:pt x="3953" y="2344"/>
                      <a:pt x="3939" y="2234"/>
                      <a:pt x="3862" y="2173"/>
                    </a:cubicBezTo>
                    <a:cubicBezTo>
                      <a:pt x="3623" y="1983"/>
                      <a:pt x="3085" y="1561"/>
                      <a:pt x="2362" y="1055"/>
                    </a:cubicBezTo>
                    <a:cubicBezTo>
                      <a:pt x="1640" y="549"/>
                      <a:pt x="1058" y="186"/>
                      <a:pt x="798" y="28"/>
                    </a:cubicBezTo>
                    <a:cubicBezTo>
                      <a:pt x="768" y="9"/>
                      <a:pt x="734" y="1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6182;p68">
                <a:extLst>
                  <a:ext uri="{FF2B5EF4-FFF2-40B4-BE49-F238E27FC236}">
                    <a16:creationId xmlns:a16="http://schemas.microsoft.com/office/drawing/2014/main" id="{50E36712-3CD5-5186-45CF-C54ABCC971BA}"/>
                  </a:ext>
                </a:extLst>
              </p:cNvPr>
              <p:cNvSpPr/>
              <p:nvPr/>
            </p:nvSpPr>
            <p:spPr>
              <a:xfrm>
                <a:off x="1815794" y="2236880"/>
                <a:ext cx="455382" cy="4102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9905" extrusionOk="0">
                    <a:moveTo>
                      <a:pt x="2745" y="0"/>
                    </a:moveTo>
                    <a:cubicBezTo>
                      <a:pt x="2701" y="62"/>
                      <a:pt x="2657" y="124"/>
                      <a:pt x="2615" y="184"/>
                    </a:cubicBezTo>
                    <a:cubicBezTo>
                      <a:pt x="1727" y="1453"/>
                      <a:pt x="695" y="2999"/>
                      <a:pt x="0" y="4053"/>
                    </a:cubicBezTo>
                    <a:cubicBezTo>
                      <a:pt x="1456" y="5231"/>
                      <a:pt x="3172" y="6282"/>
                      <a:pt x="4494" y="6942"/>
                    </a:cubicBezTo>
                    <a:cubicBezTo>
                      <a:pt x="4679" y="7339"/>
                      <a:pt x="5629" y="9336"/>
                      <a:pt x="6147" y="9604"/>
                    </a:cubicBezTo>
                    <a:cubicBezTo>
                      <a:pt x="6476" y="9773"/>
                      <a:pt x="6932" y="9904"/>
                      <a:pt x="7428" y="9904"/>
                    </a:cubicBezTo>
                    <a:lnTo>
                      <a:pt x="7435" y="9904"/>
                    </a:lnTo>
                    <a:cubicBezTo>
                      <a:pt x="7764" y="9509"/>
                      <a:pt x="8209" y="8962"/>
                      <a:pt x="8736" y="8277"/>
                    </a:cubicBezTo>
                    <a:cubicBezTo>
                      <a:pt x="9215" y="7652"/>
                      <a:pt x="9991" y="6588"/>
                      <a:pt x="10573" y="5757"/>
                    </a:cubicBezTo>
                    <a:cubicBezTo>
                      <a:pt x="10708" y="5565"/>
                      <a:pt x="10850" y="5358"/>
                      <a:pt x="10996" y="5147"/>
                    </a:cubicBezTo>
                    <a:cubicBezTo>
                      <a:pt x="10731" y="4953"/>
                      <a:pt x="10366" y="4734"/>
                      <a:pt x="9906" y="4477"/>
                    </a:cubicBezTo>
                    <a:cubicBezTo>
                      <a:pt x="9050" y="3997"/>
                      <a:pt x="7896" y="3804"/>
                      <a:pt x="7652" y="3769"/>
                    </a:cubicBezTo>
                    <a:cubicBezTo>
                      <a:pt x="5705" y="2789"/>
                      <a:pt x="3531" y="765"/>
                      <a:pt x="2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6183;p68">
                <a:extLst>
                  <a:ext uri="{FF2B5EF4-FFF2-40B4-BE49-F238E27FC236}">
                    <a16:creationId xmlns:a16="http://schemas.microsoft.com/office/drawing/2014/main" id="{244723AF-E3B8-8C9C-3F6E-7442A48846D5}"/>
                  </a:ext>
                </a:extLst>
              </p:cNvPr>
              <p:cNvSpPr/>
              <p:nvPr/>
            </p:nvSpPr>
            <p:spPr>
              <a:xfrm>
                <a:off x="1815049" y="2050519"/>
                <a:ext cx="291302" cy="427635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0326" extrusionOk="0">
                    <a:moveTo>
                      <a:pt x="6820" y="1"/>
                    </a:moveTo>
                    <a:cubicBezTo>
                      <a:pt x="3447" y="4354"/>
                      <a:pt x="1" y="10326"/>
                      <a:pt x="1" y="10326"/>
                    </a:cubicBezTo>
                    <a:cubicBezTo>
                      <a:pt x="1889" y="7479"/>
                      <a:pt x="7033" y="282"/>
                      <a:pt x="7033" y="282"/>
                    </a:cubicBezTo>
                    <a:cubicBezTo>
                      <a:pt x="7033" y="282"/>
                      <a:pt x="6955" y="142"/>
                      <a:pt x="6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6184;p68">
                <a:extLst>
                  <a:ext uri="{FF2B5EF4-FFF2-40B4-BE49-F238E27FC236}">
                    <a16:creationId xmlns:a16="http://schemas.microsoft.com/office/drawing/2014/main" id="{8B41B828-23E2-D357-0EC7-BBAD8F520BC0}"/>
                  </a:ext>
                </a:extLst>
              </p:cNvPr>
              <p:cNvSpPr/>
              <p:nvPr/>
            </p:nvSpPr>
            <p:spPr>
              <a:xfrm>
                <a:off x="2291593" y="2207435"/>
                <a:ext cx="75290" cy="14664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541" extrusionOk="0">
                    <a:moveTo>
                      <a:pt x="98" y="1"/>
                    </a:moveTo>
                    <a:cubicBezTo>
                      <a:pt x="84" y="1"/>
                      <a:pt x="75" y="6"/>
                      <a:pt x="73" y="16"/>
                    </a:cubicBezTo>
                    <a:cubicBezTo>
                      <a:pt x="0" y="307"/>
                      <a:pt x="847" y="1480"/>
                      <a:pt x="867" y="1772"/>
                    </a:cubicBezTo>
                    <a:cubicBezTo>
                      <a:pt x="888" y="2064"/>
                      <a:pt x="413" y="3535"/>
                      <a:pt x="578" y="3540"/>
                    </a:cubicBezTo>
                    <a:cubicBezTo>
                      <a:pt x="578" y="3540"/>
                      <a:pt x="578" y="3540"/>
                      <a:pt x="579" y="3540"/>
                    </a:cubicBezTo>
                    <a:cubicBezTo>
                      <a:pt x="746" y="3540"/>
                      <a:pt x="1817" y="1553"/>
                      <a:pt x="1755" y="1326"/>
                    </a:cubicBezTo>
                    <a:cubicBezTo>
                      <a:pt x="1697" y="1113"/>
                      <a:pt x="306" y="1"/>
                      <a:pt x="9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6185;p68">
                <a:extLst>
                  <a:ext uri="{FF2B5EF4-FFF2-40B4-BE49-F238E27FC236}">
                    <a16:creationId xmlns:a16="http://schemas.microsoft.com/office/drawing/2014/main" id="{4BACCEAB-38F6-7290-B9C3-95552B762A69}"/>
                  </a:ext>
                </a:extLst>
              </p:cNvPr>
              <p:cNvSpPr/>
              <p:nvPr/>
            </p:nvSpPr>
            <p:spPr>
              <a:xfrm>
                <a:off x="2077278" y="2385886"/>
                <a:ext cx="206984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226" extrusionOk="0">
                    <a:moveTo>
                      <a:pt x="1237" y="0"/>
                    </a:moveTo>
                    <a:lnTo>
                      <a:pt x="0" y="861"/>
                    </a:lnTo>
                    <a:cubicBezTo>
                      <a:pt x="843" y="1802"/>
                      <a:pt x="1662" y="1992"/>
                      <a:pt x="2185" y="1992"/>
                    </a:cubicBezTo>
                    <a:cubicBezTo>
                      <a:pt x="2538" y="1992"/>
                      <a:pt x="2757" y="1906"/>
                      <a:pt x="2757" y="1906"/>
                    </a:cubicBezTo>
                    <a:cubicBezTo>
                      <a:pt x="3252" y="2136"/>
                      <a:pt x="3719" y="2225"/>
                      <a:pt x="4089" y="2225"/>
                    </a:cubicBezTo>
                    <a:cubicBezTo>
                      <a:pt x="4503" y="2225"/>
                      <a:pt x="4795" y="2113"/>
                      <a:pt x="4865" y="1964"/>
                    </a:cubicBezTo>
                    <a:cubicBezTo>
                      <a:pt x="4998" y="1682"/>
                      <a:pt x="4603" y="1349"/>
                      <a:pt x="3403" y="676"/>
                    </a:cubicBezTo>
                    <a:cubicBezTo>
                      <a:pt x="2510" y="176"/>
                      <a:pt x="1237" y="0"/>
                      <a:pt x="1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6186;p68">
                <a:extLst>
                  <a:ext uri="{FF2B5EF4-FFF2-40B4-BE49-F238E27FC236}">
                    <a16:creationId xmlns:a16="http://schemas.microsoft.com/office/drawing/2014/main" id="{8F986141-251E-7254-CF68-5B61E5FF00CC}"/>
                  </a:ext>
                </a:extLst>
              </p:cNvPr>
              <p:cNvSpPr/>
              <p:nvPr/>
            </p:nvSpPr>
            <p:spPr>
              <a:xfrm>
                <a:off x="2204128" y="2422495"/>
                <a:ext cx="68870" cy="5553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341" extrusionOk="0">
                    <a:moveTo>
                      <a:pt x="1" y="0"/>
                    </a:moveTo>
                    <a:lnTo>
                      <a:pt x="1" y="1146"/>
                    </a:lnTo>
                    <a:cubicBezTo>
                      <a:pt x="381" y="1284"/>
                      <a:pt x="735" y="1340"/>
                      <a:pt x="1027" y="1340"/>
                    </a:cubicBezTo>
                    <a:cubicBezTo>
                      <a:pt x="1304" y="1340"/>
                      <a:pt x="1525" y="1290"/>
                      <a:pt x="1662" y="1212"/>
                    </a:cubicBezTo>
                    <a:cubicBezTo>
                      <a:pt x="1168" y="1109"/>
                      <a:pt x="757" y="915"/>
                      <a:pt x="757" y="915"/>
                    </a:cubicBezTo>
                    <a:cubicBezTo>
                      <a:pt x="564" y="6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6187;p68">
                <a:extLst>
                  <a:ext uri="{FF2B5EF4-FFF2-40B4-BE49-F238E27FC236}">
                    <a16:creationId xmlns:a16="http://schemas.microsoft.com/office/drawing/2014/main" id="{47C0D546-BCA4-8AA2-C045-3FA77CBF37CE}"/>
                  </a:ext>
                </a:extLst>
              </p:cNvPr>
              <p:cNvSpPr/>
              <p:nvPr/>
            </p:nvSpPr>
            <p:spPr>
              <a:xfrm>
                <a:off x="1708989" y="2220728"/>
                <a:ext cx="561276" cy="400716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9676" extrusionOk="0">
                    <a:moveTo>
                      <a:pt x="5015" y="1"/>
                    </a:moveTo>
                    <a:lnTo>
                      <a:pt x="0" y="351"/>
                    </a:lnTo>
                    <a:cubicBezTo>
                      <a:pt x="333" y="2684"/>
                      <a:pt x="4843" y="5659"/>
                      <a:pt x="7215" y="6833"/>
                    </a:cubicBezTo>
                    <a:cubicBezTo>
                      <a:pt x="7215" y="6833"/>
                      <a:pt x="8277" y="9139"/>
                      <a:pt x="8778" y="9398"/>
                    </a:cubicBezTo>
                    <a:cubicBezTo>
                      <a:pt x="9112" y="9570"/>
                      <a:pt x="9523" y="9676"/>
                      <a:pt x="9950" y="9676"/>
                    </a:cubicBezTo>
                    <a:cubicBezTo>
                      <a:pt x="10342" y="9676"/>
                      <a:pt x="10748" y="9587"/>
                      <a:pt x="11120" y="9377"/>
                    </a:cubicBezTo>
                    <a:cubicBezTo>
                      <a:pt x="11997" y="8886"/>
                      <a:pt x="12664" y="7656"/>
                      <a:pt x="12664" y="7656"/>
                    </a:cubicBezTo>
                    <a:cubicBezTo>
                      <a:pt x="13348" y="7615"/>
                      <a:pt x="13553" y="7013"/>
                      <a:pt x="13484" y="6799"/>
                    </a:cubicBezTo>
                    <a:cubicBezTo>
                      <a:pt x="13415" y="6585"/>
                      <a:pt x="13040" y="6232"/>
                      <a:pt x="13040" y="6232"/>
                    </a:cubicBezTo>
                    <a:cubicBezTo>
                      <a:pt x="12813" y="6065"/>
                      <a:pt x="12580" y="5826"/>
                      <a:pt x="12580" y="5826"/>
                    </a:cubicBezTo>
                    <a:lnTo>
                      <a:pt x="11957" y="4872"/>
                    </a:lnTo>
                    <a:cubicBezTo>
                      <a:pt x="11957" y="4872"/>
                      <a:pt x="11254" y="4247"/>
                      <a:pt x="10130" y="3988"/>
                    </a:cubicBezTo>
                    <a:cubicBezTo>
                      <a:pt x="7731" y="2789"/>
                      <a:pt x="5015" y="1"/>
                      <a:pt x="5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6188;p68">
                <a:extLst>
                  <a:ext uri="{FF2B5EF4-FFF2-40B4-BE49-F238E27FC236}">
                    <a16:creationId xmlns:a16="http://schemas.microsoft.com/office/drawing/2014/main" id="{F3C47B9F-199B-488C-8033-97B1775471E3}"/>
                  </a:ext>
                </a:extLst>
              </p:cNvPr>
              <p:cNvSpPr/>
              <p:nvPr/>
            </p:nvSpPr>
            <p:spPr>
              <a:xfrm>
                <a:off x="1733009" y="702341"/>
                <a:ext cx="1044363" cy="654290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15799" extrusionOk="0">
                    <a:moveTo>
                      <a:pt x="12609" y="0"/>
                    </a:moveTo>
                    <a:cubicBezTo>
                      <a:pt x="6352" y="0"/>
                      <a:pt x="3030" y="2573"/>
                      <a:pt x="1325" y="7526"/>
                    </a:cubicBezTo>
                    <a:cubicBezTo>
                      <a:pt x="1" y="11376"/>
                      <a:pt x="1544" y="15799"/>
                      <a:pt x="1544" y="15799"/>
                    </a:cubicBezTo>
                    <a:cubicBezTo>
                      <a:pt x="2269" y="15256"/>
                      <a:pt x="2861" y="13099"/>
                      <a:pt x="2861" y="13099"/>
                    </a:cubicBezTo>
                    <a:cubicBezTo>
                      <a:pt x="6160" y="9716"/>
                      <a:pt x="6598" y="5052"/>
                      <a:pt x="6598" y="5052"/>
                    </a:cubicBezTo>
                    <a:cubicBezTo>
                      <a:pt x="6598" y="5052"/>
                      <a:pt x="7526" y="5077"/>
                      <a:pt x="9305" y="6521"/>
                    </a:cubicBezTo>
                    <a:cubicBezTo>
                      <a:pt x="10747" y="7691"/>
                      <a:pt x="14072" y="8879"/>
                      <a:pt x="17473" y="8879"/>
                    </a:cubicBezTo>
                    <a:cubicBezTo>
                      <a:pt x="18266" y="8879"/>
                      <a:pt x="19062" y="8815"/>
                      <a:pt x="19840" y="8670"/>
                    </a:cubicBezTo>
                    <a:cubicBezTo>
                      <a:pt x="20440" y="10105"/>
                      <a:pt x="21270" y="11734"/>
                      <a:pt x="22357" y="13099"/>
                    </a:cubicBezTo>
                    <a:cubicBezTo>
                      <a:pt x="22357" y="13099"/>
                      <a:pt x="22949" y="15256"/>
                      <a:pt x="23675" y="15799"/>
                    </a:cubicBezTo>
                    <a:cubicBezTo>
                      <a:pt x="23675" y="15799"/>
                      <a:pt x="25218" y="11376"/>
                      <a:pt x="23892" y="7526"/>
                    </a:cubicBezTo>
                    <a:cubicBezTo>
                      <a:pt x="22188" y="2573"/>
                      <a:pt x="18866" y="0"/>
                      <a:pt x="12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6189;p68">
                <a:extLst>
                  <a:ext uri="{FF2B5EF4-FFF2-40B4-BE49-F238E27FC236}">
                    <a16:creationId xmlns:a16="http://schemas.microsoft.com/office/drawing/2014/main" id="{4A0AAFA3-4067-04CB-7955-773734DC603E}"/>
                  </a:ext>
                </a:extLst>
              </p:cNvPr>
              <p:cNvSpPr/>
              <p:nvPr/>
            </p:nvSpPr>
            <p:spPr>
              <a:xfrm>
                <a:off x="1834016" y="702341"/>
                <a:ext cx="172280" cy="209262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5053" extrusionOk="0">
                    <a:moveTo>
                      <a:pt x="3793" y="0"/>
                    </a:moveTo>
                    <a:lnTo>
                      <a:pt x="3793" y="0"/>
                    </a:lnTo>
                    <a:cubicBezTo>
                      <a:pt x="2566" y="223"/>
                      <a:pt x="1215" y="876"/>
                      <a:pt x="1" y="2026"/>
                    </a:cubicBezTo>
                    <a:cubicBezTo>
                      <a:pt x="655" y="1562"/>
                      <a:pt x="1518" y="1263"/>
                      <a:pt x="2146" y="1090"/>
                    </a:cubicBezTo>
                    <a:cubicBezTo>
                      <a:pt x="2459" y="2531"/>
                      <a:pt x="3049" y="4109"/>
                      <a:pt x="4159" y="5052"/>
                    </a:cubicBezTo>
                    <a:cubicBezTo>
                      <a:pt x="4159" y="5052"/>
                      <a:pt x="3256" y="2704"/>
                      <a:pt x="37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6190;p68">
                <a:extLst>
                  <a:ext uri="{FF2B5EF4-FFF2-40B4-BE49-F238E27FC236}">
                    <a16:creationId xmlns:a16="http://schemas.microsoft.com/office/drawing/2014/main" id="{E1DA5192-16D5-CF25-7EB7-A33025C34F8B}"/>
                  </a:ext>
                </a:extLst>
              </p:cNvPr>
              <p:cNvSpPr/>
              <p:nvPr/>
            </p:nvSpPr>
            <p:spPr>
              <a:xfrm>
                <a:off x="1799353" y="893051"/>
                <a:ext cx="169091" cy="307329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7421" extrusionOk="0">
                    <a:moveTo>
                      <a:pt x="4005" y="0"/>
                    </a:moveTo>
                    <a:cubicBezTo>
                      <a:pt x="3971" y="0"/>
                      <a:pt x="3942" y="25"/>
                      <a:pt x="3935" y="59"/>
                    </a:cubicBezTo>
                    <a:cubicBezTo>
                      <a:pt x="3927" y="105"/>
                      <a:pt x="3022" y="4679"/>
                      <a:pt x="33" y="7296"/>
                    </a:cubicBezTo>
                    <a:cubicBezTo>
                      <a:pt x="4" y="7322"/>
                      <a:pt x="0" y="7367"/>
                      <a:pt x="26" y="7396"/>
                    </a:cubicBezTo>
                    <a:cubicBezTo>
                      <a:pt x="40" y="7413"/>
                      <a:pt x="60" y="7421"/>
                      <a:pt x="80" y="7421"/>
                    </a:cubicBezTo>
                    <a:cubicBezTo>
                      <a:pt x="97" y="7421"/>
                      <a:pt x="114" y="7416"/>
                      <a:pt x="128" y="7403"/>
                    </a:cubicBezTo>
                    <a:cubicBezTo>
                      <a:pt x="3153" y="4754"/>
                      <a:pt x="4066" y="132"/>
                      <a:pt x="4076" y="86"/>
                    </a:cubicBezTo>
                    <a:cubicBezTo>
                      <a:pt x="4083" y="47"/>
                      <a:pt x="4058" y="10"/>
                      <a:pt x="4019" y="2"/>
                    </a:cubicBezTo>
                    <a:cubicBezTo>
                      <a:pt x="4014" y="1"/>
                      <a:pt x="4010" y="0"/>
                      <a:pt x="4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6191;p68">
                <a:extLst>
                  <a:ext uri="{FF2B5EF4-FFF2-40B4-BE49-F238E27FC236}">
                    <a16:creationId xmlns:a16="http://schemas.microsoft.com/office/drawing/2014/main" id="{A02C1102-1452-69FC-7B28-CE57C3FC6A33}"/>
                  </a:ext>
                </a:extLst>
              </p:cNvPr>
              <p:cNvSpPr/>
              <p:nvPr/>
            </p:nvSpPr>
            <p:spPr>
              <a:xfrm>
                <a:off x="1728163" y="940138"/>
                <a:ext cx="228312" cy="334165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8069" extrusionOk="0">
                    <a:moveTo>
                      <a:pt x="5431" y="1"/>
                    </a:moveTo>
                    <a:cubicBezTo>
                      <a:pt x="5408" y="1"/>
                      <a:pt x="5385" y="12"/>
                      <a:pt x="5371" y="33"/>
                    </a:cubicBezTo>
                    <a:cubicBezTo>
                      <a:pt x="5145" y="374"/>
                      <a:pt x="4649" y="825"/>
                      <a:pt x="4076" y="1347"/>
                    </a:cubicBezTo>
                    <a:cubicBezTo>
                      <a:pt x="2453" y="2824"/>
                      <a:pt x="1" y="5056"/>
                      <a:pt x="1" y="7998"/>
                    </a:cubicBezTo>
                    <a:cubicBezTo>
                      <a:pt x="1" y="8037"/>
                      <a:pt x="32" y="8068"/>
                      <a:pt x="72" y="8068"/>
                    </a:cubicBezTo>
                    <a:cubicBezTo>
                      <a:pt x="112" y="8068"/>
                      <a:pt x="143" y="8037"/>
                      <a:pt x="143" y="7998"/>
                    </a:cubicBezTo>
                    <a:cubicBezTo>
                      <a:pt x="143" y="5119"/>
                      <a:pt x="2568" y="2913"/>
                      <a:pt x="4172" y="1453"/>
                    </a:cubicBezTo>
                    <a:cubicBezTo>
                      <a:pt x="4777" y="902"/>
                      <a:pt x="5254" y="467"/>
                      <a:pt x="5490" y="112"/>
                    </a:cubicBezTo>
                    <a:cubicBezTo>
                      <a:pt x="5512" y="78"/>
                      <a:pt x="5503" y="35"/>
                      <a:pt x="5470" y="13"/>
                    </a:cubicBezTo>
                    <a:cubicBezTo>
                      <a:pt x="5458" y="5"/>
                      <a:pt x="5444" y="1"/>
                      <a:pt x="5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6192;p68">
                <a:extLst>
                  <a:ext uri="{FF2B5EF4-FFF2-40B4-BE49-F238E27FC236}">
                    <a16:creationId xmlns:a16="http://schemas.microsoft.com/office/drawing/2014/main" id="{241A780B-70D3-49DC-7ADF-A4CF2E2C021D}"/>
                  </a:ext>
                </a:extLst>
              </p:cNvPr>
              <p:cNvSpPr/>
              <p:nvPr/>
            </p:nvSpPr>
            <p:spPr>
              <a:xfrm>
                <a:off x="1727832" y="787860"/>
                <a:ext cx="240363" cy="257384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6215" extrusionOk="0">
                    <a:moveTo>
                      <a:pt x="5732" y="1"/>
                    </a:moveTo>
                    <a:cubicBezTo>
                      <a:pt x="5694" y="1"/>
                      <a:pt x="4773" y="10"/>
                      <a:pt x="3599" y="772"/>
                    </a:cubicBezTo>
                    <a:cubicBezTo>
                      <a:pt x="2523" y="1470"/>
                      <a:pt x="1026" y="2965"/>
                      <a:pt x="12" y="6121"/>
                    </a:cubicBezTo>
                    <a:cubicBezTo>
                      <a:pt x="0" y="6158"/>
                      <a:pt x="20" y="6198"/>
                      <a:pt x="58" y="6211"/>
                    </a:cubicBezTo>
                    <a:cubicBezTo>
                      <a:pt x="66" y="6212"/>
                      <a:pt x="73" y="6214"/>
                      <a:pt x="80" y="6214"/>
                    </a:cubicBezTo>
                    <a:cubicBezTo>
                      <a:pt x="110" y="6214"/>
                      <a:pt x="138" y="6195"/>
                      <a:pt x="148" y="6164"/>
                    </a:cubicBezTo>
                    <a:cubicBezTo>
                      <a:pt x="2058" y="221"/>
                      <a:pt x="5696" y="144"/>
                      <a:pt x="5732" y="144"/>
                    </a:cubicBezTo>
                    <a:cubicBezTo>
                      <a:pt x="5772" y="144"/>
                      <a:pt x="5804" y="112"/>
                      <a:pt x="5804" y="73"/>
                    </a:cubicBezTo>
                    <a:cubicBezTo>
                      <a:pt x="5804" y="33"/>
                      <a:pt x="5772" y="1"/>
                      <a:pt x="5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6193;p68">
                <a:extLst>
                  <a:ext uri="{FF2B5EF4-FFF2-40B4-BE49-F238E27FC236}">
                    <a16:creationId xmlns:a16="http://schemas.microsoft.com/office/drawing/2014/main" id="{B0E3CAF9-1C1C-6AAD-A919-910EC125AB8B}"/>
                  </a:ext>
                </a:extLst>
              </p:cNvPr>
              <p:cNvSpPr/>
              <p:nvPr/>
            </p:nvSpPr>
            <p:spPr>
              <a:xfrm>
                <a:off x="2002941" y="658526"/>
                <a:ext cx="555064" cy="95541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2307" extrusionOk="0">
                    <a:moveTo>
                      <a:pt x="5879" y="1"/>
                    </a:moveTo>
                    <a:cubicBezTo>
                      <a:pt x="2126" y="1"/>
                      <a:pt x="56" y="1759"/>
                      <a:pt x="34" y="1779"/>
                    </a:cubicBezTo>
                    <a:cubicBezTo>
                      <a:pt x="3" y="1805"/>
                      <a:pt x="1" y="1850"/>
                      <a:pt x="27" y="1880"/>
                    </a:cubicBezTo>
                    <a:cubicBezTo>
                      <a:pt x="41" y="1896"/>
                      <a:pt x="61" y="1904"/>
                      <a:pt x="81" y="1904"/>
                    </a:cubicBezTo>
                    <a:cubicBezTo>
                      <a:pt x="97" y="1904"/>
                      <a:pt x="114" y="1899"/>
                      <a:pt x="127" y="1887"/>
                    </a:cubicBezTo>
                    <a:cubicBezTo>
                      <a:pt x="150" y="1868"/>
                      <a:pt x="2183" y="144"/>
                      <a:pt x="5880" y="144"/>
                    </a:cubicBezTo>
                    <a:cubicBezTo>
                      <a:pt x="6255" y="144"/>
                      <a:pt x="6647" y="162"/>
                      <a:pt x="7057" y="201"/>
                    </a:cubicBezTo>
                    <a:cubicBezTo>
                      <a:pt x="11184" y="596"/>
                      <a:pt x="13257" y="2274"/>
                      <a:pt x="13277" y="2291"/>
                    </a:cubicBezTo>
                    <a:cubicBezTo>
                      <a:pt x="13291" y="2301"/>
                      <a:pt x="13306" y="2307"/>
                      <a:pt x="13322" y="2307"/>
                    </a:cubicBezTo>
                    <a:cubicBezTo>
                      <a:pt x="13343" y="2307"/>
                      <a:pt x="13363" y="2298"/>
                      <a:pt x="13377" y="2281"/>
                    </a:cubicBezTo>
                    <a:cubicBezTo>
                      <a:pt x="13402" y="2251"/>
                      <a:pt x="13398" y="2205"/>
                      <a:pt x="13368" y="2181"/>
                    </a:cubicBezTo>
                    <a:cubicBezTo>
                      <a:pt x="13347" y="2163"/>
                      <a:pt x="11245" y="459"/>
                      <a:pt x="7070" y="58"/>
                    </a:cubicBezTo>
                    <a:cubicBezTo>
                      <a:pt x="6656" y="19"/>
                      <a:pt x="6259" y="1"/>
                      <a:pt x="5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6194;p68">
                <a:extLst>
                  <a:ext uri="{FF2B5EF4-FFF2-40B4-BE49-F238E27FC236}">
                    <a16:creationId xmlns:a16="http://schemas.microsoft.com/office/drawing/2014/main" id="{75A44ED0-6DB8-ACA9-96B1-B01D02138BA2}"/>
                  </a:ext>
                </a:extLst>
              </p:cNvPr>
              <p:cNvSpPr/>
              <p:nvPr/>
            </p:nvSpPr>
            <p:spPr>
              <a:xfrm>
                <a:off x="2011265" y="747441"/>
                <a:ext cx="272459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1709" extrusionOk="0">
                    <a:moveTo>
                      <a:pt x="4359" y="0"/>
                    </a:moveTo>
                    <a:cubicBezTo>
                      <a:pt x="1455" y="0"/>
                      <a:pt x="43" y="1571"/>
                      <a:pt x="26" y="1590"/>
                    </a:cubicBezTo>
                    <a:cubicBezTo>
                      <a:pt x="1" y="1620"/>
                      <a:pt x="3" y="1665"/>
                      <a:pt x="33" y="1691"/>
                    </a:cubicBezTo>
                    <a:cubicBezTo>
                      <a:pt x="47" y="1703"/>
                      <a:pt x="63" y="1709"/>
                      <a:pt x="80" y="1709"/>
                    </a:cubicBezTo>
                    <a:cubicBezTo>
                      <a:pt x="100" y="1709"/>
                      <a:pt x="119" y="1700"/>
                      <a:pt x="134" y="1684"/>
                    </a:cubicBezTo>
                    <a:cubicBezTo>
                      <a:pt x="151" y="1665"/>
                      <a:pt x="1519" y="142"/>
                      <a:pt x="4355" y="142"/>
                    </a:cubicBezTo>
                    <a:cubicBezTo>
                      <a:pt x="4990" y="142"/>
                      <a:pt x="5699" y="219"/>
                      <a:pt x="6484" y="406"/>
                    </a:cubicBezTo>
                    <a:cubicBezTo>
                      <a:pt x="6489" y="407"/>
                      <a:pt x="6494" y="408"/>
                      <a:pt x="6500" y="408"/>
                    </a:cubicBezTo>
                    <a:cubicBezTo>
                      <a:pt x="6532" y="408"/>
                      <a:pt x="6562" y="386"/>
                      <a:pt x="6570" y="353"/>
                    </a:cubicBezTo>
                    <a:cubicBezTo>
                      <a:pt x="6579" y="314"/>
                      <a:pt x="6555" y="276"/>
                      <a:pt x="6517" y="267"/>
                    </a:cubicBezTo>
                    <a:cubicBezTo>
                      <a:pt x="5723" y="78"/>
                      <a:pt x="5004" y="0"/>
                      <a:pt x="4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6195;p68">
                <a:extLst>
                  <a:ext uri="{FF2B5EF4-FFF2-40B4-BE49-F238E27FC236}">
                    <a16:creationId xmlns:a16="http://schemas.microsoft.com/office/drawing/2014/main" id="{6706A6FD-83B3-9E82-E081-1EA835D6B05A}"/>
                  </a:ext>
                </a:extLst>
              </p:cNvPr>
              <p:cNvSpPr/>
              <p:nvPr/>
            </p:nvSpPr>
            <p:spPr>
              <a:xfrm>
                <a:off x="2050401" y="782435"/>
                <a:ext cx="690734" cy="240032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5796" extrusionOk="0">
                    <a:moveTo>
                      <a:pt x="72" y="0"/>
                    </a:moveTo>
                    <a:cubicBezTo>
                      <a:pt x="33" y="0"/>
                      <a:pt x="0" y="32"/>
                      <a:pt x="0" y="72"/>
                    </a:cubicBezTo>
                    <a:cubicBezTo>
                      <a:pt x="0" y="111"/>
                      <a:pt x="33" y="142"/>
                      <a:pt x="72" y="142"/>
                    </a:cubicBezTo>
                    <a:cubicBezTo>
                      <a:pt x="1637" y="142"/>
                      <a:pt x="2439" y="766"/>
                      <a:pt x="4376" y="2271"/>
                    </a:cubicBezTo>
                    <a:cubicBezTo>
                      <a:pt x="4910" y="2685"/>
                      <a:pt x="5514" y="3154"/>
                      <a:pt x="6246" y="3699"/>
                    </a:cubicBezTo>
                    <a:cubicBezTo>
                      <a:pt x="8282" y="5213"/>
                      <a:pt x="10533" y="5795"/>
                      <a:pt x="12483" y="5795"/>
                    </a:cubicBezTo>
                    <a:cubicBezTo>
                      <a:pt x="14242" y="5795"/>
                      <a:pt x="15756" y="5320"/>
                      <a:pt x="16642" y="4627"/>
                    </a:cubicBezTo>
                    <a:cubicBezTo>
                      <a:pt x="16674" y="4602"/>
                      <a:pt x="16679" y="4557"/>
                      <a:pt x="16654" y="4526"/>
                    </a:cubicBezTo>
                    <a:cubicBezTo>
                      <a:pt x="16641" y="4508"/>
                      <a:pt x="16620" y="4499"/>
                      <a:pt x="16599" y="4499"/>
                    </a:cubicBezTo>
                    <a:cubicBezTo>
                      <a:pt x="16583" y="4499"/>
                      <a:pt x="16568" y="4504"/>
                      <a:pt x="16555" y="4514"/>
                    </a:cubicBezTo>
                    <a:cubicBezTo>
                      <a:pt x="15688" y="5192"/>
                      <a:pt x="14208" y="5656"/>
                      <a:pt x="12486" y="5656"/>
                    </a:cubicBezTo>
                    <a:cubicBezTo>
                      <a:pt x="10566" y="5656"/>
                      <a:pt x="8344" y="5080"/>
                      <a:pt x="6331" y="3583"/>
                    </a:cubicBezTo>
                    <a:cubicBezTo>
                      <a:pt x="5601" y="3040"/>
                      <a:pt x="4997" y="2571"/>
                      <a:pt x="4465" y="2158"/>
                    </a:cubicBezTo>
                    <a:cubicBezTo>
                      <a:pt x="2499" y="631"/>
                      <a:pt x="1685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6196;p68">
                <a:extLst>
                  <a:ext uri="{FF2B5EF4-FFF2-40B4-BE49-F238E27FC236}">
                    <a16:creationId xmlns:a16="http://schemas.microsoft.com/office/drawing/2014/main" id="{F9EF73A9-29A7-BCD9-9345-AEA68334A582}"/>
                  </a:ext>
                </a:extLst>
              </p:cNvPr>
              <p:cNvSpPr/>
              <p:nvPr/>
            </p:nvSpPr>
            <p:spPr>
              <a:xfrm>
                <a:off x="2292131" y="812253"/>
                <a:ext cx="423907" cy="181970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4394" extrusionOk="0">
                    <a:moveTo>
                      <a:pt x="80" y="1"/>
                    </a:moveTo>
                    <a:cubicBezTo>
                      <a:pt x="49" y="1"/>
                      <a:pt x="21" y="20"/>
                      <a:pt x="12" y="51"/>
                    </a:cubicBezTo>
                    <a:cubicBezTo>
                      <a:pt x="0" y="89"/>
                      <a:pt x="22" y="129"/>
                      <a:pt x="60" y="140"/>
                    </a:cubicBezTo>
                    <a:cubicBezTo>
                      <a:pt x="1407" y="547"/>
                      <a:pt x="2520" y="1350"/>
                      <a:pt x="3598" y="2127"/>
                    </a:cubicBezTo>
                    <a:cubicBezTo>
                      <a:pt x="5146" y="3243"/>
                      <a:pt x="6740" y="4393"/>
                      <a:pt x="9060" y="4393"/>
                    </a:cubicBezTo>
                    <a:cubicBezTo>
                      <a:pt x="9413" y="4393"/>
                      <a:pt x="9781" y="4366"/>
                      <a:pt x="10170" y="4309"/>
                    </a:cubicBezTo>
                    <a:cubicBezTo>
                      <a:pt x="10209" y="4303"/>
                      <a:pt x="10235" y="4267"/>
                      <a:pt x="10230" y="4228"/>
                    </a:cubicBezTo>
                    <a:cubicBezTo>
                      <a:pt x="10224" y="4193"/>
                      <a:pt x="10195" y="4167"/>
                      <a:pt x="10160" y="4167"/>
                    </a:cubicBezTo>
                    <a:cubicBezTo>
                      <a:pt x="10156" y="4167"/>
                      <a:pt x="10152" y="4167"/>
                      <a:pt x="10149" y="4168"/>
                    </a:cubicBezTo>
                    <a:cubicBezTo>
                      <a:pt x="9758" y="4225"/>
                      <a:pt x="9388" y="4252"/>
                      <a:pt x="9036" y="4252"/>
                    </a:cubicBezTo>
                    <a:cubicBezTo>
                      <a:pt x="6789" y="4252"/>
                      <a:pt x="5273" y="3160"/>
                      <a:pt x="3681" y="2011"/>
                    </a:cubicBezTo>
                    <a:cubicBezTo>
                      <a:pt x="2594" y="1227"/>
                      <a:pt x="1471" y="417"/>
                      <a:pt x="101" y="4"/>
                    </a:cubicBezTo>
                    <a:cubicBezTo>
                      <a:pt x="94" y="2"/>
                      <a:pt x="87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6197;p68">
                <a:extLst>
                  <a:ext uri="{FF2B5EF4-FFF2-40B4-BE49-F238E27FC236}">
                    <a16:creationId xmlns:a16="http://schemas.microsoft.com/office/drawing/2014/main" id="{5243D3EC-EA25-F766-75B7-C8C875FBBD7A}"/>
                  </a:ext>
                </a:extLst>
              </p:cNvPr>
              <p:cNvSpPr/>
              <p:nvPr/>
            </p:nvSpPr>
            <p:spPr>
              <a:xfrm>
                <a:off x="2622154" y="1087984"/>
                <a:ext cx="232412" cy="225247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5439" extrusionOk="0">
                    <a:moveTo>
                      <a:pt x="82" y="1"/>
                    </a:moveTo>
                    <a:cubicBezTo>
                      <a:pt x="70" y="1"/>
                      <a:pt x="57" y="4"/>
                      <a:pt x="46" y="11"/>
                    </a:cubicBezTo>
                    <a:cubicBezTo>
                      <a:pt x="12" y="31"/>
                      <a:pt x="0" y="74"/>
                      <a:pt x="20" y="108"/>
                    </a:cubicBezTo>
                    <a:cubicBezTo>
                      <a:pt x="27" y="121"/>
                      <a:pt x="763" y="1359"/>
                      <a:pt x="2572" y="2478"/>
                    </a:cubicBezTo>
                    <a:cubicBezTo>
                      <a:pt x="4738" y="3818"/>
                      <a:pt x="5458" y="5381"/>
                      <a:pt x="5465" y="5397"/>
                    </a:cubicBezTo>
                    <a:cubicBezTo>
                      <a:pt x="5477" y="5423"/>
                      <a:pt x="5504" y="5439"/>
                      <a:pt x="5531" y="5439"/>
                    </a:cubicBezTo>
                    <a:cubicBezTo>
                      <a:pt x="5540" y="5439"/>
                      <a:pt x="5551" y="5437"/>
                      <a:pt x="5560" y="5433"/>
                    </a:cubicBezTo>
                    <a:cubicBezTo>
                      <a:pt x="5596" y="5417"/>
                      <a:pt x="5612" y="5374"/>
                      <a:pt x="5596" y="5338"/>
                    </a:cubicBezTo>
                    <a:cubicBezTo>
                      <a:pt x="5588" y="5323"/>
                      <a:pt x="4853" y="3722"/>
                      <a:pt x="2647" y="2357"/>
                    </a:cubicBezTo>
                    <a:cubicBezTo>
                      <a:pt x="871" y="1257"/>
                      <a:pt x="150" y="48"/>
                      <a:pt x="143" y="36"/>
                    </a:cubicBezTo>
                    <a:cubicBezTo>
                      <a:pt x="130" y="13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6198;p68">
                <a:extLst>
                  <a:ext uri="{FF2B5EF4-FFF2-40B4-BE49-F238E27FC236}">
                    <a16:creationId xmlns:a16="http://schemas.microsoft.com/office/drawing/2014/main" id="{6BA314D6-A85A-AFF9-E02D-F715CCA2E89A}"/>
                  </a:ext>
                </a:extLst>
              </p:cNvPr>
              <p:cNvSpPr/>
              <p:nvPr/>
            </p:nvSpPr>
            <p:spPr>
              <a:xfrm>
                <a:off x="2554651" y="987805"/>
                <a:ext cx="158199" cy="174599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216" extrusionOk="0">
                    <a:moveTo>
                      <a:pt x="3819" y="1"/>
                    </a:moveTo>
                    <a:cubicBezTo>
                      <a:pt x="2194" y="1423"/>
                      <a:pt x="0" y="1777"/>
                      <a:pt x="0" y="1777"/>
                    </a:cubicBezTo>
                    <a:cubicBezTo>
                      <a:pt x="327" y="2558"/>
                      <a:pt x="723" y="3394"/>
                      <a:pt x="1190" y="4216"/>
                    </a:cubicBezTo>
                    <a:cubicBezTo>
                      <a:pt x="1093" y="3569"/>
                      <a:pt x="1039" y="2958"/>
                      <a:pt x="1010" y="2541"/>
                    </a:cubicBezTo>
                    <a:cubicBezTo>
                      <a:pt x="2090" y="1987"/>
                      <a:pt x="3251" y="1159"/>
                      <a:pt x="3819" y="1"/>
                    </a:cubicBezTo>
                    <a:cubicBezTo>
                      <a:pt x="3819" y="1"/>
                      <a:pt x="3819" y="1"/>
                      <a:pt x="3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6199;p68">
                <a:extLst>
                  <a:ext uri="{FF2B5EF4-FFF2-40B4-BE49-F238E27FC236}">
                    <a16:creationId xmlns:a16="http://schemas.microsoft.com/office/drawing/2014/main" id="{9DD63AD4-8F5B-B00E-6B35-2C7E22F24D69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381127" cy="771945"/>
              </a:xfrm>
              <a:custGeom>
                <a:avLst/>
                <a:gdLst/>
                <a:ahLst/>
                <a:cxnLst/>
                <a:rect l="l" t="t" r="r" b="b"/>
                <a:pathLst>
                  <a:path w="9203" h="18640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1086" y="4577"/>
                      <a:pt x="3121" y="10078"/>
                      <a:pt x="4265" y="14009"/>
                    </a:cubicBezTo>
                    <a:cubicBezTo>
                      <a:pt x="3647" y="14983"/>
                      <a:pt x="3586" y="15921"/>
                      <a:pt x="3586" y="15921"/>
                    </a:cubicBezTo>
                    <a:lnTo>
                      <a:pt x="3812" y="17037"/>
                    </a:lnTo>
                    <a:cubicBezTo>
                      <a:pt x="3812" y="17037"/>
                      <a:pt x="3815" y="17372"/>
                      <a:pt x="3771" y="17649"/>
                    </a:cubicBezTo>
                    <a:cubicBezTo>
                      <a:pt x="3771" y="17649"/>
                      <a:pt x="3752" y="18165"/>
                      <a:pt x="3853" y="18365"/>
                    </a:cubicBezTo>
                    <a:cubicBezTo>
                      <a:pt x="3915" y="18487"/>
                      <a:pt x="4149" y="18640"/>
                      <a:pt x="4438" y="18640"/>
                    </a:cubicBezTo>
                    <a:cubicBezTo>
                      <a:pt x="4625" y="18640"/>
                      <a:pt x="4836" y="18576"/>
                      <a:pt x="5038" y="18399"/>
                    </a:cubicBezTo>
                    <a:cubicBezTo>
                      <a:pt x="5038" y="18399"/>
                      <a:pt x="5798" y="18630"/>
                      <a:pt x="6587" y="18630"/>
                    </a:cubicBezTo>
                    <a:cubicBezTo>
                      <a:pt x="6846" y="18630"/>
                      <a:pt x="7107" y="18606"/>
                      <a:pt x="7346" y="18540"/>
                    </a:cubicBezTo>
                    <a:cubicBezTo>
                      <a:pt x="8208" y="18303"/>
                      <a:pt x="8804" y="17594"/>
                      <a:pt x="9027" y="16908"/>
                    </a:cubicBezTo>
                    <a:cubicBezTo>
                      <a:pt x="9203" y="16373"/>
                      <a:pt x="8338" y="13986"/>
                      <a:pt x="8338" y="13986"/>
                    </a:cubicBezTo>
                    <a:cubicBezTo>
                      <a:pt x="7637" y="10282"/>
                      <a:pt x="7148" y="6166"/>
                      <a:pt x="5352" y="3714"/>
                    </a:cubicBezTo>
                    <a:cubicBezTo>
                      <a:pt x="5352" y="3714"/>
                      <a:pt x="4683" y="1497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6200;p68">
                <a:extLst>
                  <a:ext uri="{FF2B5EF4-FFF2-40B4-BE49-F238E27FC236}">
                    <a16:creationId xmlns:a16="http://schemas.microsoft.com/office/drawing/2014/main" id="{1E73DEFF-1622-3285-4262-1182FA90C4FA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176297" cy="221686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353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367" y="2680"/>
                      <a:pt x="842" y="3948"/>
                      <a:pt x="1352" y="5352"/>
                    </a:cubicBezTo>
                    <a:lnTo>
                      <a:pt x="1353" y="5352"/>
                    </a:lnTo>
                    <a:lnTo>
                      <a:pt x="821" y="1861"/>
                    </a:lnTo>
                    <a:cubicBezTo>
                      <a:pt x="2047" y="1442"/>
                      <a:pt x="3531" y="656"/>
                      <a:pt x="4256" y="253"/>
                    </a:cubicBezTo>
                    <a:cubicBezTo>
                      <a:pt x="4228" y="167"/>
                      <a:pt x="4199" y="83"/>
                      <a:pt x="417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6201;p68">
                <a:extLst>
                  <a:ext uri="{FF2B5EF4-FFF2-40B4-BE49-F238E27FC236}">
                    <a16:creationId xmlns:a16="http://schemas.microsoft.com/office/drawing/2014/main" id="{A88A417E-6F48-0E52-EC4F-9D67502F9470}"/>
                  </a:ext>
                </a:extLst>
              </p:cNvPr>
              <p:cNvSpPr/>
              <p:nvPr/>
            </p:nvSpPr>
            <p:spPr>
              <a:xfrm>
                <a:off x="2610559" y="945356"/>
                <a:ext cx="163707" cy="123536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2983" extrusionOk="0">
                    <a:moveTo>
                      <a:pt x="2864" y="0"/>
                    </a:moveTo>
                    <a:cubicBezTo>
                      <a:pt x="2337" y="0"/>
                      <a:pt x="2038" y="647"/>
                      <a:pt x="2038" y="647"/>
                    </a:cubicBezTo>
                    <a:cubicBezTo>
                      <a:pt x="2038" y="647"/>
                      <a:pt x="1606" y="336"/>
                      <a:pt x="1148" y="336"/>
                    </a:cubicBezTo>
                    <a:cubicBezTo>
                      <a:pt x="957" y="336"/>
                      <a:pt x="762" y="390"/>
                      <a:pt x="591" y="543"/>
                    </a:cubicBezTo>
                    <a:cubicBezTo>
                      <a:pt x="1" y="1070"/>
                      <a:pt x="492" y="2702"/>
                      <a:pt x="2446" y="2980"/>
                    </a:cubicBezTo>
                    <a:cubicBezTo>
                      <a:pt x="2460" y="2982"/>
                      <a:pt x="2474" y="2982"/>
                      <a:pt x="2488" y="2982"/>
                    </a:cubicBezTo>
                    <a:cubicBezTo>
                      <a:pt x="2544" y="2982"/>
                      <a:pt x="2600" y="2967"/>
                      <a:pt x="2646" y="2934"/>
                    </a:cubicBezTo>
                    <a:cubicBezTo>
                      <a:pt x="3445" y="2360"/>
                      <a:pt x="3953" y="548"/>
                      <a:pt x="3288" y="135"/>
                    </a:cubicBezTo>
                    <a:cubicBezTo>
                      <a:pt x="3134" y="39"/>
                      <a:pt x="2992" y="0"/>
                      <a:pt x="2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6202;p68">
                <a:extLst>
                  <a:ext uri="{FF2B5EF4-FFF2-40B4-BE49-F238E27FC236}">
                    <a16:creationId xmlns:a16="http://schemas.microsoft.com/office/drawing/2014/main" id="{8999B55D-7C0E-F3DA-A681-7F45B3FC3EE0}"/>
                  </a:ext>
                </a:extLst>
              </p:cNvPr>
              <p:cNvSpPr/>
              <p:nvPr/>
            </p:nvSpPr>
            <p:spPr>
              <a:xfrm>
                <a:off x="2724073" y="952396"/>
                <a:ext cx="31184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034" extrusionOk="0">
                    <a:moveTo>
                      <a:pt x="210" y="0"/>
                    </a:moveTo>
                    <a:cubicBezTo>
                      <a:pt x="195" y="0"/>
                      <a:pt x="179" y="2"/>
                      <a:pt x="163" y="6"/>
                    </a:cubicBezTo>
                    <a:cubicBezTo>
                      <a:pt x="1" y="47"/>
                      <a:pt x="229" y="358"/>
                      <a:pt x="295" y="688"/>
                    </a:cubicBezTo>
                    <a:cubicBezTo>
                      <a:pt x="337" y="899"/>
                      <a:pt x="443" y="1033"/>
                      <a:pt x="536" y="1033"/>
                    </a:cubicBezTo>
                    <a:cubicBezTo>
                      <a:pt x="589" y="1033"/>
                      <a:pt x="637" y="991"/>
                      <a:pt x="669" y="897"/>
                    </a:cubicBezTo>
                    <a:cubicBezTo>
                      <a:pt x="752" y="646"/>
                      <a:pt x="500" y="0"/>
                      <a:pt x="21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6203;p68">
                <a:extLst>
                  <a:ext uri="{FF2B5EF4-FFF2-40B4-BE49-F238E27FC236}">
                    <a16:creationId xmlns:a16="http://schemas.microsoft.com/office/drawing/2014/main" id="{6C0150BE-F71E-70E0-7DAB-EE8147FB4080}"/>
                  </a:ext>
                </a:extLst>
              </p:cNvPr>
              <p:cNvSpPr/>
              <p:nvPr/>
            </p:nvSpPr>
            <p:spPr>
              <a:xfrm>
                <a:off x="1912701" y="2196087"/>
                <a:ext cx="221106" cy="193359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669" extrusionOk="0">
                    <a:moveTo>
                      <a:pt x="480" y="1"/>
                    </a:moveTo>
                    <a:cubicBezTo>
                      <a:pt x="468" y="1"/>
                      <a:pt x="454" y="8"/>
                      <a:pt x="441" y="24"/>
                    </a:cubicBezTo>
                    <a:cubicBezTo>
                      <a:pt x="318" y="174"/>
                      <a:pt x="154" y="381"/>
                      <a:pt x="36" y="535"/>
                    </a:cubicBezTo>
                    <a:cubicBezTo>
                      <a:pt x="7" y="571"/>
                      <a:pt x="0" y="619"/>
                      <a:pt x="36" y="656"/>
                    </a:cubicBezTo>
                    <a:cubicBezTo>
                      <a:pt x="1540" y="2192"/>
                      <a:pt x="3255" y="3662"/>
                      <a:pt x="5169" y="4658"/>
                    </a:cubicBezTo>
                    <a:cubicBezTo>
                      <a:pt x="5182" y="4665"/>
                      <a:pt x="5196" y="4668"/>
                      <a:pt x="5209" y="4668"/>
                    </a:cubicBezTo>
                    <a:cubicBezTo>
                      <a:pt x="5287" y="4668"/>
                      <a:pt x="5339" y="4553"/>
                      <a:pt x="5255" y="4509"/>
                    </a:cubicBezTo>
                    <a:cubicBezTo>
                      <a:pt x="3926" y="3819"/>
                      <a:pt x="2739" y="2893"/>
                      <a:pt x="1617" y="1906"/>
                    </a:cubicBezTo>
                    <a:cubicBezTo>
                      <a:pt x="1249" y="1582"/>
                      <a:pt x="887" y="1249"/>
                      <a:pt x="534" y="908"/>
                    </a:cubicBezTo>
                    <a:cubicBezTo>
                      <a:pt x="133" y="519"/>
                      <a:pt x="166" y="638"/>
                      <a:pt x="519" y="199"/>
                    </a:cubicBezTo>
                    <a:cubicBezTo>
                      <a:pt x="574" y="130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6204;p68">
                <a:extLst>
                  <a:ext uri="{FF2B5EF4-FFF2-40B4-BE49-F238E27FC236}">
                    <a16:creationId xmlns:a16="http://schemas.microsoft.com/office/drawing/2014/main" id="{F3BFC3D6-3AA5-5CCA-372B-755635B16982}"/>
                  </a:ext>
                </a:extLst>
              </p:cNvPr>
              <p:cNvSpPr/>
              <p:nvPr/>
            </p:nvSpPr>
            <p:spPr>
              <a:xfrm>
                <a:off x="2123247" y="2382407"/>
                <a:ext cx="169422" cy="98854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387" extrusionOk="0">
                    <a:moveTo>
                      <a:pt x="136" y="0"/>
                    </a:moveTo>
                    <a:cubicBezTo>
                      <a:pt x="39" y="0"/>
                      <a:pt x="0" y="152"/>
                      <a:pt x="105" y="167"/>
                    </a:cubicBezTo>
                    <a:cubicBezTo>
                      <a:pt x="711" y="255"/>
                      <a:pt x="1323" y="414"/>
                      <a:pt x="1884" y="659"/>
                    </a:cubicBezTo>
                    <a:cubicBezTo>
                      <a:pt x="2313" y="847"/>
                      <a:pt x="2731" y="1091"/>
                      <a:pt x="3118" y="1355"/>
                    </a:cubicBezTo>
                    <a:cubicBezTo>
                      <a:pt x="3249" y="1444"/>
                      <a:pt x="3464" y="1543"/>
                      <a:pt x="3546" y="1689"/>
                    </a:cubicBezTo>
                    <a:cubicBezTo>
                      <a:pt x="3774" y="2101"/>
                      <a:pt x="3420" y="2195"/>
                      <a:pt x="3012" y="2223"/>
                    </a:cubicBezTo>
                    <a:cubicBezTo>
                      <a:pt x="2904" y="2231"/>
                      <a:pt x="3069" y="2387"/>
                      <a:pt x="3100" y="2387"/>
                    </a:cubicBezTo>
                    <a:cubicBezTo>
                      <a:pt x="3100" y="2387"/>
                      <a:pt x="3100" y="2387"/>
                      <a:pt x="3100" y="2387"/>
                    </a:cubicBezTo>
                    <a:cubicBezTo>
                      <a:pt x="3869" y="2305"/>
                      <a:pt x="4090" y="1880"/>
                      <a:pt x="3425" y="1362"/>
                    </a:cubicBezTo>
                    <a:cubicBezTo>
                      <a:pt x="2482" y="628"/>
                      <a:pt x="1327" y="172"/>
                      <a:pt x="150" y="1"/>
                    </a:cubicBezTo>
                    <a:cubicBezTo>
                      <a:pt x="145" y="1"/>
                      <a:pt x="14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6205;p68">
                <a:extLst>
                  <a:ext uri="{FF2B5EF4-FFF2-40B4-BE49-F238E27FC236}">
                    <a16:creationId xmlns:a16="http://schemas.microsoft.com/office/drawing/2014/main" id="{2074572D-7D04-B4E2-638E-80F6BFA62332}"/>
                  </a:ext>
                </a:extLst>
              </p:cNvPr>
              <p:cNvSpPr/>
              <p:nvPr/>
            </p:nvSpPr>
            <p:spPr>
              <a:xfrm>
                <a:off x="1662233" y="1968147"/>
                <a:ext cx="610060" cy="658431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15899" extrusionOk="0">
                    <a:moveTo>
                      <a:pt x="13184" y="14776"/>
                    </a:moveTo>
                    <a:lnTo>
                      <a:pt x="13184" y="14776"/>
                    </a:lnTo>
                    <a:cubicBezTo>
                      <a:pt x="13183" y="14776"/>
                      <a:pt x="13183" y="14777"/>
                      <a:pt x="13183" y="14777"/>
                    </a:cubicBezTo>
                    <a:lnTo>
                      <a:pt x="13183" y="14777"/>
                    </a:lnTo>
                    <a:cubicBezTo>
                      <a:pt x="13183" y="14777"/>
                      <a:pt x="13183" y="14776"/>
                      <a:pt x="13184" y="14776"/>
                    </a:cubicBezTo>
                    <a:close/>
                    <a:moveTo>
                      <a:pt x="4604" y="0"/>
                    </a:moveTo>
                    <a:cubicBezTo>
                      <a:pt x="4584" y="0"/>
                      <a:pt x="4564" y="8"/>
                      <a:pt x="4547" y="26"/>
                    </a:cubicBezTo>
                    <a:cubicBezTo>
                      <a:pt x="2886" y="1743"/>
                      <a:pt x="0" y="4889"/>
                      <a:pt x="1415" y="7489"/>
                    </a:cubicBezTo>
                    <a:cubicBezTo>
                      <a:pt x="2095" y="8739"/>
                      <a:pt x="3279" y="9714"/>
                      <a:pt x="4391" y="10562"/>
                    </a:cubicBezTo>
                    <a:cubicBezTo>
                      <a:pt x="5102" y="11104"/>
                      <a:pt x="5846" y="11603"/>
                      <a:pt x="6610" y="12068"/>
                    </a:cubicBezTo>
                    <a:cubicBezTo>
                      <a:pt x="7108" y="12370"/>
                      <a:pt x="7904" y="12760"/>
                      <a:pt x="8317" y="12979"/>
                    </a:cubicBezTo>
                    <a:cubicBezTo>
                      <a:pt x="8660" y="13584"/>
                      <a:pt x="9028" y="15006"/>
                      <a:pt x="9863" y="15571"/>
                    </a:cubicBezTo>
                    <a:cubicBezTo>
                      <a:pt x="10204" y="15801"/>
                      <a:pt x="10573" y="15899"/>
                      <a:pt x="10945" y="15899"/>
                    </a:cubicBezTo>
                    <a:cubicBezTo>
                      <a:pt x="11792" y="15899"/>
                      <a:pt x="12649" y="15389"/>
                      <a:pt x="13183" y="14777"/>
                    </a:cubicBezTo>
                    <a:lnTo>
                      <a:pt x="13183" y="14777"/>
                    </a:lnTo>
                    <a:cubicBezTo>
                      <a:pt x="13180" y="14781"/>
                      <a:pt x="13178" y="14782"/>
                      <a:pt x="13178" y="14782"/>
                    </a:cubicBezTo>
                    <a:cubicBezTo>
                      <a:pt x="13168" y="14782"/>
                      <a:pt x="13780" y="13955"/>
                      <a:pt x="13806" y="13908"/>
                    </a:cubicBezTo>
                    <a:lnTo>
                      <a:pt x="13806" y="13908"/>
                    </a:lnTo>
                    <a:cubicBezTo>
                      <a:pt x="13837" y="13899"/>
                      <a:pt x="14163" y="13807"/>
                      <a:pt x="14319" y="13697"/>
                    </a:cubicBezTo>
                    <a:cubicBezTo>
                      <a:pt x="14516" y="13557"/>
                      <a:pt x="14676" y="13427"/>
                      <a:pt x="14706" y="13066"/>
                    </a:cubicBezTo>
                    <a:cubicBezTo>
                      <a:pt x="14731" y="12750"/>
                      <a:pt x="14498" y="12509"/>
                      <a:pt x="14279" y="12320"/>
                    </a:cubicBezTo>
                    <a:cubicBezTo>
                      <a:pt x="13835" y="11937"/>
                      <a:pt x="13639" y="11741"/>
                      <a:pt x="13160" y="10928"/>
                    </a:cubicBezTo>
                    <a:cubicBezTo>
                      <a:pt x="13144" y="10901"/>
                      <a:pt x="13126" y="10889"/>
                      <a:pt x="13110" y="10889"/>
                    </a:cubicBezTo>
                    <a:cubicBezTo>
                      <a:pt x="13070" y="10889"/>
                      <a:pt x="13043" y="10958"/>
                      <a:pt x="13086" y="11023"/>
                    </a:cubicBezTo>
                    <a:cubicBezTo>
                      <a:pt x="13274" y="11311"/>
                      <a:pt x="13371" y="11631"/>
                      <a:pt x="13589" y="11897"/>
                    </a:cubicBezTo>
                    <a:cubicBezTo>
                      <a:pt x="13742" y="12085"/>
                      <a:pt x="14004" y="12273"/>
                      <a:pt x="14158" y="12441"/>
                    </a:cubicBezTo>
                    <a:cubicBezTo>
                      <a:pt x="14339" y="12640"/>
                      <a:pt x="14678" y="12865"/>
                      <a:pt x="14404" y="13320"/>
                    </a:cubicBezTo>
                    <a:cubicBezTo>
                      <a:pt x="14155" y="13734"/>
                      <a:pt x="13823" y="13590"/>
                      <a:pt x="13697" y="13792"/>
                    </a:cubicBezTo>
                    <a:cubicBezTo>
                      <a:pt x="13361" y="14331"/>
                      <a:pt x="12985" y="14760"/>
                      <a:pt x="12799" y="14939"/>
                    </a:cubicBezTo>
                    <a:cubicBezTo>
                      <a:pt x="12318" y="15406"/>
                      <a:pt x="11695" y="15659"/>
                      <a:pt x="11089" y="15659"/>
                    </a:cubicBezTo>
                    <a:cubicBezTo>
                      <a:pt x="10472" y="15659"/>
                      <a:pt x="9872" y="15398"/>
                      <a:pt x="9452" y="14832"/>
                    </a:cubicBezTo>
                    <a:cubicBezTo>
                      <a:pt x="9171" y="14454"/>
                      <a:pt x="8963" y="13992"/>
                      <a:pt x="8750" y="13573"/>
                    </a:cubicBezTo>
                    <a:cubicBezTo>
                      <a:pt x="8583" y="13244"/>
                      <a:pt x="8451" y="12956"/>
                      <a:pt x="8405" y="12896"/>
                    </a:cubicBezTo>
                    <a:cubicBezTo>
                      <a:pt x="8330" y="12830"/>
                      <a:pt x="8079" y="12705"/>
                      <a:pt x="7728" y="12515"/>
                    </a:cubicBezTo>
                    <a:cubicBezTo>
                      <a:pt x="5597" y="11356"/>
                      <a:pt x="3165" y="9851"/>
                      <a:pt x="1802" y="7787"/>
                    </a:cubicBezTo>
                    <a:cubicBezTo>
                      <a:pt x="56" y="5141"/>
                      <a:pt x="2896" y="1978"/>
                      <a:pt x="4667" y="148"/>
                    </a:cubicBezTo>
                    <a:cubicBezTo>
                      <a:pt x="4726" y="86"/>
                      <a:pt x="4668" y="0"/>
                      <a:pt x="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6206;p68">
                <a:extLst>
                  <a:ext uri="{FF2B5EF4-FFF2-40B4-BE49-F238E27FC236}">
                    <a16:creationId xmlns:a16="http://schemas.microsoft.com/office/drawing/2014/main" id="{9D004893-9E37-4C25-0EC4-E0885BB8DC8F}"/>
                  </a:ext>
                </a:extLst>
              </p:cNvPr>
              <p:cNvSpPr/>
              <p:nvPr/>
            </p:nvSpPr>
            <p:spPr>
              <a:xfrm>
                <a:off x="2503132" y="1744348"/>
                <a:ext cx="167020" cy="25829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6237" extrusionOk="0">
                    <a:moveTo>
                      <a:pt x="126" y="0"/>
                    </a:moveTo>
                    <a:cubicBezTo>
                      <a:pt x="59" y="0"/>
                      <a:pt x="0" y="86"/>
                      <a:pt x="62" y="145"/>
                    </a:cubicBezTo>
                    <a:cubicBezTo>
                      <a:pt x="562" y="631"/>
                      <a:pt x="3678" y="4489"/>
                      <a:pt x="3455" y="5317"/>
                    </a:cubicBezTo>
                    <a:cubicBezTo>
                      <a:pt x="3397" y="5532"/>
                      <a:pt x="3201" y="5922"/>
                      <a:pt x="2834" y="6065"/>
                    </a:cubicBezTo>
                    <a:cubicBezTo>
                      <a:pt x="2744" y="6100"/>
                      <a:pt x="2769" y="6236"/>
                      <a:pt x="2849" y="6236"/>
                    </a:cubicBezTo>
                    <a:cubicBezTo>
                      <a:pt x="2858" y="6236"/>
                      <a:pt x="2869" y="6234"/>
                      <a:pt x="2880" y="6230"/>
                    </a:cubicBezTo>
                    <a:cubicBezTo>
                      <a:pt x="4033" y="5780"/>
                      <a:pt x="3728" y="5178"/>
                      <a:pt x="3259" y="4216"/>
                    </a:cubicBezTo>
                    <a:cubicBezTo>
                      <a:pt x="2482" y="2621"/>
                      <a:pt x="1455" y="1256"/>
                      <a:pt x="183" y="25"/>
                    </a:cubicBezTo>
                    <a:cubicBezTo>
                      <a:pt x="165" y="7"/>
                      <a:pt x="145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6207;p68">
                <a:extLst>
                  <a:ext uri="{FF2B5EF4-FFF2-40B4-BE49-F238E27FC236}">
                    <a16:creationId xmlns:a16="http://schemas.microsoft.com/office/drawing/2014/main" id="{E48436B6-A3FB-DF78-5DB0-AF638653982E}"/>
                  </a:ext>
                </a:extLst>
              </p:cNvPr>
              <p:cNvSpPr/>
              <p:nvPr/>
            </p:nvSpPr>
            <p:spPr>
              <a:xfrm>
                <a:off x="1718100" y="1507794"/>
                <a:ext cx="291260" cy="339383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8195" extrusionOk="0">
                    <a:moveTo>
                      <a:pt x="48" y="0"/>
                    </a:moveTo>
                    <a:cubicBezTo>
                      <a:pt x="18" y="0"/>
                      <a:pt x="0" y="16"/>
                      <a:pt x="14" y="54"/>
                    </a:cubicBezTo>
                    <a:lnTo>
                      <a:pt x="37" y="131"/>
                    </a:lnTo>
                    <a:cubicBezTo>
                      <a:pt x="1295" y="3653"/>
                      <a:pt x="3627" y="6371"/>
                      <a:pt x="6875" y="8193"/>
                    </a:cubicBezTo>
                    <a:cubicBezTo>
                      <a:pt x="6877" y="8194"/>
                      <a:pt x="6880" y="8195"/>
                      <a:pt x="6882" y="8195"/>
                    </a:cubicBezTo>
                    <a:cubicBezTo>
                      <a:pt x="6922" y="8195"/>
                      <a:pt x="7033" y="8085"/>
                      <a:pt x="7024" y="8079"/>
                    </a:cubicBezTo>
                    <a:cubicBezTo>
                      <a:pt x="3782" y="6280"/>
                      <a:pt x="1460" y="3615"/>
                      <a:pt x="209" y="113"/>
                    </a:cubicBezTo>
                    <a:cubicBezTo>
                      <a:pt x="186" y="48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6208;p68">
                <a:extLst>
                  <a:ext uri="{FF2B5EF4-FFF2-40B4-BE49-F238E27FC236}">
                    <a16:creationId xmlns:a16="http://schemas.microsoft.com/office/drawing/2014/main" id="{733FFD76-9E0D-FA87-F3F1-86669126E47B}"/>
                  </a:ext>
                </a:extLst>
              </p:cNvPr>
              <p:cNvSpPr/>
              <p:nvPr/>
            </p:nvSpPr>
            <p:spPr>
              <a:xfrm>
                <a:off x="1666581" y="606013"/>
                <a:ext cx="1450172" cy="13586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2807" extrusionOk="0">
                    <a:moveTo>
                      <a:pt x="14124" y="0"/>
                    </a:moveTo>
                    <a:cubicBezTo>
                      <a:pt x="12520" y="0"/>
                      <a:pt x="10942" y="277"/>
                      <a:pt x="9569" y="900"/>
                    </a:cubicBezTo>
                    <a:cubicBezTo>
                      <a:pt x="8806" y="1246"/>
                      <a:pt x="7609" y="2284"/>
                      <a:pt x="7609" y="2284"/>
                    </a:cubicBezTo>
                    <a:cubicBezTo>
                      <a:pt x="7609" y="2284"/>
                      <a:pt x="6376" y="2658"/>
                      <a:pt x="5805" y="2963"/>
                    </a:cubicBezTo>
                    <a:cubicBezTo>
                      <a:pt x="5156" y="3311"/>
                      <a:pt x="4558" y="3752"/>
                      <a:pt x="4020" y="4255"/>
                    </a:cubicBezTo>
                    <a:cubicBezTo>
                      <a:pt x="554" y="7493"/>
                      <a:pt x="0" y="12672"/>
                      <a:pt x="333" y="17143"/>
                    </a:cubicBezTo>
                    <a:cubicBezTo>
                      <a:pt x="336" y="17192"/>
                      <a:pt x="371" y="17214"/>
                      <a:pt x="408" y="17214"/>
                    </a:cubicBezTo>
                    <a:cubicBezTo>
                      <a:pt x="454" y="17214"/>
                      <a:pt x="503" y="17180"/>
                      <a:pt x="499" y="17119"/>
                    </a:cubicBezTo>
                    <a:cubicBezTo>
                      <a:pt x="130" y="12177"/>
                      <a:pt x="936" y="5964"/>
                      <a:pt x="5681" y="3229"/>
                    </a:cubicBezTo>
                    <a:cubicBezTo>
                      <a:pt x="6350" y="2843"/>
                      <a:pt x="7262" y="2616"/>
                      <a:pt x="7858" y="2409"/>
                    </a:cubicBezTo>
                    <a:cubicBezTo>
                      <a:pt x="9795" y="833"/>
                      <a:pt x="12089" y="245"/>
                      <a:pt x="14302" y="245"/>
                    </a:cubicBezTo>
                    <a:cubicBezTo>
                      <a:pt x="14391" y="245"/>
                      <a:pt x="14479" y="246"/>
                      <a:pt x="14566" y="248"/>
                    </a:cubicBezTo>
                    <a:cubicBezTo>
                      <a:pt x="20256" y="369"/>
                      <a:pt x="24814" y="3734"/>
                      <a:pt x="27129" y="8874"/>
                    </a:cubicBezTo>
                    <a:cubicBezTo>
                      <a:pt x="28131" y="11099"/>
                      <a:pt x="28148" y="13440"/>
                      <a:pt x="28542" y="15802"/>
                    </a:cubicBezTo>
                    <a:cubicBezTo>
                      <a:pt x="28978" y="18413"/>
                      <a:pt x="30226" y="20472"/>
                      <a:pt x="31798" y="22560"/>
                    </a:cubicBezTo>
                    <a:cubicBezTo>
                      <a:pt x="32881" y="24000"/>
                      <a:pt x="33895" y="25544"/>
                      <a:pt x="34432" y="27280"/>
                    </a:cubicBezTo>
                    <a:cubicBezTo>
                      <a:pt x="34634" y="27933"/>
                      <a:pt x="34767" y="28605"/>
                      <a:pt x="34795" y="29289"/>
                    </a:cubicBezTo>
                    <a:cubicBezTo>
                      <a:pt x="34803" y="29480"/>
                      <a:pt x="34801" y="29674"/>
                      <a:pt x="34791" y="29864"/>
                    </a:cubicBezTo>
                    <a:cubicBezTo>
                      <a:pt x="34741" y="30775"/>
                      <a:pt x="34621" y="31410"/>
                      <a:pt x="33988" y="31485"/>
                    </a:cubicBezTo>
                    <a:cubicBezTo>
                      <a:pt x="33911" y="31495"/>
                      <a:pt x="33840" y="31499"/>
                      <a:pt x="33776" y="31499"/>
                    </a:cubicBezTo>
                    <a:cubicBezTo>
                      <a:pt x="33204" y="31499"/>
                      <a:pt x="33150" y="31135"/>
                      <a:pt x="33031" y="30489"/>
                    </a:cubicBezTo>
                    <a:cubicBezTo>
                      <a:pt x="32968" y="30145"/>
                      <a:pt x="32894" y="29802"/>
                      <a:pt x="32810" y="29462"/>
                    </a:cubicBezTo>
                    <a:cubicBezTo>
                      <a:pt x="32638" y="28768"/>
                      <a:pt x="32419" y="28087"/>
                      <a:pt x="32147" y="27426"/>
                    </a:cubicBezTo>
                    <a:cubicBezTo>
                      <a:pt x="31626" y="26159"/>
                      <a:pt x="30907" y="25039"/>
                      <a:pt x="29946" y="24065"/>
                    </a:cubicBezTo>
                    <a:cubicBezTo>
                      <a:pt x="29928" y="24047"/>
                      <a:pt x="29908" y="24039"/>
                      <a:pt x="29888" y="24039"/>
                    </a:cubicBezTo>
                    <a:cubicBezTo>
                      <a:pt x="29829" y="24039"/>
                      <a:pt x="29775" y="24105"/>
                      <a:pt x="29811" y="24168"/>
                    </a:cubicBezTo>
                    <a:cubicBezTo>
                      <a:pt x="30717" y="25792"/>
                      <a:pt x="31680" y="28573"/>
                      <a:pt x="31738" y="30158"/>
                    </a:cubicBezTo>
                    <a:cubicBezTo>
                      <a:pt x="31751" y="30521"/>
                      <a:pt x="31827" y="31237"/>
                      <a:pt x="31604" y="31496"/>
                    </a:cubicBezTo>
                    <a:cubicBezTo>
                      <a:pt x="31503" y="31613"/>
                      <a:pt x="30917" y="31711"/>
                      <a:pt x="30436" y="31711"/>
                    </a:cubicBezTo>
                    <a:cubicBezTo>
                      <a:pt x="30190" y="31711"/>
                      <a:pt x="29972" y="31685"/>
                      <a:pt x="29859" y="31623"/>
                    </a:cubicBezTo>
                    <a:cubicBezTo>
                      <a:pt x="29715" y="31544"/>
                      <a:pt x="29645" y="31233"/>
                      <a:pt x="29540" y="31035"/>
                    </a:cubicBezTo>
                    <a:cubicBezTo>
                      <a:pt x="29247" y="30480"/>
                      <a:pt x="29153" y="29743"/>
                      <a:pt x="28902" y="29158"/>
                    </a:cubicBezTo>
                    <a:cubicBezTo>
                      <a:pt x="28403" y="28000"/>
                      <a:pt x="27726" y="26969"/>
                      <a:pt x="26890" y="26029"/>
                    </a:cubicBezTo>
                    <a:cubicBezTo>
                      <a:pt x="26874" y="26011"/>
                      <a:pt x="26854" y="26003"/>
                      <a:pt x="26834" y="26003"/>
                    </a:cubicBezTo>
                    <a:cubicBezTo>
                      <a:pt x="26776" y="26003"/>
                      <a:pt x="26717" y="26072"/>
                      <a:pt x="26755" y="26133"/>
                    </a:cubicBezTo>
                    <a:cubicBezTo>
                      <a:pt x="27017" y="26563"/>
                      <a:pt x="27239" y="27019"/>
                      <a:pt x="27448" y="27478"/>
                    </a:cubicBezTo>
                    <a:cubicBezTo>
                      <a:pt x="27913" y="28500"/>
                      <a:pt x="28879" y="30993"/>
                      <a:pt x="28579" y="31755"/>
                    </a:cubicBezTo>
                    <a:cubicBezTo>
                      <a:pt x="28506" y="31941"/>
                      <a:pt x="28001" y="32093"/>
                      <a:pt x="27598" y="32205"/>
                    </a:cubicBezTo>
                    <a:cubicBezTo>
                      <a:pt x="26902" y="32398"/>
                      <a:pt x="26160" y="32534"/>
                      <a:pt x="25795" y="32534"/>
                    </a:cubicBezTo>
                    <a:cubicBezTo>
                      <a:pt x="25723" y="32534"/>
                      <a:pt x="25666" y="32528"/>
                      <a:pt x="25626" y="32517"/>
                    </a:cubicBezTo>
                    <a:cubicBezTo>
                      <a:pt x="25289" y="32424"/>
                      <a:pt x="25144" y="31901"/>
                      <a:pt x="24906" y="31605"/>
                    </a:cubicBezTo>
                    <a:cubicBezTo>
                      <a:pt x="24561" y="31179"/>
                      <a:pt x="24309" y="30666"/>
                      <a:pt x="23967" y="30231"/>
                    </a:cubicBezTo>
                    <a:cubicBezTo>
                      <a:pt x="23089" y="29111"/>
                      <a:pt x="22038" y="28162"/>
                      <a:pt x="20908" y="27304"/>
                    </a:cubicBezTo>
                    <a:cubicBezTo>
                      <a:pt x="20893" y="27292"/>
                      <a:pt x="20877" y="27287"/>
                      <a:pt x="20863" y="27287"/>
                    </a:cubicBezTo>
                    <a:cubicBezTo>
                      <a:pt x="20796" y="27287"/>
                      <a:pt x="20750" y="27398"/>
                      <a:pt x="20822" y="27452"/>
                    </a:cubicBezTo>
                    <a:cubicBezTo>
                      <a:pt x="22192" y="28492"/>
                      <a:pt x="23447" y="29681"/>
                      <a:pt x="24402" y="31123"/>
                    </a:cubicBezTo>
                    <a:cubicBezTo>
                      <a:pt x="24732" y="31622"/>
                      <a:pt x="25177" y="32728"/>
                      <a:pt x="25497" y="32793"/>
                    </a:cubicBezTo>
                    <a:cubicBezTo>
                      <a:pt x="25541" y="32802"/>
                      <a:pt x="25590" y="32806"/>
                      <a:pt x="25642" y="32806"/>
                    </a:cubicBezTo>
                    <a:cubicBezTo>
                      <a:pt x="25974" y="32806"/>
                      <a:pt x="26434" y="32643"/>
                      <a:pt x="26682" y="32584"/>
                    </a:cubicBezTo>
                    <a:cubicBezTo>
                      <a:pt x="27157" y="32469"/>
                      <a:pt x="27877" y="32332"/>
                      <a:pt x="28356" y="32229"/>
                    </a:cubicBezTo>
                    <a:cubicBezTo>
                      <a:pt x="28940" y="32104"/>
                      <a:pt x="28911" y="31726"/>
                      <a:pt x="28840" y="31168"/>
                    </a:cubicBezTo>
                    <a:cubicBezTo>
                      <a:pt x="28689" y="29999"/>
                      <a:pt x="28200" y="28784"/>
                      <a:pt x="27736" y="27709"/>
                    </a:cubicBezTo>
                    <a:cubicBezTo>
                      <a:pt x="27645" y="27498"/>
                      <a:pt x="27315" y="26861"/>
                      <a:pt x="27354" y="26851"/>
                    </a:cubicBezTo>
                    <a:cubicBezTo>
                      <a:pt x="27354" y="26851"/>
                      <a:pt x="27354" y="26851"/>
                      <a:pt x="27355" y="26851"/>
                    </a:cubicBezTo>
                    <a:cubicBezTo>
                      <a:pt x="27398" y="26851"/>
                      <a:pt x="27799" y="27457"/>
                      <a:pt x="27921" y="27650"/>
                    </a:cubicBezTo>
                    <a:cubicBezTo>
                      <a:pt x="28310" y="28259"/>
                      <a:pt x="28633" y="28921"/>
                      <a:pt x="28895" y="29593"/>
                    </a:cubicBezTo>
                    <a:cubicBezTo>
                      <a:pt x="29120" y="30169"/>
                      <a:pt x="29226" y="31414"/>
                      <a:pt x="29673" y="31847"/>
                    </a:cubicBezTo>
                    <a:cubicBezTo>
                      <a:pt x="29738" y="31909"/>
                      <a:pt x="30084" y="31948"/>
                      <a:pt x="30462" y="31948"/>
                    </a:cubicBezTo>
                    <a:cubicBezTo>
                      <a:pt x="30808" y="31948"/>
                      <a:pt x="31180" y="31915"/>
                      <a:pt x="31386" y="31837"/>
                    </a:cubicBezTo>
                    <a:cubicBezTo>
                      <a:pt x="32025" y="31594"/>
                      <a:pt x="31992" y="31279"/>
                      <a:pt x="31968" y="30624"/>
                    </a:cubicBezTo>
                    <a:cubicBezTo>
                      <a:pt x="31895" y="28683"/>
                      <a:pt x="31179" y="26648"/>
                      <a:pt x="30368" y="24899"/>
                    </a:cubicBezTo>
                    <a:cubicBezTo>
                      <a:pt x="30295" y="24743"/>
                      <a:pt x="30225" y="24553"/>
                      <a:pt x="30137" y="24390"/>
                    </a:cubicBezTo>
                    <a:lnTo>
                      <a:pt x="30137" y="24390"/>
                    </a:lnTo>
                    <a:cubicBezTo>
                      <a:pt x="30325" y="24664"/>
                      <a:pt x="30624" y="25094"/>
                      <a:pt x="30664" y="25146"/>
                    </a:cubicBezTo>
                    <a:cubicBezTo>
                      <a:pt x="31490" y="26230"/>
                      <a:pt x="32054" y="27479"/>
                      <a:pt x="32446" y="28781"/>
                    </a:cubicBezTo>
                    <a:cubicBezTo>
                      <a:pt x="32619" y="29358"/>
                      <a:pt x="32878" y="31159"/>
                      <a:pt x="33038" y="31485"/>
                    </a:cubicBezTo>
                    <a:cubicBezTo>
                      <a:pt x="33147" y="31706"/>
                      <a:pt x="33419" y="31786"/>
                      <a:pt x="33736" y="31786"/>
                    </a:cubicBezTo>
                    <a:cubicBezTo>
                      <a:pt x="33969" y="31786"/>
                      <a:pt x="34226" y="31743"/>
                      <a:pt x="34463" y="31682"/>
                    </a:cubicBezTo>
                    <a:cubicBezTo>
                      <a:pt x="34979" y="31547"/>
                      <a:pt x="35016" y="29485"/>
                      <a:pt x="34917" y="28681"/>
                    </a:cubicBezTo>
                    <a:cubicBezTo>
                      <a:pt x="34656" y="26550"/>
                      <a:pt x="33506" y="24600"/>
                      <a:pt x="32268" y="22895"/>
                    </a:cubicBezTo>
                    <a:cubicBezTo>
                      <a:pt x="30699" y="20741"/>
                      <a:pt x="29270" y="18762"/>
                      <a:pt x="28765" y="16084"/>
                    </a:cubicBezTo>
                    <a:cubicBezTo>
                      <a:pt x="28420" y="14255"/>
                      <a:pt x="28431" y="12378"/>
                      <a:pt x="27932" y="10575"/>
                    </a:cubicBezTo>
                    <a:cubicBezTo>
                      <a:pt x="26859" y="6704"/>
                      <a:pt x="24010" y="3083"/>
                      <a:pt x="20354" y="1367"/>
                    </a:cubicBezTo>
                    <a:cubicBezTo>
                      <a:pt x="18534" y="513"/>
                      <a:pt x="16306" y="0"/>
                      <a:pt x="14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6209;p68">
                <a:extLst>
                  <a:ext uri="{FF2B5EF4-FFF2-40B4-BE49-F238E27FC236}">
                    <a16:creationId xmlns:a16="http://schemas.microsoft.com/office/drawing/2014/main" id="{FEE68EEA-5980-F749-7090-4F17F5FC3572}"/>
                  </a:ext>
                </a:extLst>
              </p:cNvPr>
              <p:cNvSpPr/>
              <p:nvPr/>
            </p:nvSpPr>
            <p:spPr>
              <a:xfrm>
                <a:off x="1841843" y="1829536"/>
                <a:ext cx="202801" cy="291509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7039" extrusionOk="0">
                    <a:moveTo>
                      <a:pt x="4785" y="1"/>
                    </a:moveTo>
                    <a:cubicBezTo>
                      <a:pt x="4776" y="1"/>
                      <a:pt x="4767" y="2"/>
                      <a:pt x="4757" y="6"/>
                    </a:cubicBezTo>
                    <a:cubicBezTo>
                      <a:pt x="2935" y="613"/>
                      <a:pt x="1354" y="1758"/>
                      <a:pt x="34" y="3134"/>
                    </a:cubicBezTo>
                    <a:cubicBezTo>
                      <a:pt x="9" y="3160"/>
                      <a:pt x="0" y="3206"/>
                      <a:pt x="21" y="3238"/>
                    </a:cubicBezTo>
                    <a:cubicBezTo>
                      <a:pt x="902" y="4606"/>
                      <a:pt x="1931" y="5891"/>
                      <a:pt x="3084" y="7039"/>
                    </a:cubicBezTo>
                    <a:lnTo>
                      <a:pt x="3204" y="6918"/>
                    </a:lnTo>
                    <a:cubicBezTo>
                      <a:pt x="2496" y="6213"/>
                      <a:pt x="883" y="4624"/>
                      <a:pt x="336" y="3260"/>
                    </a:cubicBezTo>
                    <a:cubicBezTo>
                      <a:pt x="230" y="2996"/>
                      <a:pt x="1981" y="1618"/>
                      <a:pt x="2580" y="1240"/>
                    </a:cubicBezTo>
                    <a:cubicBezTo>
                      <a:pt x="3280" y="799"/>
                      <a:pt x="4016" y="433"/>
                      <a:pt x="4802" y="171"/>
                    </a:cubicBezTo>
                    <a:cubicBezTo>
                      <a:pt x="4896" y="140"/>
                      <a:pt x="4869" y="1"/>
                      <a:pt x="4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6210;p68">
                <a:extLst>
                  <a:ext uri="{FF2B5EF4-FFF2-40B4-BE49-F238E27FC236}">
                    <a16:creationId xmlns:a16="http://schemas.microsoft.com/office/drawing/2014/main" id="{A7D8D3A2-3CFD-4069-67A2-75E13E586717}"/>
                  </a:ext>
                </a:extLst>
              </p:cNvPr>
              <p:cNvSpPr/>
              <p:nvPr/>
            </p:nvSpPr>
            <p:spPr>
              <a:xfrm>
                <a:off x="2166027" y="1780626"/>
                <a:ext cx="12838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355" extrusionOk="0">
                    <a:moveTo>
                      <a:pt x="264" y="0"/>
                    </a:moveTo>
                    <a:cubicBezTo>
                      <a:pt x="213" y="0"/>
                      <a:pt x="137" y="49"/>
                      <a:pt x="137" y="49"/>
                    </a:cubicBezTo>
                    <a:cubicBezTo>
                      <a:pt x="138" y="434"/>
                      <a:pt x="138" y="782"/>
                      <a:pt x="138" y="1160"/>
                    </a:cubicBezTo>
                    <a:lnTo>
                      <a:pt x="138" y="1160"/>
                    </a:lnTo>
                    <a:cubicBezTo>
                      <a:pt x="122" y="1157"/>
                      <a:pt x="106" y="1153"/>
                      <a:pt x="91" y="1150"/>
                    </a:cubicBezTo>
                    <a:cubicBezTo>
                      <a:pt x="85" y="1149"/>
                      <a:pt x="80" y="1148"/>
                      <a:pt x="75" y="1148"/>
                    </a:cubicBezTo>
                    <a:cubicBezTo>
                      <a:pt x="1" y="1148"/>
                      <a:pt x="152" y="1339"/>
                      <a:pt x="201" y="1352"/>
                    </a:cubicBezTo>
                    <a:cubicBezTo>
                      <a:pt x="208" y="1354"/>
                      <a:pt x="216" y="1355"/>
                      <a:pt x="223" y="1355"/>
                    </a:cubicBezTo>
                    <a:cubicBezTo>
                      <a:pt x="269" y="1355"/>
                      <a:pt x="310" y="1318"/>
                      <a:pt x="310" y="1270"/>
                    </a:cubicBezTo>
                    <a:cubicBezTo>
                      <a:pt x="309" y="848"/>
                      <a:pt x="309" y="471"/>
                      <a:pt x="308" y="49"/>
                    </a:cubicBezTo>
                    <a:cubicBezTo>
                      <a:pt x="308" y="12"/>
                      <a:pt x="289" y="0"/>
                      <a:pt x="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6211;p68">
                <a:extLst>
                  <a:ext uri="{FF2B5EF4-FFF2-40B4-BE49-F238E27FC236}">
                    <a16:creationId xmlns:a16="http://schemas.microsoft.com/office/drawing/2014/main" id="{5A5F6135-F93A-05E2-4617-23AD14886AB7}"/>
                  </a:ext>
                </a:extLst>
              </p:cNvPr>
              <p:cNvSpPr/>
              <p:nvPr/>
            </p:nvSpPr>
            <p:spPr>
              <a:xfrm>
                <a:off x="2331557" y="1781289"/>
                <a:ext cx="7661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64" extrusionOk="0">
                    <a:moveTo>
                      <a:pt x="87" y="0"/>
                    </a:moveTo>
                    <a:cubicBezTo>
                      <a:pt x="44" y="0"/>
                      <a:pt x="2" y="28"/>
                      <a:pt x="2" y="84"/>
                    </a:cubicBezTo>
                    <a:cubicBezTo>
                      <a:pt x="1" y="643"/>
                      <a:pt x="1" y="1098"/>
                      <a:pt x="1" y="1658"/>
                    </a:cubicBezTo>
                    <a:cubicBezTo>
                      <a:pt x="1" y="1661"/>
                      <a:pt x="2" y="1663"/>
                      <a:pt x="4" y="1663"/>
                    </a:cubicBezTo>
                    <a:cubicBezTo>
                      <a:pt x="16" y="1663"/>
                      <a:pt x="65" y="1595"/>
                      <a:pt x="111" y="1595"/>
                    </a:cubicBezTo>
                    <a:cubicBezTo>
                      <a:pt x="125" y="1595"/>
                      <a:pt x="139" y="1601"/>
                      <a:pt x="152" y="1617"/>
                    </a:cubicBezTo>
                    <a:cubicBezTo>
                      <a:pt x="157" y="1623"/>
                      <a:pt x="160" y="1625"/>
                      <a:pt x="164" y="1625"/>
                    </a:cubicBezTo>
                    <a:cubicBezTo>
                      <a:pt x="185" y="1625"/>
                      <a:pt x="172" y="1505"/>
                      <a:pt x="172" y="1456"/>
                    </a:cubicBezTo>
                    <a:cubicBezTo>
                      <a:pt x="172" y="1267"/>
                      <a:pt x="172" y="1076"/>
                      <a:pt x="172" y="886"/>
                    </a:cubicBezTo>
                    <a:cubicBezTo>
                      <a:pt x="173" y="584"/>
                      <a:pt x="173" y="386"/>
                      <a:pt x="173" y="84"/>
                    </a:cubicBezTo>
                    <a:cubicBezTo>
                      <a:pt x="173" y="28"/>
                      <a:pt x="130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6212;p68">
                <a:extLst>
                  <a:ext uri="{FF2B5EF4-FFF2-40B4-BE49-F238E27FC236}">
                    <a16:creationId xmlns:a16="http://schemas.microsoft.com/office/drawing/2014/main" id="{04EB5585-C62D-7854-B33D-CBC291861A93}"/>
                  </a:ext>
                </a:extLst>
              </p:cNvPr>
              <p:cNvSpPr/>
              <p:nvPr/>
            </p:nvSpPr>
            <p:spPr>
              <a:xfrm>
                <a:off x="2465570" y="1875008"/>
                <a:ext cx="227691" cy="339176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8190" extrusionOk="0">
                    <a:moveTo>
                      <a:pt x="123" y="1"/>
                    </a:moveTo>
                    <a:cubicBezTo>
                      <a:pt x="32" y="1"/>
                      <a:pt x="1" y="144"/>
                      <a:pt x="99" y="169"/>
                    </a:cubicBezTo>
                    <a:cubicBezTo>
                      <a:pt x="2381" y="742"/>
                      <a:pt x="3219" y="2315"/>
                      <a:pt x="4315" y="4235"/>
                    </a:cubicBezTo>
                    <a:cubicBezTo>
                      <a:pt x="4681" y="4878"/>
                      <a:pt x="5138" y="5742"/>
                      <a:pt x="5108" y="5941"/>
                    </a:cubicBezTo>
                    <a:cubicBezTo>
                      <a:pt x="5073" y="6181"/>
                      <a:pt x="4733" y="6420"/>
                      <a:pt x="4333" y="6624"/>
                    </a:cubicBezTo>
                    <a:cubicBezTo>
                      <a:pt x="3688" y="6954"/>
                      <a:pt x="1677" y="7849"/>
                      <a:pt x="969" y="7849"/>
                    </a:cubicBezTo>
                    <a:cubicBezTo>
                      <a:pt x="908" y="7849"/>
                      <a:pt x="856" y="7842"/>
                      <a:pt x="816" y="7828"/>
                    </a:cubicBezTo>
                    <a:cubicBezTo>
                      <a:pt x="662" y="7772"/>
                      <a:pt x="569" y="7447"/>
                      <a:pt x="508" y="7255"/>
                    </a:cubicBezTo>
                    <a:cubicBezTo>
                      <a:pt x="494" y="7214"/>
                      <a:pt x="460" y="7196"/>
                      <a:pt x="426" y="7196"/>
                    </a:cubicBezTo>
                    <a:cubicBezTo>
                      <a:pt x="374" y="7196"/>
                      <a:pt x="321" y="7237"/>
                      <a:pt x="342" y="7301"/>
                    </a:cubicBezTo>
                    <a:cubicBezTo>
                      <a:pt x="427" y="7579"/>
                      <a:pt x="521" y="7855"/>
                      <a:pt x="624" y="8127"/>
                    </a:cubicBezTo>
                    <a:cubicBezTo>
                      <a:pt x="636" y="8163"/>
                      <a:pt x="668" y="8190"/>
                      <a:pt x="706" y="8190"/>
                    </a:cubicBezTo>
                    <a:cubicBezTo>
                      <a:pt x="713" y="8190"/>
                      <a:pt x="721" y="8189"/>
                      <a:pt x="729" y="8186"/>
                    </a:cubicBezTo>
                    <a:cubicBezTo>
                      <a:pt x="2385" y="7705"/>
                      <a:pt x="3965" y="7081"/>
                      <a:pt x="5449" y="6196"/>
                    </a:cubicBezTo>
                    <a:cubicBezTo>
                      <a:pt x="5493" y="6170"/>
                      <a:pt x="5498" y="6121"/>
                      <a:pt x="5480" y="6079"/>
                    </a:cubicBezTo>
                    <a:cubicBezTo>
                      <a:pt x="4402" y="3532"/>
                      <a:pt x="3015" y="725"/>
                      <a:pt x="146" y="3"/>
                    </a:cubicBezTo>
                    <a:cubicBezTo>
                      <a:pt x="138" y="1"/>
                      <a:pt x="130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6213;p68">
                <a:extLst>
                  <a:ext uri="{FF2B5EF4-FFF2-40B4-BE49-F238E27FC236}">
                    <a16:creationId xmlns:a16="http://schemas.microsoft.com/office/drawing/2014/main" id="{F5E0471A-44C8-F1FD-F2B6-1C91CC8911F1}"/>
                  </a:ext>
                </a:extLst>
              </p:cNvPr>
              <p:cNvSpPr/>
              <p:nvPr/>
            </p:nvSpPr>
            <p:spPr>
              <a:xfrm>
                <a:off x="1646082" y="1292857"/>
                <a:ext cx="154679" cy="230134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5557" extrusionOk="0">
                    <a:moveTo>
                      <a:pt x="2303" y="0"/>
                    </a:moveTo>
                    <a:cubicBezTo>
                      <a:pt x="1094" y="0"/>
                      <a:pt x="61" y="909"/>
                      <a:pt x="33" y="2345"/>
                    </a:cubicBezTo>
                    <a:cubicBezTo>
                      <a:pt x="1" y="3997"/>
                      <a:pt x="1214" y="5556"/>
                      <a:pt x="2827" y="5556"/>
                    </a:cubicBezTo>
                    <a:cubicBezTo>
                      <a:pt x="3046" y="5556"/>
                      <a:pt x="3271" y="5528"/>
                      <a:pt x="3502" y="5467"/>
                    </a:cubicBezTo>
                    <a:lnTo>
                      <a:pt x="3457" y="5301"/>
                    </a:lnTo>
                    <a:cubicBezTo>
                      <a:pt x="3240" y="5358"/>
                      <a:pt x="3028" y="5385"/>
                      <a:pt x="2824" y="5385"/>
                    </a:cubicBezTo>
                    <a:cubicBezTo>
                      <a:pt x="1431" y="5385"/>
                      <a:pt x="378" y="4135"/>
                      <a:pt x="229" y="2723"/>
                    </a:cubicBezTo>
                    <a:cubicBezTo>
                      <a:pt x="75" y="1264"/>
                      <a:pt x="1060" y="169"/>
                      <a:pt x="2312" y="169"/>
                    </a:cubicBezTo>
                    <a:cubicBezTo>
                      <a:pt x="2622" y="169"/>
                      <a:pt x="2947" y="236"/>
                      <a:pt x="3276" y="380"/>
                    </a:cubicBezTo>
                    <a:cubicBezTo>
                      <a:pt x="3424" y="835"/>
                      <a:pt x="3462" y="1293"/>
                      <a:pt x="3555" y="1347"/>
                    </a:cubicBezTo>
                    <a:cubicBezTo>
                      <a:pt x="3558" y="1348"/>
                      <a:pt x="3561" y="1349"/>
                      <a:pt x="3563" y="1349"/>
                    </a:cubicBezTo>
                    <a:cubicBezTo>
                      <a:pt x="3656" y="1349"/>
                      <a:pt x="3734" y="427"/>
                      <a:pt x="3642" y="373"/>
                    </a:cubicBezTo>
                    <a:cubicBezTo>
                      <a:pt x="3199" y="118"/>
                      <a:pt x="2739" y="0"/>
                      <a:pt x="2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6214;p68">
                <a:extLst>
                  <a:ext uri="{FF2B5EF4-FFF2-40B4-BE49-F238E27FC236}">
                    <a16:creationId xmlns:a16="http://schemas.microsoft.com/office/drawing/2014/main" id="{A903CB20-A26D-83B4-42FF-B7B6621035D1}"/>
                  </a:ext>
                </a:extLst>
              </p:cNvPr>
              <p:cNvSpPr/>
              <p:nvPr/>
            </p:nvSpPr>
            <p:spPr>
              <a:xfrm>
                <a:off x="1684886" y="1328929"/>
                <a:ext cx="117158" cy="61706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90" extrusionOk="0">
                    <a:moveTo>
                      <a:pt x="1224" y="0"/>
                    </a:moveTo>
                    <a:cubicBezTo>
                      <a:pt x="1136" y="0"/>
                      <a:pt x="1045" y="10"/>
                      <a:pt x="952" y="32"/>
                    </a:cubicBezTo>
                    <a:cubicBezTo>
                      <a:pt x="342" y="173"/>
                      <a:pt x="23" y="827"/>
                      <a:pt x="2" y="1407"/>
                    </a:cubicBezTo>
                    <a:cubicBezTo>
                      <a:pt x="1" y="1462"/>
                      <a:pt x="43" y="1490"/>
                      <a:pt x="85" y="1490"/>
                    </a:cubicBezTo>
                    <a:cubicBezTo>
                      <a:pt x="128" y="1490"/>
                      <a:pt x="172" y="1462"/>
                      <a:pt x="174" y="1407"/>
                    </a:cubicBezTo>
                    <a:cubicBezTo>
                      <a:pt x="191" y="902"/>
                      <a:pt x="463" y="318"/>
                      <a:pt x="997" y="197"/>
                    </a:cubicBezTo>
                    <a:cubicBezTo>
                      <a:pt x="1077" y="179"/>
                      <a:pt x="1154" y="170"/>
                      <a:pt x="1228" y="170"/>
                    </a:cubicBezTo>
                    <a:cubicBezTo>
                      <a:pt x="1910" y="170"/>
                      <a:pt x="2372" y="886"/>
                      <a:pt x="2647" y="1438"/>
                    </a:cubicBezTo>
                    <a:cubicBezTo>
                      <a:pt x="2662" y="1469"/>
                      <a:pt x="2687" y="1481"/>
                      <a:pt x="2713" y="1481"/>
                    </a:cubicBezTo>
                    <a:cubicBezTo>
                      <a:pt x="2769" y="1481"/>
                      <a:pt x="2828" y="1419"/>
                      <a:pt x="2795" y="1351"/>
                    </a:cubicBezTo>
                    <a:cubicBezTo>
                      <a:pt x="2487" y="735"/>
                      <a:pt x="196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6215;p68">
                <a:extLst>
                  <a:ext uri="{FF2B5EF4-FFF2-40B4-BE49-F238E27FC236}">
                    <a16:creationId xmlns:a16="http://schemas.microsoft.com/office/drawing/2014/main" id="{3BD4424F-1446-398E-6011-5FDE329791A8}"/>
                  </a:ext>
                </a:extLst>
              </p:cNvPr>
              <p:cNvSpPr/>
              <p:nvPr/>
            </p:nvSpPr>
            <p:spPr>
              <a:xfrm>
                <a:off x="1713130" y="1374194"/>
                <a:ext cx="88707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211" extrusionOk="0">
                    <a:moveTo>
                      <a:pt x="1054" y="0"/>
                    </a:moveTo>
                    <a:cubicBezTo>
                      <a:pt x="1023" y="0"/>
                      <a:pt x="992" y="1"/>
                      <a:pt x="961" y="4"/>
                    </a:cubicBezTo>
                    <a:cubicBezTo>
                      <a:pt x="388" y="58"/>
                      <a:pt x="139" y="611"/>
                      <a:pt x="17" y="1104"/>
                    </a:cubicBezTo>
                    <a:cubicBezTo>
                      <a:pt x="1" y="1169"/>
                      <a:pt x="54" y="1211"/>
                      <a:pt x="105" y="1211"/>
                    </a:cubicBezTo>
                    <a:cubicBezTo>
                      <a:pt x="139" y="1211"/>
                      <a:pt x="171" y="1193"/>
                      <a:pt x="182" y="1150"/>
                    </a:cubicBezTo>
                    <a:cubicBezTo>
                      <a:pt x="297" y="688"/>
                      <a:pt x="528" y="172"/>
                      <a:pt x="1055" y="172"/>
                    </a:cubicBezTo>
                    <a:cubicBezTo>
                      <a:pt x="1082" y="172"/>
                      <a:pt x="1110" y="174"/>
                      <a:pt x="1138" y="176"/>
                    </a:cubicBezTo>
                    <a:cubicBezTo>
                      <a:pt x="1447" y="206"/>
                      <a:pt x="1734" y="370"/>
                      <a:pt x="1981" y="547"/>
                    </a:cubicBezTo>
                    <a:cubicBezTo>
                      <a:pt x="1996" y="558"/>
                      <a:pt x="2012" y="562"/>
                      <a:pt x="2026" y="562"/>
                    </a:cubicBezTo>
                    <a:cubicBezTo>
                      <a:pt x="2095" y="562"/>
                      <a:pt x="2141" y="451"/>
                      <a:pt x="2067" y="399"/>
                    </a:cubicBezTo>
                    <a:cubicBezTo>
                      <a:pt x="1778" y="192"/>
                      <a:pt x="1420" y="0"/>
                      <a:pt x="1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6216;p68">
                <a:extLst>
                  <a:ext uri="{FF2B5EF4-FFF2-40B4-BE49-F238E27FC236}">
                    <a16:creationId xmlns:a16="http://schemas.microsoft.com/office/drawing/2014/main" id="{AB5A988A-98B2-FC2A-AC98-B61AD06698F9}"/>
                  </a:ext>
                </a:extLst>
              </p:cNvPr>
              <p:cNvSpPr/>
              <p:nvPr/>
            </p:nvSpPr>
            <p:spPr>
              <a:xfrm>
                <a:off x="2709951" y="1292899"/>
                <a:ext cx="154348" cy="230093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5556" extrusionOk="0">
                    <a:moveTo>
                      <a:pt x="1424" y="0"/>
                    </a:moveTo>
                    <a:cubicBezTo>
                      <a:pt x="986" y="0"/>
                      <a:pt x="526" y="119"/>
                      <a:pt x="81" y="376"/>
                    </a:cubicBezTo>
                    <a:cubicBezTo>
                      <a:pt x="0" y="422"/>
                      <a:pt x="50" y="535"/>
                      <a:pt x="125" y="535"/>
                    </a:cubicBezTo>
                    <a:cubicBezTo>
                      <a:pt x="139" y="535"/>
                      <a:pt x="153" y="532"/>
                      <a:pt x="168" y="523"/>
                    </a:cubicBezTo>
                    <a:lnTo>
                      <a:pt x="168" y="523"/>
                    </a:lnTo>
                    <a:lnTo>
                      <a:pt x="146" y="1361"/>
                    </a:lnTo>
                    <a:cubicBezTo>
                      <a:pt x="224" y="1316"/>
                      <a:pt x="340" y="870"/>
                      <a:pt x="400" y="402"/>
                    </a:cubicBezTo>
                    <a:cubicBezTo>
                      <a:pt x="749" y="240"/>
                      <a:pt x="1095" y="165"/>
                      <a:pt x="1422" y="165"/>
                    </a:cubicBezTo>
                    <a:cubicBezTo>
                      <a:pt x="2674" y="165"/>
                      <a:pt x="3653" y="1259"/>
                      <a:pt x="3499" y="2722"/>
                    </a:cubicBezTo>
                    <a:cubicBezTo>
                      <a:pt x="3349" y="4135"/>
                      <a:pt x="2297" y="5385"/>
                      <a:pt x="903" y="5385"/>
                    </a:cubicBezTo>
                    <a:cubicBezTo>
                      <a:pt x="699" y="5385"/>
                      <a:pt x="488" y="5358"/>
                      <a:pt x="271" y="5301"/>
                    </a:cubicBezTo>
                    <a:cubicBezTo>
                      <a:pt x="262" y="5299"/>
                      <a:pt x="254" y="5298"/>
                      <a:pt x="247" y="5298"/>
                    </a:cubicBezTo>
                    <a:cubicBezTo>
                      <a:pt x="158" y="5298"/>
                      <a:pt x="127" y="5440"/>
                      <a:pt x="226" y="5466"/>
                    </a:cubicBezTo>
                    <a:cubicBezTo>
                      <a:pt x="456" y="5527"/>
                      <a:pt x="682" y="5555"/>
                      <a:pt x="900" y="5555"/>
                    </a:cubicBezTo>
                    <a:cubicBezTo>
                      <a:pt x="2514" y="5555"/>
                      <a:pt x="3727" y="3996"/>
                      <a:pt x="3694" y="2344"/>
                    </a:cubicBezTo>
                    <a:cubicBezTo>
                      <a:pt x="3666" y="909"/>
                      <a:pt x="2633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6217;p68">
                <a:extLst>
                  <a:ext uri="{FF2B5EF4-FFF2-40B4-BE49-F238E27FC236}">
                    <a16:creationId xmlns:a16="http://schemas.microsoft.com/office/drawing/2014/main" id="{2C0E1153-3894-C2C4-5084-8200DB629993}"/>
                  </a:ext>
                </a:extLst>
              </p:cNvPr>
              <p:cNvSpPr/>
              <p:nvPr/>
            </p:nvSpPr>
            <p:spPr>
              <a:xfrm>
                <a:off x="2708170" y="1328929"/>
                <a:ext cx="117324" cy="6183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493" extrusionOk="0">
                    <a:moveTo>
                      <a:pt x="1610" y="0"/>
                    </a:moveTo>
                    <a:cubicBezTo>
                      <a:pt x="861" y="0"/>
                      <a:pt x="341" y="743"/>
                      <a:pt x="34" y="1363"/>
                    </a:cubicBezTo>
                    <a:cubicBezTo>
                      <a:pt x="0" y="1431"/>
                      <a:pt x="59" y="1493"/>
                      <a:pt x="116" y="1493"/>
                    </a:cubicBezTo>
                    <a:cubicBezTo>
                      <a:pt x="141" y="1493"/>
                      <a:pt x="166" y="1480"/>
                      <a:pt x="181" y="1449"/>
                    </a:cubicBezTo>
                    <a:cubicBezTo>
                      <a:pt x="457" y="892"/>
                      <a:pt x="921" y="171"/>
                      <a:pt x="1606" y="171"/>
                    </a:cubicBezTo>
                    <a:cubicBezTo>
                      <a:pt x="1681" y="171"/>
                      <a:pt x="1757" y="179"/>
                      <a:pt x="1837" y="197"/>
                    </a:cubicBezTo>
                    <a:cubicBezTo>
                      <a:pt x="2369" y="318"/>
                      <a:pt x="2643" y="903"/>
                      <a:pt x="2660" y="1407"/>
                    </a:cubicBezTo>
                    <a:cubicBezTo>
                      <a:pt x="2662" y="1462"/>
                      <a:pt x="2705" y="1490"/>
                      <a:pt x="2748" y="1490"/>
                    </a:cubicBezTo>
                    <a:cubicBezTo>
                      <a:pt x="2791" y="1490"/>
                      <a:pt x="2833" y="1462"/>
                      <a:pt x="2831" y="1407"/>
                    </a:cubicBezTo>
                    <a:cubicBezTo>
                      <a:pt x="2811" y="827"/>
                      <a:pt x="2492" y="173"/>
                      <a:pt x="1882" y="32"/>
                    </a:cubicBezTo>
                    <a:cubicBezTo>
                      <a:pt x="1788" y="10"/>
                      <a:pt x="1697" y="0"/>
                      <a:pt x="1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6218;p68">
                <a:extLst>
                  <a:ext uri="{FF2B5EF4-FFF2-40B4-BE49-F238E27FC236}">
                    <a16:creationId xmlns:a16="http://schemas.microsoft.com/office/drawing/2014/main" id="{169B7325-3751-CDA8-419A-B7BC3E79CDEC}"/>
                  </a:ext>
                </a:extLst>
              </p:cNvPr>
              <p:cNvSpPr/>
              <p:nvPr/>
            </p:nvSpPr>
            <p:spPr>
              <a:xfrm>
                <a:off x="2708129" y="1374194"/>
                <a:ext cx="89122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211" extrusionOk="0">
                    <a:moveTo>
                      <a:pt x="1100" y="0"/>
                    </a:moveTo>
                    <a:cubicBezTo>
                      <a:pt x="729" y="0"/>
                      <a:pt x="367" y="195"/>
                      <a:pt x="75" y="406"/>
                    </a:cubicBezTo>
                    <a:cubicBezTo>
                      <a:pt x="1" y="459"/>
                      <a:pt x="47" y="570"/>
                      <a:pt x="116" y="570"/>
                    </a:cubicBezTo>
                    <a:cubicBezTo>
                      <a:pt x="131" y="570"/>
                      <a:pt x="146" y="565"/>
                      <a:pt x="161" y="554"/>
                    </a:cubicBezTo>
                    <a:cubicBezTo>
                      <a:pt x="408" y="376"/>
                      <a:pt x="695" y="210"/>
                      <a:pt x="1003" y="177"/>
                    </a:cubicBezTo>
                    <a:cubicBezTo>
                      <a:pt x="1035" y="174"/>
                      <a:pt x="1066" y="172"/>
                      <a:pt x="1096" y="172"/>
                    </a:cubicBezTo>
                    <a:cubicBezTo>
                      <a:pt x="1623" y="172"/>
                      <a:pt x="1855" y="686"/>
                      <a:pt x="1970" y="1150"/>
                    </a:cubicBezTo>
                    <a:cubicBezTo>
                      <a:pt x="1981" y="1192"/>
                      <a:pt x="2013" y="1211"/>
                      <a:pt x="2047" y="1211"/>
                    </a:cubicBezTo>
                    <a:cubicBezTo>
                      <a:pt x="2098" y="1211"/>
                      <a:pt x="2152" y="1169"/>
                      <a:pt x="2135" y="1104"/>
                    </a:cubicBezTo>
                    <a:cubicBezTo>
                      <a:pt x="2012" y="608"/>
                      <a:pt x="1760" y="51"/>
                      <a:pt x="1183" y="3"/>
                    </a:cubicBezTo>
                    <a:cubicBezTo>
                      <a:pt x="1155" y="1"/>
                      <a:pt x="1127" y="0"/>
                      <a:pt x="1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6219;p68">
                <a:extLst>
                  <a:ext uri="{FF2B5EF4-FFF2-40B4-BE49-F238E27FC236}">
                    <a16:creationId xmlns:a16="http://schemas.microsoft.com/office/drawing/2014/main" id="{78EACCEB-FD75-EA1D-ED12-D243582BC911}"/>
                  </a:ext>
                </a:extLst>
              </p:cNvPr>
              <p:cNvSpPr/>
              <p:nvPr/>
            </p:nvSpPr>
            <p:spPr>
              <a:xfrm>
                <a:off x="1784113" y="1292567"/>
                <a:ext cx="942817" cy="496753"/>
              </a:xfrm>
              <a:custGeom>
                <a:avLst/>
                <a:gdLst/>
                <a:ahLst/>
                <a:cxnLst/>
                <a:rect l="l" t="t" r="r" b="b"/>
                <a:pathLst>
                  <a:path w="22766" h="11995" extrusionOk="0">
                    <a:moveTo>
                      <a:pt x="271" y="1"/>
                    </a:moveTo>
                    <a:cubicBezTo>
                      <a:pt x="228" y="1"/>
                      <a:pt x="186" y="29"/>
                      <a:pt x="187" y="84"/>
                    </a:cubicBezTo>
                    <a:cubicBezTo>
                      <a:pt x="220" y="1600"/>
                      <a:pt x="18" y="3060"/>
                      <a:pt x="8" y="4560"/>
                    </a:cubicBezTo>
                    <a:cubicBezTo>
                      <a:pt x="1" y="5519"/>
                      <a:pt x="193" y="6473"/>
                      <a:pt x="612" y="7338"/>
                    </a:cubicBezTo>
                    <a:cubicBezTo>
                      <a:pt x="1585" y="9348"/>
                      <a:pt x="3597" y="10550"/>
                      <a:pt x="5665" y="11190"/>
                    </a:cubicBezTo>
                    <a:cubicBezTo>
                      <a:pt x="7437" y="11740"/>
                      <a:pt x="9360" y="11995"/>
                      <a:pt x="11277" y="11995"/>
                    </a:cubicBezTo>
                    <a:cubicBezTo>
                      <a:pt x="12818" y="11995"/>
                      <a:pt x="14355" y="11830"/>
                      <a:pt x="15808" y="11521"/>
                    </a:cubicBezTo>
                    <a:cubicBezTo>
                      <a:pt x="18039" y="11047"/>
                      <a:pt x="20356" y="10057"/>
                      <a:pt x="21688" y="8114"/>
                    </a:cubicBezTo>
                    <a:cubicBezTo>
                      <a:pt x="22304" y="7218"/>
                      <a:pt x="22651" y="6169"/>
                      <a:pt x="22727" y="5086"/>
                    </a:cubicBezTo>
                    <a:cubicBezTo>
                      <a:pt x="22766" y="4537"/>
                      <a:pt x="22722" y="3998"/>
                      <a:pt x="22651" y="3454"/>
                    </a:cubicBezTo>
                    <a:cubicBezTo>
                      <a:pt x="22501" y="2320"/>
                      <a:pt x="22539" y="1229"/>
                      <a:pt x="22563" y="84"/>
                    </a:cubicBezTo>
                    <a:cubicBezTo>
                      <a:pt x="22565" y="29"/>
                      <a:pt x="22522" y="1"/>
                      <a:pt x="22480" y="1"/>
                    </a:cubicBezTo>
                    <a:cubicBezTo>
                      <a:pt x="22437" y="1"/>
                      <a:pt x="22393" y="29"/>
                      <a:pt x="22392" y="84"/>
                    </a:cubicBezTo>
                    <a:cubicBezTo>
                      <a:pt x="22373" y="980"/>
                      <a:pt x="22272" y="1911"/>
                      <a:pt x="22349" y="2807"/>
                    </a:cubicBezTo>
                    <a:cubicBezTo>
                      <a:pt x="22408" y="3485"/>
                      <a:pt x="22591" y="4130"/>
                      <a:pt x="22568" y="4824"/>
                    </a:cubicBezTo>
                    <a:cubicBezTo>
                      <a:pt x="22523" y="6237"/>
                      <a:pt x="22008" y="7574"/>
                      <a:pt x="21065" y="8631"/>
                    </a:cubicBezTo>
                    <a:cubicBezTo>
                      <a:pt x="18730" y="11251"/>
                      <a:pt x="14704" y="11772"/>
                      <a:pt x="11400" y="11772"/>
                    </a:cubicBezTo>
                    <a:cubicBezTo>
                      <a:pt x="11392" y="11772"/>
                      <a:pt x="11383" y="11772"/>
                      <a:pt x="11375" y="11772"/>
                    </a:cubicBezTo>
                    <a:cubicBezTo>
                      <a:pt x="8065" y="11769"/>
                      <a:pt x="4028" y="11259"/>
                      <a:pt x="1686" y="8631"/>
                    </a:cubicBezTo>
                    <a:cubicBezTo>
                      <a:pt x="775" y="7610"/>
                      <a:pt x="256" y="6321"/>
                      <a:pt x="186" y="4956"/>
                    </a:cubicBezTo>
                    <a:cubicBezTo>
                      <a:pt x="147" y="4210"/>
                      <a:pt x="333" y="3536"/>
                      <a:pt x="401" y="2807"/>
                    </a:cubicBezTo>
                    <a:cubicBezTo>
                      <a:pt x="483" y="1913"/>
                      <a:pt x="378" y="979"/>
                      <a:pt x="359" y="84"/>
                    </a:cubicBezTo>
                    <a:cubicBezTo>
                      <a:pt x="357" y="29"/>
                      <a:pt x="314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6220;p68">
                <a:extLst>
                  <a:ext uri="{FF2B5EF4-FFF2-40B4-BE49-F238E27FC236}">
                    <a16:creationId xmlns:a16="http://schemas.microsoft.com/office/drawing/2014/main" id="{B69969A7-8141-0B97-F13B-DE832B7A0BE1}"/>
                  </a:ext>
                </a:extLst>
              </p:cNvPr>
              <p:cNvSpPr/>
              <p:nvPr/>
            </p:nvSpPr>
            <p:spPr>
              <a:xfrm>
                <a:off x="2251629" y="1413868"/>
                <a:ext cx="7165" cy="7392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785" extrusionOk="0">
                    <a:moveTo>
                      <a:pt x="86" y="0"/>
                    </a:moveTo>
                    <a:cubicBezTo>
                      <a:pt x="43" y="0"/>
                      <a:pt x="0" y="28"/>
                      <a:pt x="0" y="83"/>
                    </a:cubicBezTo>
                    <a:lnTo>
                      <a:pt x="0" y="1702"/>
                    </a:lnTo>
                    <a:cubicBezTo>
                      <a:pt x="0" y="1757"/>
                      <a:pt x="43" y="1785"/>
                      <a:pt x="86" y="1785"/>
                    </a:cubicBezTo>
                    <a:cubicBezTo>
                      <a:pt x="129" y="1785"/>
                      <a:pt x="172" y="1757"/>
                      <a:pt x="172" y="1702"/>
                    </a:cubicBezTo>
                    <a:lnTo>
                      <a:pt x="172" y="83"/>
                    </a:ln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6221;p68">
                <a:extLst>
                  <a:ext uri="{FF2B5EF4-FFF2-40B4-BE49-F238E27FC236}">
                    <a16:creationId xmlns:a16="http://schemas.microsoft.com/office/drawing/2014/main" id="{29CC8F18-BE99-07DD-BFC5-BDCDAE002C19}"/>
                  </a:ext>
                </a:extLst>
              </p:cNvPr>
              <p:cNvSpPr/>
              <p:nvPr/>
            </p:nvSpPr>
            <p:spPr>
              <a:xfrm>
                <a:off x="2096204" y="1535707"/>
                <a:ext cx="318883" cy="205245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956" extrusionOk="0">
                    <a:moveTo>
                      <a:pt x="3839" y="178"/>
                    </a:moveTo>
                    <a:cubicBezTo>
                      <a:pt x="4628" y="178"/>
                      <a:pt x="5418" y="233"/>
                      <a:pt x="6202" y="325"/>
                    </a:cubicBezTo>
                    <a:cubicBezTo>
                      <a:pt x="6842" y="399"/>
                      <a:pt x="7603" y="534"/>
                      <a:pt x="7465" y="1461"/>
                    </a:cubicBezTo>
                    <a:cubicBezTo>
                      <a:pt x="7443" y="1608"/>
                      <a:pt x="7358" y="1895"/>
                      <a:pt x="7310" y="2042"/>
                    </a:cubicBezTo>
                    <a:cubicBezTo>
                      <a:pt x="6776" y="3689"/>
                      <a:pt x="5603" y="4704"/>
                      <a:pt x="3839" y="4784"/>
                    </a:cubicBezTo>
                    <a:cubicBezTo>
                      <a:pt x="2147" y="4706"/>
                      <a:pt x="953" y="3757"/>
                      <a:pt x="407" y="2164"/>
                    </a:cubicBezTo>
                    <a:cubicBezTo>
                      <a:pt x="92" y="1250"/>
                      <a:pt x="440" y="446"/>
                      <a:pt x="1477" y="325"/>
                    </a:cubicBezTo>
                    <a:cubicBezTo>
                      <a:pt x="2260" y="233"/>
                      <a:pt x="3050" y="178"/>
                      <a:pt x="3839" y="178"/>
                    </a:cubicBezTo>
                    <a:close/>
                    <a:moveTo>
                      <a:pt x="2945" y="1"/>
                    </a:moveTo>
                    <a:cubicBezTo>
                      <a:pt x="1827" y="1"/>
                      <a:pt x="462" y="72"/>
                      <a:pt x="153" y="686"/>
                    </a:cubicBezTo>
                    <a:cubicBezTo>
                      <a:pt x="15" y="963"/>
                      <a:pt x="1" y="1365"/>
                      <a:pt x="132" y="1848"/>
                    </a:cubicBezTo>
                    <a:cubicBezTo>
                      <a:pt x="635" y="3687"/>
                      <a:pt x="1890" y="4860"/>
                      <a:pt x="3820" y="4954"/>
                    </a:cubicBezTo>
                    <a:lnTo>
                      <a:pt x="3820" y="4954"/>
                    </a:lnTo>
                    <a:cubicBezTo>
                      <a:pt x="3825" y="4955"/>
                      <a:pt x="3829" y="4955"/>
                      <a:pt x="3834" y="4955"/>
                    </a:cubicBezTo>
                    <a:cubicBezTo>
                      <a:pt x="3836" y="4955"/>
                      <a:pt x="3837" y="4955"/>
                      <a:pt x="3839" y="4955"/>
                    </a:cubicBezTo>
                    <a:cubicBezTo>
                      <a:pt x="3841" y="4955"/>
                      <a:pt x="3842" y="4955"/>
                      <a:pt x="3844" y="4955"/>
                    </a:cubicBezTo>
                    <a:cubicBezTo>
                      <a:pt x="3849" y="4955"/>
                      <a:pt x="3853" y="4955"/>
                      <a:pt x="3858" y="4954"/>
                    </a:cubicBezTo>
                    <a:lnTo>
                      <a:pt x="3858" y="4954"/>
                    </a:lnTo>
                    <a:cubicBezTo>
                      <a:pt x="5736" y="4862"/>
                      <a:pt x="6986" y="3752"/>
                      <a:pt x="7515" y="1966"/>
                    </a:cubicBezTo>
                    <a:cubicBezTo>
                      <a:pt x="7690" y="1371"/>
                      <a:pt x="7700" y="955"/>
                      <a:pt x="7510" y="644"/>
                    </a:cubicBezTo>
                    <a:cubicBezTo>
                      <a:pt x="7151" y="53"/>
                      <a:pt x="5657" y="6"/>
                      <a:pt x="4499" y="6"/>
                    </a:cubicBezTo>
                    <a:cubicBezTo>
                      <a:pt x="4277" y="6"/>
                      <a:pt x="4067" y="7"/>
                      <a:pt x="3880" y="7"/>
                    </a:cubicBezTo>
                    <a:cubicBezTo>
                      <a:pt x="3866" y="7"/>
                      <a:pt x="3852" y="7"/>
                      <a:pt x="3839" y="7"/>
                    </a:cubicBezTo>
                    <a:cubicBezTo>
                      <a:pt x="3585" y="7"/>
                      <a:pt x="3276" y="1"/>
                      <a:pt x="2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6222;p68">
                <a:extLst>
                  <a:ext uri="{FF2B5EF4-FFF2-40B4-BE49-F238E27FC236}">
                    <a16:creationId xmlns:a16="http://schemas.microsoft.com/office/drawing/2014/main" id="{0F80A78E-93B8-379C-D484-A489341CAA69}"/>
                  </a:ext>
                </a:extLst>
              </p:cNvPr>
              <p:cNvSpPr/>
              <p:nvPr/>
            </p:nvSpPr>
            <p:spPr>
              <a:xfrm>
                <a:off x="2121508" y="1614309"/>
                <a:ext cx="264010" cy="125814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3038" extrusionOk="0">
                    <a:moveTo>
                      <a:pt x="3153" y="95"/>
                    </a:moveTo>
                    <a:cubicBezTo>
                      <a:pt x="4271" y="95"/>
                      <a:pt x="5260" y="615"/>
                      <a:pt x="6164" y="1312"/>
                    </a:cubicBezTo>
                    <a:lnTo>
                      <a:pt x="6164" y="1312"/>
                    </a:lnTo>
                    <a:cubicBezTo>
                      <a:pt x="5470" y="2329"/>
                      <a:pt x="4475" y="2885"/>
                      <a:pt x="3228" y="2886"/>
                    </a:cubicBezTo>
                    <a:cubicBezTo>
                      <a:pt x="2288" y="2886"/>
                      <a:pt x="928" y="2505"/>
                      <a:pt x="481" y="1574"/>
                    </a:cubicBezTo>
                    <a:cubicBezTo>
                      <a:pt x="404" y="1413"/>
                      <a:pt x="250" y="1273"/>
                      <a:pt x="293" y="1132"/>
                    </a:cubicBezTo>
                    <a:cubicBezTo>
                      <a:pt x="370" y="884"/>
                      <a:pt x="1909" y="269"/>
                      <a:pt x="2447" y="164"/>
                    </a:cubicBezTo>
                    <a:cubicBezTo>
                      <a:pt x="2688" y="117"/>
                      <a:pt x="2923" y="95"/>
                      <a:pt x="3153" y="95"/>
                    </a:cubicBezTo>
                    <a:close/>
                    <a:moveTo>
                      <a:pt x="3147" y="1"/>
                    </a:moveTo>
                    <a:cubicBezTo>
                      <a:pt x="2128" y="1"/>
                      <a:pt x="1099" y="367"/>
                      <a:pt x="57" y="1091"/>
                    </a:cubicBezTo>
                    <a:cubicBezTo>
                      <a:pt x="19" y="1117"/>
                      <a:pt x="1" y="1166"/>
                      <a:pt x="26" y="1208"/>
                    </a:cubicBezTo>
                    <a:cubicBezTo>
                      <a:pt x="762" y="2422"/>
                      <a:pt x="1999" y="3037"/>
                      <a:pt x="3237" y="3037"/>
                    </a:cubicBezTo>
                    <a:cubicBezTo>
                      <a:pt x="4420" y="3037"/>
                      <a:pt x="5603" y="2475"/>
                      <a:pt x="6353" y="1337"/>
                    </a:cubicBezTo>
                    <a:cubicBezTo>
                      <a:pt x="6357" y="1330"/>
                      <a:pt x="6361" y="1323"/>
                      <a:pt x="6363" y="1317"/>
                    </a:cubicBezTo>
                    <a:lnTo>
                      <a:pt x="6363" y="1317"/>
                    </a:lnTo>
                    <a:cubicBezTo>
                      <a:pt x="6375" y="1290"/>
                      <a:pt x="6371" y="1258"/>
                      <a:pt x="6340" y="1233"/>
                    </a:cubicBezTo>
                    <a:cubicBezTo>
                      <a:pt x="5285" y="409"/>
                      <a:pt x="4222" y="1"/>
                      <a:pt x="3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6223;p68">
                <a:extLst>
                  <a:ext uri="{FF2B5EF4-FFF2-40B4-BE49-F238E27FC236}">
                    <a16:creationId xmlns:a16="http://schemas.microsoft.com/office/drawing/2014/main" id="{5693D197-A1F6-46D7-DE1F-435DFD1CBA01}"/>
                  </a:ext>
                </a:extLst>
              </p:cNvPr>
              <p:cNvSpPr/>
              <p:nvPr/>
            </p:nvSpPr>
            <p:spPr>
              <a:xfrm>
                <a:off x="2423660" y="1864530"/>
                <a:ext cx="51228" cy="59097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427" extrusionOk="0">
                    <a:moveTo>
                      <a:pt x="78" y="0"/>
                    </a:moveTo>
                    <a:cubicBezTo>
                      <a:pt x="1" y="0"/>
                      <a:pt x="128" y="186"/>
                      <a:pt x="165" y="194"/>
                    </a:cubicBezTo>
                    <a:cubicBezTo>
                      <a:pt x="460" y="262"/>
                      <a:pt x="756" y="332"/>
                      <a:pt x="1049" y="407"/>
                    </a:cubicBezTo>
                    <a:lnTo>
                      <a:pt x="1049" y="407"/>
                    </a:lnTo>
                    <a:cubicBezTo>
                      <a:pt x="1054" y="719"/>
                      <a:pt x="1059" y="1031"/>
                      <a:pt x="1064" y="1344"/>
                    </a:cubicBezTo>
                    <a:cubicBezTo>
                      <a:pt x="1065" y="1399"/>
                      <a:pt x="1108" y="1427"/>
                      <a:pt x="1151" y="1427"/>
                    </a:cubicBezTo>
                    <a:cubicBezTo>
                      <a:pt x="1194" y="1427"/>
                      <a:pt x="1236" y="1399"/>
                      <a:pt x="1235" y="1344"/>
                    </a:cubicBezTo>
                    <a:cubicBezTo>
                      <a:pt x="1230" y="1009"/>
                      <a:pt x="1225" y="675"/>
                      <a:pt x="1220" y="339"/>
                    </a:cubicBezTo>
                    <a:cubicBezTo>
                      <a:pt x="1220" y="303"/>
                      <a:pt x="1194" y="266"/>
                      <a:pt x="1158" y="256"/>
                    </a:cubicBezTo>
                    <a:cubicBezTo>
                      <a:pt x="804" y="167"/>
                      <a:pt x="449" y="83"/>
                      <a:pt x="93" y="2"/>
                    </a:cubicBezTo>
                    <a:cubicBezTo>
                      <a:pt x="87" y="1"/>
                      <a:pt x="82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6224;p68">
                <a:extLst>
                  <a:ext uri="{FF2B5EF4-FFF2-40B4-BE49-F238E27FC236}">
                    <a16:creationId xmlns:a16="http://schemas.microsoft.com/office/drawing/2014/main" id="{996A3939-9489-A61D-4E2F-D2CE82D878C9}"/>
                  </a:ext>
                </a:extLst>
              </p:cNvPr>
              <p:cNvSpPr/>
              <p:nvPr/>
            </p:nvSpPr>
            <p:spPr>
              <a:xfrm>
                <a:off x="2469256" y="2007366"/>
                <a:ext cx="9774" cy="133103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14" extrusionOk="0">
                    <a:moveTo>
                      <a:pt x="85" y="1"/>
                    </a:moveTo>
                    <a:cubicBezTo>
                      <a:pt x="42" y="1"/>
                      <a:pt x="0" y="28"/>
                      <a:pt x="2" y="83"/>
                    </a:cubicBezTo>
                    <a:cubicBezTo>
                      <a:pt x="17" y="938"/>
                      <a:pt x="36" y="1793"/>
                      <a:pt x="56" y="2648"/>
                    </a:cubicBezTo>
                    <a:lnTo>
                      <a:pt x="236" y="3214"/>
                    </a:lnTo>
                    <a:cubicBezTo>
                      <a:pt x="213" y="2170"/>
                      <a:pt x="193" y="1127"/>
                      <a:pt x="173" y="83"/>
                    </a:cubicBez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6225;p68">
                <a:extLst>
                  <a:ext uri="{FF2B5EF4-FFF2-40B4-BE49-F238E27FC236}">
                    <a16:creationId xmlns:a16="http://schemas.microsoft.com/office/drawing/2014/main" id="{EB66B82C-6AB7-290A-0C60-483FDBCF1B62}"/>
                  </a:ext>
                </a:extLst>
              </p:cNvPr>
              <p:cNvSpPr/>
              <p:nvPr/>
            </p:nvSpPr>
            <p:spPr>
              <a:xfrm>
                <a:off x="2033877" y="1934271"/>
                <a:ext cx="7993" cy="5735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385" extrusionOk="0">
                    <a:moveTo>
                      <a:pt x="107" y="0"/>
                    </a:moveTo>
                    <a:cubicBezTo>
                      <a:pt x="64" y="0"/>
                      <a:pt x="21" y="28"/>
                      <a:pt x="20" y="83"/>
                    </a:cubicBezTo>
                    <a:cubicBezTo>
                      <a:pt x="13" y="517"/>
                      <a:pt x="6" y="951"/>
                      <a:pt x="0" y="1385"/>
                    </a:cubicBezTo>
                    <a:lnTo>
                      <a:pt x="171" y="1082"/>
                    </a:lnTo>
                    <a:cubicBezTo>
                      <a:pt x="178" y="749"/>
                      <a:pt x="186" y="416"/>
                      <a:pt x="192" y="83"/>
                    </a:cubicBezTo>
                    <a:cubicBezTo>
                      <a:pt x="192" y="28"/>
                      <a:pt x="15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226;p68">
                <a:extLst>
                  <a:ext uri="{FF2B5EF4-FFF2-40B4-BE49-F238E27FC236}">
                    <a16:creationId xmlns:a16="http://schemas.microsoft.com/office/drawing/2014/main" id="{3BDFA3DD-DAB5-69BE-F017-3DF793B3C9F2}"/>
                  </a:ext>
                </a:extLst>
              </p:cNvPr>
              <p:cNvSpPr/>
              <p:nvPr/>
            </p:nvSpPr>
            <p:spPr>
              <a:xfrm>
                <a:off x="2035865" y="1822785"/>
                <a:ext cx="44726" cy="3718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98" extrusionOk="0">
                    <a:moveTo>
                      <a:pt x="1080" y="0"/>
                    </a:moveTo>
                    <a:cubicBezTo>
                      <a:pt x="739" y="32"/>
                      <a:pt x="404" y="87"/>
                      <a:pt x="72" y="169"/>
                    </a:cubicBezTo>
                    <a:cubicBezTo>
                      <a:pt x="34" y="177"/>
                      <a:pt x="9" y="214"/>
                      <a:pt x="8" y="252"/>
                    </a:cubicBezTo>
                    <a:cubicBezTo>
                      <a:pt x="6" y="439"/>
                      <a:pt x="4" y="626"/>
                      <a:pt x="1" y="814"/>
                    </a:cubicBezTo>
                    <a:cubicBezTo>
                      <a:pt x="0" y="869"/>
                      <a:pt x="43" y="897"/>
                      <a:pt x="86" y="897"/>
                    </a:cubicBezTo>
                    <a:cubicBezTo>
                      <a:pt x="129" y="897"/>
                      <a:pt x="172" y="869"/>
                      <a:pt x="172" y="814"/>
                    </a:cubicBezTo>
                    <a:cubicBezTo>
                      <a:pt x="175" y="649"/>
                      <a:pt x="177" y="484"/>
                      <a:pt x="179" y="319"/>
                    </a:cubicBezTo>
                    <a:lnTo>
                      <a:pt x="179" y="319"/>
                    </a:lnTo>
                    <a:cubicBezTo>
                      <a:pt x="415" y="263"/>
                      <a:pt x="653" y="221"/>
                      <a:pt x="893" y="191"/>
                    </a:cubicBezTo>
                    <a:cubicBezTo>
                      <a:pt x="901" y="118"/>
                      <a:pt x="990" y="58"/>
                      <a:pt x="10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227;p68">
                <a:extLst>
                  <a:ext uri="{FF2B5EF4-FFF2-40B4-BE49-F238E27FC236}">
                    <a16:creationId xmlns:a16="http://schemas.microsoft.com/office/drawing/2014/main" id="{D27FA8B1-EFD2-B666-5BF8-7F81B29C0338}"/>
                  </a:ext>
                </a:extLst>
              </p:cNvPr>
              <p:cNvSpPr/>
              <p:nvPr/>
            </p:nvSpPr>
            <p:spPr>
              <a:xfrm>
                <a:off x="2068747" y="1818893"/>
                <a:ext cx="69243" cy="16557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998" extrusionOk="0">
                    <a:moveTo>
                      <a:pt x="935" y="1"/>
                    </a:moveTo>
                    <a:cubicBezTo>
                      <a:pt x="654" y="1"/>
                      <a:pt x="374" y="15"/>
                      <a:pt x="91" y="43"/>
                    </a:cubicBezTo>
                    <a:cubicBezTo>
                      <a:pt x="30" y="49"/>
                      <a:pt x="0" y="92"/>
                      <a:pt x="8" y="151"/>
                    </a:cubicBezTo>
                    <a:cubicBezTo>
                      <a:pt x="182" y="1402"/>
                      <a:pt x="335" y="2657"/>
                      <a:pt x="439" y="3916"/>
                    </a:cubicBezTo>
                    <a:cubicBezTo>
                      <a:pt x="444" y="3970"/>
                      <a:pt x="489" y="3998"/>
                      <a:pt x="532" y="3998"/>
                    </a:cubicBezTo>
                    <a:cubicBezTo>
                      <a:pt x="574" y="3998"/>
                      <a:pt x="615" y="3971"/>
                      <a:pt x="610" y="3916"/>
                    </a:cubicBezTo>
                    <a:cubicBezTo>
                      <a:pt x="532" y="2961"/>
                      <a:pt x="424" y="2008"/>
                      <a:pt x="301" y="1058"/>
                    </a:cubicBezTo>
                    <a:cubicBezTo>
                      <a:pt x="289" y="961"/>
                      <a:pt x="130" y="336"/>
                      <a:pt x="191" y="235"/>
                    </a:cubicBezTo>
                    <a:cubicBezTo>
                      <a:pt x="239" y="155"/>
                      <a:pt x="433" y="131"/>
                      <a:pt x="663" y="131"/>
                    </a:cubicBezTo>
                    <a:cubicBezTo>
                      <a:pt x="1008" y="131"/>
                      <a:pt x="1432" y="186"/>
                      <a:pt x="1561" y="195"/>
                    </a:cubicBezTo>
                    <a:cubicBezTo>
                      <a:pt x="1564" y="196"/>
                      <a:pt x="1566" y="196"/>
                      <a:pt x="1568" y="196"/>
                    </a:cubicBezTo>
                    <a:cubicBezTo>
                      <a:pt x="1671" y="196"/>
                      <a:pt x="1669" y="32"/>
                      <a:pt x="1561" y="24"/>
                    </a:cubicBezTo>
                    <a:cubicBezTo>
                      <a:pt x="1351" y="9"/>
                      <a:pt x="1143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228;p68">
                <a:extLst>
                  <a:ext uri="{FF2B5EF4-FFF2-40B4-BE49-F238E27FC236}">
                    <a16:creationId xmlns:a16="http://schemas.microsoft.com/office/drawing/2014/main" id="{A4C6CEEE-56A6-F915-66E8-317370A8E701}"/>
                  </a:ext>
                </a:extLst>
              </p:cNvPr>
              <p:cNvSpPr/>
              <p:nvPr/>
            </p:nvSpPr>
            <p:spPr>
              <a:xfrm>
                <a:off x="2140102" y="1877783"/>
                <a:ext cx="1391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35" extrusionOk="0">
                    <a:moveTo>
                      <a:pt x="83" y="1"/>
                    </a:moveTo>
                    <a:cubicBezTo>
                      <a:pt x="40" y="1"/>
                      <a:pt x="0" y="28"/>
                      <a:pt x="6" y="82"/>
                    </a:cubicBezTo>
                    <a:cubicBezTo>
                      <a:pt x="80" y="832"/>
                      <a:pt x="132" y="1583"/>
                      <a:pt x="164" y="2335"/>
                    </a:cubicBezTo>
                    <a:lnTo>
                      <a:pt x="336" y="2335"/>
                    </a:lnTo>
                    <a:cubicBezTo>
                      <a:pt x="303" y="1583"/>
                      <a:pt x="251" y="832"/>
                      <a:pt x="177" y="82"/>
                    </a:cubicBezTo>
                    <a:cubicBezTo>
                      <a:pt x="172" y="28"/>
                      <a:pt x="126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229;p68">
                <a:extLst>
                  <a:ext uri="{FF2B5EF4-FFF2-40B4-BE49-F238E27FC236}">
                    <a16:creationId xmlns:a16="http://schemas.microsoft.com/office/drawing/2014/main" id="{4FDACA77-578D-F4A1-9B66-08ACE89145C2}"/>
                  </a:ext>
                </a:extLst>
              </p:cNvPr>
              <p:cNvSpPr/>
              <p:nvPr/>
            </p:nvSpPr>
            <p:spPr>
              <a:xfrm>
                <a:off x="2385063" y="1853763"/>
                <a:ext cx="50938" cy="134718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253" extrusionOk="0">
                    <a:moveTo>
                      <a:pt x="128" y="0"/>
                    </a:moveTo>
                    <a:cubicBezTo>
                      <a:pt x="34" y="0"/>
                      <a:pt x="1" y="147"/>
                      <a:pt x="101" y="167"/>
                    </a:cubicBezTo>
                    <a:cubicBezTo>
                      <a:pt x="340" y="216"/>
                      <a:pt x="820" y="217"/>
                      <a:pt x="966" y="411"/>
                    </a:cubicBezTo>
                    <a:cubicBezTo>
                      <a:pt x="1100" y="590"/>
                      <a:pt x="961" y="1046"/>
                      <a:pt x="936" y="1270"/>
                    </a:cubicBezTo>
                    <a:cubicBezTo>
                      <a:pt x="863" y="1902"/>
                      <a:pt x="799" y="2536"/>
                      <a:pt x="748" y="3171"/>
                    </a:cubicBezTo>
                    <a:cubicBezTo>
                      <a:pt x="745" y="3226"/>
                      <a:pt x="785" y="3253"/>
                      <a:pt x="828" y="3253"/>
                    </a:cubicBezTo>
                    <a:cubicBezTo>
                      <a:pt x="871" y="3253"/>
                      <a:pt x="916" y="3225"/>
                      <a:pt x="920" y="3171"/>
                    </a:cubicBezTo>
                    <a:cubicBezTo>
                      <a:pt x="996" y="2212"/>
                      <a:pt x="1104" y="1257"/>
                      <a:pt x="1225" y="303"/>
                    </a:cubicBezTo>
                    <a:cubicBezTo>
                      <a:pt x="1230" y="268"/>
                      <a:pt x="1195" y="228"/>
                      <a:pt x="1162" y="220"/>
                    </a:cubicBezTo>
                    <a:cubicBezTo>
                      <a:pt x="824" y="144"/>
                      <a:pt x="487" y="72"/>
                      <a:pt x="148" y="2"/>
                    </a:cubicBezTo>
                    <a:cubicBezTo>
                      <a:pt x="141" y="1"/>
                      <a:pt x="135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230;p68">
                <a:extLst>
                  <a:ext uri="{FF2B5EF4-FFF2-40B4-BE49-F238E27FC236}">
                    <a16:creationId xmlns:a16="http://schemas.microsoft.com/office/drawing/2014/main" id="{07D888FD-C7EA-3B87-5277-A8A5F9BE1832}"/>
                  </a:ext>
                </a:extLst>
              </p:cNvPr>
              <p:cNvSpPr/>
              <p:nvPr/>
            </p:nvSpPr>
            <p:spPr>
              <a:xfrm>
                <a:off x="2356280" y="1907435"/>
                <a:ext cx="11472" cy="6936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75" extrusionOk="0">
                    <a:moveTo>
                      <a:pt x="243" y="0"/>
                    </a:moveTo>
                    <a:cubicBezTo>
                      <a:pt x="193" y="0"/>
                      <a:pt x="101" y="78"/>
                      <a:pt x="94" y="156"/>
                    </a:cubicBezTo>
                    <a:cubicBezTo>
                      <a:pt x="55" y="661"/>
                      <a:pt x="25" y="1085"/>
                      <a:pt x="3" y="1592"/>
                    </a:cubicBezTo>
                    <a:cubicBezTo>
                      <a:pt x="1" y="1647"/>
                      <a:pt x="42" y="1674"/>
                      <a:pt x="85" y="1674"/>
                    </a:cubicBezTo>
                    <a:cubicBezTo>
                      <a:pt x="128" y="1674"/>
                      <a:pt x="172" y="1647"/>
                      <a:pt x="174" y="1592"/>
                    </a:cubicBezTo>
                    <a:cubicBezTo>
                      <a:pt x="196" y="1085"/>
                      <a:pt x="235" y="551"/>
                      <a:pt x="274" y="46"/>
                    </a:cubicBezTo>
                    <a:cubicBezTo>
                      <a:pt x="277" y="13"/>
                      <a:pt x="263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231;p68">
                <a:extLst>
                  <a:ext uri="{FF2B5EF4-FFF2-40B4-BE49-F238E27FC236}">
                    <a16:creationId xmlns:a16="http://schemas.microsoft.com/office/drawing/2014/main" id="{80B1E69F-EDEF-5D2E-F149-ACB78B36AEA1}"/>
                  </a:ext>
                </a:extLst>
              </p:cNvPr>
              <p:cNvSpPr/>
              <p:nvPr/>
            </p:nvSpPr>
            <p:spPr>
              <a:xfrm>
                <a:off x="2199738" y="2908152"/>
                <a:ext cx="14039" cy="11397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752" extrusionOk="0">
                    <a:moveTo>
                      <a:pt x="308" y="0"/>
                    </a:moveTo>
                    <a:lnTo>
                      <a:pt x="0" y="2"/>
                    </a:lnTo>
                    <a:cubicBezTo>
                      <a:pt x="338" y="672"/>
                      <a:pt x="173" y="2012"/>
                      <a:pt x="133" y="2751"/>
                    </a:cubicBezTo>
                    <a:cubicBezTo>
                      <a:pt x="178" y="2750"/>
                      <a:pt x="223" y="2749"/>
                      <a:pt x="268" y="2749"/>
                    </a:cubicBezTo>
                    <a:cubicBezTo>
                      <a:pt x="278" y="2749"/>
                      <a:pt x="288" y="2749"/>
                      <a:pt x="298" y="2749"/>
                    </a:cubicBezTo>
                    <a:cubicBezTo>
                      <a:pt x="301" y="1833"/>
                      <a:pt x="304" y="916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232;p68">
                <a:extLst>
                  <a:ext uri="{FF2B5EF4-FFF2-40B4-BE49-F238E27FC236}">
                    <a16:creationId xmlns:a16="http://schemas.microsoft.com/office/drawing/2014/main" id="{73C97C3E-0867-EE53-9F2D-BD8019E5CECB}"/>
                  </a:ext>
                </a:extLst>
              </p:cNvPr>
              <p:cNvSpPr/>
              <p:nvPr/>
            </p:nvSpPr>
            <p:spPr>
              <a:xfrm>
                <a:off x="1965876" y="2882766"/>
                <a:ext cx="14081" cy="12535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009"/>
                      <a:pt x="106" y="2015"/>
                      <a:pt x="172" y="3022"/>
                    </a:cubicBezTo>
                    <a:cubicBezTo>
                      <a:pt x="184" y="3022"/>
                      <a:pt x="197" y="3021"/>
                      <a:pt x="210" y="3021"/>
                    </a:cubicBezTo>
                    <a:cubicBezTo>
                      <a:pt x="248" y="3021"/>
                      <a:pt x="291" y="3023"/>
                      <a:pt x="340" y="3026"/>
                    </a:cubicBezTo>
                    <a:cubicBezTo>
                      <a:pt x="293" y="2340"/>
                      <a:pt x="250" y="1654"/>
                      <a:pt x="214" y="967"/>
                    </a:cubicBezTo>
                    <a:cubicBezTo>
                      <a:pt x="197" y="654"/>
                      <a:pt x="182" y="341"/>
                      <a:pt x="168" y="2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233;p68">
                <a:extLst>
                  <a:ext uri="{FF2B5EF4-FFF2-40B4-BE49-F238E27FC236}">
                    <a16:creationId xmlns:a16="http://schemas.microsoft.com/office/drawing/2014/main" id="{690D6E60-AB21-8555-FEB3-FC8135ADAD38}"/>
                  </a:ext>
                </a:extLst>
              </p:cNvPr>
              <p:cNvSpPr/>
              <p:nvPr/>
            </p:nvSpPr>
            <p:spPr>
              <a:xfrm>
                <a:off x="1951340" y="3002824"/>
                <a:ext cx="273411" cy="28210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6812" extrusionOk="0">
                    <a:moveTo>
                      <a:pt x="900" y="187"/>
                    </a:moveTo>
                    <a:cubicBezTo>
                      <a:pt x="1315" y="187"/>
                      <a:pt x="1996" y="329"/>
                      <a:pt x="2191" y="362"/>
                    </a:cubicBezTo>
                    <a:cubicBezTo>
                      <a:pt x="3368" y="563"/>
                      <a:pt x="4275" y="480"/>
                      <a:pt x="5186" y="592"/>
                    </a:cubicBezTo>
                    <a:cubicBezTo>
                      <a:pt x="5598" y="644"/>
                      <a:pt x="5976" y="580"/>
                      <a:pt x="6115" y="726"/>
                    </a:cubicBezTo>
                    <a:cubicBezTo>
                      <a:pt x="6237" y="852"/>
                      <a:pt x="6143" y="1160"/>
                      <a:pt x="6192" y="1519"/>
                    </a:cubicBezTo>
                    <a:cubicBezTo>
                      <a:pt x="6250" y="1937"/>
                      <a:pt x="6190" y="2452"/>
                      <a:pt x="6190" y="2875"/>
                    </a:cubicBezTo>
                    <a:cubicBezTo>
                      <a:pt x="6188" y="3980"/>
                      <a:pt x="6135" y="5078"/>
                      <a:pt x="5293" y="5907"/>
                    </a:cubicBezTo>
                    <a:cubicBezTo>
                      <a:pt x="4725" y="6465"/>
                      <a:pt x="4101" y="6702"/>
                      <a:pt x="3492" y="6702"/>
                    </a:cubicBezTo>
                    <a:cubicBezTo>
                      <a:pt x="1857" y="6702"/>
                      <a:pt x="327" y="5001"/>
                      <a:pt x="277" y="3260"/>
                    </a:cubicBezTo>
                    <a:cubicBezTo>
                      <a:pt x="259" y="2654"/>
                      <a:pt x="532" y="2283"/>
                      <a:pt x="655" y="1768"/>
                    </a:cubicBezTo>
                    <a:cubicBezTo>
                      <a:pt x="690" y="1561"/>
                      <a:pt x="659" y="746"/>
                      <a:pt x="624" y="229"/>
                    </a:cubicBezTo>
                    <a:lnTo>
                      <a:pt x="624" y="229"/>
                    </a:lnTo>
                    <a:cubicBezTo>
                      <a:pt x="682" y="199"/>
                      <a:pt x="780" y="187"/>
                      <a:pt x="900" y="187"/>
                    </a:cubicBezTo>
                    <a:close/>
                    <a:moveTo>
                      <a:pt x="749" y="1"/>
                    </a:moveTo>
                    <a:cubicBezTo>
                      <a:pt x="663" y="1"/>
                      <a:pt x="589" y="28"/>
                      <a:pt x="491" y="114"/>
                    </a:cubicBezTo>
                    <a:lnTo>
                      <a:pt x="491" y="114"/>
                    </a:lnTo>
                    <a:cubicBezTo>
                      <a:pt x="472" y="123"/>
                      <a:pt x="458" y="139"/>
                      <a:pt x="452" y="161"/>
                    </a:cubicBezTo>
                    <a:lnTo>
                      <a:pt x="452" y="161"/>
                    </a:lnTo>
                    <a:cubicBezTo>
                      <a:pt x="447" y="176"/>
                      <a:pt x="447" y="191"/>
                      <a:pt x="452" y="205"/>
                    </a:cubicBezTo>
                    <a:lnTo>
                      <a:pt x="452" y="205"/>
                    </a:lnTo>
                    <a:cubicBezTo>
                      <a:pt x="488" y="751"/>
                      <a:pt x="479" y="1400"/>
                      <a:pt x="479" y="1794"/>
                    </a:cubicBezTo>
                    <a:cubicBezTo>
                      <a:pt x="389" y="2085"/>
                      <a:pt x="185" y="2313"/>
                      <a:pt x="134" y="2632"/>
                    </a:cubicBezTo>
                    <a:cubicBezTo>
                      <a:pt x="1" y="3473"/>
                      <a:pt x="203" y="4488"/>
                      <a:pt x="623" y="5220"/>
                    </a:cubicBezTo>
                    <a:cubicBezTo>
                      <a:pt x="1188" y="6205"/>
                      <a:pt x="2336" y="6812"/>
                      <a:pt x="3461" y="6812"/>
                    </a:cubicBezTo>
                    <a:cubicBezTo>
                      <a:pt x="4061" y="6812"/>
                      <a:pt x="4654" y="6639"/>
                      <a:pt x="5149" y="6260"/>
                    </a:cubicBezTo>
                    <a:cubicBezTo>
                      <a:pt x="5841" y="5729"/>
                      <a:pt x="6234" y="4903"/>
                      <a:pt x="6339" y="4050"/>
                    </a:cubicBezTo>
                    <a:cubicBezTo>
                      <a:pt x="6422" y="3377"/>
                      <a:pt x="6362" y="2666"/>
                      <a:pt x="6362" y="1989"/>
                    </a:cubicBezTo>
                    <a:cubicBezTo>
                      <a:pt x="6363" y="1731"/>
                      <a:pt x="6602" y="530"/>
                      <a:pt x="6363" y="465"/>
                    </a:cubicBezTo>
                    <a:cubicBezTo>
                      <a:pt x="5953" y="355"/>
                      <a:pt x="4195" y="385"/>
                      <a:pt x="3438" y="351"/>
                    </a:cubicBezTo>
                    <a:cubicBezTo>
                      <a:pt x="2706" y="318"/>
                      <a:pt x="2168" y="189"/>
                      <a:pt x="1184" y="68"/>
                    </a:cubicBezTo>
                    <a:cubicBezTo>
                      <a:pt x="977" y="42"/>
                      <a:pt x="854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234;p68">
                <a:extLst>
                  <a:ext uri="{FF2B5EF4-FFF2-40B4-BE49-F238E27FC236}">
                    <a16:creationId xmlns:a16="http://schemas.microsoft.com/office/drawing/2014/main" id="{BEECA010-00BB-5368-A391-03B05A3C340B}"/>
                  </a:ext>
                </a:extLst>
              </p:cNvPr>
              <p:cNvSpPr/>
              <p:nvPr/>
            </p:nvSpPr>
            <p:spPr>
              <a:xfrm>
                <a:off x="2325262" y="2906164"/>
                <a:ext cx="26132" cy="12274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964" extrusionOk="0">
                    <a:moveTo>
                      <a:pt x="177" y="0"/>
                    </a:moveTo>
                    <a:lnTo>
                      <a:pt x="177" y="0"/>
                    </a:lnTo>
                    <a:cubicBezTo>
                      <a:pt x="108" y="5"/>
                      <a:pt x="51" y="9"/>
                      <a:pt x="0" y="11"/>
                    </a:cubicBezTo>
                    <a:cubicBezTo>
                      <a:pt x="153" y="942"/>
                      <a:pt x="346" y="2033"/>
                      <a:pt x="499" y="2964"/>
                    </a:cubicBezTo>
                    <a:cubicBezTo>
                      <a:pt x="553" y="2963"/>
                      <a:pt x="570" y="2801"/>
                      <a:pt x="630" y="2799"/>
                    </a:cubicBezTo>
                    <a:cubicBezTo>
                      <a:pt x="611" y="2684"/>
                      <a:pt x="592" y="2569"/>
                      <a:pt x="573" y="2454"/>
                    </a:cubicBezTo>
                    <a:cubicBezTo>
                      <a:pt x="489" y="1941"/>
                      <a:pt x="235" y="507"/>
                      <a:pt x="172" y="10"/>
                    </a:cubicBezTo>
                    <a:cubicBezTo>
                      <a:pt x="172" y="6"/>
                      <a:pt x="176" y="4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235;p68">
                <a:extLst>
                  <a:ext uri="{FF2B5EF4-FFF2-40B4-BE49-F238E27FC236}">
                    <a16:creationId xmlns:a16="http://schemas.microsoft.com/office/drawing/2014/main" id="{2CBA04F4-D7AA-D64C-FDA2-29412F618BC0}"/>
                  </a:ext>
                </a:extLst>
              </p:cNvPr>
              <p:cNvSpPr/>
              <p:nvPr/>
            </p:nvSpPr>
            <p:spPr>
              <a:xfrm>
                <a:off x="2561484" y="2877962"/>
                <a:ext cx="13501" cy="5648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364" extrusionOk="0">
                    <a:moveTo>
                      <a:pt x="207" y="0"/>
                    </a:moveTo>
                    <a:cubicBezTo>
                      <a:pt x="147" y="10"/>
                      <a:pt x="77" y="21"/>
                      <a:pt x="0" y="34"/>
                    </a:cubicBezTo>
                    <a:cubicBezTo>
                      <a:pt x="72" y="205"/>
                      <a:pt x="88" y="461"/>
                      <a:pt x="122" y="808"/>
                    </a:cubicBezTo>
                    <a:cubicBezTo>
                      <a:pt x="140" y="993"/>
                      <a:pt x="154" y="1178"/>
                      <a:pt x="170" y="1363"/>
                    </a:cubicBezTo>
                    <a:cubicBezTo>
                      <a:pt x="215" y="1335"/>
                      <a:pt x="266" y="1305"/>
                      <a:pt x="326" y="1270"/>
                    </a:cubicBezTo>
                    <a:cubicBezTo>
                      <a:pt x="288" y="847"/>
                      <a:pt x="250" y="424"/>
                      <a:pt x="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236;p68">
                <a:extLst>
                  <a:ext uri="{FF2B5EF4-FFF2-40B4-BE49-F238E27FC236}">
                    <a16:creationId xmlns:a16="http://schemas.microsoft.com/office/drawing/2014/main" id="{FA15201B-D69C-752B-1D2E-9F81C1DB88FA}"/>
                  </a:ext>
                </a:extLst>
              </p:cNvPr>
              <p:cNvSpPr/>
              <p:nvPr/>
            </p:nvSpPr>
            <p:spPr>
              <a:xfrm>
                <a:off x="2242435" y="4062017"/>
                <a:ext cx="390031" cy="47501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1147" extrusionOk="0">
                    <a:moveTo>
                      <a:pt x="95" y="0"/>
                    </a:moveTo>
                    <a:cubicBezTo>
                      <a:pt x="50" y="0"/>
                      <a:pt x="1" y="27"/>
                      <a:pt x="4" y="206"/>
                    </a:cubicBezTo>
                    <a:cubicBezTo>
                      <a:pt x="75" y="796"/>
                      <a:pt x="170" y="774"/>
                      <a:pt x="723" y="882"/>
                    </a:cubicBezTo>
                    <a:cubicBezTo>
                      <a:pt x="1797" y="1091"/>
                      <a:pt x="2963" y="1123"/>
                      <a:pt x="4075" y="1123"/>
                    </a:cubicBezTo>
                    <a:cubicBezTo>
                      <a:pt x="4262" y="1123"/>
                      <a:pt x="4449" y="1122"/>
                      <a:pt x="4633" y="1121"/>
                    </a:cubicBezTo>
                    <a:cubicBezTo>
                      <a:pt x="5940" y="1113"/>
                      <a:pt x="7398" y="1146"/>
                      <a:pt x="8686" y="879"/>
                    </a:cubicBezTo>
                    <a:cubicBezTo>
                      <a:pt x="9218" y="768"/>
                      <a:pt x="9294" y="776"/>
                      <a:pt x="9409" y="189"/>
                    </a:cubicBezTo>
                    <a:cubicBezTo>
                      <a:pt x="9418" y="144"/>
                      <a:pt x="9389" y="80"/>
                      <a:pt x="9336" y="80"/>
                    </a:cubicBezTo>
                    <a:cubicBezTo>
                      <a:pt x="9333" y="80"/>
                      <a:pt x="9330" y="81"/>
                      <a:pt x="9326" y="81"/>
                    </a:cubicBezTo>
                    <a:cubicBezTo>
                      <a:pt x="9326" y="81"/>
                      <a:pt x="9138" y="544"/>
                      <a:pt x="9035" y="602"/>
                    </a:cubicBezTo>
                    <a:cubicBezTo>
                      <a:pt x="8932" y="661"/>
                      <a:pt x="6567" y="987"/>
                      <a:pt x="4191" y="987"/>
                    </a:cubicBezTo>
                    <a:cubicBezTo>
                      <a:pt x="3973" y="987"/>
                      <a:pt x="3755" y="984"/>
                      <a:pt x="3538" y="978"/>
                    </a:cubicBezTo>
                    <a:cubicBezTo>
                      <a:pt x="1820" y="931"/>
                      <a:pt x="261" y="815"/>
                      <a:pt x="202" y="276"/>
                    </a:cubicBezTo>
                    <a:cubicBezTo>
                      <a:pt x="187" y="134"/>
                      <a:pt x="15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32" y="5"/>
                      <a:pt x="114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237;p68">
                <a:extLst>
                  <a:ext uri="{FF2B5EF4-FFF2-40B4-BE49-F238E27FC236}">
                    <a16:creationId xmlns:a16="http://schemas.microsoft.com/office/drawing/2014/main" id="{82787288-46C6-1D49-7A4A-48D78D52F887}"/>
                  </a:ext>
                </a:extLst>
              </p:cNvPr>
              <p:cNvSpPr/>
              <p:nvPr/>
            </p:nvSpPr>
            <p:spPr>
              <a:xfrm>
                <a:off x="2275317" y="3001747"/>
                <a:ext cx="225372" cy="709867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141" extrusionOk="0">
                    <a:moveTo>
                      <a:pt x="5442" y="1"/>
                    </a:moveTo>
                    <a:lnTo>
                      <a:pt x="5442" y="1"/>
                    </a:lnTo>
                    <a:cubicBezTo>
                      <a:pt x="5112" y="406"/>
                      <a:pt x="4822" y="845"/>
                      <a:pt x="4557" y="1251"/>
                    </a:cubicBezTo>
                    <a:cubicBezTo>
                      <a:pt x="2747" y="4033"/>
                      <a:pt x="1576" y="7383"/>
                      <a:pt x="1011" y="10637"/>
                    </a:cubicBezTo>
                    <a:cubicBezTo>
                      <a:pt x="739" y="12204"/>
                      <a:pt x="60" y="15536"/>
                      <a:pt x="1450" y="16830"/>
                    </a:cubicBezTo>
                    <a:cubicBezTo>
                      <a:pt x="1685" y="17048"/>
                      <a:pt x="1932" y="17141"/>
                      <a:pt x="2194" y="17141"/>
                    </a:cubicBezTo>
                    <a:cubicBezTo>
                      <a:pt x="2384" y="17141"/>
                      <a:pt x="2582" y="17092"/>
                      <a:pt x="2791" y="17007"/>
                    </a:cubicBezTo>
                    <a:cubicBezTo>
                      <a:pt x="3147" y="16861"/>
                      <a:pt x="3425" y="16446"/>
                      <a:pt x="3766" y="16328"/>
                    </a:cubicBezTo>
                    <a:cubicBezTo>
                      <a:pt x="3767" y="16327"/>
                      <a:pt x="3768" y="16327"/>
                      <a:pt x="3769" y="16327"/>
                    </a:cubicBezTo>
                    <a:cubicBezTo>
                      <a:pt x="3765" y="16291"/>
                      <a:pt x="3761" y="16253"/>
                      <a:pt x="3756" y="16215"/>
                    </a:cubicBezTo>
                    <a:cubicBezTo>
                      <a:pt x="3252" y="16427"/>
                      <a:pt x="2835" y="16989"/>
                      <a:pt x="2265" y="16989"/>
                    </a:cubicBezTo>
                    <a:cubicBezTo>
                      <a:pt x="2240" y="16989"/>
                      <a:pt x="2214" y="16988"/>
                      <a:pt x="2188" y="16986"/>
                    </a:cubicBezTo>
                    <a:cubicBezTo>
                      <a:pt x="0" y="16789"/>
                      <a:pt x="1031" y="11408"/>
                      <a:pt x="1260" y="10228"/>
                    </a:cubicBezTo>
                    <a:cubicBezTo>
                      <a:pt x="1841" y="7228"/>
                      <a:pt x="2921" y="4198"/>
                      <a:pt x="4540" y="1598"/>
                    </a:cubicBezTo>
                    <a:cubicBezTo>
                      <a:pt x="4710" y="1325"/>
                      <a:pt x="4893" y="1036"/>
                      <a:pt x="5089" y="751"/>
                    </a:cubicBezTo>
                    <a:cubicBezTo>
                      <a:pt x="5216" y="443"/>
                      <a:pt x="5336" y="195"/>
                      <a:pt x="5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238;p68">
                <a:extLst>
                  <a:ext uri="{FF2B5EF4-FFF2-40B4-BE49-F238E27FC236}">
                    <a16:creationId xmlns:a16="http://schemas.microsoft.com/office/drawing/2014/main" id="{CA998DD2-9D98-829A-D608-CBD59CC5A3B8}"/>
                  </a:ext>
                </a:extLst>
              </p:cNvPr>
              <p:cNvSpPr/>
              <p:nvPr/>
            </p:nvSpPr>
            <p:spPr>
              <a:xfrm>
                <a:off x="2346880" y="3414765"/>
                <a:ext cx="78437" cy="244422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902" extrusionOk="0">
                    <a:moveTo>
                      <a:pt x="1807" y="1"/>
                    </a:moveTo>
                    <a:lnTo>
                      <a:pt x="1807" y="1"/>
                    </a:lnTo>
                    <a:cubicBezTo>
                      <a:pt x="1605" y="396"/>
                      <a:pt x="1415" y="803"/>
                      <a:pt x="1250" y="1235"/>
                    </a:cubicBezTo>
                    <a:cubicBezTo>
                      <a:pt x="841" y="2299"/>
                      <a:pt x="0" y="4221"/>
                      <a:pt x="356" y="5413"/>
                    </a:cubicBezTo>
                    <a:cubicBezTo>
                      <a:pt x="457" y="5750"/>
                      <a:pt x="604" y="5901"/>
                      <a:pt x="794" y="5901"/>
                    </a:cubicBezTo>
                    <a:cubicBezTo>
                      <a:pt x="950" y="5901"/>
                      <a:pt x="1135" y="5800"/>
                      <a:pt x="1347" y="5615"/>
                    </a:cubicBezTo>
                    <a:cubicBezTo>
                      <a:pt x="1647" y="5352"/>
                      <a:pt x="1715" y="5066"/>
                      <a:pt x="1894" y="4861"/>
                    </a:cubicBezTo>
                    <a:cubicBezTo>
                      <a:pt x="1882" y="4730"/>
                      <a:pt x="1871" y="4603"/>
                      <a:pt x="1862" y="4481"/>
                    </a:cubicBezTo>
                    <a:cubicBezTo>
                      <a:pt x="1851" y="4487"/>
                      <a:pt x="1842" y="4495"/>
                      <a:pt x="1836" y="4505"/>
                    </a:cubicBezTo>
                    <a:cubicBezTo>
                      <a:pt x="1720" y="4752"/>
                      <a:pt x="1578" y="5101"/>
                      <a:pt x="1376" y="5287"/>
                    </a:cubicBezTo>
                    <a:cubicBezTo>
                      <a:pt x="1138" y="5504"/>
                      <a:pt x="967" y="5595"/>
                      <a:pt x="843" y="5595"/>
                    </a:cubicBezTo>
                    <a:cubicBezTo>
                      <a:pt x="621" y="5595"/>
                      <a:pt x="549" y="5307"/>
                      <a:pt x="513" y="4943"/>
                    </a:cubicBezTo>
                    <a:cubicBezTo>
                      <a:pt x="429" y="4103"/>
                      <a:pt x="817" y="3053"/>
                      <a:pt x="1069" y="2263"/>
                    </a:cubicBezTo>
                    <a:cubicBezTo>
                      <a:pt x="1273" y="1621"/>
                      <a:pt x="1518" y="992"/>
                      <a:pt x="1794" y="376"/>
                    </a:cubicBezTo>
                    <a:cubicBezTo>
                      <a:pt x="1797" y="250"/>
                      <a:pt x="1801" y="125"/>
                      <a:pt x="1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239;p68">
                <a:extLst>
                  <a:ext uri="{FF2B5EF4-FFF2-40B4-BE49-F238E27FC236}">
                    <a16:creationId xmlns:a16="http://schemas.microsoft.com/office/drawing/2014/main" id="{A81B036C-FD36-4D25-BD9F-5EE7F03D93DD}"/>
                  </a:ext>
                </a:extLst>
              </p:cNvPr>
              <p:cNvSpPr/>
              <p:nvPr/>
            </p:nvSpPr>
            <p:spPr>
              <a:xfrm>
                <a:off x="2735089" y="3055460"/>
                <a:ext cx="208682" cy="179651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4338" extrusionOk="0">
                    <a:moveTo>
                      <a:pt x="3746" y="134"/>
                    </a:moveTo>
                    <a:cubicBezTo>
                      <a:pt x="4333" y="134"/>
                      <a:pt x="4673" y="810"/>
                      <a:pt x="4652" y="1430"/>
                    </a:cubicBezTo>
                    <a:cubicBezTo>
                      <a:pt x="4632" y="2021"/>
                      <a:pt x="4425" y="2629"/>
                      <a:pt x="4147" y="3145"/>
                    </a:cubicBezTo>
                    <a:cubicBezTo>
                      <a:pt x="3840" y="3716"/>
                      <a:pt x="3498" y="4098"/>
                      <a:pt x="2935" y="4098"/>
                    </a:cubicBezTo>
                    <a:cubicBezTo>
                      <a:pt x="2793" y="4098"/>
                      <a:pt x="2638" y="4074"/>
                      <a:pt x="2465" y="4023"/>
                    </a:cubicBezTo>
                    <a:cubicBezTo>
                      <a:pt x="1461" y="3724"/>
                      <a:pt x="355" y="2931"/>
                      <a:pt x="272" y="1790"/>
                    </a:cubicBezTo>
                    <a:cubicBezTo>
                      <a:pt x="214" y="991"/>
                      <a:pt x="734" y="671"/>
                      <a:pt x="1340" y="671"/>
                    </a:cubicBezTo>
                    <a:cubicBezTo>
                      <a:pt x="1738" y="671"/>
                      <a:pt x="2173" y="809"/>
                      <a:pt x="2506" y="1040"/>
                    </a:cubicBezTo>
                    <a:cubicBezTo>
                      <a:pt x="2521" y="1051"/>
                      <a:pt x="2536" y="1055"/>
                      <a:pt x="2551" y="1055"/>
                    </a:cubicBezTo>
                    <a:cubicBezTo>
                      <a:pt x="2557" y="1055"/>
                      <a:pt x="2564" y="1054"/>
                      <a:pt x="2570" y="1053"/>
                    </a:cubicBezTo>
                    <a:lnTo>
                      <a:pt x="2570" y="1053"/>
                    </a:lnTo>
                    <a:cubicBezTo>
                      <a:pt x="2591" y="1049"/>
                      <a:pt x="2610" y="1036"/>
                      <a:pt x="2623" y="1010"/>
                    </a:cubicBezTo>
                    <a:cubicBezTo>
                      <a:pt x="2755" y="737"/>
                      <a:pt x="2965" y="443"/>
                      <a:pt x="3230" y="290"/>
                    </a:cubicBezTo>
                    <a:cubicBezTo>
                      <a:pt x="3418" y="182"/>
                      <a:pt x="3591" y="134"/>
                      <a:pt x="3746" y="134"/>
                    </a:cubicBezTo>
                    <a:close/>
                    <a:moveTo>
                      <a:pt x="3843" y="0"/>
                    </a:moveTo>
                    <a:cubicBezTo>
                      <a:pt x="3346" y="0"/>
                      <a:pt x="2793" y="349"/>
                      <a:pt x="2517" y="843"/>
                    </a:cubicBezTo>
                    <a:lnTo>
                      <a:pt x="2517" y="843"/>
                    </a:lnTo>
                    <a:cubicBezTo>
                      <a:pt x="2167" y="621"/>
                      <a:pt x="1719" y="483"/>
                      <a:pt x="1304" y="483"/>
                    </a:cubicBezTo>
                    <a:cubicBezTo>
                      <a:pt x="693" y="483"/>
                      <a:pt x="152" y="783"/>
                      <a:pt x="98" y="1557"/>
                    </a:cubicBezTo>
                    <a:cubicBezTo>
                      <a:pt x="1" y="2954"/>
                      <a:pt x="1673" y="4338"/>
                      <a:pt x="3020" y="4338"/>
                    </a:cubicBezTo>
                    <a:cubicBezTo>
                      <a:pt x="3051" y="4338"/>
                      <a:pt x="3081" y="4337"/>
                      <a:pt x="3112" y="4335"/>
                    </a:cubicBezTo>
                    <a:cubicBezTo>
                      <a:pt x="4358" y="4276"/>
                      <a:pt x="5039" y="1776"/>
                      <a:pt x="4768" y="792"/>
                    </a:cubicBezTo>
                    <a:cubicBezTo>
                      <a:pt x="4613" y="228"/>
                      <a:pt x="424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240;p68">
                <a:extLst>
                  <a:ext uri="{FF2B5EF4-FFF2-40B4-BE49-F238E27FC236}">
                    <a16:creationId xmlns:a16="http://schemas.microsoft.com/office/drawing/2014/main" id="{509E96DD-16BD-4CB0-7201-E6AE2D3992C1}"/>
                  </a:ext>
                </a:extLst>
              </p:cNvPr>
              <p:cNvSpPr/>
              <p:nvPr/>
            </p:nvSpPr>
            <p:spPr>
              <a:xfrm>
                <a:off x="2566950" y="3333718"/>
                <a:ext cx="574776" cy="232702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5619" extrusionOk="0">
                    <a:moveTo>
                      <a:pt x="11452" y="153"/>
                    </a:moveTo>
                    <a:cubicBezTo>
                      <a:pt x="11696" y="153"/>
                      <a:pt x="12244" y="178"/>
                      <a:pt x="12599" y="353"/>
                    </a:cubicBezTo>
                    <a:cubicBezTo>
                      <a:pt x="13229" y="663"/>
                      <a:pt x="13853" y="1924"/>
                      <a:pt x="13664" y="3007"/>
                    </a:cubicBezTo>
                    <a:cubicBezTo>
                      <a:pt x="13574" y="3519"/>
                      <a:pt x="10795" y="4101"/>
                      <a:pt x="9893" y="4308"/>
                    </a:cubicBezTo>
                    <a:cubicBezTo>
                      <a:pt x="8410" y="4648"/>
                      <a:pt x="6916" y="4947"/>
                      <a:pt x="5414" y="5191"/>
                    </a:cubicBezTo>
                    <a:cubicBezTo>
                      <a:pt x="4617" y="5320"/>
                      <a:pt x="3817" y="5441"/>
                      <a:pt x="3008" y="5441"/>
                    </a:cubicBezTo>
                    <a:cubicBezTo>
                      <a:pt x="2980" y="5441"/>
                      <a:pt x="2952" y="5441"/>
                      <a:pt x="2924" y="5441"/>
                    </a:cubicBezTo>
                    <a:cubicBezTo>
                      <a:pt x="2338" y="5435"/>
                      <a:pt x="697" y="5439"/>
                      <a:pt x="235" y="4858"/>
                    </a:cubicBezTo>
                    <a:lnTo>
                      <a:pt x="235" y="4858"/>
                    </a:lnTo>
                    <a:cubicBezTo>
                      <a:pt x="171" y="3764"/>
                      <a:pt x="241" y="2277"/>
                      <a:pt x="1339" y="1683"/>
                    </a:cubicBezTo>
                    <a:cubicBezTo>
                      <a:pt x="2241" y="1194"/>
                      <a:pt x="3587" y="1118"/>
                      <a:pt x="4581" y="957"/>
                    </a:cubicBezTo>
                    <a:cubicBezTo>
                      <a:pt x="6794" y="598"/>
                      <a:pt x="9147" y="185"/>
                      <a:pt x="11397" y="154"/>
                    </a:cubicBezTo>
                    <a:cubicBezTo>
                      <a:pt x="11413" y="153"/>
                      <a:pt x="11431" y="153"/>
                      <a:pt x="11452" y="153"/>
                    </a:cubicBezTo>
                    <a:close/>
                    <a:moveTo>
                      <a:pt x="11456" y="0"/>
                    </a:moveTo>
                    <a:cubicBezTo>
                      <a:pt x="11267" y="0"/>
                      <a:pt x="11069" y="10"/>
                      <a:pt x="10865" y="29"/>
                    </a:cubicBezTo>
                    <a:cubicBezTo>
                      <a:pt x="8331" y="259"/>
                      <a:pt x="5779" y="523"/>
                      <a:pt x="3280" y="1014"/>
                    </a:cubicBezTo>
                    <a:cubicBezTo>
                      <a:pt x="2552" y="1157"/>
                      <a:pt x="1620" y="1236"/>
                      <a:pt x="1008" y="1694"/>
                    </a:cubicBezTo>
                    <a:cubicBezTo>
                      <a:pt x="58" y="2403"/>
                      <a:pt x="1" y="3797"/>
                      <a:pt x="63" y="4866"/>
                    </a:cubicBezTo>
                    <a:lnTo>
                      <a:pt x="63" y="4866"/>
                    </a:lnTo>
                    <a:cubicBezTo>
                      <a:pt x="57" y="4885"/>
                      <a:pt x="60" y="4908"/>
                      <a:pt x="77" y="4931"/>
                    </a:cubicBezTo>
                    <a:cubicBezTo>
                      <a:pt x="540" y="5547"/>
                      <a:pt x="1878" y="5618"/>
                      <a:pt x="2760" y="5618"/>
                    </a:cubicBezTo>
                    <a:cubicBezTo>
                      <a:pt x="2908" y="5618"/>
                      <a:pt x="3042" y="5616"/>
                      <a:pt x="3158" y="5614"/>
                    </a:cubicBezTo>
                    <a:cubicBezTo>
                      <a:pt x="4642" y="5592"/>
                      <a:pt x="6145" y="5255"/>
                      <a:pt x="7595" y="4970"/>
                    </a:cubicBezTo>
                    <a:cubicBezTo>
                      <a:pt x="9224" y="4650"/>
                      <a:pt x="10855" y="4300"/>
                      <a:pt x="12449" y="3832"/>
                    </a:cubicBezTo>
                    <a:cubicBezTo>
                      <a:pt x="13159" y="3624"/>
                      <a:pt x="13664" y="3535"/>
                      <a:pt x="13787" y="3287"/>
                    </a:cubicBezTo>
                    <a:cubicBezTo>
                      <a:pt x="13878" y="3101"/>
                      <a:pt x="13864" y="2791"/>
                      <a:pt x="13813" y="2365"/>
                    </a:cubicBezTo>
                    <a:cubicBezTo>
                      <a:pt x="13710" y="1514"/>
                      <a:pt x="13545" y="875"/>
                      <a:pt x="13132" y="496"/>
                    </a:cubicBezTo>
                    <a:cubicBezTo>
                      <a:pt x="12742" y="139"/>
                      <a:pt x="12156" y="0"/>
                      <a:pt x="11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241;p68">
                <a:extLst>
                  <a:ext uri="{FF2B5EF4-FFF2-40B4-BE49-F238E27FC236}">
                    <a16:creationId xmlns:a16="http://schemas.microsoft.com/office/drawing/2014/main" id="{7CEB8879-314F-CE73-5B13-565F60ECE7C5}"/>
                  </a:ext>
                </a:extLst>
              </p:cNvPr>
              <p:cNvSpPr/>
              <p:nvPr/>
            </p:nvSpPr>
            <p:spPr>
              <a:xfrm>
                <a:off x="2130080" y="1815497"/>
                <a:ext cx="264797" cy="128630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3106" extrusionOk="0">
                    <a:moveTo>
                      <a:pt x="295" y="208"/>
                    </a:moveTo>
                    <a:cubicBezTo>
                      <a:pt x="375" y="208"/>
                      <a:pt x="484" y="242"/>
                      <a:pt x="573" y="269"/>
                    </a:cubicBezTo>
                    <a:cubicBezTo>
                      <a:pt x="986" y="393"/>
                      <a:pt x="1043" y="555"/>
                      <a:pt x="1265" y="714"/>
                    </a:cubicBezTo>
                    <a:cubicBezTo>
                      <a:pt x="1890" y="1161"/>
                      <a:pt x="2608" y="1443"/>
                      <a:pt x="3369" y="1443"/>
                    </a:cubicBezTo>
                    <a:cubicBezTo>
                      <a:pt x="3520" y="1443"/>
                      <a:pt x="3672" y="1432"/>
                      <a:pt x="3826" y="1409"/>
                    </a:cubicBezTo>
                    <a:cubicBezTo>
                      <a:pt x="4376" y="1327"/>
                      <a:pt x="4849" y="886"/>
                      <a:pt x="5378" y="886"/>
                    </a:cubicBezTo>
                    <a:cubicBezTo>
                      <a:pt x="5449" y="886"/>
                      <a:pt x="5520" y="894"/>
                      <a:pt x="5593" y="911"/>
                    </a:cubicBezTo>
                    <a:cubicBezTo>
                      <a:pt x="5851" y="973"/>
                      <a:pt x="6106" y="941"/>
                      <a:pt x="6162" y="1057"/>
                    </a:cubicBezTo>
                    <a:cubicBezTo>
                      <a:pt x="6257" y="1252"/>
                      <a:pt x="6004" y="1641"/>
                      <a:pt x="5810" y="1964"/>
                    </a:cubicBezTo>
                    <a:cubicBezTo>
                      <a:pt x="5497" y="2481"/>
                      <a:pt x="5003" y="2860"/>
                      <a:pt x="4424" y="2860"/>
                    </a:cubicBezTo>
                    <a:cubicBezTo>
                      <a:pt x="4248" y="2860"/>
                      <a:pt x="4064" y="2825"/>
                      <a:pt x="3875" y="2747"/>
                    </a:cubicBezTo>
                    <a:cubicBezTo>
                      <a:pt x="3533" y="2608"/>
                      <a:pt x="3242" y="2095"/>
                      <a:pt x="3095" y="1761"/>
                    </a:cubicBezTo>
                    <a:cubicBezTo>
                      <a:pt x="3083" y="1733"/>
                      <a:pt x="3052" y="1719"/>
                      <a:pt x="3021" y="1719"/>
                    </a:cubicBezTo>
                    <a:cubicBezTo>
                      <a:pt x="2998" y="1719"/>
                      <a:pt x="2975" y="1727"/>
                      <a:pt x="2961" y="1743"/>
                    </a:cubicBezTo>
                    <a:cubicBezTo>
                      <a:pt x="2621" y="2149"/>
                      <a:pt x="2151" y="2490"/>
                      <a:pt x="1606" y="2490"/>
                    </a:cubicBezTo>
                    <a:cubicBezTo>
                      <a:pt x="1416" y="2490"/>
                      <a:pt x="1217" y="2449"/>
                      <a:pt x="1011" y="2355"/>
                    </a:cubicBezTo>
                    <a:cubicBezTo>
                      <a:pt x="1010" y="2354"/>
                      <a:pt x="1010" y="2354"/>
                      <a:pt x="1009" y="2354"/>
                    </a:cubicBezTo>
                    <a:lnTo>
                      <a:pt x="1009" y="2354"/>
                    </a:lnTo>
                    <a:cubicBezTo>
                      <a:pt x="308" y="1838"/>
                      <a:pt x="44" y="385"/>
                      <a:pt x="205" y="235"/>
                    </a:cubicBezTo>
                    <a:cubicBezTo>
                      <a:pt x="226" y="215"/>
                      <a:pt x="257" y="208"/>
                      <a:pt x="295" y="208"/>
                    </a:cubicBezTo>
                    <a:close/>
                    <a:moveTo>
                      <a:pt x="92" y="1"/>
                    </a:moveTo>
                    <a:cubicBezTo>
                      <a:pt x="44" y="1"/>
                      <a:pt x="1" y="32"/>
                      <a:pt x="1" y="85"/>
                    </a:cubicBezTo>
                    <a:cubicBezTo>
                      <a:pt x="11" y="1006"/>
                      <a:pt x="152" y="1873"/>
                      <a:pt x="892" y="2477"/>
                    </a:cubicBezTo>
                    <a:lnTo>
                      <a:pt x="892" y="2477"/>
                    </a:lnTo>
                    <a:cubicBezTo>
                      <a:pt x="900" y="2487"/>
                      <a:pt x="910" y="2496"/>
                      <a:pt x="924" y="2502"/>
                    </a:cubicBezTo>
                    <a:cubicBezTo>
                      <a:pt x="1175" y="2617"/>
                      <a:pt x="1409" y="2673"/>
                      <a:pt x="1634" y="2673"/>
                    </a:cubicBezTo>
                    <a:cubicBezTo>
                      <a:pt x="1985" y="2673"/>
                      <a:pt x="2316" y="2537"/>
                      <a:pt x="2659" y="2273"/>
                    </a:cubicBezTo>
                    <a:cubicBezTo>
                      <a:pt x="2750" y="2203"/>
                      <a:pt x="2916" y="1962"/>
                      <a:pt x="2999" y="1958"/>
                    </a:cubicBezTo>
                    <a:cubicBezTo>
                      <a:pt x="2999" y="1958"/>
                      <a:pt x="3000" y="1958"/>
                      <a:pt x="3000" y="1958"/>
                    </a:cubicBezTo>
                    <a:cubicBezTo>
                      <a:pt x="3079" y="1958"/>
                      <a:pt x="3333" y="2499"/>
                      <a:pt x="3501" y="2658"/>
                    </a:cubicBezTo>
                    <a:cubicBezTo>
                      <a:pt x="3835" y="2974"/>
                      <a:pt x="4159" y="3106"/>
                      <a:pt x="4461" y="3106"/>
                    </a:cubicBezTo>
                    <a:cubicBezTo>
                      <a:pt x="5382" y="3106"/>
                      <a:pt x="6112" y="1885"/>
                      <a:pt x="6382" y="959"/>
                    </a:cubicBezTo>
                    <a:cubicBezTo>
                      <a:pt x="6394" y="918"/>
                      <a:pt x="6367" y="862"/>
                      <a:pt x="6321" y="855"/>
                    </a:cubicBezTo>
                    <a:cubicBezTo>
                      <a:pt x="6047" y="806"/>
                      <a:pt x="5647" y="679"/>
                      <a:pt x="5324" y="679"/>
                    </a:cubicBezTo>
                    <a:cubicBezTo>
                      <a:pt x="5243" y="679"/>
                      <a:pt x="5167" y="687"/>
                      <a:pt x="5099" y="706"/>
                    </a:cubicBezTo>
                    <a:cubicBezTo>
                      <a:pt x="4517" y="867"/>
                      <a:pt x="4136" y="1254"/>
                      <a:pt x="3434" y="1271"/>
                    </a:cubicBezTo>
                    <a:cubicBezTo>
                      <a:pt x="3411" y="1272"/>
                      <a:pt x="3388" y="1272"/>
                      <a:pt x="3366" y="1272"/>
                    </a:cubicBezTo>
                    <a:cubicBezTo>
                      <a:pt x="2023" y="1272"/>
                      <a:pt x="1355" y="208"/>
                      <a:pt x="110" y="2"/>
                    </a:cubicBezTo>
                    <a:cubicBezTo>
                      <a:pt x="104" y="1"/>
                      <a:pt x="98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242;p68">
                <a:extLst>
                  <a:ext uri="{FF2B5EF4-FFF2-40B4-BE49-F238E27FC236}">
                    <a16:creationId xmlns:a16="http://schemas.microsoft.com/office/drawing/2014/main" id="{B5844EDC-81C6-2113-BBAF-73C7186F7492}"/>
                  </a:ext>
                </a:extLst>
              </p:cNvPr>
              <p:cNvSpPr/>
              <p:nvPr/>
            </p:nvSpPr>
            <p:spPr>
              <a:xfrm>
                <a:off x="2294616" y="2389654"/>
                <a:ext cx="195264" cy="2563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19" extrusionOk="0">
                    <a:moveTo>
                      <a:pt x="4583" y="1"/>
                    </a:moveTo>
                    <a:cubicBezTo>
                      <a:pt x="4578" y="1"/>
                      <a:pt x="4573" y="1"/>
                      <a:pt x="4567" y="2"/>
                    </a:cubicBezTo>
                    <a:cubicBezTo>
                      <a:pt x="3082" y="253"/>
                      <a:pt x="1598" y="399"/>
                      <a:pt x="116" y="447"/>
                    </a:cubicBezTo>
                    <a:lnTo>
                      <a:pt x="0" y="618"/>
                    </a:lnTo>
                    <a:cubicBezTo>
                      <a:pt x="1538" y="574"/>
                      <a:pt x="3075" y="428"/>
                      <a:pt x="4612" y="167"/>
                    </a:cubicBezTo>
                    <a:cubicBezTo>
                      <a:pt x="4715" y="150"/>
                      <a:pt x="4679" y="1"/>
                      <a:pt x="4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243;p68">
                <a:extLst>
                  <a:ext uri="{FF2B5EF4-FFF2-40B4-BE49-F238E27FC236}">
                    <a16:creationId xmlns:a16="http://schemas.microsoft.com/office/drawing/2014/main" id="{829568FB-1D3A-2390-03D4-284BD8F198F0}"/>
                  </a:ext>
                </a:extLst>
              </p:cNvPr>
              <p:cNvSpPr/>
              <p:nvPr/>
            </p:nvSpPr>
            <p:spPr>
              <a:xfrm>
                <a:off x="2251629" y="2528473"/>
                <a:ext cx="7123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804" extrusionOk="0">
                    <a:moveTo>
                      <a:pt x="171" y="0"/>
                    </a:moveTo>
                    <a:cubicBezTo>
                      <a:pt x="114" y="58"/>
                      <a:pt x="55" y="109"/>
                      <a:pt x="0" y="150"/>
                    </a:cubicBezTo>
                    <a:lnTo>
                      <a:pt x="0" y="4720"/>
                    </a:lnTo>
                    <a:cubicBezTo>
                      <a:pt x="0" y="4775"/>
                      <a:pt x="43" y="4803"/>
                      <a:pt x="86" y="4803"/>
                    </a:cubicBezTo>
                    <a:cubicBezTo>
                      <a:pt x="129" y="4803"/>
                      <a:pt x="171" y="4776"/>
                      <a:pt x="171" y="4720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244;p68">
                <a:extLst>
                  <a:ext uri="{FF2B5EF4-FFF2-40B4-BE49-F238E27FC236}">
                    <a16:creationId xmlns:a16="http://schemas.microsoft.com/office/drawing/2014/main" id="{87C374B5-C4C4-940E-E71C-5AA9FC8D34F1}"/>
                  </a:ext>
                </a:extLst>
              </p:cNvPr>
              <p:cNvSpPr/>
              <p:nvPr/>
            </p:nvSpPr>
            <p:spPr>
              <a:xfrm>
                <a:off x="2440143" y="2396570"/>
                <a:ext cx="92186" cy="208641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038" extrusionOk="0">
                    <a:moveTo>
                      <a:pt x="86" y="0"/>
                    </a:moveTo>
                    <a:cubicBezTo>
                      <a:pt x="43" y="0"/>
                      <a:pt x="1" y="28"/>
                      <a:pt x="2" y="83"/>
                    </a:cubicBezTo>
                    <a:cubicBezTo>
                      <a:pt x="24" y="1888"/>
                      <a:pt x="724" y="3768"/>
                      <a:pt x="2041" y="5014"/>
                    </a:cubicBezTo>
                    <a:cubicBezTo>
                      <a:pt x="2059" y="5031"/>
                      <a:pt x="2079" y="5038"/>
                      <a:pt x="2099" y="5038"/>
                    </a:cubicBezTo>
                    <a:cubicBezTo>
                      <a:pt x="2166" y="5038"/>
                      <a:pt x="2225" y="4951"/>
                      <a:pt x="2163" y="4892"/>
                    </a:cubicBezTo>
                    <a:cubicBezTo>
                      <a:pt x="878" y="3679"/>
                      <a:pt x="195" y="1842"/>
                      <a:pt x="173" y="83"/>
                    </a:cubicBez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245;p68">
                <a:extLst>
                  <a:ext uri="{FF2B5EF4-FFF2-40B4-BE49-F238E27FC236}">
                    <a16:creationId xmlns:a16="http://schemas.microsoft.com/office/drawing/2014/main" id="{0A75DB41-E427-FB0A-CF6F-A98BD8DF4B97}"/>
                  </a:ext>
                </a:extLst>
              </p:cNvPr>
              <p:cNvSpPr/>
              <p:nvPr/>
            </p:nvSpPr>
            <p:spPr>
              <a:xfrm>
                <a:off x="1919452" y="1961521"/>
                <a:ext cx="197335" cy="266329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31" extrusionOk="0">
                    <a:moveTo>
                      <a:pt x="3418" y="1"/>
                    </a:moveTo>
                    <a:cubicBezTo>
                      <a:pt x="3246" y="1"/>
                      <a:pt x="3076" y="89"/>
                      <a:pt x="2897" y="330"/>
                    </a:cubicBezTo>
                    <a:cubicBezTo>
                      <a:pt x="2393" y="1009"/>
                      <a:pt x="2076" y="1962"/>
                      <a:pt x="1704" y="2718"/>
                    </a:cubicBezTo>
                    <a:cubicBezTo>
                      <a:pt x="1220" y="3703"/>
                      <a:pt x="740" y="4692"/>
                      <a:pt x="278" y="5688"/>
                    </a:cubicBezTo>
                    <a:cubicBezTo>
                      <a:pt x="185" y="5890"/>
                      <a:pt x="94" y="6094"/>
                      <a:pt x="1" y="6296"/>
                    </a:cubicBezTo>
                    <a:lnTo>
                      <a:pt x="128" y="6431"/>
                    </a:lnTo>
                    <a:cubicBezTo>
                      <a:pt x="470" y="5684"/>
                      <a:pt x="817" y="4937"/>
                      <a:pt x="1174" y="4197"/>
                    </a:cubicBezTo>
                    <a:cubicBezTo>
                      <a:pt x="1716" y="3074"/>
                      <a:pt x="2268" y="1956"/>
                      <a:pt x="2830" y="843"/>
                    </a:cubicBezTo>
                    <a:cubicBezTo>
                      <a:pt x="3024" y="458"/>
                      <a:pt x="3115" y="323"/>
                      <a:pt x="3302" y="323"/>
                    </a:cubicBezTo>
                    <a:cubicBezTo>
                      <a:pt x="3440" y="323"/>
                      <a:pt x="3630" y="397"/>
                      <a:pt x="3951" y="499"/>
                    </a:cubicBezTo>
                    <a:cubicBezTo>
                      <a:pt x="4171" y="569"/>
                      <a:pt x="4405" y="658"/>
                      <a:pt x="4625" y="732"/>
                    </a:cubicBezTo>
                    <a:cubicBezTo>
                      <a:pt x="4635" y="735"/>
                      <a:pt x="4644" y="737"/>
                      <a:pt x="4653" y="737"/>
                    </a:cubicBezTo>
                    <a:cubicBezTo>
                      <a:pt x="4737" y="737"/>
                      <a:pt x="4764" y="599"/>
                      <a:pt x="4670" y="567"/>
                    </a:cubicBezTo>
                    <a:cubicBezTo>
                      <a:pt x="4159" y="393"/>
                      <a:pt x="3782" y="1"/>
                      <a:pt x="3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246;p68">
                <a:extLst>
                  <a:ext uri="{FF2B5EF4-FFF2-40B4-BE49-F238E27FC236}">
                    <a16:creationId xmlns:a16="http://schemas.microsoft.com/office/drawing/2014/main" id="{E6D28DBA-C1ED-EEF3-7E24-7104F4B1F1FD}"/>
                  </a:ext>
                </a:extLst>
              </p:cNvPr>
              <p:cNvSpPr/>
              <p:nvPr/>
            </p:nvSpPr>
            <p:spPr>
              <a:xfrm>
                <a:off x="2080881" y="1984837"/>
                <a:ext cx="249681" cy="10299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2487" extrusionOk="0">
                    <a:moveTo>
                      <a:pt x="750" y="0"/>
                    </a:moveTo>
                    <a:cubicBezTo>
                      <a:pt x="720" y="0"/>
                      <a:pt x="688" y="18"/>
                      <a:pt x="675" y="43"/>
                    </a:cubicBezTo>
                    <a:cubicBezTo>
                      <a:pt x="447" y="492"/>
                      <a:pt x="226" y="945"/>
                      <a:pt x="0" y="1397"/>
                    </a:cubicBezTo>
                    <a:cubicBezTo>
                      <a:pt x="49" y="1428"/>
                      <a:pt x="96" y="1459"/>
                      <a:pt x="139" y="1487"/>
                    </a:cubicBezTo>
                    <a:cubicBezTo>
                      <a:pt x="160" y="1447"/>
                      <a:pt x="355" y="1051"/>
                      <a:pt x="375" y="1011"/>
                    </a:cubicBezTo>
                    <a:cubicBezTo>
                      <a:pt x="470" y="818"/>
                      <a:pt x="681" y="344"/>
                      <a:pt x="831" y="284"/>
                    </a:cubicBezTo>
                    <a:cubicBezTo>
                      <a:pt x="841" y="280"/>
                      <a:pt x="855" y="278"/>
                      <a:pt x="873" y="278"/>
                    </a:cubicBezTo>
                    <a:cubicBezTo>
                      <a:pt x="1247" y="278"/>
                      <a:pt x="3198" y="1130"/>
                      <a:pt x="3866" y="1439"/>
                    </a:cubicBezTo>
                    <a:cubicBezTo>
                      <a:pt x="4459" y="1715"/>
                      <a:pt x="5512" y="2220"/>
                      <a:pt x="5861" y="2486"/>
                    </a:cubicBezTo>
                    <a:lnTo>
                      <a:pt x="6028" y="2347"/>
                    </a:lnTo>
                    <a:cubicBezTo>
                      <a:pt x="5871" y="2244"/>
                      <a:pt x="5524" y="2065"/>
                      <a:pt x="4775" y="1690"/>
                    </a:cubicBezTo>
                    <a:cubicBezTo>
                      <a:pt x="3478" y="1041"/>
                      <a:pt x="2140" y="486"/>
                      <a:pt x="772" y="4"/>
                    </a:cubicBezTo>
                    <a:cubicBezTo>
                      <a:pt x="765" y="1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247;p68">
                <a:extLst>
                  <a:ext uri="{FF2B5EF4-FFF2-40B4-BE49-F238E27FC236}">
                    <a16:creationId xmlns:a16="http://schemas.microsoft.com/office/drawing/2014/main" id="{F2CFA813-2E32-236E-0F3D-4D8C32E8CFF2}"/>
                  </a:ext>
                </a:extLst>
              </p:cNvPr>
              <p:cNvSpPr/>
              <p:nvPr/>
            </p:nvSpPr>
            <p:spPr>
              <a:xfrm>
                <a:off x="1781421" y="2385306"/>
                <a:ext cx="56405" cy="113804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748" extrusionOk="0">
                    <a:moveTo>
                      <a:pt x="986" y="0"/>
                    </a:moveTo>
                    <a:cubicBezTo>
                      <a:pt x="669" y="432"/>
                      <a:pt x="429" y="864"/>
                      <a:pt x="163" y="1329"/>
                    </a:cubicBezTo>
                    <a:cubicBezTo>
                      <a:pt x="65" y="1502"/>
                      <a:pt x="0" y="1623"/>
                      <a:pt x="15" y="1744"/>
                    </a:cubicBezTo>
                    <a:cubicBezTo>
                      <a:pt x="35" y="1919"/>
                      <a:pt x="337" y="2237"/>
                      <a:pt x="761" y="2285"/>
                    </a:cubicBezTo>
                    <a:cubicBezTo>
                      <a:pt x="830" y="2293"/>
                      <a:pt x="1095" y="2609"/>
                      <a:pt x="1254" y="2747"/>
                    </a:cubicBezTo>
                    <a:lnTo>
                      <a:pt x="1361" y="2549"/>
                    </a:lnTo>
                    <a:cubicBezTo>
                      <a:pt x="1277" y="2475"/>
                      <a:pt x="1051" y="2290"/>
                      <a:pt x="850" y="2178"/>
                    </a:cubicBezTo>
                    <a:cubicBezTo>
                      <a:pt x="559" y="2016"/>
                      <a:pt x="65" y="1848"/>
                      <a:pt x="204" y="1562"/>
                    </a:cubicBezTo>
                    <a:cubicBezTo>
                      <a:pt x="354" y="1255"/>
                      <a:pt x="785" y="693"/>
                      <a:pt x="916" y="494"/>
                    </a:cubicBezTo>
                    <a:cubicBezTo>
                      <a:pt x="995" y="375"/>
                      <a:pt x="1074" y="257"/>
                      <a:pt x="1153" y="138"/>
                    </a:cubicBezTo>
                    <a:cubicBezTo>
                      <a:pt x="1097" y="94"/>
                      <a:pt x="1042" y="48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248;p68">
                <a:extLst>
                  <a:ext uri="{FF2B5EF4-FFF2-40B4-BE49-F238E27FC236}">
                    <a16:creationId xmlns:a16="http://schemas.microsoft.com/office/drawing/2014/main" id="{E75CF13D-B3B6-CB30-8611-E2BC45943646}"/>
                  </a:ext>
                </a:extLst>
              </p:cNvPr>
              <p:cNvSpPr/>
              <p:nvPr/>
            </p:nvSpPr>
            <p:spPr>
              <a:xfrm>
                <a:off x="1928438" y="2033332"/>
                <a:ext cx="204127" cy="204044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27" extrusionOk="0">
                    <a:moveTo>
                      <a:pt x="3668" y="1"/>
                    </a:moveTo>
                    <a:cubicBezTo>
                      <a:pt x="3577" y="1"/>
                      <a:pt x="3488" y="43"/>
                      <a:pt x="3403" y="143"/>
                    </a:cubicBezTo>
                    <a:cubicBezTo>
                      <a:pt x="3001" y="613"/>
                      <a:pt x="2263" y="1678"/>
                      <a:pt x="1868" y="2216"/>
                    </a:cubicBezTo>
                    <a:cubicBezTo>
                      <a:pt x="1238" y="3072"/>
                      <a:pt x="613" y="3933"/>
                      <a:pt x="0" y="4803"/>
                    </a:cubicBezTo>
                    <a:lnTo>
                      <a:pt x="129" y="4927"/>
                    </a:lnTo>
                    <a:cubicBezTo>
                      <a:pt x="370" y="4582"/>
                      <a:pt x="611" y="4236"/>
                      <a:pt x="858" y="3894"/>
                    </a:cubicBezTo>
                    <a:cubicBezTo>
                      <a:pt x="1585" y="2882"/>
                      <a:pt x="2324" y="1878"/>
                      <a:pt x="3070" y="879"/>
                    </a:cubicBezTo>
                    <a:cubicBezTo>
                      <a:pt x="3323" y="541"/>
                      <a:pt x="3473" y="322"/>
                      <a:pt x="3665" y="322"/>
                    </a:cubicBezTo>
                    <a:cubicBezTo>
                      <a:pt x="3813" y="322"/>
                      <a:pt x="3987" y="452"/>
                      <a:pt x="4252" y="757"/>
                    </a:cubicBezTo>
                    <a:cubicBezTo>
                      <a:pt x="4427" y="851"/>
                      <a:pt x="4639" y="968"/>
                      <a:pt x="4816" y="1067"/>
                    </a:cubicBezTo>
                    <a:lnTo>
                      <a:pt x="4928" y="942"/>
                    </a:lnTo>
                    <a:cubicBezTo>
                      <a:pt x="4456" y="683"/>
                      <a:pt x="4038" y="1"/>
                      <a:pt x="3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249;p68">
                <a:extLst>
                  <a:ext uri="{FF2B5EF4-FFF2-40B4-BE49-F238E27FC236}">
                    <a16:creationId xmlns:a16="http://schemas.microsoft.com/office/drawing/2014/main" id="{818B8F8B-5588-95C7-604C-ED3140FC9B1B}"/>
                  </a:ext>
                </a:extLst>
              </p:cNvPr>
              <p:cNvSpPr/>
              <p:nvPr/>
            </p:nvSpPr>
            <p:spPr>
              <a:xfrm>
                <a:off x="2312341" y="2200808"/>
                <a:ext cx="79638" cy="170872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126" extrusionOk="0">
                    <a:moveTo>
                      <a:pt x="385" y="318"/>
                    </a:moveTo>
                    <a:cubicBezTo>
                      <a:pt x="436" y="318"/>
                      <a:pt x="481" y="385"/>
                      <a:pt x="607" y="484"/>
                    </a:cubicBezTo>
                    <a:cubicBezTo>
                      <a:pt x="761" y="606"/>
                      <a:pt x="910" y="733"/>
                      <a:pt x="1059" y="859"/>
                    </a:cubicBezTo>
                    <a:cubicBezTo>
                      <a:pt x="1210" y="985"/>
                      <a:pt x="1548" y="1168"/>
                      <a:pt x="1629" y="1347"/>
                    </a:cubicBezTo>
                    <a:cubicBezTo>
                      <a:pt x="1752" y="1620"/>
                      <a:pt x="1575" y="1796"/>
                      <a:pt x="1444" y="2026"/>
                    </a:cubicBezTo>
                    <a:cubicBezTo>
                      <a:pt x="1099" y="2627"/>
                      <a:pt x="738" y="3219"/>
                      <a:pt x="368" y="3805"/>
                    </a:cubicBezTo>
                    <a:lnTo>
                      <a:pt x="368" y="3805"/>
                    </a:lnTo>
                    <a:cubicBezTo>
                      <a:pt x="240" y="2991"/>
                      <a:pt x="225" y="2164"/>
                      <a:pt x="253" y="1341"/>
                    </a:cubicBezTo>
                    <a:cubicBezTo>
                      <a:pt x="259" y="1158"/>
                      <a:pt x="186" y="470"/>
                      <a:pt x="308" y="360"/>
                    </a:cubicBezTo>
                    <a:cubicBezTo>
                      <a:pt x="339" y="331"/>
                      <a:pt x="363" y="318"/>
                      <a:pt x="385" y="318"/>
                    </a:cubicBezTo>
                    <a:close/>
                    <a:moveTo>
                      <a:pt x="244" y="0"/>
                    </a:moveTo>
                    <a:cubicBezTo>
                      <a:pt x="201" y="0"/>
                      <a:pt x="163" y="31"/>
                      <a:pt x="159" y="84"/>
                    </a:cubicBezTo>
                    <a:cubicBezTo>
                      <a:pt x="47" y="1397"/>
                      <a:pt x="0" y="2734"/>
                      <a:pt x="234" y="4038"/>
                    </a:cubicBezTo>
                    <a:lnTo>
                      <a:pt x="234" y="4038"/>
                    </a:lnTo>
                    <a:cubicBezTo>
                      <a:pt x="234" y="4049"/>
                      <a:pt x="236" y="4060"/>
                      <a:pt x="240" y="4069"/>
                    </a:cubicBezTo>
                    <a:lnTo>
                      <a:pt x="240" y="4069"/>
                    </a:lnTo>
                    <a:cubicBezTo>
                      <a:pt x="250" y="4108"/>
                      <a:pt x="279" y="4125"/>
                      <a:pt x="311" y="4125"/>
                    </a:cubicBezTo>
                    <a:cubicBezTo>
                      <a:pt x="316" y="4125"/>
                      <a:pt x="321" y="4125"/>
                      <a:pt x="327" y="4124"/>
                    </a:cubicBezTo>
                    <a:lnTo>
                      <a:pt x="327" y="4124"/>
                    </a:lnTo>
                    <a:cubicBezTo>
                      <a:pt x="352" y="4123"/>
                      <a:pt x="378" y="4112"/>
                      <a:pt x="396" y="4084"/>
                    </a:cubicBezTo>
                    <a:cubicBezTo>
                      <a:pt x="745" y="3532"/>
                      <a:pt x="1088" y="2975"/>
                      <a:pt x="1418" y="2411"/>
                    </a:cubicBezTo>
                    <a:cubicBezTo>
                      <a:pt x="1548" y="2189"/>
                      <a:pt x="1838" y="1850"/>
                      <a:pt x="1883" y="1591"/>
                    </a:cubicBezTo>
                    <a:cubicBezTo>
                      <a:pt x="1922" y="1356"/>
                      <a:pt x="1822" y="1303"/>
                      <a:pt x="1655" y="1143"/>
                    </a:cubicBezTo>
                    <a:cubicBezTo>
                      <a:pt x="1238" y="739"/>
                      <a:pt x="758" y="385"/>
                      <a:pt x="305" y="23"/>
                    </a:cubicBezTo>
                    <a:cubicBezTo>
                      <a:pt x="286" y="7"/>
                      <a:pt x="264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250;p68">
                <a:extLst>
                  <a:ext uri="{FF2B5EF4-FFF2-40B4-BE49-F238E27FC236}">
                    <a16:creationId xmlns:a16="http://schemas.microsoft.com/office/drawing/2014/main" id="{57ABF5BB-0656-48BA-5489-045DBA90B930}"/>
                  </a:ext>
                </a:extLst>
              </p:cNvPr>
              <p:cNvSpPr/>
              <p:nvPr/>
            </p:nvSpPr>
            <p:spPr>
              <a:xfrm>
                <a:off x="2109374" y="2176043"/>
                <a:ext cx="171493" cy="137782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327" extrusionOk="0">
                    <a:moveTo>
                      <a:pt x="869" y="214"/>
                    </a:moveTo>
                    <a:cubicBezTo>
                      <a:pt x="1152" y="214"/>
                      <a:pt x="1662" y="670"/>
                      <a:pt x="1863" y="804"/>
                    </a:cubicBezTo>
                    <a:cubicBezTo>
                      <a:pt x="2308" y="1103"/>
                      <a:pt x="2746" y="1412"/>
                      <a:pt x="3177" y="1732"/>
                    </a:cubicBezTo>
                    <a:cubicBezTo>
                      <a:pt x="3487" y="1962"/>
                      <a:pt x="3978" y="2169"/>
                      <a:pt x="3836" y="2578"/>
                    </a:cubicBezTo>
                    <a:cubicBezTo>
                      <a:pt x="3774" y="2757"/>
                      <a:pt x="3574" y="2960"/>
                      <a:pt x="3455" y="3122"/>
                    </a:cubicBezTo>
                    <a:lnTo>
                      <a:pt x="3455" y="3122"/>
                    </a:lnTo>
                    <a:cubicBezTo>
                      <a:pt x="3430" y="3135"/>
                      <a:pt x="3400" y="3141"/>
                      <a:pt x="3367" y="3141"/>
                    </a:cubicBezTo>
                    <a:cubicBezTo>
                      <a:pt x="3083" y="3141"/>
                      <a:pt x="2562" y="2695"/>
                      <a:pt x="2413" y="2596"/>
                    </a:cubicBezTo>
                    <a:cubicBezTo>
                      <a:pt x="1963" y="2297"/>
                      <a:pt x="1521" y="1988"/>
                      <a:pt x="1087" y="1667"/>
                    </a:cubicBezTo>
                    <a:cubicBezTo>
                      <a:pt x="822" y="1472"/>
                      <a:pt x="206" y="1165"/>
                      <a:pt x="302" y="798"/>
                    </a:cubicBezTo>
                    <a:cubicBezTo>
                      <a:pt x="356" y="591"/>
                      <a:pt x="666" y="240"/>
                      <a:pt x="837" y="216"/>
                    </a:cubicBezTo>
                    <a:cubicBezTo>
                      <a:pt x="847" y="215"/>
                      <a:pt x="858" y="214"/>
                      <a:pt x="869" y="214"/>
                    </a:cubicBezTo>
                    <a:close/>
                    <a:moveTo>
                      <a:pt x="822" y="0"/>
                    </a:moveTo>
                    <a:cubicBezTo>
                      <a:pt x="749" y="0"/>
                      <a:pt x="674" y="23"/>
                      <a:pt x="596" y="81"/>
                    </a:cubicBezTo>
                    <a:cubicBezTo>
                      <a:pt x="448" y="189"/>
                      <a:pt x="141" y="621"/>
                      <a:pt x="91" y="800"/>
                    </a:cubicBezTo>
                    <a:cubicBezTo>
                      <a:pt x="0" y="1129"/>
                      <a:pt x="232" y="1231"/>
                      <a:pt x="483" y="1425"/>
                    </a:cubicBezTo>
                    <a:cubicBezTo>
                      <a:pt x="1143" y="1934"/>
                      <a:pt x="1824" y="2417"/>
                      <a:pt x="2521" y="2871"/>
                    </a:cubicBezTo>
                    <a:cubicBezTo>
                      <a:pt x="2747" y="3019"/>
                      <a:pt x="3057" y="3326"/>
                      <a:pt x="3346" y="3326"/>
                    </a:cubicBezTo>
                    <a:cubicBezTo>
                      <a:pt x="3418" y="3326"/>
                      <a:pt x="3489" y="3307"/>
                      <a:pt x="3557" y="3262"/>
                    </a:cubicBezTo>
                    <a:cubicBezTo>
                      <a:pt x="3567" y="3255"/>
                      <a:pt x="3575" y="3247"/>
                      <a:pt x="3581" y="3238"/>
                    </a:cubicBezTo>
                    <a:lnTo>
                      <a:pt x="3581" y="3238"/>
                    </a:lnTo>
                    <a:cubicBezTo>
                      <a:pt x="3583" y="3236"/>
                      <a:pt x="3585" y="3233"/>
                      <a:pt x="3587" y="3230"/>
                    </a:cubicBezTo>
                    <a:cubicBezTo>
                      <a:pt x="3736" y="3020"/>
                      <a:pt x="4073" y="2706"/>
                      <a:pt x="4104" y="2442"/>
                    </a:cubicBezTo>
                    <a:cubicBezTo>
                      <a:pt x="4141" y="2128"/>
                      <a:pt x="3751" y="1951"/>
                      <a:pt x="3527" y="1782"/>
                    </a:cubicBezTo>
                    <a:cubicBezTo>
                      <a:pt x="2835" y="1256"/>
                      <a:pt x="2122" y="758"/>
                      <a:pt x="1390" y="291"/>
                    </a:cubicBezTo>
                    <a:cubicBezTo>
                      <a:pt x="1198" y="168"/>
                      <a:pt x="1018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251;p68">
                <a:extLst>
                  <a:ext uri="{FF2B5EF4-FFF2-40B4-BE49-F238E27FC236}">
                    <a16:creationId xmlns:a16="http://schemas.microsoft.com/office/drawing/2014/main" id="{7DE07BC8-BFB7-A1A8-EC02-283FB54E15D5}"/>
                  </a:ext>
                </a:extLst>
              </p:cNvPr>
              <p:cNvSpPr/>
              <p:nvPr/>
            </p:nvSpPr>
            <p:spPr>
              <a:xfrm>
                <a:off x="1791816" y="908001"/>
                <a:ext cx="926790" cy="452110"/>
              </a:xfrm>
              <a:custGeom>
                <a:avLst/>
                <a:gdLst/>
                <a:ahLst/>
                <a:cxnLst/>
                <a:rect l="l" t="t" r="r" b="b"/>
                <a:pathLst>
                  <a:path w="22379" h="10917" extrusionOk="0">
                    <a:moveTo>
                      <a:pt x="5173" y="0"/>
                    </a:moveTo>
                    <a:cubicBezTo>
                      <a:pt x="5127" y="0"/>
                      <a:pt x="5097" y="44"/>
                      <a:pt x="5093" y="86"/>
                    </a:cubicBezTo>
                    <a:cubicBezTo>
                      <a:pt x="4923" y="1765"/>
                      <a:pt x="4336" y="3473"/>
                      <a:pt x="3577" y="4965"/>
                    </a:cubicBezTo>
                    <a:cubicBezTo>
                      <a:pt x="3264" y="5578"/>
                      <a:pt x="2909" y="6171"/>
                      <a:pt x="2506" y="6729"/>
                    </a:cubicBezTo>
                    <a:cubicBezTo>
                      <a:pt x="2184" y="7177"/>
                      <a:pt x="1626" y="7625"/>
                      <a:pt x="1364" y="8100"/>
                    </a:cubicBezTo>
                    <a:cubicBezTo>
                      <a:pt x="872" y="8988"/>
                      <a:pt x="864" y="10022"/>
                      <a:pt x="63" y="10772"/>
                    </a:cubicBezTo>
                    <a:cubicBezTo>
                      <a:pt x="0" y="10831"/>
                      <a:pt x="59" y="10917"/>
                      <a:pt x="127" y="10917"/>
                    </a:cubicBezTo>
                    <a:cubicBezTo>
                      <a:pt x="146" y="10917"/>
                      <a:pt x="166" y="10910"/>
                      <a:pt x="184" y="10893"/>
                    </a:cubicBezTo>
                    <a:cubicBezTo>
                      <a:pt x="1070" y="10063"/>
                      <a:pt x="1103" y="8767"/>
                      <a:pt x="1812" y="7862"/>
                    </a:cubicBezTo>
                    <a:cubicBezTo>
                      <a:pt x="2769" y="6642"/>
                      <a:pt x="3610" y="5441"/>
                      <a:pt x="4210" y="3996"/>
                    </a:cubicBezTo>
                    <a:cubicBezTo>
                      <a:pt x="4695" y="2828"/>
                      <a:pt x="5126" y="1556"/>
                      <a:pt x="5303" y="190"/>
                    </a:cubicBezTo>
                    <a:cubicBezTo>
                      <a:pt x="5339" y="177"/>
                      <a:pt x="5379" y="171"/>
                      <a:pt x="5423" y="171"/>
                    </a:cubicBezTo>
                    <a:cubicBezTo>
                      <a:pt x="5857" y="171"/>
                      <a:pt x="6631" y="766"/>
                      <a:pt x="6914" y="949"/>
                    </a:cubicBezTo>
                    <a:cubicBezTo>
                      <a:pt x="8280" y="1832"/>
                      <a:pt x="9417" y="2673"/>
                      <a:pt x="10992" y="3186"/>
                    </a:cubicBezTo>
                    <a:cubicBezTo>
                      <a:pt x="12603" y="3710"/>
                      <a:pt x="14315" y="3998"/>
                      <a:pt x="16015" y="3998"/>
                    </a:cubicBezTo>
                    <a:cubicBezTo>
                      <a:pt x="16256" y="3998"/>
                      <a:pt x="16497" y="3992"/>
                      <a:pt x="16738" y="3980"/>
                    </a:cubicBezTo>
                    <a:cubicBezTo>
                      <a:pt x="17202" y="3958"/>
                      <a:pt x="17633" y="3908"/>
                      <a:pt x="17932" y="3908"/>
                    </a:cubicBezTo>
                    <a:cubicBezTo>
                      <a:pt x="18098" y="3908"/>
                      <a:pt x="18224" y="3923"/>
                      <a:pt x="18291" y="3967"/>
                    </a:cubicBezTo>
                    <a:cubicBezTo>
                      <a:pt x="18420" y="4051"/>
                      <a:pt x="18657" y="4474"/>
                      <a:pt x="18889" y="4956"/>
                    </a:cubicBezTo>
                    <a:cubicBezTo>
                      <a:pt x="19374" y="5962"/>
                      <a:pt x="19964" y="6867"/>
                      <a:pt x="20572" y="7798"/>
                    </a:cubicBezTo>
                    <a:cubicBezTo>
                      <a:pt x="21210" y="8771"/>
                      <a:pt x="21305" y="10061"/>
                      <a:pt x="22194" y="10893"/>
                    </a:cubicBezTo>
                    <a:cubicBezTo>
                      <a:pt x="22212" y="10910"/>
                      <a:pt x="22232" y="10917"/>
                      <a:pt x="22251" y="10917"/>
                    </a:cubicBezTo>
                    <a:cubicBezTo>
                      <a:pt x="22318" y="10917"/>
                      <a:pt x="22378" y="10831"/>
                      <a:pt x="22315" y="10772"/>
                    </a:cubicBezTo>
                    <a:cubicBezTo>
                      <a:pt x="21530" y="10038"/>
                      <a:pt x="21447" y="9000"/>
                      <a:pt x="21011" y="8090"/>
                    </a:cubicBezTo>
                    <a:cubicBezTo>
                      <a:pt x="20682" y="7405"/>
                      <a:pt x="20068" y="6780"/>
                      <a:pt x="19685" y="6108"/>
                    </a:cubicBezTo>
                    <a:cubicBezTo>
                      <a:pt x="19237" y="5318"/>
                      <a:pt x="18851" y="4496"/>
                      <a:pt x="18494" y="3662"/>
                    </a:cubicBezTo>
                    <a:cubicBezTo>
                      <a:pt x="18482" y="3631"/>
                      <a:pt x="18449" y="3620"/>
                      <a:pt x="18419" y="3620"/>
                    </a:cubicBezTo>
                    <a:cubicBezTo>
                      <a:pt x="18412" y="3620"/>
                      <a:pt x="18404" y="3621"/>
                      <a:pt x="18397" y="3622"/>
                    </a:cubicBezTo>
                    <a:cubicBezTo>
                      <a:pt x="17583" y="3756"/>
                      <a:pt x="16742" y="3823"/>
                      <a:pt x="15895" y="3823"/>
                    </a:cubicBezTo>
                    <a:cubicBezTo>
                      <a:pt x="13484" y="3823"/>
                      <a:pt x="11018" y="3276"/>
                      <a:pt x="8940" y="2141"/>
                    </a:cubicBezTo>
                    <a:cubicBezTo>
                      <a:pt x="7755" y="1494"/>
                      <a:pt x="6616" y="96"/>
                      <a:pt x="5178" y="0"/>
                    </a:cubicBezTo>
                    <a:cubicBezTo>
                      <a:pt x="5176" y="0"/>
                      <a:pt x="5175" y="0"/>
                      <a:pt x="5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252;p68">
                <a:extLst>
                  <a:ext uri="{FF2B5EF4-FFF2-40B4-BE49-F238E27FC236}">
                    <a16:creationId xmlns:a16="http://schemas.microsoft.com/office/drawing/2014/main" id="{5288F3A7-C507-5AFB-2518-0039FFC0DDCC}"/>
                  </a:ext>
                </a:extLst>
              </p:cNvPr>
              <p:cNvSpPr/>
              <p:nvPr/>
            </p:nvSpPr>
            <p:spPr>
              <a:xfrm>
                <a:off x="2619007" y="942747"/>
                <a:ext cx="150372" cy="12954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28" extrusionOk="0">
                    <a:moveTo>
                      <a:pt x="2685" y="144"/>
                    </a:moveTo>
                    <a:cubicBezTo>
                      <a:pt x="3089" y="144"/>
                      <a:pt x="3317" y="615"/>
                      <a:pt x="3303" y="1039"/>
                    </a:cubicBezTo>
                    <a:cubicBezTo>
                      <a:pt x="3288" y="1454"/>
                      <a:pt x="3143" y="1881"/>
                      <a:pt x="2947" y="2245"/>
                    </a:cubicBezTo>
                    <a:cubicBezTo>
                      <a:pt x="2733" y="2643"/>
                      <a:pt x="2499" y="2909"/>
                      <a:pt x="2108" y="2909"/>
                    </a:cubicBezTo>
                    <a:cubicBezTo>
                      <a:pt x="2010" y="2909"/>
                      <a:pt x="1901" y="2892"/>
                      <a:pt x="1781" y="2857"/>
                    </a:cubicBezTo>
                    <a:cubicBezTo>
                      <a:pt x="1079" y="2647"/>
                      <a:pt x="302" y="2094"/>
                      <a:pt x="242" y="1295"/>
                    </a:cubicBezTo>
                    <a:cubicBezTo>
                      <a:pt x="201" y="744"/>
                      <a:pt x="557" y="525"/>
                      <a:pt x="974" y="525"/>
                    </a:cubicBezTo>
                    <a:cubicBezTo>
                      <a:pt x="1252" y="525"/>
                      <a:pt x="1559" y="623"/>
                      <a:pt x="1791" y="785"/>
                    </a:cubicBezTo>
                    <a:cubicBezTo>
                      <a:pt x="1806" y="795"/>
                      <a:pt x="1822" y="800"/>
                      <a:pt x="1836" y="800"/>
                    </a:cubicBezTo>
                    <a:cubicBezTo>
                      <a:pt x="1844" y="800"/>
                      <a:pt x="1853" y="798"/>
                      <a:pt x="1860" y="795"/>
                    </a:cubicBezTo>
                    <a:lnTo>
                      <a:pt x="1860" y="795"/>
                    </a:lnTo>
                    <a:cubicBezTo>
                      <a:pt x="1879" y="790"/>
                      <a:pt x="1897" y="777"/>
                      <a:pt x="1908" y="753"/>
                    </a:cubicBezTo>
                    <a:cubicBezTo>
                      <a:pt x="2000" y="564"/>
                      <a:pt x="2146" y="359"/>
                      <a:pt x="2330" y="252"/>
                    </a:cubicBezTo>
                    <a:cubicBezTo>
                      <a:pt x="2460" y="177"/>
                      <a:pt x="2578" y="144"/>
                      <a:pt x="2685" y="144"/>
                    </a:cubicBezTo>
                    <a:close/>
                    <a:moveTo>
                      <a:pt x="2753" y="0"/>
                    </a:moveTo>
                    <a:cubicBezTo>
                      <a:pt x="2398" y="0"/>
                      <a:pt x="2007" y="240"/>
                      <a:pt x="1802" y="587"/>
                    </a:cubicBezTo>
                    <a:lnTo>
                      <a:pt x="1802" y="587"/>
                    </a:lnTo>
                    <a:cubicBezTo>
                      <a:pt x="1553" y="436"/>
                      <a:pt x="1242" y="343"/>
                      <a:pt x="952" y="343"/>
                    </a:cubicBezTo>
                    <a:cubicBezTo>
                      <a:pt x="504" y="343"/>
                      <a:pt x="108" y="564"/>
                      <a:pt x="69" y="1130"/>
                    </a:cubicBezTo>
                    <a:cubicBezTo>
                      <a:pt x="1" y="2139"/>
                      <a:pt x="1201" y="3128"/>
                      <a:pt x="2172" y="3128"/>
                    </a:cubicBezTo>
                    <a:cubicBezTo>
                      <a:pt x="2191" y="3128"/>
                      <a:pt x="2211" y="3127"/>
                      <a:pt x="2230" y="3126"/>
                    </a:cubicBezTo>
                    <a:cubicBezTo>
                      <a:pt x="3136" y="3089"/>
                      <a:pt x="3631" y="1295"/>
                      <a:pt x="3433" y="580"/>
                    </a:cubicBezTo>
                    <a:cubicBezTo>
                      <a:pt x="3320" y="168"/>
                      <a:pt x="3049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253;p68">
                <a:extLst>
                  <a:ext uri="{FF2B5EF4-FFF2-40B4-BE49-F238E27FC236}">
                    <a16:creationId xmlns:a16="http://schemas.microsoft.com/office/drawing/2014/main" id="{2FB5571C-56A9-0E81-045B-DC418227F59F}"/>
                  </a:ext>
                </a:extLst>
              </p:cNvPr>
              <p:cNvSpPr/>
              <p:nvPr/>
            </p:nvSpPr>
            <p:spPr>
              <a:xfrm>
                <a:off x="1973206" y="3056993"/>
                <a:ext cx="16607" cy="11566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793" extrusionOk="0">
                    <a:moveTo>
                      <a:pt x="87" y="1"/>
                    </a:moveTo>
                    <a:lnTo>
                      <a:pt x="0" y="483"/>
                    </a:lnTo>
                    <a:cubicBezTo>
                      <a:pt x="200" y="2252"/>
                      <a:pt x="400" y="2792"/>
                      <a:pt x="400" y="2792"/>
                    </a:cubicBezTo>
                    <a:cubicBezTo>
                      <a:pt x="208" y="1477"/>
                      <a:pt x="87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254;p68">
                <a:extLst>
                  <a:ext uri="{FF2B5EF4-FFF2-40B4-BE49-F238E27FC236}">
                    <a16:creationId xmlns:a16="http://schemas.microsoft.com/office/drawing/2014/main" id="{38F58DDE-222C-6C64-1E27-6EEACCEEA381}"/>
                  </a:ext>
                </a:extLst>
              </p:cNvPr>
              <p:cNvSpPr/>
              <p:nvPr/>
            </p:nvSpPr>
            <p:spPr>
              <a:xfrm>
                <a:off x="2337562" y="3009119"/>
                <a:ext cx="157371" cy="227732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499" extrusionOk="0">
                    <a:moveTo>
                      <a:pt x="3800" y="1"/>
                    </a:moveTo>
                    <a:lnTo>
                      <a:pt x="3800" y="1"/>
                    </a:lnTo>
                    <a:cubicBezTo>
                      <a:pt x="3172" y="71"/>
                      <a:pt x="2545" y="114"/>
                      <a:pt x="1898" y="155"/>
                    </a:cubicBezTo>
                    <a:cubicBezTo>
                      <a:pt x="1527" y="178"/>
                      <a:pt x="275" y="200"/>
                      <a:pt x="136" y="388"/>
                    </a:cubicBezTo>
                    <a:cubicBezTo>
                      <a:pt x="1" y="570"/>
                      <a:pt x="279" y="1475"/>
                      <a:pt x="326" y="1758"/>
                    </a:cubicBezTo>
                    <a:cubicBezTo>
                      <a:pt x="499" y="2809"/>
                      <a:pt x="674" y="3861"/>
                      <a:pt x="850" y="4913"/>
                    </a:cubicBezTo>
                    <a:cubicBezTo>
                      <a:pt x="883" y="5108"/>
                      <a:pt x="915" y="5303"/>
                      <a:pt x="947" y="5498"/>
                    </a:cubicBezTo>
                    <a:lnTo>
                      <a:pt x="1067" y="5170"/>
                    </a:lnTo>
                    <a:cubicBezTo>
                      <a:pt x="1049" y="5069"/>
                      <a:pt x="1033" y="4968"/>
                      <a:pt x="1015" y="4867"/>
                    </a:cubicBezTo>
                    <a:cubicBezTo>
                      <a:pt x="870" y="4003"/>
                      <a:pt x="252" y="671"/>
                      <a:pt x="510" y="525"/>
                    </a:cubicBezTo>
                    <a:cubicBezTo>
                      <a:pt x="858" y="329"/>
                      <a:pt x="2634" y="339"/>
                      <a:pt x="3274" y="263"/>
                    </a:cubicBezTo>
                    <a:cubicBezTo>
                      <a:pt x="3409" y="247"/>
                      <a:pt x="3543" y="227"/>
                      <a:pt x="3678" y="209"/>
                    </a:cubicBezTo>
                    <a:cubicBezTo>
                      <a:pt x="3718" y="138"/>
                      <a:pt x="3758" y="69"/>
                      <a:pt x="3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255;p68">
                <a:extLst>
                  <a:ext uri="{FF2B5EF4-FFF2-40B4-BE49-F238E27FC236}">
                    <a16:creationId xmlns:a16="http://schemas.microsoft.com/office/drawing/2014/main" id="{21A958F0-E34E-EF76-6BC2-B2B0BE38F878}"/>
                  </a:ext>
                </a:extLst>
              </p:cNvPr>
              <p:cNvSpPr/>
              <p:nvPr/>
            </p:nvSpPr>
            <p:spPr>
              <a:xfrm>
                <a:off x="2241317" y="3711658"/>
                <a:ext cx="398355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9027" extrusionOk="0">
                    <a:moveTo>
                      <a:pt x="4805" y="1"/>
                    </a:moveTo>
                    <a:cubicBezTo>
                      <a:pt x="4687" y="39"/>
                      <a:pt x="4598" y="85"/>
                      <a:pt x="4558" y="144"/>
                    </a:cubicBezTo>
                    <a:cubicBezTo>
                      <a:pt x="4397" y="385"/>
                      <a:pt x="4661" y="2209"/>
                      <a:pt x="4704" y="2726"/>
                    </a:cubicBezTo>
                    <a:cubicBezTo>
                      <a:pt x="4766" y="3469"/>
                      <a:pt x="5017" y="4094"/>
                      <a:pt x="4508" y="4636"/>
                    </a:cubicBezTo>
                    <a:cubicBezTo>
                      <a:pt x="4160" y="5005"/>
                      <a:pt x="3641" y="5317"/>
                      <a:pt x="3176" y="5517"/>
                    </a:cubicBezTo>
                    <a:cubicBezTo>
                      <a:pt x="1552" y="6215"/>
                      <a:pt x="0" y="6552"/>
                      <a:pt x="27" y="8635"/>
                    </a:cubicBezTo>
                    <a:cubicBezTo>
                      <a:pt x="28" y="8669"/>
                      <a:pt x="53" y="8712"/>
                      <a:pt x="90" y="8717"/>
                    </a:cubicBezTo>
                    <a:cubicBezTo>
                      <a:pt x="1568" y="8929"/>
                      <a:pt x="3067" y="9027"/>
                      <a:pt x="4566" y="9027"/>
                    </a:cubicBezTo>
                    <a:cubicBezTo>
                      <a:pt x="6169" y="9027"/>
                      <a:pt x="7772" y="8915"/>
                      <a:pt x="9353" y="8712"/>
                    </a:cubicBezTo>
                    <a:cubicBezTo>
                      <a:pt x="9387" y="8708"/>
                      <a:pt x="9430" y="8689"/>
                      <a:pt x="9436" y="8649"/>
                    </a:cubicBezTo>
                    <a:cubicBezTo>
                      <a:pt x="9618" y="7325"/>
                      <a:pt x="9591" y="5980"/>
                      <a:pt x="9451" y="4652"/>
                    </a:cubicBezTo>
                    <a:cubicBezTo>
                      <a:pt x="9496" y="4131"/>
                      <a:pt x="9534" y="3609"/>
                      <a:pt x="9568" y="3087"/>
                    </a:cubicBezTo>
                    <a:cubicBezTo>
                      <a:pt x="9519" y="3074"/>
                      <a:pt x="9473" y="3062"/>
                      <a:pt x="9430" y="3050"/>
                    </a:cubicBezTo>
                    <a:cubicBezTo>
                      <a:pt x="9385" y="3588"/>
                      <a:pt x="9326" y="4124"/>
                      <a:pt x="9279" y="4652"/>
                    </a:cubicBezTo>
                    <a:cubicBezTo>
                      <a:pt x="9347" y="5299"/>
                      <a:pt x="9436" y="6158"/>
                      <a:pt x="9437" y="6945"/>
                    </a:cubicBezTo>
                    <a:cubicBezTo>
                      <a:pt x="9439" y="7397"/>
                      <a:pt x="9379" y="8460"/>
                      <a:pt x="9163" y="8546"/>
                    </a:cubicBezTo>
                    <a:cubicBezTo>
                      <a:pt x="8974" y="8621"/>
                      <a:pt x="8458" y="8642"/>
                      <a:pt x="8258" y="8660"/>
                    </a:cubicBezTo>
                    <a:cubicBezTo>
                      <a:pt x="7489" y="8731"/>
                      <a:pt x="6720" y="8783"/>
                      <a:pt x="5949" y="8813"/>
                    </a:cubicBezTo>
                    <a:cubicBezTo>
                      <a:pt x="5418" y="8834"/>
                      <a:pt x="4887" y="8845"/>
                      <a:pt x="4356" y="8845"/>
                    </a:cubicBezTo>
                    <a:cubicBezTo>
                      <a:pt x="4010" y="8845"/>
                      <a:pt x="3664" y="8840"/>
                      <a:pt x="3318" y="8830"/>
                    </a:cubicBezTo>
                    <a:cubicBezTo>
                      <a:pt x="2776" y="8814"/>
                      <a:pt x="228" y="8834"/>
                      <a:pt x="195" y="8373"/>
                    </a:cubicBezTo>
                    <a:cubicBezTo>
                      <a:pt x="156" y="6859"/>
                      <a:pt x="1697" y="6226"/>
                      <a:pt x="2450" y="5938"/>
                    </a:cubicBezTo>
                    <a:cubicBezTo>
                      <a:pt x="2765" y="5818"/>
                      <a:pt x="3114" y="5752"/>
                      <a:pt x="3417" y="5608"/>
                    </a:cubicBezTo>
                    <a:cubicBezTo>
                      <a:pt x="3864" y="5395"/>
                      <a:pt x="4835" y="4871"/>
                      <a:pt x="5005" y="4402"/>
                    </a:cubicBezTo>
                    <a:cubicBezTo>
                      <a:pt x="5207" y="3848"/>
                      <a:pt x="4634" y="543"/>
                      <a:pt x="4698" y="429"/>
                    </a:cubicBezTo>
                    <a:cubicBezTo>
                      <a:pt x="4749" y="338"/>
                      <a:pt x="4825" y="273"/>
                      <a:pt x="4916" y="222"/>
                    </a:cubicBezTo>
                    <a:cubicBezTo>
                      <a:pt x="4874" y="142"/>
                      <a:pt x="4837" y="67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256;p68">
                <a:extLst>
                  <a:ext uri="{FF2B5EF4-FFF2-40B4-BE49-F238E27FC236}">
                    <a16:creationId xmlns:a16="http://schemas.microsoft.com/office/drawing/2014/main" id="{817A45E4-7B37-0128-C4CE-5311CA2A2A01}"/>
                  </a:ext>
                </a:extLst>
              </p:cNvPr>
              <p:cNvSpPr/>
              <p:nvPr/>
            </p:nvSpPr>
            <p:spPr>
              <a:xfrm>
                <a:off x="2849224" y="2874524"/>
                <a:ext cx="27830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33" extrusionOk="0">
                    <a:moveTo>
                      <a:pt x="125" y="0"/>
                    </a:moveTo>
                    <a:lnTo>
                      <a:pt x="1" y="156"/>
                    </a:lnTo>
                    <a:cubicBezTo>
                      <a:pt x="227" y="173"/>
                      <a:pt x="450" y="197"/>
                      <a:pt x="671" y="232"/>
                    </a:cubicBezTo>
                    <a:lnTo>
                      <a:pt x="626" y="59"/>
                    </a:lnTo>
                    <a:cubicBezTo>
                      <a:pt x="461" y="34"/>
                      <a:pt x="292" y="16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257;p68">
                <a:extLst>
                  <a:ext uri="{FF2B5EF4-FFF2-40B4-BE49-F238E27FC236}">
                    <a16:creationId xmlns:a16="http://schemas.microsoft.com/office/drawing/2014/main" id="{FC101A74-543B-DDE1-590E-F5F37EE3F868}"/>
                  </a:ext>
                </a:extLst>
              </p:cNvPr>
              <p:cNvSpPr/>
              <p:nvPr/>
            </p:nvSpPr>
            <p:spPr>
              <a:xfrm>
                <a:off x="2412810" y="2884215"/>
                <a:ext cx="780974" cy="972510"/>
              </a:xfrm>
              <a:custGeom>
                <a:avLst/>
                <a:gdLst/>
                <a:ahLst/>
                <a:cxnLst/>
                <a:rect l="l" t="t" r="r" b="b"/>
                <a:pathLst>
                  <a:path w="18858" h="23483" extrusionOk="0">
                    <a:moveTo>
                      <a:pt x="11982" y="1"/>
                    </a:moveTo>
                    <a:lnTo>
                      <a:pt x="11982" y="170"/>
                    </a:lnTo>
                    <a:cubicBezTo>
                      <a:pt x="12738" y="385"/>
                      <a:pt x="13449" y="745"/>
                      <a:pt x="14078" y="1319"/>
                    </a:cubicBezTo>
                    <a:cubicBezTo>
                      <a:pt x="16013" y="3086"/>
                      <a:pt x="16706" y="5979"/>
                      <a:pt x="17340" y="8425"/>
                    </a:cubicBezTo>
                    <a:cubicBezTo>
                      <a:pt x="17981" y="10899"/>
                      <a:pt x="18463" y="13452"/>
                      <a:pt x="18598" y="16008"/>
                    </a:cubicBezTo>
                    <a:cubicBezTo>
                      <a:pt x="18703" y="17985"/>
                      <a:pt x="18723" y="20062"/>
                      <a:pt x="16932" y="21292"/>
                    </a:cubicBezTo>
                    <a:cubicBezTo>
                      <a:pt x="15090" y="22557"/>
                      <a:pt x="12624" y="22992"/>
                      <a:pt x="10447" y="23212"/>
                    </a:cubicBezTo>
                    <a:cubicBezTo>
                      <a:pt x="9820" y="23275"/>
                      <a:pt x="9188" y="23310"/>
                      <a:pt x="8557" y="23310"/>
                    </a:cubicBezTo>
                    <a:cubicBezTo>
                      <a:pt x="6794" y="23310"/>
                      <a:pt x="5038" y="23034"/>
                      <a:pt x="3411" y="22315"/>
                    </a:cubicBezTo>
                    <a:cubicBezTo>
                      <a:pt x="2263" y="21808"/>
                      <a:pt x="1099" y="21021"/>
                      <a:pt x="649" y="19779"/>
                    </a:cubicBezTo>
                    <a:cubicBezTo>
                      <a:pt x="395" y="19078"/>
                      <a:pt x="332" y="18255"/>
                      <a:pt x="299" y="17519"/>
                    </a:cubicBezTo>
                    <a:cubicBezTo>
                      <a:pt x="201" y="15233"/>
                      <a:pt x="295" y="12924"/>
                      <a:pt x="490" y="10645"/>
                    </a:cubicBezTo>
                    <a:cubicBezTo>
                      <a:pt x="711" y="8055"/>
                      <a:pt x="957" y="5141"/>
                      <a:pt x="2204" y="2806"/>
                    </a:cubicBezTo>
                    <a:cubicBezTo>
                      <a:pt x="2830" y="1803"/>
                      <a:pt x="3820" y="1140"/>
                      <a:pt x="4931" y="702"/>
                    </a:cubicBezTo>
                    <a:lnTo>
                      <a:pt x="4973" y="502"/>
                    </a:lnTo>
                    <a:lnTo>
                      <a:pt x="4973" y="502"/>
                    </a:lnTo>
                    <a:cubicBezTo>
                      <a:pt x="3785" y="954"/>
                      <a:pt x="2723" y="1649"/>
                      <a:pt x="2056" y="2720"/>
                    </a:cubicBezTo>
                    <a:cubicBezTo>
                      <a:pt x="863" y="4953"/>
                      <a:pt x="601" y="7681"/>
                      <a:pt x="361" y="10164"/>
                    </a:cubicBezTo>
                    <a:cubicBezTo>
                      <a:pt x="117" y="12698"/>
                      <a:pt x="1" y="15288"/>
                      <a:pt x="143" y="17831"/>
                    </a:cubicBezTo>
                    <a:cubicBezTo>
                      <a:pt x="246" y="19657"/>
                      <a:pt x="664" y="20915"/>
                      <a:pt x="2297" y="21936"/>
                    </a:cubicBezTo>
                    <a:cubicBezTo>
                      <a:pt x="4133" y="23083"/>
                      <a:pt x="6349" y="23483"/>
                      <a:pt x="8511" y="23483"/>
                    </a:cubicBezTo>
                    <a:cubicBezTo>
                      <a:pt x="9042" y="23483"/>
                      <a:pt x="9569" y="23459"/>
                      <a:pt x="10086" y="23416"/>
                    </a:cubicBezTo>
                    <a:cubicBezTo>
                      <a:pt x="12336" y="23229"/>
                      <a:pt x="14801" y="22810"/>
                      <a:pt x="16755" y="21609"/>
                    </a:cubicBezTo>
                    <a:cubicBezTo>
                      <a:pt x="18370" y="20617"/>
                      <a:pt x="18759" y="19217"/>
                      <a:pt x="18798" y="17408"/>
                    </a:cubicBezTo>
                    <a:cubicBezTo>
                      <a:pt x="18858" y="14606"/>
                      <a:pt x="18329" y="11750"/>
                      <a:pt x="17670" y="9039"/>
                    </a:cubicBezTo>
                    <a:cubicBezTo>
                      <a:pt x="17044" y="6464"/>
                      <a:pt x="16350" y="3385"/>
                      <a:pt x="14432" y="1424"/>
                    </a:cubicBezTo>
                    <a:cubicBezTo>
                      <a:pt x="13716" y="693"/>
                      <a:pt x="12881" y="252"/>
                      <a:pt x="11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6258;p68">
                <a:extLst>
                  <a:ext uri="{FF2B5EF4-FFF2-40B4-BE49-F238E27FC236}">
                    <a16:creationId xmlns:a16="http://schemas.microsoft.com/office/drawing/2014/main" id="{4E845B45-4F3E-38BF-7797-1ECE0FC59A1F}"/>
                  </a:ext>
                </a:extLst>
              </p:cNvPr>
              <p:cNvSpPr/>
              <p:nvPr/>
            </p:nvSpPr>
            <p:spPr>
              <a:xfrm>
                <a:off x="2605879" y="2837045"/>
                <a:ext cx="53423" cy="11504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778" extrusionOk="0">
                    <a:moveTo>
                      <a:pt x="1183" y="1"/>
                    </a:moveTo>
                    <a:cubicBezTo>
                      <a:pt x="1022" y="137"/>
                      <a:pt x="879" y="299"/>
                      <a:pt x="760" y="499"/>
                    </a:cubicBezTo>
                    <a:cubicBezTo>
                      <a:pt x="509" y="921"/>
                      <a:pt x="0" y="1965"/>
                      <a:pt x="203" y="2446"/>
                    </a:cubicBezTo>
                    <a:cubicBezTo>
                      <a:pt x="203" y="2466"/>
                      <a:pt x="212" y="2485"/>
                      <a:pt x="232" y="2499"/>
                    </a:cubicBezTo>
                    <a:cubicBezTo>
                      <a:pt x="242" y="2510"/>
                      <a:pt x="254" y="2518"/>
                      <a:pt x="268" y="2520"/>
                    </a:cubicBezTo>
                    <a:cubicBezTo>
                      <a:pt x="448" y="2605"/>
                      <a:pt x="670" y="2777"/>
                      <a:pt x="870" y="2777"/>
                    </a:cubicBezTo>
                    <a:cubicBezTo>
                      <a:pt x="944" y="2777"/>
                      <a:pt x="1015" y="2754"/>
                      <a:pt x="1080" y="2692"/>
                    </a:cubicBezTo>
                    <a:cubicBezTo>
                      <a:pt x="1169" y="2608"/>
                      <a:pt x="1283" y="1236"/>
                      <a:pt x="1251" y="1236"/>
                    </a:cubicBezTo>
                    <a:lnTo>
                      <a:pt x="1251" y="1236"/>
                    </a:lnTo>
                    <a:cubicBezTo>
                      <a:pt x="1250" y="1236"/>
                      <a:pt x="1248" y="1238"/>
                      <a:pt x="1246" y="1244"/>
                    </a:cubicBezTo>
                    <a:cubicBezTo>
                      <a:pt x="1259" y="1206"/>
                      <a:pt x="1274" y="1173"/>
                      <a:pt x="1289" y="1138"/>
                    </a:cubicBezTo>
                    <a:lnTo>
                      <a:pt x="1287" y="1137"/>
                    </a:lnTo>
                    <a:cubicBezTo>
                      <a:pt x="1279" y="1044"/>
                      <a:pt x="1265" y="890"/>
                      <a:pt x="1249" y="717"/>
                    </a:cubicBezTo>
                    <a:cubicBezTo>
                      <a:pt x="1230" y="756"/>
                      <a:pt x="1211" y="795"/>
                      <a:pt x="1192" y="839"/>
                    </a:cubicBezTo>
                    <a:cubicBezTo>
                      <a:pt x="1016" y="1246"/>
                      <a:pt x="1069" y="1669"/>
                      <a:pt x="1025" y="2135"/>
                    </a:cubicBezTo>
                    <a:cubicBezTo>
                      <a:pt x="996" y="2446"/>
                      <a:pt x="958" y="2558"/>
                      <a:pt x="844" y="2558"/>
                    </a:cubicBezTo>
                    <a:cubicBezTo>
                      <a:pt x="748" y="2558"/>
                      <a:pt x="599" y="2480"/>
                      <a:pt x="358" y="2373"/>
                    </a:cubicBezTo>
                    <a:cubicBezTo>
                      <a:pt x="249" y="2106"/>
                      <a:pt x="564" y="1407"/>
                      <a:pt x="652" y="1169"/>
                    </a:cubicBezTo>
                    <a:cubicBezTo>
                      <a:pt x="784" y="812"/>
                      <a:pt x="975" y="524"/>
                      <a:pt x="1210" y="292"/>
                    </a:cubicBezTo>
                    <a:cubicBezTo>
                      <a:pt x="1200" y="188"/>
                      <a:pt x="1190" y="90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6259;p68">
                <a:extLst>
                  <a:ext uri="{FF2B5EF4-FFF2-40B4-BE49-F238E27FC236}">
                    <a16:creationId xmlns:a16="http://schemas.microsoft.com/office/drawing/2014/main" id="{77B56DBD-DED6-8F82-8DE8-2B7760E0001D}"/>
                  </a:ext>
                </a:extLst>
              </p:cNvPr>
              <p:cNvSpPr/>
              <p:nvPr/>
            </p:nvSpPr>
            <p:spPr>
              <a:xfrm>
                <a:off x="2865997" y="2810458"/>
                <a:ext cx="48536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370" extrusionOk="0">
                    <a:moveTo>
                      <a:pt x="158" y="1"/>
                    </a:moveTo>
                    <a:cubicBezTo>
                      <a:pt x="156" y="99"/>
                      <a:pt x="145" y="216"/>
                      <a:pt x="129" y="337"/>
                    </a:cubicBezTo>
                    <a:cubicBezTo>
                      <a:pt x="684" y="894"/>
                      <a:pt x="1078" y="1910"/>
                      <a:pt x="985" y="2088"/>
                    </a:cubicBezTo>
                    <a:cubicBezTo>
                      <a:pt x="962" y="2133"/>
                      <a:pt x="908" y="2150"/>
                      <a:pt x="843" y="2150"/>
                    </a:cubicBezTo>
                    <a:cubicBezTo>
                      <a:pt x="674" y="2150"/>
                      <a:pt x="422" y="2035"/>
                      <a:pt x="396" y="1980"/>
                    </a:cubicBezTo>
                    <a:cubicBezTo>
                      <a:pt x="359" y="1899"/>
                      <a:pt x="280" y="1660"/>
                      <a:pt x="266" y="1524"/>
                    </a:cubicBezTo>
                    <a:cubicBezTo>
                      <a:pt x="239" y="1261"/>
                      <a:pt x="184" y="983"/>
                      <a:pt x="64" y="742"/>
                    </a:cubicBezTo>
                    <a:cubicBezTo>
                      <a:pt x="40" y="868"/>
                      <a:pt x="17" y="980"/>
                      <a:pt x="1" y="1058"/>
                    </a:cubicBezTo>
                    <a:cubicBezTo>
                      <a:pt x="114" y="1413"/>
                      <a:pt x="76" y="1854"/>
                      <a:pt x="293" y="2115"/>
                    </a:cubicBezTo>
                    <a:cubicBezTo>
                      <a:pt x="409" y="2252"/>
                      <a:pt x="677" y="2369"/>
                      <a:pt x="899" y="2369"/>
                    </a:cubicBezTo>
                    <a:cubicBezTo>
                      <a:pt x="986" y="2369"/>
                      <a:pt x="1066" y="2351"/>
                      <a:pt x="1126" y="2309"/>
                    </a:cubicBezTo>
                    <a:cubicBezTo>
                      <a:pt x="1161" y="2285"/>
                      <a:pt x="1172" y="2253"/>
                      <a:pt x="1165" y="2212"/>
                    </a:cubicBezTo>
                    <a:cubicBezTo>
                      <a:pt x="1058" y="1475"/>
                      <a:pt x="787" y="509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6260;p68">
                <a:extLst>
                  <a:ext uri="{FF2B5EF4-FFF2-40B4-BE49-F238E27FC236}">
                    <a16:creationId xmlns:a16="http://schemas.microsoft.com/office/drawing/2014/main" id="{1064D37D-B6E3-D83E-D9DD-ABD0A4C4605A}"/>
                  </a:ext>
                </a:extLst>
              </p:cNvPr>
              <p:cNvSpPr/>
              <p:nvPr/>
            </p:nvSpPr>
            <p:spPr>
              <a:xfrm>
                <a:off x="2615653" y="2718312"/>
                <a:ext cx="63901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4014" extrusionOk="0">
                    <a:moveTo>
                      <a:pt x="1273" y="0"/>
                    </a:moveTo>
                    <a:cubicBezTo>
                      <a:pt x="618" y="926"/>
                      <a:pt x="128" y="2194"/>
                      <a:pt x="30" y="3325"/>
                    </a:cubicBezTo>
                    <a:cubicBezTo>
                      <a:pt x="0" y="3668"/>
                      <a:pt x="68" y="3972"/>
                      <a:pt x="330" y="4014"/>
                    </a:cubicBezTo>
                    <a:lnTo>
                      <a:pt x="421" y="3845"/>
                    </a:lnTo>
                    <a:cubicBezTo>
                      <a:pt x="53" y="3735"/>
                      <a:pt x="206" y="3266"/>
                      <a:pt x="252" y="3019"/>
                    </a:cubicBezTo>
                    <a:cubicBezTo>
                      <a:pt x="401" y="2217"/>
                      <a:pt x="676" y="1450"/>
                      <a:pt x="1090" y="755"/>
                    </a:cubicBezTo>
                    <a:cubicBezTo>
                      <a:pt x="1201" y="569"/>
                      <a:pt x="1543" y="17"/>
                      <a:pt x="1543" y="17"/>
                    </a:cubicBezTo>
                    <a:lnTo>
                      <a:pt x="12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6261;p68">
                <a:extLst>
                  <a:ext uri="{FF2B5EF4-FFF2-40B4-BE49-F238E27FC236}">
                    <a16:creationId xmlns:a16="http://schemas.microsoft.com/office/drawing/2014/main" id="{F13E2B3E-7F45-3047-B805-AE3351484D31}"/>
                  </a:ext>
                </a:extLst>
              </p:cNvPr>
              <p:cNvSpPr/>
              <p:nvPr/>
            </p:nvSpPr>
            <p:spPr>
              <a:xfrm>
                <a:off x="2492862" y="2199152"/>
                <a:ext cx="189218" cy="534481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906" extrusionOk="0">
                    <a:moveTo>
                      <a:pt x="60" y="0"/>
                    </a:moveTo>
                    <a:cubicBezTo>
                      <a:pt x="53" y="0"/>
                      <a:pt x="47" y="1"/>
                      <a:pt x="43" y="2"/>
                    </a:cubicBezTo>
                    <a:cubicBezTo>
                      <a:pt x="1" y="15"/>
                      <a:pt x="94" y="213"/>
                      <a:pt x="111" y="256"/>
                    </a:cubicBezTo>
                    <a:cubicBezTo>
                      <a:pt x="1294" y="3381"/>
                      <a:pt x="2444" y="6521"/>
                      <a:pt x="3486" y="9696"/>
                    </a:cubicBezTo>
                    <a:cubicBezTo>
                      <a:pt x="3727" y="10435"/>
                      <a:pt x="4213" y="11391"/>
                      <a:pt x="4262" y="12166"/>
                    </a:cubicBezTo>
                    <a:cubicBezTo>
                      <a:pt x="4278" y="12426"/>
                      <a:pt x="4220" y="12669"/>
                      <a:pt x="4138" y="12906"/>
                    </a:cubicBezTo>
                    <a:lnTo>
                      <a:pt x="4508" y="12553"/>
                    </a:lnTo>
                    <a:cubicBezTo>
                      <a:pt x="4568" y="12341"/>
                      <a:pt x="4506" y="12142"/>
                      <a:pt x="4229" y="11244"/>
                    </a:cubicBezTo>
                    <a:cubicBezTo>
                      <a:pt x="3582" y="9154"/>
                      <a:pt x="2821" y="7165"/>
                      <a:pt x="2082" y="5105"/>
                    </a:cubicBezTo>
                    <a:cubicBezTo>
                      <a:pt x="1728" y="4114"/>
                      <a:pt x="1366" y="3126"/>
                      <a:pt x="1000" y="2139"/>
                    </a:cubicBezTo>
                    <a:cubicBezTo>
                      <a:pt x="872" y="1797"/>
                      <a:pt x="745" y="1454"/>
                      <a:pt x="616" y="1112"/>
                    </a:cubicBezTo>
                    <a:cubicBezTo>
                      <a:pt x="482" y="754"/>
                      <a:pt x="354" y="94"/>
                      <a:pt x="354" y="94"/>
                    </a:cubicBezTo>
                    <a:cubicBezTo>
                      <a:pt x="354" y="94"/>
                      <a:pt x="141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6262;p68">
                <a:extLst>
                  <a:ext uri="{FF2B5EF4-FFF2-40B4-BE49-F238E27FC236}">
                    <a16:creationId xmlns:a16="http://schemas.microsoft.com/office/drawing/2014/main" id="{AE2BF6B5-91B3-5C70-27FD-C7EB62BAE87F}"/>
                  </a:ext>
                </a:extLst>
              </p:cNvPr>
              <p:cNvSpPr/>
              <p:nvPr/>
            </p:nvSpPr>
            <p:spPr>
              <a:xfrm>
                <a:off x="2647541" y="2134298"/>
                <a:ext cx="261111" cy="778116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8789" extrusionOk="0">
                    <a:moveTo>
                      <a:pt x="629" y="0"/>
                    </a:moveTo>
                    <a:cubicBezTo>
                      <a:pt x="615" y="0"/>
                      <a:pt x="600" y="4"/>
                      <a:pt x="586" y="12"/>
                    </a:cubicBezTo>
                    <a:cubicBezTo>
                      <a:pt x="529" y="43"/>
                      <a:pt x="473" y="71"/>
                      <a:pt x="417" y="101"/>
                    </a:cubicBezTo>
                    <a:cubicBezTo>
                      <a:pt x="417" y="101"/>
                      <a:pt x="586" y="506"/>
                      <a:pt x="647" y="638"/>
                    </a:cubicBezTo>
                    <a:cubicBezTo>
                      <a:pt x="983" y="1365"/>
                      <a:pt x="1250" y="2270"/>
                      <a:pt x="1430" y="2850"/>
                    </a:cubicBezTo>
                    <a:cubicBezTo>
                      <a:pt x="1898" y="4362"/>
                      <a:pt x="2808" y="5632"/>
                      <a:pt x="3277" y="7173"/>
                    </a:cubicBezTo>
                    <a:cubicBezTo>
                      <a:pt x="3963" y="9427"/>
                      <a:pt x="4283" y="11781"/>
                      <a:pt x="4714" y="14093"/>
                    </a:cubicBezTo>
                    <a:cubicBezTo>
                      <a:pt x="5360" y="15899"/>
                      <a:pt x="6123" y="18564"/>
                      <a:pt x="3034" y="18629"/>
                    </a:cubicBezTo>
                    <a:cubicBezTo>
                      <a:pt x="3022" y="18630"/>
                      <a:pt x="3010" y="18630"/>
                      <a:pt x="2997" y="18630"/>
                    </a:cubicBezTo>
                    <a:cubicBezTo>
                      <a:pt x="2567" y="18630"/>
                      <a:pt x="2019" y="18484"/>
                      <a:pt x="1562" y="18484"/>
                    </a:cubicBezTo>
                    <a:cubicBezTo>
                      <a:pt x="1480" y="18484"/>
                      <a:pt x="1401" y="18489"/>
                      <a:pt x="1326" y="18500"/>
                    </a:cubicBezTo>
                    <a:cubicBezTo>
                      <a:pt x="1250" y="18511"/>
                      <a:pt x="1180" y="18517"/>
                      <a:pt x="1116" y="18517"/>
                    </a:cubicBezTo>
                    <a:cubicBezTo>
                      <a:pt x="341" y="18517"/>
                      <a:pt x="317" y="17746"/>
                      <a:pt x="267" y="17060"/>
                    </a:cubicBezTo>
                    <a:cubicBezTo>
                      <a:pt x="245" y="16743"/>
                      <a:pt x="150" y="16384"/>
                      <a:pt x="143" y="16067"/>
                    </a:cubicBezTo>
                    <a:cubicBezTo>
                      <a:pt x="143" y="16054"/>
                      <a:pt x="157" y="15918"/>
                      <a:pt x="151" y="15907"/>
                    </a:cubicBezTo>
                    <a:cubicBezTo>
                      <a:pt x="140" y="15888"/>
                      <a:pt x="98" y="15856"/>
                      <a:pt x="73" y="15856"/>
                    </a:cubicBezTo>
                    <a:cubicBezTo>
                      <a:pt x="68" y="15856"/>
                      <a:pt x="64" y="15857"/>
                      <a:pt x="61" y="15859"/>
                    </a:cubicBezTo>
                    <a:cubicBezTo>
                      <a:pt x="0" y="15899"/>
                      <a:pt x="10" y="16223"/>
                      <a:pt x="20" y="16318"/>
                    </a:cubicBezTo>
                    <a:cubicBezTo>
                      <a:pt x="81" y="16871"/>
                      <a:pt x="63" y="17492"/>
                      <a:pt x="150" y="18026"/>
                    </a:cubicBezTo>
                    <a:cubicBezTo>
                      <a:pt x="241" y="18583"/>
                      <a:pt x="422" y="18785"/>
                      <a:pt x="931" y="18785"/>
                    </a:cubicBezTo>
                    <a:cubicBezTo>
                      <a:pt x="996" y="18785"/>
                      <a:pt x="1065" y="18782"/>
                      <a:pt x="1141" y="18776"/>
                    </a:cubicBezTo>
                    <a:cubicBezTo>
                      <a:pt x="1501" y="18746"/>
                      <a:pt x="1500" y="18654"/>
                      <a:pt x="1805" y="18654"/>
                    </a:cubicBezTo>
                    <a:cubicBezTo>
                      <a:pt x="1811" y="18654"/>
                      <a:pt x="1817" y="18654"/>
                      <a:pt x="1822" y="18654"/>
                    </a:cubicBezTo>
                    <a:cubicBezTo>
                      <a:pt x="2031" y="18656"/>
                      <a:pt x="2255" y="18739"/>
                      <a:pt x="2467" y="18761"/>
                    </a:cubicBezTo>
                    <a:cubicBezTo>
                      <a:pt x="2626" y="18779"/>
                      <a:pt x="2792" y="18788"/>
                      <a:pt x="2959" y="18788"/>
                    </a:cubicBezTo>
                    <a:cubicBezTo>
                      <a:pt x="3429" y="18788"/>
                      <a:pt x="3913" y="18711"/>
                      <a:pt x="4327" y="18506"/>
                    </a:cubicBezTo>
                    <a:cubicBezTo>
                      <a:pt x="6304" y="17525"/>
                      <a:pt x="5458" y="15665"/>
                      <a:pt x="4879" y="14048"/>
                    </a:cubicBezTo>
                    <a:cubicBezTo>
                      <a:pt x="4359" y="11258"/>
                      <a:pt x="4027" y="8343"/>
                      <a:pt x="2938" y="5701"/>
                    </a:cubicBezTo>
                    <a:cubicBezTo>
                      <a:pt x="2601" y="4881"/>
                      <a:pt x="2061" y="4167"/>
                      <a:pt x="1761" y="3345"/>
                    </a:cubicBezTo>
                    <a:cubicBezTo>
                      <a:pt x="1368" y="2269"/>
                      <a:pt x="1079" y="1148"/>
                      <a:pt x="712" y="63"/>
                    </a:cubicBezTo>
                    <a:cubicBezTo>
                      <a:pt x="699" y="25"/>
                      <a:pt x="665" y="0"/>
                      <a:pt x="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6263;p68">
                <a:extLst>
                  <a:ext uri="{FF2B5EF4-FFF2-40B4-BE49-F238E27FC236}">
                    <a16:creationId xmlns:a16="http://schemas.microsoft.com/office/drawing/2014/main" id="{997DE350-A82B-2BA9-E28B-CDE1E663A6AC}"/>
                  </a:ext>
                </a:extLst>
              </p:cNvPr>
              <p:cNvSpPr/>
              <p:nvPr/>
            </p:nvSpPr>
            <p:spPr>
              <a:xfrm>
                <a:off x="1948151" y="1969886"/>
                <a:ext cx="637062" cy="941906"/>
              </a:xfrm>
              <a:custGeom>
                <a:avLst/>
                <a:gdLst/>
                <a:ahLst/>
                <a:cxnLst/>
                <a:rect l="l" t="t" r="r" b="b"/>
                <a:pathLst>
                  <a:path w="15383" h="22744" extrusionOk="0">
                    <a:moveTo>
                      <a:pt x="7393" y="0"/>
                    </a:moveTo>
                    <a:cubicBezTo>
                      <a:pt x="6871" y="0"/>
                      <a:pt x="6350" y="10"/>
                      <a:pt x="5828" y="31"/>
                    </a:cubicBezTo>
                    <a:cubicBezTo>
                      <a:pt x="5689" y="36"/>
                      <a:pt x="5550" y="37"/>
                      <a:pt x="5413" y="37"/>
                    </a:cubicBezTo>
                    <a:cubicBezTo>
                      <a:pt x="5281" y="37"/>
                      <a:pt x="5151" y="36"/>
                      <a:pt x="5023" y="36"/>
                    </a:cubicBezTo>
                    <a:cubicBezTo>
                      <a:pt x="4473" y="36"/>
                      <a:pt x="3965" y="58"/>
                      <a:pt x="3571" y="293"/>
                    </a:cubicBezTo>
                    <a:lnTo>
                      <a:pt x="3880" y="404"/>
                    </a:lnTo>
                    <a:lnTo>
                      <a:pt x="3918" y="439"/>
                    </a:lnTo>
                    <a:cubicBezTo>
                      <a:pt x="4440" y="203"/>
                      <a:pt x="5088" y="159"/>
                      <a:pt x="5709" y="159"/>
                    </a:cubicBezTo>
                    <a:cubicBezTo>
                      <a:pt x="6075" y="159"/>
                      <a:pt x="6433" y="175"/>
                      <a:pt x="6749" y="175"/>
                    </a:cubicBezTo>
                    <a:cubicBezTo>
                      <a:pt x="6789" y="175"/>
                      <a:pt x="6829" y="174"/>
                      <a:pt x="6867" y="174"/>
                    </a:cubicBezTo>
                    <a:cubicBezTo>
                      <a:pt x="7383" y="166"/>
                      <a:pt x="7920" y="148"/>
                      <a:pt x="8458" y="148"/>
                    </a:cubicBezTo>
                    <a:cubicBezTo>
                      <a:pt x="9092" y="148"/>
                      <a:pt x="9728" y="173"/>
                      <a:pt x="10332" y="272"/>
                    </a:cubicBezTo>
                    <a:cubicBezTo>
                      <a:pt x="10688" y="330"/>
                      <a:pt x="11009" y="400"/>
                      <a:pt x="11245" y="545"/>
                    </a:cubicBezTo>
                    <a:cubicBezTo>
                      <a:pt x="11647" y="790"/>
                      <a:pt x="12014" y="2230"/>
                      <a:pt x="12335" y="3134"/>
                    </a:cubicBezTo>
                    <a:cubicBezTo>
                      <a:pt x="13130" y="5370"/>
                      <a:pt x="12894" y="7865"/>
                      <a:pt x="13032" y="10221"/>
                    </a:cubicBezTo>
                    <a:cubicBezTo>
                      <a:pt x="13032" y="10224"/>
                      <a:pt x="13033" y="10226"/>
                      <a:pt x="13034" y="10230"/>
                    </a:cubicBezTo>
                    <a:cubicBezTo>
                      <a:pt x="13034" y="10234"/>
                      <a:pt x="13033" y="10238"/>
                      <a:pt x="13035" y="10244"/>
                    </a:cubicBezTo>
                    <a:cubicBezTo>
                      <a:pt x="13801" y="13268"/>
                      <a:pt x="14319" y="16362"/>
                      <a:pt x="14843" y="19436"/>
                    </a:cubicBezTo>
                    <a:cubicBezTo>
                      <a:pt x="14989" y="20290"/>
                      <a:pt x="15136" y="21736"/>
                      <a:pt x="14882" y="21809"/>
                    </a:cubicBezTo>
                    <a:cubicBezTo>
                      <a:pt x="13724" y="22144"/>
                      <a:pt x="11982" y="22290"/>
                      <a:pt x="10782" y="22402"/>
                    </a:cubicBezTo>
                    <a:cubicBezTo>
                      <a:pt x="10446" y="22434"/>
                      <a:pt x="9847" y="22507"/>
                      <a:pt x="9378" y="22516"/>
                    </a:cubicBezTo>
                    <a:cubicBezTo>
                      <a:pt x="9329" y="22518"/>
                      <a:pt x="9280" y="22521"/>
                      <a:pt x="9233" y="22521"/>
                    </a:cubicBezTo>
                    <a:cubicBezTo>
                      <a:pt x="9130" y="22521"/>
                      <a:pt x="9042" y="22505"/>
                      <a:pt x="9009" y="22412"/>
                    </a:cubicBezTo>
                    <a:cubicBezTo>
                      <a:pt x="8818" y="21875"/>
                      <a:pt x="8653" y="21085"/>
                      <a:pt x="8556" y="20592"/>
                    </a:cubicBezTo>
                    <a:cubicBezTo>
                      <a:pt x="8415" y="19874"/>
                      <a:pt x="8290" y="19153"/>
                      <a:pt x="8190" y="18428"/>
                    </a:cubicBezTo>
                    <a:cubicBezTo>
                      <a:pt x="8185" y="18392"/>
                      <a:pt x="8141" y="18366"/>
                      <a:pt x="8107" y="18366"/>
                    </a:cubicBezTo>
                    <a:lnTo>
                      <a:pt x="6721" y="18366"/>
                    </a:lnTo>
                    <a:cubicBezTo>
                      <a:pt x="6675" y="18366"/>
                      <a:pt x="6636" y="18405"/>
                      <a:pt x="6636" y="18451"/>
                    </a:cubicBezTo>
                    <a:cubicBezTo>
                      <a:pt x="6632" y="19101"/>
                      <a:pt x="6609" y="19749"/>
                      <a:pt x="6578" y="20397"/>
                    </a:cubicBezTo>
                    <a:cubicBezTo>
                      <a:pt x="6556" y="20850"/>
                      <a:pt x="6501" y="21685"/>
                      <a:pt x="6465" y="22129"/>
                    </a:cubicBezTo>
                    <a:cubicBezTo>
                      <a:pt x="6452" y="22293"/>
                      <a:pt x="6346" y="22416"/>
                      <a:pt x="6275" y="22463"/>
                    </a:cubicBezTo>
                    <a:cubicBezTo>
                      <a:pt x="6183" y="22523"/>
                      <a:pt x="6020" y="22543"/>
                      <a:pt x="5825" y="22543"/>
                    </a:cubicBezTo>
                    <a:cubicBezTo>
                      <a:pt x="5545" y="22543"/>
                      <a:pt x="5201" y="22502"/>
                      <a:pt x="4909" y="22480"/>
                    </a:cubicBezTo>
                    <a:cubicBezTo>
                      <a:pt x="3653" y="22386"/>
                      <a:pt x="2399" y="22256"/>
                      <a:pt x="1154" y="22073"/>
                    </a:cubicBezTo>
                    <a:cubicBezTo>
                      <a:pt x="635" y="21996"/>
                      <a:pt x="174" y="21986"/>
                      <a:pt x="176" y="21439"/>
                    </a:cubicBezTo>
                    <a:cubicBezTo>
                      <a:pt x="178" y="20835"/>
                      <a:pt x="225" y="19953"/>
                      <a:pt x="264" y="19349"/>
                    </a:cubicBezTo>
                    <a:cubicBezTo>
                      <a:pt x="348" y="18031"/>
                      <a:pt x="556" y="16747"/>
                      <a:pt x="801" y="15472"/>
                    </a:cubicBezTo>
                    <a:lnTo>
                      <a:pt x="573" y="15330"/>
                    </a:lnTo>
                    <a:cubicBezTo>
                      <a:pt x="225" y="17523"/>
                      <a:pt x="19" y="19726"/>
                      <a:pt x="0" y="21985"/>
                    </a:cubicBezTo>
                    <a:cubicBezTo>
                      <a:pt x="0" y="22020"/>
                      <a:pt x="27" y="22061"/>
                      <a:pt x="63" y="22068"/>
                    </a:cubicBezTo>
                    <a:cubicBezTo>
                      <a:pt x="2188" y="22443"/>
                      <a:pt x="4347" y="22648"/>
                      <a:pt x="6501" y="22743"/>
                    </a:cubicBezTo>
                    <a:cubicBezTo>
                      <a:pt x="6503" y="22744"/>
                      <a:pt x="6504" y="22744"/>
                      <a:pt x="6506" y="22744"/>
                    </a:cubicBezTo>
                    <a:cubicBezTo>
                      <a:pt x="6552" y="22744"/>
                      <a:pt x="6583" y="22701"/>
                      <a:pt x="6587" y="22658"/>
                    </a:cubicBezTo>
                    <a:cubicBezTo>
                      <a:pt x="6697" y="21464"/>
                      <a:pt x="6770" y="20268"/>
                      <a:pt x="6797" y="19070"/>
                    </a:cubicBezTo>
                    <a:cubicBezTo>
                      <a:pt x="6808" y="18593"/>
                      <a:pt x="6765" y="18527"/>
                      <a:pt x="7000" y="18527"/>
                    </a:cubicBezTo>
                    <a:cubicBezTo>
                      <a:pt x="7090" y="18527"/>
                      <a:pt x="7222" y="18537"/>
                      <a:pt x="7415" y="18537"/>
                    </a:cubicBezTo>
                    <a:cubicBezTo>
                      <a:pt x="7595" y="18537"/>
                      <a:pt x="7722" y="18529"/>
                      <a:pt x="7813" y="18529"/>
                    </a:cubicBezTo>
                    <a:cubicBezTo>
                      <a:pt x="8070" y="18529"/>
                      <a:pt x="8038" y="18594"/>
                      <a:pt x="8117" y="19092"/>
                    </a:cubicBezTo>
                    <a:cubicBezTo>
                      <a:pt x="8306" y="20290"/>
                      <a:pt x="8552" y="21476"/>
                      <a:pt x="8842" y="22654"/>
                    </a:cubicBezTo>
                    <a:cubicBezTo>
                      <a:pt x="8851" y="22687"/>
                      <a:pt x="8887" y="22716"/>
                      <a:pt x="8922" y="22716"/>
                    </a:cubicBezTo>
                    <a:cubicBezTo>
                      <a:pt x="8923" y="22716"/>
                      <a:pt x="8924" y="22716"/>
                      <a:pt x="8925" y="22716"/>
                    </a:cubicBezTo>
                    <a:cubicBezTo>
                      <a:pt x="11064" y="22583"/>
                      <a:pt x="13209" y="22360"/>
                      <a:pt x="15315" y="21963"/>
                    </a:cubicBezTo>
                    <a:cubicBezTo>
                      <a:pt x="15348" y="21956"/>
                      <a:pt x="15382" y="21915"/>
                      <a:pt x="15378" y="21880"/>
                    </a:cubicBezTo>
                    <a:cubicBezTo>
                      <a:pt x="14920" y="17988"/>
                      <a:pt x="14162" y="14002"/>
                      <a:pt x="13203" y="10209"/>
                    </a:cubicBezTo>
                    <a:cubicBezTo>
                      <a:pt x="13093" y="8303"/>
                      <a:pt x="13328" y="6167"/>
                      <a:pt x="12978" y="4305"/>
                    </a:cubicBezTo>
                    <a:cubicBezTo>
                      <a:pt x="12792" y="3314"/>
                      <a:pt x="12214" y="2072"/>
                      <a:pt x="11876" y="1104"/>
                    </a:cubicBezTo>
                    <a:cubicBezTo>
                      <a:pt x="11750" y="745"/>
                      <a:pt x="11704" y="453"/>
                      <a:pt x="11335" y="245"/>
                    </a:cubicBezTo>
                    <a:cubicBezTo>
                      <a:pt x="11017" y="67"/>
                      <a:pt x="10565" y="35"/>
                      <a:pt x="10125" y="35"/>
                    </a:cubicBezTo>
                    <a:cubicBezTo>
                      <a:pt x="9884" y="35"/>
                      <a:pt x="9647" y="45"/>
                      <a:pt x="9438" y="45"/>
                    </a:cubicBezTo>
                    <a:cubicBezTo>
                      <a:pt x="9369" y="45"/>
                      <a:pt x="9303" y="44"/>
                      <a:pt x="9240" y="41"/>
                    </a:cubicBezTo>
                    <a:cubicBezTo>
                      <a:pt x="8625" y="14"/>
                      <a:pt x="8009" y="0"/>
                      <a:pt x="7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6264;p68">
                <a:extLst>
                  <a:ext uri="{FF2B5EF4-FFF2-40B4-BE49-F238E27FC236}">
                    <a16:creationId xmlns:a16="http://schemas.microsoft.com/office/drawing/2014/main" id="{DBAAB371-CFD6-66FC-6538-F6F38F5BC790}"/>
                  </a:ext>
                </a:extLst>
              </p:cNvPr>
              <p:cNvSpPr/>
              <p:nvPr/>
            </p:nvSpPr>
            <p:spPr>
              <a:xfrm>
                <a:off x="1978631" y="2071847"/>
                <a:ext cx="350771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104" extrusionOk="0">
                    <a:moveTo>
                      <a:pt x="3675" y="0"/>
                    </a:moveTo>
                    <a:cubicBezTo>
                      <a:pt x="3646" y="0"/>
                      <a:pt x="3619" y="17"/>
                      <a:pt x="3599" y="42"/>
                    </a:cubicBezTo>
                    <a:cubicBezTo>
                      <a:pt x="2371" y="1673"/>
                      <a:pt x="1171" y="3324"/>
                      <a:pt x="0" y="4995"/>
                    </a:cubicBezTo>
                    <a:lnTo>
                      <a:pt x="125" y="5104"/>
                    </a:lnTo>
                    <a:cubicBezTo>
                      <a:pt x="681" y="4312"/>
                      <a:pt x="1242" y="3523"/>
                      <a:pt x="1813" y="2742"/>
                    </a:cubicBezTo>
                    <a:cubicBezTo>
                      <a:pt x="2248" y="2145"/>
                      <a:pt x="2687" y="1550"/>
                      <a:pt x="3128" y="957"/>
                    </a:cubicBezTo>
                    <a:cubicBezTo>
                      <a:pt x="3378" y="620"/>
                      <a:pt x="3582" y="276"/>
                      <a:pt x="3711" y="276"/>
                    </a:cubicBezTo>
                    <a:cubicBezTo>
                      <a:pt x="3713" y="276"/>
                      <a:pt x="3714" y="276"/>
                      <a:pt x="3716" y="276"/>
                    </a:cubicBezTo>
                    <a:cubicBezTo>
                      <a:pt x="3781" y="281"/>
                      <a:pt x="3968" y="375"/>
                      <a:pt x="4184" y="476"/>
                    </a:cubicBezTo>
                    <a:cubicBezTo>
                      <a:pt x="5325" y="1009"/>
                      <a:pt x="7343" y="2494"/>
                      <a:pt x="8291" y="3334"/>
                    </a:cubicBezTo>
                    <a:lnTo>
                      <a:pt x="8470" y="3222"/>
                    </a:lnTo>
                    <a:cubicBezTo>
                      <a:pt x="8285" y="3063"/>
                      <a:pt x="8039" y="2879"/>
                      <a:pt x="7697" y="2619"/>
                    </a:cubicBezTo>
                    <a:cubicBezTo>
                      <a:pt x="6432" y="1657"/>
                      <a:pt x="5101" y="792"/>
                      <a:pt x="3716" y="12"/>
                    </a:cubicBezTo>
                    <a:cubicBezTo>
                      <a:pt x="3702" y="4"/>
                      <a:pt x="3688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265;p68">
                <a:extLst>
                  <a:ext uri="{FF2B5EF4-FFF2-40B4-BE49-F238E27FC236}">
                    <a16:creationId xmlns:a16="http://schemas.microsoft.com/office/drawing/2014/main" id="{9C210BCC-B813-A093-63D0-A0108F69927C}"/>
                  </a:ext>
                </a:extLst>
              </p:cNvPr>
              <p:cNvSpPr/>
              <p:nvPr/>
            </p:nvSpPr>
            <p:spPr>
              <a:xfrm>
                <a:off x="2269312" y="2363937"/>
                <a:ext cx="63197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110" extrusionOk="0">
                    <a:moveTo>
                      <a:pt x="1299" y="0"/>
                    </a:moveTo>
                    <a:cubicBezTo>
                      <a:pt x="1106" y="341"/>
                      <a:pt x="874" y="695"/>
                      <a:pt x="608" y="1094"/>
                    </a:cubicBezTo>
                    <a:cubicBezTo>
                      <a:pt x="410" y="1390"/>
                      <a:pt x="202" y="1682"/>
                      <a:pt x="0" y="1976"/>
                    </a:cubicBezTo>
                    <a:cubicBezTo>
                      <a:pt x="42" y="2015"/>
                      <a:pt x="88" y="2061"/>
                      <a:pt x="126" y="2110"/>
                    </a:cubicBezTo>
                    <a:cubicBezTo>
                      <a:pt x="338" y="1801"/>
                      <a:pt x="549" y="1491"/>
                      <a:pt x="756" y="1180"/>
                    </a:cubicBezTo>
                    <a:cubicBezTo>
                      <a:pt x="965" y="867"/>
                      <a:pt x="1251" y="481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266;p68">
                <a:extLst>
                  <a:ext uri="{FF2B5EF4-FFF2-40B4-BE49-F238E27FC236}">
                    <a16:creationId xmlns:a16="http://schemas.microsoft.com/office/drawing/2014/main" id="{9CF75E46-DC97-8DB1-5FD4-C0B78383DF9C}"/>
                  </a:ext>
                </a:extLst>
              </p:cNvPr>
              <p:cNvSpPr/>
              <p:nvPr/>
            </p:nvSpPr>
            <p:spPr>
              <a:xfrm>
                <a:off x="1831945" y="2425353"/>
                <a:ext cx="196341" cy="212948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5142" extrusionOk="0">
                    <a:moveTo>
                      <a:pt x="1129" y="1"/>
                    </a:moveTo>
                    <a:cubicBezTo>
                      <a:pt x="758" y="559"/>
                      <a:pt x="385" y="1115"/>
                      <a:pt x="20" y="1676"/>
                    </a:cubicBezTo>
                    <a:cubicBezTo>
                      <a:pt x="1" y="1706"/>
                      <a:pt x="6" y="1757"/>
                      <a:pt x="33" y="1780"/>
                    </a:cubicBezTo>
                    <a:cubicBezTo>
                      <a:pt x="641" y="2301"/>
                      <a:pt x="1267" y="2849"/>
                      <a:pt x="1907" y="3328"/>
                    </a:cubicBezTo>
                    <a:cubicBezTo>
                      <a:pt x="2604" y="3851"/>
                      <a:pt x="4660" y="5142"/>
                      <a:pt x="4660" y="5142"/>
                    </a:cubicBezTo>
                    <a:lnTo>
                      <a:pt x="4740" y="5006"/>
                    </a:lnTo>
                    <a:cubicBezTo>
                      <a:pt x="4601" y="4933"/>
                      <a:pt x="2773" y="3714"/>
                      <a:pt x="2191" y="3286"/>
                    </a:cubicBezTo>
                    <a:cubicBezTo>
                      <a:pt x="1901" y="3071"/>
                      <a:pt x="250" y="1780"/>
                      <a:pt x="250" y="1655"/>
                    </a:cubicBezTo>
                    <a:cubicBezTo>
                      <a:pt x="250" y="1450"/>
                      <a:pt x="977" y="530"/>
                      <a:pt x="1135" y="290"/>
                    </a:cubicBezTo>
                    <a:cubicBezTo>
                      <a:pt x="1178" y="227"/>
                      <a:pt x="1221" y="164"/>
                      <a:pt x="1262" y="100"/>
                    </a:cubicBez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267;p68">
                <a:extLst>
                  <a:ext uri="{FF2B5EF4-FFF2-40B4-BE49-F238E27FC236}">
                    <a16:creationId xmlns:a16="http://schemas.microsoft.com/office/drawing/2014/main" id="{5F8253BB-95DA-33B9-BF0A-EA5C1F2C6762}"/>
                  </a:ext>
                </a:extLst>
              </p:cNvPr>
              <p:cNvSpPr/>
              <p:nvPr/>
            </p:nvSpPr>
            <p:spPr>
              <a:xfrm>
                <a:off x="2018181" y="2607241"/>
                <a:ext cx="135546" cy="70279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697" extrusionOk="0">
                    <a:moveTo>
                      <a:pt x="1300" y="1"/>
                    </a:moveTo>
                    <a:cubicBezTo>
                      <a:pt x="881" y="169"/>
                      <a:pt x="468" y="352"/>
                      <a:pt x="61" y="539"/>
                    </a:cubicBezTo>
                    <a:cubicBezTo>
                      <a:pt x="0" y="568"/>
                      <a:pt x="11" y="657"/>
                      <a:pt x="61" y="688"/>
                    </a:cubicBezTo>
                    <a:cubicBezTo>
                      <a:pt x="557" y="990"/>
                      <a:pt x="1053" y="1317"/>
                      <a:pt x="1575" y="1573"/>
                    </a:cubicBezTo>
                    <a:cubicBezTo>
                      <a:pt x="1707" y="1638"/>
                      <a:pt x="1794" y="1697"/>
                      <a:pt x="1895" y="1697"/>
                    </a:cubicBezTo>
                    <a:cubicBezTo>
                      <a:pt x="1942" y="1697"/>
                      <a:pt x="1993" y="1684"/>
                      <a:pt x="2053" y="1652"/>
                    </a:cubicBezTo>
                    <a:cubicBezTo>
                      <a:pt x="2060" y="1650"/>
                      <a:pt x="2067" y="1647"/>
                      <a:pt x="2074" y="1642"/>
                    </a:cubicBezTo>
                    <a:cubicBezTo>
                      <a:pt x="2074" y="1642"/>
                      <a:pt x="2074" y="1641"/>
                      <a:pt x="2074" y="1641"/>
                    </a:cubicBezTo>
                    <a:cubicBezTo>
                      <a:pt x="2075" y="1641"/>
                      <a:pt x="2076" y="1641"/>
                      <a:pt x="2076" y="1641"/>
                    </a:cubicBezTo>
                    <a:cubicBezTo>
                      <a:pt x="2081" y="1636"/>
                      <a:pt x="2087" y="1634"/>
                      <a:pt x="2092" y="1628"/>
                    </a:cubicBezTo>
                    <a:cubicBezTo>
                      <a:pt x="2094" y="1626"/>
                      <a:pt x="2096" y="1623"/>
                      <a:pt x="2099" y="1620"/>
                    </a:cubicBezTo>
                    <a:cubicBezTo>
                      <a:pt x="2100" y="1619"/>
                      <a:pt x="2102" y="1617"/>
                      <a:pt x="2103" y="1615"/>
                    </a:cubicBezTo>
                    <a:cubicBezTo>
                      <a:pt x="2505" y="1154"/>
                      <a:pt x="2891" y="680"/>
                      <a:pt x="3273" y="202"/>
                    </a:cubicBezTo>
                    <a:lnTo>
                      <a:pt x="3273" y="202"/>
                    </a:lnTo>
                    <a:cubicBezTo>
                      <a:pt x="3172" y="244"/>
                      <a:pt x="3072" y="279"/>
                      <a:pt x="2975" y="305"/>
                    </a:cubicBezTo>
                    <a:cubicBezTo>
                      <a:pt x="2973" y="309"/>
                      <a:pt x="2969" y="313"/>
                      <a:pt x="2966" y="317"/>
                    </a:cubicBezTo>
                    <a:cubicBezTo>
                      <a:pt x="2644" y="715"/>
                      <a:pt x="2318" y="1110"/>
                      <a:pt x="1981" y="1496"/>
                    </a:cubicBezTo>
                    <a:cubicBezTo>
                      <a:pt x="1969" y="1501"/>
                      <a:pt x="1953" y="1503"/>
                      <a:pt x="1934" y="1503"/>
                    </a:cubicBezTo>
                    <a:cubicBezTo>
                      <a:pt x="1603" y="1503"/>
                      <a:pt x="294" y="720"/>
                      <a:pt x="302" y="616"/>
                    </a:cubicBezTo>
                    <a:cubicBezTo>
                      <a:pt x="310" y="511"/>
                      <a:pt x="1225" y="216"/>
                      <a:pt x="1314" y="181"/>
                    </a:cubicBezTo>
                    <a:cubicBezTo>
                      <a:pt x="1370" y="158"/>
                      <a:pt x="1429" y="137"/>
                      <a:pt x="1486" y="114"/>
                    </a:cubicBezTo>
                    <a:cubicBezTo>
                      <a:pt x="1411" y="74"/>
                      <a:pt x="1348" y="35"/>
                      <a:pt x="1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268;p68">
                <a:extLst>
                  <a:ext uri="{FF2B5EF4-FFF2-40B4-BE49-F238E27FC236}">
                    <a16:creationId xmlns:a16="http://schemas.microsoft.com/office/drawing/2014/main" id="{CB8F266F-5D94-EA91-7D60-4F44BEAA4098}"/>
                  </a:ext>
                </a:extLst>
              </p:cNvPr>
              <p:cNvSpPr/>
              <p:nvPr/>
            </p:nvSpPr>
            <p:spPr>
              <a:xfrm>
                <a:off x="2152660" y="2084643"/>
                <a:ext cx="145071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230" extrusionOk="0">
                    <a:moveTo>
                      <a:pt x="1" y="1"/>
                    </a:moveTo>
                    <a:lnTo>
                      <a:pt x="968" y="582"/>
                    </a:lnTo>
                    <a:cubicBezTo>
                      <a:pt x="1016" y="606"/>
                      <a:pt x="1059" y="628"/>
                      <a:pt x="1099" y="646"/>
                    </a:cubicBezTo>
                    <a:cubicBezTo>
                      <a:pt x="1586" y="863"/>
                      <a:pt x="2068" y="1092"/>
                      <a:pt x="2544" y="1333"/>
                    </a:cubicBezTo>
                    <a:cubicBezTo>
                      <a:pt x="2834" y="1480"/>
                      <a:pt x="3295" y="1606"/>
                      <a:pt x="3268" y="1964"/>
                    </a:cubicBezTo>
                    <a:cubicBezTo>
                      <a:pt x="3265" y="2010"/>
                      <a:pt x="3249" y="2064"/>
                      <a:pt x="3226" y="2119"/>
                    </a:cubicBezTo>
                    <a:lnTo>
                      <a:pt x="3373" y="2230"/>
                    </a:lnTo>
                    <a:cubicBezTo>
                      <a:pt x="3446" y="2084"/>
                      <a:pt x="3502" y="1938"/>
                      <a:pt x="3489" y="1818"/>
                    </a:cubicBezTo>
                    <a:cubicBezTo>
                      <a:pt x="3450" y="1466"/>
                      <a:pt x="2906" y="1325"/>
                      <a:pt x="2630" y="1185"/>
                    </a:cubicBezTo>
                    <a:cubicBezTo>
                      <a:pt x="1939" y="836"/>
                      <a:pt x="1236" y="511"/>
                      <a:pt x="523" y="212"/>
                    </a:cubicBezTo>
                    <a:cubicBezTo>
                      <a:pt x="341" y="136"/>
                      <a:pt x="169" y="3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269;p68">
                <a:extLst>
                  <a:ext uri="{FF2B5EF4-FFF2-40B4-BE49-F238E27FC236}">
                    <a16:creationId xmlns:a16="http://schemas.microsoft.com/office/drawing/2014/main" id="{6E766074-5D9C-EFCF-01D1-19585E9648B2}"/>
                  </a:ext>
                </a:extLst>
              </p:cNvPr>
              <p:cNvSpPr/>
              <p:nvPr/>
            </p:nvSpPr>
            <p:spPr>
              <a:xfrm>
                <a:off x="2319340" y="2078556"/>
                <a:ext cx="81667" cy="157661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07" extrusionOk="0">
                    <a:moveTo>
                      <a:pt x="93" y="0"/>
                    </a:moveTo>
                    <a:cubicBezTo>
                      <a:pt x="47" y="0"/>
                      <a:pt x="0" y="33"/>
                      <a:pt x="5" y="84"/>
                    </a:cubicBezTo>
                    <a:cubicBezTo>
                      <a:pt x="107" y="1220"/>
                      <a:pt x="258" y="2368"/>
                      <a:pt x="594" y="3461"/>
                    </a:cubicBezTo>
                    <a:lnTo>
                      <a:pt x="844" y="3669"/>
                    </a:lnTo>
                    <a:cubicBezTo>
                      <a:pt x="628" y="3023"/>
                      <a:pt x="479" y="2359"/>
                      <a:pt x="371" y="1687"/>
                    </a:cubicBezTo>
                    <a:cubicBezTo>
                      <a:pt x="323" y="1390"/>
                      <a:pt x="120" y="752"/>
                      <a:pt x="209" y="435"/>
                    </a:cubicBezTo>
                    <a:cubicBezTo>
                      <a:pt x="241" y="319"/>
                      <a:pt x="220" y="278"/>
                      <a:pt x="231" y="278"/>
                    </a:cubicBezTo>
                    <a:cubicBezTo>
                      <a:pt x="241" y="278"/>
                      <a:pt x="278" y="313"/>
                      <a:pt x="408" y="355"/>
                    </a:cubicBezTo>
                    <a:cubicBezTo>
                      <a:pt x="583" y="413"/>
                      <a:pt x="784" y="566"/>
                      <a:pt x="941" y="656"/>
                    </a:cubicBezTo>
                    <a:cubicBezTo>
                      <a:pt x="1326" y="877"/>
                      <a:pt x="1710" y="1085"/>
                      <a:pt x="1723" y="1255"/>
                    </a:cubicBezTo>
                    <a:cubicBezTo>
                      <a:pt x="1729" y="1352"/>
                      <a:pt x="1697" y="1543"/>
                      <a:pt x="1632" y="1726"/>
                    </a:cubicBezTo>
                    <a:cubicBezTo>
                      <a:pt x="1394" y="2388"/>
                      <a:pt x="1137" y="3041"/>
                      <a:pt x="872" y="3692"/>
                    </a:cubicBezTo>
                    <a:lnTo>
                      <a:pt x="1010" y="3807"/>
                    </a:lnTo>
                    <a:cubicBezTo>
                      <a:pt x="1232" y="3263"/>
                      <a:pt x="1449" y="2717"/>
                      <a:pt x="1653" y="2166"/>
                    </a:cubicBezTo>
                    <a:cubicBezTo>
                      <a:pt x="1742" y="1926"/>
                      <a:pt x="1971" y="1536"/>
                      <a:pt x="1966" y="1275"/>
                    </a:cubicBezTo>
                    <a:cubicBezTo>
                      <a:pt x="1961" y="1041"/>
                      <a:pt x="1848" y="1006"/>
                      <a:pt x="1658" y="878"/>
                    </a:cubicBezTo>
                    <a:cubicBezTo>
                      <a:pt x="1175" y="554"/>
                      <a:pt x="642" y="288"/>
                      <a:pt x="134" y="10"/>
                    </a:cubicBezTo>
                    <a:cubicBezTo>
                      <a:pt x="121" y="3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270;p68">
                <a:extLst>
                  <a:ext uri="{FF2B5EF4-FFF2-40B4-BE49-F238E27FC236}">
                    <a16:creationId xmlns:a16="http://schemas.microsoft.com/office/drawing/2014/main" id="{F29051AC-E499-5C1C-DB83-4327A31147A9}"/>
                  </a:ext>
                </a:extLst>
              </p:cNvPr>
              <p:cNvSpPr/>
              <p:nvPr/>
            </p:nvSpPr>
            <p:spPr>
              <a:xfrm>
                <a:off x="1957262" y="2120508"/>
                <a:ext cx="110035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586" extrusionOk="0">
                    <a:moveTo>
                      <a:pt x="2536" y="1"/>
                    </a:moveTo>
                    <a:cubicBezTo>
                      <a:pt x="2509" y="1"/>
                      <a:pt x="2483" y="12"/>
                      <a:pt x="2464" y="39"/>
                    </a:cubicBezTo>
                    <a:cubicBezTo>
                      <a:pt x="1655" y="1177"/>
                      <a:pt x="851" y="2320"/>
                      <a:pt x="46" y="3461"/>
                    </a:cubicBezTo>
                    <a:cubicBezTo>
                      <a:pt x="1" y="3524"/>
                      <a:pt x="60" y="3585"/>
                      <a:pt x="122" y="3585"/>
                    </a:cubicBezTo>
                    <a:cubicBezTo>
                      <a:pt x="148" y="3585"/>
                      <a:pt x="175" y="3574"/>
                      <a:pt x="194" y="3547"/>
                    </a:cubicBezTo>
                    <a:cubicBezTo>
                      <a:pt x="998" y="2406"/>
                      <a:pt x="1802" y="1263"/>
                      <a:pt x="2612" y="125"/>
                    </a:cubicBezTo>
                    <a:cubicBezTo>
                      <a:pt x="2657" y="62"/>
                      <a:pt x="2597" y="1"/>
                      <a:pt x="2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271;p68">
                <a:extLst>
                  <a:ext uri="{FF2B5EF4-FFF2-40B4-BE49-F238E27FC236}">
                    <a16:creationId xmlns:a16="http://schemas.microsoft.com/office/drawing/2014/main" id="{17045A26-0585-669B-6F1F-D797086B35AA}"/>
                  </a:ext>
                </a:extLst>
              </p:cNvPr>
              <p:cNvSpPr/>
              <p:nvPr/>
            </p:nvSpPr>
            <p:spPr>
              <a:xfrm>
                <a:off x="2021867" y="1999414"/>
                <a:ext cx="56612" cy="105853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556" extrusionOk="0">
                    <a:moveTo>
                      <a:pt x="1251" y="0"/>
                    </a:moveTo>
                    <a:cubicBezTo>
                      <a:pt x="1225" y="0"/>
                      <a:pt x="1200" y="13"/>
                      <a:pt x="1184" y="43"/>
                    </a:cubicBezTo>
                    <a:cubicBezTo>
                      <a:pt x="763" y="854"/>
                      <a:pt x="364" y="1679"/>
                      <a:pt x="11" y="2522"/>
                    </a:cubicBezTo>
                    <a:cubicBezTo>
                      <a:pt x="1" y="2546"/>
                      <a:pt x="7" y="2556"/>
                      <a:pt x="23" y="2556"/>
                    </a:cubicBezTo>
                    <a:cubicBezTo>
                      <a:pt x="74" y="2556"/>
                      <a:pt x="222" y="2458"/>
                      <a:pt x="238" y="2420"/>
                    </a:cubicBezTo>
                    <a:cubicBezTo>
                      <a:pt x="570" y="1642"/>
                      <a:pt x="943" y="880"/>
                      <a:pt x="1332" y="130"/>
                    </a:cubicBezTo>
                    <a:cubicBezTo>
                      <a:pt x="1367" y="63"/>
                      <a:pt x="1307" y="0"/>
                      <a:pt x="1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272;p68">
                <a:extLst>
                  <a:ext uri="{FF2B5EF4-FFF2-40B4-BE49-F238E27FC236}">
                    <a16:creationId xmlns:a16="http://schemas.microsoft.com/office/drawing/2014/main" id="{C4DAF2CC-6DE3-34C5-499C-04A7454E7CC9}"/>
                  </a:ext>
                </a:extLst>
              </p:cNvPr>
              <p:cNvSpPr/>
              <p:nvPr/>
            </p:nvSpPr>
            <p:spPr>
              <a:xfrm>
                <a:off x="2432564" y="3340758"/>
                <a:ext cx="18015" cy="8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15" extrusionOk="0">
                    <a:moveTo>
                      <a:pt x="80" y="0"/>
                    </a:moveTo>
                    <a:cubicBezTo>
                      <a:pt x="49" y="0"/>
                      <a:pt x="21" y="21"/>
                      <a:pt x="12" y="53"/>
                    </a:cubicBezTo>
                    <a:cubicBezTo>
                      <a:pt x="0" y="90"/>
                      <a:pt x="23" y="130"/>
                      <a:pt x="61" y="140"/>
                    </a:cubicBezTo>
                    <a:cubicBezTo>
                      <a:pt x="61" y="140"/>
                      <a:pt x="164" y="169"/>
                      <a:pt x="338" y="213"/>
                    </a:cubicBezTo>
                    <a:cubicBezTo>
                      <a:pt x="344" y="214"/>
                      <a:pt x="350" y="214"/>
                      <a:pt x="355" y="214"/>
                    </a:cubicBezTo>
                    <a:cubicBezTo>
                      <a:pt x="387" y="214"/>
                      <a:pt x="417" y="193"/>
                      <a:pt x="425" y="160"/>
                    </a:cubicBezTo>
                    <a:cubicBezTo>
                      <a:pt x="434" y="123"/>
                      <a:pt x="411" y="83"/>
                      <a:pt x="372" y="74"/>
                    </a:cubicBezTo>
                    <a:cubicBezTo>
                      <a:pt x="201" y="31"/>
                      <a:pt x="100" y="3"/>
                      <a:pt x="99" y="3"/>
                    </a:cubicBezTo>
                    <a:cubicBezTo>
                      <a:pt x="93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273;p68">
                <a:extLst>
                  <a:ext uri="{FF2B5EF4-FFF2-40B4-BE49-F238E27FC236}">
                    <a16:creationId xmlns:a16="http://schemas.microsoft.com/office/drawing/2014/main" id="{9AC1CC3A-EC91-69C3-17DE-5355DE545670}"/>
                  </a:ext>
                </a:extLst>
              </p:cNvPr>
              <p:cNvSpPr/>
              <p:nvPr/>
            </p:nvSpPr>
            <p:spPr>
              <a:xfrm>
                <a:off x="2453395" y="3345977"/>
                <a:ext cx="54003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" extrusionOk="0">
                    <a:moveTo>
                      <a:pt x="78" y="1"/>
                    </a:moveTo>
                    <a:cubicBezTo>
                      <a:pt x="46" y="1"/>
                      <a:pt x="17" y="23"/>
                      <a:pt x="9" y="56"/>
                    </a:cubicBezTo>
                    <a:cubicBezTo>
                      <a:pt x="0" y="94"/>
                      <a:pt x="24" y="133"/>
                      <a:pt x="62" y="142"/>
                    </a:cubicBezTo>
                    <a:cubicBezTo>
                      <a:pt x="197" y="174"/>
                      <a:pt x="352" y="209"/>
                      <a:pt x="522" y="245"/>
                    </a:cubicBezTo>
                    <a:cubicBezTo>
                      <a:pt x="527" y="245"/>
                      <a:pt x="532" y="245"/>
                      <a:pt x="536" y="245"/>
                    </a:cubicBezTo>
                    <a:cubicBezTo>
                      <a:pt x="570" y="245"/>
                      <a:pt x="599" y="223"/>
                      <a:pt x="606" y="189"/>
                    </a:cubicBezTo>
                    <a:cubicBezTo>
                      <a:pt x="614" y="150"/>
                      <a:pt x="590" y="113"/>
                      <a:pt x="551" y="104"/>
                    </a:cubicBezTo>
                    <a:cubicBezTo>
                      <a:pt x="383" y="69"/>
                      <a:pt x="228" y="34"/>
                      <a:pt x="96" y="3"/>
                    </a:cubicBezTo>
                    <a:cubicBezTo>
                      <a:pt x="90" y="1"/>
                      <a:pt x="84" y="1"/>
                      <a:pt x="78" y="1"/>
                    </a:cubicBezTo>
                    <a:close/>
                    <a:moveTo>
                      <a:pt x="765" y="149"/>
                    </a:moveTo>
                    <a:cubicBezTo>
                      <a:pt x="732" y="149"/>
                      <a:pt x="702" y="174"/>
                      <a:pt x="696" y="207"/>
                    </a:cubicBezTo>
                    <a:cubicBezTo>
                      <a:pt x="688" y="245"/>
                      <a:pt x="714" y="283"/>
                      <a:pt x="752" y="291"/>
                    </a:cubicBezTo>
                    <a:cubicBezTo>
                      <a:pt x="901" y="320"/>
                      <a:pt x="1056" y="348"/>
                      <a:pt x="1216" y="375"/>
                    </a:cubicBezTo>
                    <a:cubicBezTo>
                      <a:pt x="1219" y="376"/>
                      <a:pt x="1224" y="376"/>
                      <a:pt x="1227" y="376"/>
                    </a:cubicBezTo>
                    <a:cubicBezTo>
                      <a:pt x="1262" y="376"/>
                      <a:pt x="1292" y="351"/>
                      <a:pt x="1298" y="316"/>
                    </a:cubicBezTo>
                    <a:cubicBezTo>
                      <a:pt x="1304" y="277"/>
                      <a:pt x="1278" y="240"/>
                      <a:pt x="1238" y="234"/>
                    </a:cubicBezTo>
                    <a:cubicBezTo>
                      <a:pt x="1080" y="208"/>
                      <a:pt x="927" y="180"/>
                      <a:pt x="780" y="151"/>
                    </a:cubicBezTo>
                    <a:cubicBezTo>
                      <a:pt x="775" y="150"/>
                      <a:pt x="770" y="149"/>
                      <a:pt x="765" y="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274;p68">
                <a:extLst>
                  <a:ext uri="{FF2B5EF4-FFF2-40B4-BE49-F238E27FC236}">
                    <a16:creationId xmlns:a16="http://schemas.microsoft.com/office/drawing/2014/main" id="{3FD2B071-DBB2-6BD1-8CD1-D9CBB6CE2B76}"/>
                  </a:ext>
                </a:extLst>
              </p:cNvPr>
              <p:cNvSpPr/>
              <p:nvPr/>
            </p:nvSpPr>
            <p:spPr>
              <a:xfrm>
                <a:off x="2510752" y="3357158"/>
                <a:ext cx="18056" cy="749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81" extrusionOk="0">
                    <a:moveTo>
                      <a:pt x="77" y="0"/>
                    </a:moveTo>
                    <a:cubicBezTo>
                      <a:pt x="41" y="0"/>
                      <a:pt x="11" y="25"/>
                      <a:pt x="5" y="61"/>
                    </a:cubicBezTo>
                    <a:cubicBezTo>
                      <a:pt x="0" y="99"/>
                      <a:pt x="27" y="136"/>
                      <a:pt x="66" y="141"/>
                    </a:cubicBezTo>
                    <a:cubicBezTo>
                      <a:pt x="161" y="155"/>
                      <a:pt x="256" y="168"/>
                      <a:pt x="351" y="180"/>
                    </a:cubicBezTo>
                    <a:cubicBezTo>
                      <a:pt x="355" y="181"/>
                      <a:pt x="357" y="181"/>
                      <a:pt x="360" y="181"/>
                    </a:cubicBezTo>
                    <a:cubicBezTo>
                      <a:pt x="396" y="181"/>
                      <a:pt x="426" y="154"/>
                      <a:pt x="431" y="118"/>
                    </a:cubicBezTo>
                    <a:cubicBezTo>
                      <a:pt x="436" y="78"/>
                      <a:pt x="408" y="44"/>
                      <a:pt x="369" y="38"/>
                    </a:cubicBezTo>
                    <a:cubicBezTo>
                      <a:pt x="274" y="27"/>
                      <a:pt x="180" y="14"/>
                      <a:pt x="87" y="1"/>
                    </a:cubicBezTo>
                    <a:cubicBezTo>
                      <a:pt x="83" y="0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275;p68">
                <a:extLst>
                  <a:ext uri="{FF2B5EF4-FFF2-40B4-BE49-F238E27FC236}">
                    <a16:creationId xmlns:a16="http://schemas.microsoft.com/office/drawing/2014/main" id="{E9CB67BD-1941-1734-9F57-E7B99AD75EBF}"/>
                  </a:ext>
                </a:extLst>
              </p:cNvPr>
              <p:cNvSpPr/>
              <p:nvPr/>
            </p:nvSpPr>
            <p:spPr>
              <a:xfrm>
                <a:off x="2474599" y="3358111"/>
                <a:ext cx="156336" cy="482176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1643" extrusionOk="0">
                    <a:moveTo>
                      <a:pt x="1524" y="0"/>
                    </a:moveTo>
                    <a:cubicBezTo>
                      <a:pt x="1481" y="0"/>
                      <a:pt x="1436" y="28"/>
                      <a:pt x="1432" y="83"/>
                    </a:cubicBezTo>
                    <a:cubicBezTo>
                      <a:pt x="1176" y="3632"/>
                      <a:pt x="1" y="9264"/>
                      <a:pt x="3611" y="11628"/>
                    </a:cubicBezTo>
                    <a:cubicBezTo>
                      <a:pt x="3627" y="11638"/>
                      <a:pt x="3642" y="11642"/>
                      <a:pt x="3656" y="11642"/>
                    </a:cubicBezTo>
                    <a:cubicBezTo>
                      <a:pt x="3727" y="11642"/>
                      <a:pt x="3774" y="11531"/>
                      <a:pt x="3698" y="11480"/>
                    </a:cubicBezTo>
                    <a:cubicBezTo>
                      <a:pt x="187" y="9181"/>
                      <a:pt x="1353" y="3564"/>
                      <a:pt x="1603" y="83"/>
                    </a:cubicBezTo>
                    <a:cubicBezTo>
                      <a:pt x="1607" y="28"/>
                      <a:pt x="1566" y="0"/>
                      <a:pt x="1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276;p68">
                <a:extLst>
                  <a:ext uri="{FF2B5EF4-FFF2-40B4-BE49-F238E27FC236}">
                    <a16:creationId xmlns:a16="http://schemas.microsoft.com/office/drawing/2014/main" id="{0D1BD3AB-D0B6-CC48-185F-07B4D77C20DA}"/>
                  </a:ext>
                </a:extLst>
              </p:cNvPr>
              <p:cNvSpPr/>
              <p:nvPr/>
            </p:nvSpPr>
            <p:spPr>
              <a:xfrm>
                <a:off x="2576393" y="3475394"/>
                <a:ext cx="578007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13957" h="6508" extrusionOk="0">
                    <a:moveTo>
                      <a:pt x="13017" y="1"/>
                    </a:moveTo>
                    <a:cubicBezTo>
                      <a:pt x="13105" y="837"/>
                      <a:pt x="13226" y="1717"/>
                      <a:pt x="13189" y="2559"/>
                    </a:cubicBezTo>
                    <a:cubicBezTo>
                      <a:pt x="13159" y="3247"/>
                      <a:pt x="12879" y="4022"/>
                      <a:pt x="12341" y="4520"/>
                    </a:cubicBezTo>
                    <a:cubicBezTo>
                      <a:pt x="12029" y="4809"/>
                      <a:pt x="10948" y="5111"/>
                      <a:pt x="10476" y="5271"/>
                    </a:cubicBezTo>
                    <a:cubicBezTo>
                      <a:pt x="8809" y="5832"/>
                      <a:pt x="7057" y="6166"/>
                      <a:pt x="5302" y="6282"/>
                    </a:cubicBezTo>
                    <a:cubicBezTo>
                      <a:pt x="4905" y="6309"/>
                      <a:pt x="4503" y="6335"/>
                      <a:pt x="4103" y="6335"/>
                    </a:cubicBezTo>
                    <a:cubicBezTo>
                      <a:pt x="3417" y="6335"/>
                      <a:pt x="2737" y="6257"/>
                      <a:pt x="2102" y="5966"/>
                    </a:cubicBezTo>
                    <a:cubicBezTo>
                      <a:pt x="1339" y="5617"/>
                      <a:pt x="631" y="5279"/>
                      <a:pt x="465" y="4371"/>
                    </a:cubicBezTo>
                    <a:cubicBezTo>
                      <a:pt x="319" y="3570"/>
                      <a:pt x="471" y="2590"/>
                      <a:pt x="499" y="1777"/>
                    </a:cubicBezTo>
                    <a:lnTo>
                      <a:pt x="328" y="1777"/>
                    </a:lnTo>
                    <a:cubicBezTo>
                      <a:pt x="299" y="2633"/>
                      <a:pt x="1" y="4102"/>
                      <a:pt x="306" y="4896"/>
                    </a:cubicBezTo>
                    <a:cubicBezTo>
                      <a:pt x="537" y="5494"/>
                      <a:pt x="1313" y="5764"/>
                      <a:pt x="1844" y="6028"/>
                    </a:cubicBezTo>
                    <a:cubicBezTo>
                      <a:pt x="2595" y="6401"/>
                      <a:pt x="3383" y="6508"/>
                      <a:pt x="4189" y="6508"/>
                    </a:cubicBezTo>
                    <a:cubicBezTo>
                      <a:pt x="4678" y="6508"/>
                      <a:pt x="5174" y="6468"/>
                      <a:pt x="5672" y="6425"/>
                    </a:cubicBezTo>
                    <a:cubicBezTo>
                      <a:pt x="7812" y="6242"/>
                      <a:pt x="9999" y="5776"/>
                      <a:pt x="11958" y="4882"/>
                    </a:cubicBezTo>
                    <a:cubicBezTo>
                      <a:pt x="13956" y="3971"/>
                      <a:pt x="13384" y="1865"/>
                      <a:pt x="1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6277;p68">
                <a:extLst>
                  <a:ext uri="{FF2B5EF4-FFF2-40B4-BE49-F238E27FC236}">
                    <a16:creationId xmlns:a16="http://schemas.microsoft.com/office/drawing/2014/main" id="{CBA6A7F4-9E7A-06DB-13DB-59977D253222}"/>
                  </a:ext>
                </a:extLst>
              </p:cNvPr>
              <p:cNvSpPr/>
              <p:nvPr/>
            </p:nvSpPr>
            <p:spPr>
              <a:xfrm>
                <a:off x="2683281" y="3562404"/>
                <a:ext cx="23440" cy="1743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210" extrusionOk="0">
                    <a:moveTo>
                      <a:pt x="158" y="1"/>
                    </a:moveTo>
                    <a:cubicBezTo>
                      <a:pt x="124" y="699"/>
                      <a:pt x="186" y="1360"/>
                      <a:pt x="243" y="2055"/>
                    </a:cubicBezTo>
                    <a:cubicBezTo>
                      <a:pt x="271" y="2378"/>
                      <a:pt x="521" y="3957"/>
                      <a:pt x="88" y="4111"/>
                    </a:cubicBezTo>
                    <a:cubicBezTo>
                      <a:pt x="1" y="4143"/>
                      <a:pt x="159" y="4210"/>
                      <a:pt x="230" y="4210"/>
                    </a:cubicBezTo>
                    <a:cubicBezTo>
                      <a:pt x="243" y="4210"/>
                      <a:pt x="253" y="4208"/>
                      <a:pt x="258" y="4203"/>
                    </a:cubicBezTo>
                    <a:cubicBezTo>
                      <a:pt x="566" y="3935"/>
                      <a:pt x="477" y="3196"/>
                      <a:pt x="467" y="2883"/>
                    </a:cubicBezTo>
                    <a:cubicBezTo>
                      <a:pt x="436" y="1915"/>
                      <a:pt x="282" y="972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6278;p68">
                <a:extLst>
                  <a:ext uri="{FF2B5EF4-FFF2-40B4-BE49-F238E27FC236}">
                    <a16:creationId xmlns:a16="http://schemas.microsoft.com/office/drawing/2014/main" id="{FE5EFDD1-9D0F-7057-7484-B117F9C3742B}"/>
                  </a:ext>
                </a:extLst>
              </p:cNvPr>
              <p:cNvSpPr/>
              <p:nvPr/>
            </p:nvSpPr>
            <p:spPr>
              <a:xfrm>
                <a:off x="2616481" y="3400063"/>
                <a:ext cx="106101" cy="162382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921" extrusionOk="0">
                    <a:moveTo>
                      <a:pt x="28" y="0"/>
                    </a:moveTo>
                    <a:cubicBezTo>
                      <a:pt x="0" y="423"/>
                      <a:pt x="1236" y="693"/>
                      <a:pt x="1489" y="804"/>
                    </a:cubicBezTo>
                    <a:cubicBezTo>
                      <a:pt x="2124" y="1080"/>
                      <a:pt x="2125" y="1577"/>
                      <a:pt x="2091" y="2210"/>
                    </a:cubicBezTo>
                    <a:cubicBezTo>
                      <a:pt x="2061" y="2782"/>
                      <a:pt x="1981" y="3350"/>
                      <a:pt x="1928" y="3921"/>
                    </a:cubicBezTo>
                    <a:lnTo>
                      <a:pt x="2100" y="3921"/>
                    </a:lnTo>
                    <a:cubicBezTo>
                      <a:pt x="2172" y="3140"/>
                      <a:pt x="2562" y="1840"/>
                      <a:pt x="2182" y="1098"/>
                    </a:cubicBezTo>
                    <a:cubicBezTo>
                      <a:pt x="1944" y="633"/>
                      <a:pt x="176" y="361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6279;p68">
                <a:extLst>
                  <a:ext uri="{FF2B5EF4-FFF2-40B4-BE49-F238E27FC236}">
                    <a16:creationId xmlns:a16="http://schemas.microsoft.com/office/drawing/2014/main" id="{25589E70-7A5A-A359-D8F3-02DC5BBD8E44}"/>
                  </a:ext>
                </a:extLst>
              </p:cNvPr>
              <p:cNvSpPr/>
              <p:nvPr/>
            </p:nvSpPr>
            <p:spPr>
              <a:xfrm>
                <a:off x="2542848" y="1030958"/>
                <a:ext cx="104527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857" extrusionOk="0">
                    <a:moveTo>
                      <a:pt x="2388" y="0"/>
                    </a:moveTo>
                    <a:cubicBezTo>
                      <a:pt x="2376" y="0"/>
                      <a:pt x="2363" y="3"/>
                      <a:pt x="2350" y="9"/>
                    </a:cubicBezTo>
                    <a:cubicBezTo>
                      <a:pt x="1641" y="335"/>
                      <a:pt x="864" y="532"/>
                      <a:pt x="102" y="690"/>
                    </a:cubicBezTo>
                    <a:cubicBezTo>
                      <a:pt x="0" y="710"/>
                      <a:pt x="35" y="857"/>
                      <a:pt x="128" y="857"/>
                    </a:cubicBezTo>
                    <a:cubicBezTo>
                      <a:pt x="134" y="857"/>
                      <a:pt x="141" y="856"/>
                      <a:pt x="147" y="855"/>
                    </a:cubicBezTo>
                    <a:cubicBezTo>
                      <a:pt x="925" y="694"/>
                      <a:pt x="1713" y="489"/>
                      <a:pt x="2437" y="157"/>
                    </a:cubicBezTo>
                    <a:cubicBezTo>
                      <a:pt x="2523" y="117"/>
                      <a:pt x="2469" y="0"/>
                      <a:pt x="2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6280;p68">
                <a:extLst>
                  <a:ext uri="{FF2B5EF4-FFF2-40B4-BE49-F238E27FC236}">
                    <a16:creationId xmlns:a16="http://schemas.microsoft.com/office/drawing/2014/main" id="{FF05FE87-A4E4-3626-6D2E-F15908A4E483}"/>
                  </a:ext>
                </a:extLst>
              </p:cNvPr>
              <p:cNvSpPr/>
              <p:nvPr/>
            </p:nvSpPr>
            <p:spPr>
              <a:xfrm>
                <a:off x="1781297" y="2196626"/>
                <a:ext cx="143580" cy="2915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04" extrusionOk="0">
                    <a:moveTo>
                      <a:pt x="494" y="1"/>
                    </a:moveTo>
                    <a:cubicBezTo>
                      <a:pt x="366" y="1"/>
                      <a:pt x="238" y="3"/>
                      <a:pt x="111" y="7"/>
                    </a:cubicBezTo>
                    <a:cubicBezTo>
                      <a:pt x="2" y="10"/>
                      <a:pt x="1" y="179"/>
                      <a:pt x="108" y="179"/>
                    </a:cubicBezTo>
                    <a:cubicBezTo>
                      <a:pt x="109" y="179"/>
                      <a:pt x="110" y="179"/>
                      <a:pt x="111" y="179"/>
                    </a:cubicBezTo>
                    <a:cubicBezTo>
                      <a:pt x="242" y="175"/>
                      <a:pt x="373" y="172"/>
                      <a:pt x="506" y="172"/>
                    </a:cubicBezTo>
                    <a:cubicBezTo>
                      <a:pt x="1451" y="172"/>
                      <a:pt x="2451" y="286"/>
                      <a:pt x="3294" y="694"/>
                    </a:cubicBezTo>
                    <a:cubicBezTo>
                      <a:pt x="3307" y="700"/>
                      <a:pt x="3321" y="703"/>
                      <a:pt x="3333" y="703"/>
                    </a:cubicBezTo>
                    <a:cubicBezTo>
                      <a:pt x="3413" y="703"/>
                      <a:pt x="3466" y="587"/>
                      <a:pt x="3380" y="545"/>
                    </a:cubicBezTo>
                    <a:cubicBezTo>
                      <a:pt x="2508" y="123"/>
                      <a:pt x="1472" y="1"/>
                      <a:pt x="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2" name="Google Shape;1482;p34"/>
          <p:cNvGrpSpPr/>
          <p:nvPr/>
        </p:nvGrpSpPr>
        <p:grpSpPr>
          <a:xfrm>
            <a:off x="7809749" y="304818"/>
            <a:ext cx="1057374" cy="946067"/>
            <a:chOff x="7919949" y="313993"/>
            <a:chExt cx="1057374" cy="946067"/>
          </a:xfrm>
        </p:grpSpPr>
        <p:grpSp>
          <p:nvGrpSpPr>
            <p:cNvPr id="1483" name="Google Shape;1483;p34"/>
            <p:cNvGrpSpPr/>
            <p:nvPr/>
          </p:nvGrpSpPr>
          <p:grpSpPr>
            <a:xfrm>
              <a:off x="7969195" y="320586"/>
              <a:ext cx="1008127" cy="939474"/>
              <a:chOff x="7919949" y="313993"/>
              <a:chExt cx="1008127" cy="939474"/>
            </a:xfrm>
          </p:grpSpPr>
          <p:sp>
            <p:nvSpPr>
              <p:cNvPr id="1484" name="Google Shape;1484;p34"/>
              <p:cNvSpPr/>
              <p:nvPr/>
            </p:nvSpPr>
            <p:spPr>
              <a:xfrm rot="-3382809">
                <a:off x="8217200" y="363400"/>
                <a:ext cx="415547" cy="898645"/>
              </a:xfrm>
              <a:custGeom>
                <a:avLst/>
                <a:gdLst/>
                <a:ahLst/>
                <a:cxnLst/>
                <a:rect l="l" t="t" r="r" b="b"/>
                <a:pathLst>
                  <a:path w="14124" h="30544" extrusionOk="0">
                    <a:moveTo>
                      <a:pt x="10909" y="0"/>
                    </a:moveTo>
                    <a:cubicBezTo>
                      <a:pt x="10420" y="0"/>
                      <a:pt x="9989" y="120"/>
                      <a:pt x="9740" y="404"/>
                    </a:cubicBezTo>
                    <a:cubicBezTo>
                      <a:pt x="5952" y="4724"/>
                      <a:pt x="734" y="23710"/>
                      <a:pt x="91" y="28852"/>
                    </a:cubicBezTo>
                    <a:cubicBezTo>
                      <a:pt x="0" y="29583"/>
                      <a:pt x="410" y="30011"/>
                      <a:pt x="1339" y="30344"/>
                    </a:cubicBezTo>
                    <a:cubicBezTo>
                      <a:pt x="1700" y="30474"/>
                      <a:pt x="2009" y="30544"/>
                      <a:pt x="2276" y="30544"/>
                    </a:cubicBezTo>
                    <a:cubicBezTo>
                      <a:pt x="2697" y="30544"/>
                      <a:pt x="3011" y="30371"/>
                      <a:pt x="3253" y="29990"/>
                    </a:cubicBezTo>
                    <a:cubicBezTo>
                      <a:pt x="6036" y="25619"/>
                      <a:pt x="14124" y="7668"/>
                      <a:pt x="13961" y="1924"/>
                    </a:cubicBezTo>
                    <a:cubicBezTo>
                      <a:pt x="13941" y="1221"/>
                      <a:pt x="13143" y="580"/>
                      <a:pt x="12226" y="239"/>
                    </a:cubicBezTo>
                    <a:cubicBezTo>
                      <a:pt x="11797" y="90"/>
                      <a:pt x="11332" y="0"/>
                      <a:pt x="10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4"/>
              <p:cNvSpPr/>
              <p:nvPr/>
            </p:nvSpPr>
            <p:spPr>
              <a:xfrm rot="-3382809">
                <a:off x="8160519" y="394861"/>
                <a:ext cx="308277" cy="565066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19206" extrusionOk="0">
                    <a:moveTo>
                      <a:pt x="7332" y="0"/>
                    </a:moveTo>
                    <a:cubicBezTo>
                      <a:pt x="6843" y="0"/>
                      <a:pt x="6412" y="120"/>
                      <a:pt x="6163" y="404"/>
                    </a:cubicBezTo>
                    <a:cubicBezTo>
                      <a:pt x="4692" y="2083"/>
                      <a:pt x="3004" y="5979"/>
                      <a:pt x="1452" y="10414"/>
                    </a:cubicBezTo>
                    <a:cubicBezTo>
                      <a:pt x="1541" y="10490"/>
                      <a:pt x="1630" y="10569"/>
                      <a:pt x="1740" y="10657"/>
                    </a:cubicBezTo>
                    <a:cubicBezTo>
                      <a:pt x="1001" y="12618"/>
                      <a:pt x="0" y="16786"/>
                      <a:pt x="627" y="18163"/>
                    </a:cubicBezTo>
                    <a:cubicBezTo>
                      <a:pt x="740" y="18410"/>
                      <a:pt x="903" y="18573"/>
                      <a:pt x="1112" y="18649"/>
                    </a:cubicBezTo>
                    <a:lnTo>
                      <a:pt x="1113" y="18649"/>
                    </a:lnTo>
                    <a:cubicBezTo>
                      <a:pt x="1193" y="18678"/>
                      <a:pt x="1278" y="18693"/>
                      <a:pt x="1363" y="18693"/>
                    </a:cubicBezTo>
                    <a:cubicBezTo>
                      <a:pt x="1501" y="18693"/>
                      <a:pt x="1645" y="18656"/>
                      <a:pt x="1795" y="18583"/>
                    </a:cubicBezTo>
                    <a:cubicBezTo>
                      <a:pt x="3026" y="17986"/>
                      <a:pt x="4686" y="14783"/>
                      <a:pt x="5498" y="12709"/>
                    </a:cubicBezTo>
                    <a:cubicBezTo>
                      <a:pt x="5911" y="12856"/>
                      <a:pt x="6351" y="12993"/>
                      <a:pt x="6823" y="13112"/>
                    </a:cubicBezTo>
                    <a:cubicBezTo>
                      <a:pt x="6823" y="13112"/>
                      <a:pt x="5857" y="16495"/>
                      <a:pt x="4985" y="19205"/>
                    </a:cubicBezTo>
                    <a:cubicBezTo>
                      <a:pt x="7797" y="12692"/>
                      <a:pt x="10478" y="5255"/>
                      <a:pt x="10384" y="1924"/>
                    </a:cubicBezTo>
                    <a:cubicBezTo>
                      <a:pt x="10364" y="1221"/>
                      <a:pt x="9566" y="580"/>
                      <a:pt x="8649" y="239"/>
                    </a:cubicBezTo>
                    <a:cubicBezTo>
                      <a:pt x="8220" y="90"/>
                      <a:pt x="7755" y="0"/>
                      <a:pt x="73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4"/>
              <p:cNvSpPr/>
              <p:nvPr/>
            </p:nvSpPr>
            <p:spPr>
              <a:xfrm rot="-3382809">
                <a:off x="8194291" y="359017"/>
                <a:ext cx="459443" cy="905147"/>
              </a:xfrm>
              <a:custGeom>
                <a:avLst/>
                <a:gdLst/>
                <a:ahLst/>
                <a:cxnLst/>
                <a:rect l="l" t="t" r="r" b="b"/>
                <a:pathLst>
                  <a:path w="15616" h="30765" extrusionOk="0">
                    <a:moveTo>
                      <a:pt x="12273" y="406"/>
                    </a:moveTo>
                    <a:cubicBezTo>
                      <a:pt x="12685" y="406"/>
                      <a:pt x="13104" y="546"/>
                      <a:pt x="13527" y="853"/>
                    </a:cubicBezTo>
                    <a:cubicBezTo>
                      <a:pt x="15616" y="2367"/>
                      <a:pt x="13854" y="6467"/>
                      <a:pt x="13270" y="8378"/>
                    </a:cubicBezTo>
                    <a:cubicBezTo>
                      <a:pt x="12452" y="11050"/>
                      <a:pt x="11462" y="13671"/>
                      <a:pt x="10413" y="16260"/>
                    </a:cubicBezTo>
                    <a:cubicBezTo>
                      <a:pt x="9246" y="19136"/>
                      <a:pt x="7992" y="21980"/>
                      <a:pt x="6643" y="24777"/>
                    </a:cubicBezTo>
                    <a:cubicBezTo>
                      <a:pt x="5947" y="26222"/>
                      <a:pt x="4593" y="30384"/>
                      <a:pt x="2499" y="30384"/>
                    </a:cubicBezTo>
                    <a:cubicBezTo>
                      <a:pt x="2378" y="30384"/>
                      <a:pt x="2254" y="30370"/>
                      <a:pt x="2127" y="30341"/>
                    </a:cubicBezTo>
                    <a:lnTo>
                      <a:pt x="2127" y="30341"/>
                    </a:lnTo>
                    <a:cubicBezTo>
                      <a:pt x="0" y="29332"/>
                      <a:pt x="1803" y="24794"/>
                      <a:pt x="2198" y="23195"/>
                    </a:cubicBezTo>
                    <a:cubicBezTo>
                      <a:pt x="2862" y="20507"/>
                      <a:pt x="3609" y="17841"/>
                      <a:pt x="4425" y="15196"/>
                    </a:cubicBezTo>
                    <a:cubicBezTo>
                      <a:pt x="5045" y="13183"/>
                      <a:pt x="8339" y="406"/>
                      <a:pt x="12273" y="406"/>
                    </a:cubicBezTo>
                    <a:close/>
                    <a:moveTo>
                      <a:pt x="11934" y="1"/>
                    </a:moveTo>
                    <a:cubicBezTo>
                      <a:pt x="11058" y="1"/>
                      <a:pt x="10278" y="458"/>
                      <a:pt x="9669" y="1346"/>
                    </a:cubicBezTo>
                    <a:cubicBezTo>
                      <a:pt x="6615" y="5801"/>
                      <a:pt x="5100" y="11674"/>
                      <a:pt x="3591" y="16780"/>
                    </a:cubicBezTo>
                    <a:cubicBezTo>
                      <a:pt x="2665" y="19911"/>
                      <a:pt x="1809" y="23072"/>
                      <a:pt x="1140" y="26269"/>
                    </a:cubicBezTo>
                    <a:cubicBezTo>
                      <a:pt x="766" y="28052"/>
                      <a:pt x="4" y="29743"/>
                      <a:pt x="1968" y="30641"/>
                    </a:cubicBezTo>
                    <a:lnTo>
                      <a:pt x="1968" y="30641"/>
                    </a:lnTo>
                    <a:cubicBezTo>
                      <a:pt x="1984" y="30653"/>
                      <a:pt x="2004" y="30661"/>
                      <a:pt x="2027" y="30667"/>
                    </a:cubicBezTo>
                    <a:cubicBezTo>
                      <a:pt x="2305" y="30733"/>
                      <a:pt x="2552" y="30765"/>
                      <a:pt x="2774" y="30765"/>
                    </a:cubicBezTo>
                    <a:cubicBezTo>
                      <a:pt x="4121" y="30765"/>
                      <a:pt x="4535" y="29619"/>
                      <a:pt x="5262" y="28267"/>
                    </a:cubicBezTo>
                    <a:cubicBezTo>
                      <a:pt x="6556" y="25858"/>
                      <a:pt x="7712" y="23370"/>
                      <a:pt x="8821" y="20871"/>
                    </a:cubicBezTo>
                    <a:cubicBezTo>
                      <a:pt x="11134" y="15656"/>
                      <a:pt x="13583" y="10154"/>
                      <a:pt x="14615" y="4511"/>
                    </a:cubicBezTo>
                    <a:cubicBezTo>
                      <a:pt x="14896" y="2975"/>
                      <a:pt x="15223" y="1488"/>
                      <a:pt x="13699" y="559"/>
                    </a:cubicBezTo>
                    <a:cubicBezTo>
                      <a:pt x="13085" y="185"/>
                      <a:pt x="12490" y="1"/>
                      <a:pt x="119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 rot="-3382809">
                <a:off x="8069478" y="355618"/>
                <a:ext cx="327077" cy="423726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4402" extrusionOk="0">
                    <a:moveTo>
                      <a:pt x="7718" y="1"/>
                    </a:moveTo>
                    <a:cubicBezTo>
                      <a:pt x="6175" y="1"/>
                      <a:pt x="3110" y="2205"/>
                      <a:pt x="62" y="11605"/>
                    </a:cubicBezTo>
                    <a:cubicBezTo>
                      <a:pt x="0" y="11795"/>
                      <a:pt x="75" y="12007"/>
                      <a:pt x="248" y="12108"/>
                    </a:cubicBezTo>
                    <a:cubicBezTo>
                      <a:pt x="1008" y="12547"/>
                      <a:pt x="2030" y="13067"/>
                      <a:pt x="3324" y="13533"/>
                    </a:cubicBezTo>
                    <a:cubicBezTo>
                      <a:pt x="4617" y="13999"/>
                      <a:pt x="5736" y="14249"/>
                      <a:pt x="6601" y="14396"/>
                    </a:cubicBezTo>
                    <a:cubicBezTo>
                      <a:pt x="6623" y="14400"/>
                      <a:pt x="6646" y="14402"/>
                      <a:pt x="6668" y="14402"/>
                    </a:cubicBezTo>
                    <a:cubicBezTo>
                      <a:pt x="6840" y="14402"/>
                      <a:pt x="7001" y="14292"/>
                      <a:pt x="7066" y="14128"/>
                    </a:cubicBezTo>
                    <a:cubicBezTo>
                      <a:pt x="11117" y="3927"/>
                      <a:pt x="9489" y="550"/>
                      <a:pt x="8172" y="75"/>
                    </a:cubicBezTo>
                    <a:cubicBezTo>
                      <a:pt x="8040" y="28"/>
                      <a:pt x="7888" y="1"/>
                      <a:pt x="7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4"/>
              <p:cNvSpPr/>
              <p:nvPr/>
            </p:nvSpPr>
            <p:spPr>
              <a:xfrm rot="-3382809">
                <a:off x="8199077" y="578119"/>
                <a:ext cx="167907" cy="19318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6566" extrusionOk="0">
                    <a:moveTo>
                      <a:pt x="3669" y="1"/>
                    </a:moveTo>
                    <a:cubicBezTo>
                      <a:pt x="2141" y="1"/>
                      <a:pt x="574" y="3519"/>
                      <a:pt x="0" y="4957"/>
                    </a:cubicBezTo>
                    <a:cubicBezTo>
                      <a:pt x="714" y="5350"/>
                      <a:pt x="1609" y="5784"/>
                      <a:pt x="2713" y="6182"/>
                    </a:cubicBezTo>
                    <a:cubicBezTo>
                      <a:pt x="3135" y="6334"/>
                      <a:pt x="3529" y="6456"/>
                      <a:pt x="3911" y="6566"/>
                    </a:cubicBezTo>
                    <a:cubicBezTo>
                      <a:pt x="4382" y="5143"/>
                      <a:pt x="5706" y="673"/>
                      <a:pt x="4005" y="60"/>
                    </a:cubicBezTo>
                    <a:cubicBezTo>
                      <a:pt x="3894" y="20"/>
                      <a:pt x="3782" y="1"/>
                      <a:pt x="3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 rot="-3382809">
                <a:off x="8073182" y="427631"/>
                <a:ext cx="128924" cy="13748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673" extrusionOk="0">
                    <a:moveTo>
                      <a:pt x="3581" y="0"/>
                    </a:moveTo>
                    <a:cubicBezTo>
                      <a:pt x="2710" y="0"/>
                      <a:pt x="921" y="2342"/>
                      <a:pt x="376" y="3462"/>
                    </a:cubicBezTo>
                    <a:cubicBezTo>
                      <a:pt x="0" y="4234"/>
                      <a:pt x="187" y="4672"/>
                      <a:pt x="764" y="4672"/>
                    </a:cubicBezTo>
                    <a:cubicBezTo>
                      <a:pt x="1087" y="4672"/>
                      <a:pt x="1532" y="4535"/>
                      <a:pt x="2069" y="4243"/>
                    </a:cubicBezTo>
                    <a:cubicBezTo>
                      <a:pt x="3568" y="3429"/>
                      <a:pt x="4381" y="368"/>
                      <a:pt x="3763" y="43"/>
                    </a:cubicBezTo>
                    <a:cubicBezTo>
                      <a:pt x="3708" y="14"/>
                      <a:pt x="3647" y="0"/>
                      <a:pt x="3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 rot="-3382809">
                <a:off x="8071747" y="363952"/>
                <a:ext cx="303098" cy="433317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14728" extrusionOk="0">
                    <a:moveTo>
                      <a:pt x="7758" y="346"/>
                    </a:moveTo>
                    <a:cubicBezTo>
                      <a:pt x="7984" y="346"/>
                      <a:pt x="8210" y="396"/>
                      <a:pt x="8431" y="510"/>
                    </a:cubicBezTo>
                    <a:cubicBezTo>
                      <a:pt x="9986" y="1306"/>
                      <a:pt x="9649" y="4327"/>
                      <a:pt x="9495" y="5652"/>
                    </a:cubicBezTo>
                    <a:cubicBezTo>
                      <a:pt x="9300" y="7317"/>
                      <a:pt x="8877" y="8949"/>
                      <a:pt x="8381" y="10548"/>
                    </a:cubicBezTo>
                    <a:cubicBezTo>
                      <a:pt x="8140" y="11322"/>
                      <a:pt x="7939" y="12611"/>
                      <a:pt x="7435" y="13277"/>
                    </a:cubicBezTo>
                    <a:cubicBezTo>
                      <a:pt x="6904" y="13978"/>
                      <a:pt x="6369" y="14211"/>
                      <a:pt x="5809" y="14211"/>
                    </a:cubicBezTo>
                    <a:cubicBezTo>
                      <a:pt x="5100" y="14211"/>
                      <a:pt x="4350" y="13837"/>
                      <a:pt x="3516" y="13560"/>
                    </a:cubicBezTo>
                    <a:cubicBezTo>
                      <a:pt x="1658" y="12837"/>
                      <a:pt x="459" y="12644"/>
                      <a:pt x="880" y="10347"/>
                    </a:cubicBezTo>
                    <a:cubicBezTo>
                      <a:pt x="1101" y="9145"/>
                      <a:pt x="1871" y="7708"/>
                      <a:pt x="2373" y="6628"/>
                    </a:cubicBezTo>
                    <a:cubicBezTo>
                      <a:pt x="2926" y="5435"/>
                      <a:pt x="3538" y="4255"/>
                      <a:pt x="4294" y="3176"/>
                    </a:cubicBezTo>
                    <a:cubicBezTo>
                      <a:pt x="4918" y="2284"/>
                      <a:pt x="6354" y="346"/>
                      <a:pt x="7758" y="346"/>
                    </a:cubicBezTo>
                    <a:close/>
                    <a:moveTo>
                      <a:pt x="7763" y="0"/>
                    </a:moveTo>
                    <a:cubicBezTo>
                      <a:pt x="6206" y="0"/>
                      <a:pt x="4720" y="1971"/>
                      <a:pt x="3999" y="3004"/>
                    </a:cubicBezTo>
                    <a:cubicBezTo>
                      <a:pt x="2387" y="5316"/>
                      <a:pt x="1254" y="8070"/>
                      <a:pt x="384" y="10736"/>
                    </a:cubicBezTo>
                    <a:cubicBezTo>
                      <a:pt x="201" y="11294"/>
                      <a:pt x="0" y="11715"/>
                      <a:pt x="100" y="12057"/>
                    </a:cubicBezTo>
                    <a:cubicBezTo>
                      <a:pt x="399" y="13077"/>
                      <a:pt x="1963" y="13322"/>
                      <a:pt x="3407" y="13881"/>
                    </a:cubicBezTo>
                    <a:lnTo>
                      <a:pt x="3407" y="13881"/>
                    </a:lnTo>
                    <a:cubicBezTo>
                      <a:pt x="3413" y="13884"/>
                      <a:pt x="3419" y="13886"/>
                      <a:pt x="3426" y="13889"/>
                    </a:cubicBezTo>
                    <a:cubicBezTo>
                      <a:pt x="3426" y="13889"/>
                      <a:pt x="3426" y="13889"/>
                      <a:pt x="3426" y="13889"/>
                    </a:cubicBezTo>
                    <a:lnTo>
                      <a:pt x="3426" y="13889"/>
                    </a:lnTo>
                    <a:cubicBezTo>
                      <a:pt x="3432" y="13891"/>
                      <a:pt x="3438" y="13893"/>
                      <a:pt x="3444" y="13895"/>
                    </a:cubicBezTo>
                    <a:lnTo>
                      <a:pt x="3444" y="13895"/>
                    </a:lnTo>
                    <a:cubicBezTo>
                      <a:pt x="4257" y="14167"/>
                      <a:pt x="5369" y="14727"/>
                      <a:pt x="6311" y="14727"/>
                    </a:cubicBezTo>
                    <a:cubicBezTo>
                      <a:pt x="6708" y="14727"/>
                      <a:pt x="7076" y="14628"/>
                      <a:pt x="7377" y="14365"/>
                    </a:cubicBezTo>
                    <a:cubicBezTo>
                      <a:pt x="8397" y="13475"/>
                      <a:pt x="8827" y="10346"/>
                      <a:pt x="9174" y="9031"/>
                    </a:cubicBezTo>
                    <a:cubicBezTo>
                      <a:pt x="9467" y="7924"/>
                      <a:pt x="9712" y="6796"/>
                      <a:pt x="9844" y="5657"/>
                    </a:cubicBezTo>
                    <a:cubicBezTo>
                      <a:pt x="10014" y="4173"/>
                      <a:pt x="10302" y="813"/>
                      <a:pt x="8384" y="111"/>
                    </a:cubicBezTo>
                    <a:cubicBezTo>
                      <a:pt x="8177" y="35"/>
                      <a:pt x="7970" y="0"/>
                      <a:pt x="77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4"/>
              <p:cNvSpPr/>
              <p:nvPr/>
            </p:nvSpPr>
            <p:spPr>
              <a:xfrm rot="-3382809">
                <a:off x="8242984" y="582118"/>
                <a:ext cx="192886" cy="356322"/>
              </a:xfrm>
              <a:custGeom>
                <a:avLst/>
                <a:gdLst/>
                <a:ahLst/>
                <a:cxnLst/>
                <a:rect l="l" t="t" r="r" b="b"/>
                <a:pathLst>
                  <a:path w="6556" h="12111" extrusionOk="0">
                    <a:moveTo>
                      <a:pt x="5189" y="1"/>
                    </a:moveTo>
                    <a:cubicBezTo>
                      <a:pt x="4078" y="1"/>
                      <a:pt x="2679" y="2686"/>
                      <a:pt x="1882" y="4743"/>
                    </a:cubicBezTo>
                    <a:cubicBezTo>
                      <a:pt x="1029" y="6941"/>
                      <a:pt x="1" y="11699"/>
                      <a:pt x="1074" y="12087"/>
                    </a:cubicBezTo>
                    <a:cubicBezTo>
                      <a:pt x="1120" y="12103"/>
                      <a:pt x="1168" y="12111"/>
                      <a:pt x="1217" y="12111"/>
                    </a:cubicBezTo>
                    <a:cubicBezTo>
                      <a:pt x="2337" y="12111"/>
                      <a:pt x="4423" y="8057"/>
                      <a:pt x="5136" y="5915"/>
                    </a:cubicBezTo>
                    <a:cubicBezTo>
                      <a:pt x="5881" y="3677"/>
                      <a:pt x="6555" y="451"/>
                      <a:pt x="5414" y="40"/>
                    </a:cubicBezTo>
                    <a:cubicBezTo>
                      <a:pt x="5341" y="13"/>
                      <a:pt x="5265" y="1"/>
                      <a:pt x="5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4"/>
              <p:cNvSpPr/>
              <p:nvPr/>
            </p:nvSpPr>
            <p:spPr>
              <a:xfrm rot="-3382809">
                <a:off x="8226560" y="625568"/>
                <a:ext cx="82703" cy="11618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949" extrusionOk="0">
                    <a:moveTo>
                      <a:pt x="2295" y="0"/>
                    </a:moveTo>
                    <a:cubicBezTo>
                      <a:pt x="2139" y="0"/>
                      <a:pt x="1953" y="92"/>
                      <a:pt x="1745" y="307"/>
                    </a:cubicBezTo>
                    <a:cubicBezTo>
                      <a:pt x="1323" y="744"/>
                      <a:pt x="443" y="2391"/>
                      <a:pt x="117" y="3433"/>
                    </a:cubicBezTo>
                    <a:cubicBezTo>
                      <a:pt x="0" y="3807"/>
                      <a:pt x="61" y="3949"/>
                      <a:pt x="219" y="3949"/>
                    </a:cubicBezTo>
                    <a:cubicBezTo>
                      <a:pt x="500" y="3949"/>
                      <a:pt x="1087" y="3497"/>
                      <a:pt x="1514" y="3107"/>
                    </a:cubicBezTo>
                    <a:cubicBezTo>
                      <a:pt x="2179" y="2499"/>
                      <a:pt x="2808" y="1480"/>
                      <a:pt x="2809" y="893"/>
                    </a:cubicBezTo>
                    <a:cubicBezTo>
                      <a:pt x="2811" y="383"/>
                      <a:pt x="2615" y="0"/>
                      <a:pt x="2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 rot="-3382809">
                <a:off x="8204677" y="573392"/>
                <a:ext cx="273912" cy="365972"/>
              </a:xfrm>
              <a:custGeom>
                <a:avLst/>
                <a:gdLst/>
                <a:ahLst/>
                <a:cxnLst/>
                <a:rect l="l" t="t" r="r" b="b"/>
                <a:pathLst>
                  <a:path w="9310" h="12439" extrusionOk="0">
                    <a:moveTo>
                      <a:pt x="6310" y="617"/>
                    </a:moveTo>
                    <a:cubicBezTo>
                      <a:pt x="6388" y="617"/>
                      <a:pt x="6469" y="625"/>
                      <a:pt x="6552" y="643"/>
                    </a:cubicBezTo>
                    <a:cubicBezTo>
                      <a:pt x="7131" y="765"/>
                      <a:pt x="7111" y="1755"/>
                      <a:pt x="6980" y="2778"/>
                    </a:cubicBezTo>
                    <a:cubicBezTo>
                      <a:pt x="6910" y="3334"/>
                      <a:pt x="6805" y="3867"/>
                      <a:pt x="6670" y="4409"/>
                    </a:cubicBezTo>
                    <a:cubicBezTo>
                      <a:pt x="6455" y="5280"/>
                      <a:pt x="6188" y="6137"/>
                      <a:pt x="5853" y="6968"/>
                    </a:cubicBezTo>
                    <a:cubicBezTo>
                      <a:pt x="5422" y="8038"/>
                      <a:pt x="3886" y="12095"/>
                      <a:pt x="2373" y="12095"/>
                    </a:cubicBezTo>
                    <a:cubicBezTo>
                      <a:pt x="2368" y="12095"/>
                      <a:pt x="2364" y="12095"/>
                      <a:pt x="2359" y="12094"/>
                    </a:cubicBezTo>
                    <a:lnTo>
                      <a:pt x="2359" y="12094"/>
                    </a:lnTo>
                    <a:cubicBezTo>
                      <a:pt x="1248" y="11262"/>
                      <a:pt x="2413" y="7782"/>
                      <a:pt x="2711" y="6703"/>
                    </a:cubicBezTo>
                    <a:cubicBezTo>
                      <a:pt x="2990" y="5692"/>
                      <a:pt x="3340" y="4712"/>
                      <a:pt x="3780" y="3757"/>
                    </a:cubicBezTo>
                    <a:cubicBezTo>
                      <a:pt x="3974" y="3338"/>
                      <a:pt x="4177" y="2918"/>
                      <a:pt x="4404" y="2516"/>
                    </a:cubicBezTo>
                    <a:cubicBezTo>
                      <a:pt x="4903" y="1631"/>
                      <a:pt x="5455" y="617"/>
                      <a:pt x="6310" y="617"/>
                    </a:cubicBezTo>
                    <a:close/>
                    <a:moveTo>
                      <a:pt x="6381" y="1"/>
                    </a:moveTo>
                    <a:cubicBezTo>
                      <a:pt x="3725" y="1"/>
                      <a:pt x="1" y="10885"/>
                      <a:pt x="2214" y="12408"/>
                    </a:cubicBezTo>
                    <a:cubicBezTo>
                      <a:pt x="2244" y="12429"/>
                      <a:pt x="2275" y="12438"/>
                      <a:pt x="2303" y="12438"/>
                    </a:cubicBezTo>
                    <a:cubicBezTo>
                      <a:pt x="2314" y="12438"/>
                      <a:pt x="2325" y="12437"/>
                      <a:pt x="2335" y="12434"/>
                    </a:cubicBezTo>
                    <a:lnTo>
                      <a:pt x="2335" y="12434"/>
                    </a:lnTo>
                    <a:cubicBezTo>
                      <a:pt x="2352" y="12435"/>
                      <a:pt x="2369" y="12436"/>
                      <a:pt x="2386" y="12436"/>
                    </a:cubicBezTo>
                    <a:cubicBezTo>
                      <a:pt x="5151" y="12436"/>
                      <a:pt x="9309" y="946"/>
                      <a:pt x="6684" y="51"/>
                    </a:cubicBezTo>
                    <a:cubicBezTo>
                      <a:pt x="6585" y="17"/>
                      <a:pt x="6484" y="1"/>
                      <a:pt x="6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4"/>
            <p:cNvGrpSpPr/>
            <p:nvPr/>
          </p:nvGrpSpPr>
          <p:grpSpPr>
            <a:xfrm>
              <a:off x="7919949" y="313993"/>
              <a:ext cx="1008127" cy="939474"/>
              <a:chOff x="7919949" y="313993"/>
              <a:chExt cx="1008127" cy="939474"/>
            </a:xfrm>
          </p:grpSpPr>
          <p:sp>
            <p:nvSpPr>
              <p:cNvPr id="1495" name="Google Shape;1495;p34"/>
              <p:cNvSpPr/>
              <p:nvPr/>
            </p:nvSpPr>
            <p:spPr>
              <a:xfrm rot="-3382809">
                <a:off x="8217200" y="363400"/>
                <a:ext cx="415547" cy="898645"/>
              </a:xfrm>
              <a:custGeom>
                <a:avLst/>
                <a:gdLst/>
                <a:ahLst/>
                <a:cxnLst/>
                <a:rect l="l" t="t" r="r" b="b"/>
                <a:pathLst>
                  <a:path w="14124" h="30544" extrusionOk="0">
                    <a:moveTo>
                      <a:pt x="10909" y="0"/>
                    </a:moveTo>
                    <a:cubicBezTo>
                      <a:pt x="10420" y="0"/>
                      <a:pt x="9989" y="120"/>
                      <a:pt x="9740" y="404"/>
                    </a:cubicBezTo>
                    <a:cubicBezTo>
                      <a:pt x="5952" y="4724"/>
                      <a:pt x="734" y="23710"/>
                      <a:pt x="91" y="28852"/>
                    </a:cubicBezTo>
                    <a:cubicBezTo>
                      <a:pt x="0" y="29583"/>
                      <a:pt x="410" y="30011"/>
                      <a:pt x="1339" y="30344"/>
                    </a:cubicBezTo>
                    <a:cubicBezTo>
                      <a:pt x="1700" y="30474"/>
                      <a:pt x="2009" y="30544"/>
                      <a:pt x="2276" y="30544"/>
                    </a:cubicBezTo>
                    <a:cubicBezTo>
                      <a:pt x="2697" y="30544"/>
                      <a:pt x="3011" y="30371"/>
                      <a:pt x="3253" y="29990"/>
                    </a:cubicBezTo>
                    <a:cubicBezTo>
                      <a:pt x="6036" y="25619"/>
                      <a:pt x="14124" y="7668"/>
                      <a:pt x="13961" y="1924"/>
                    </a:cubicBezTo>
                    <a:cubicBezTo>
                      <a:pt x="13941" y="1221"/>
                      <a:pt x="13143" y="580"/>
                      <a:pt x="12226" y="239"/>
                    </a:cubicBezTo>
                    <a:cubicBezTo>
                      <a:pt x="11797" y="90"/>
                      <a:pt x="11332" y="0"/>
                      <a:pt x="10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4"/>
              <p:cNvSpPr/>
              <p:nvPr/>
            </p:nvSpPr>
            <p:spPr>
              <a:xfrm rot="-3382809">
                <a:off x="8160519" y="394861"/>
                <a:ext cx="308277" cy="565066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19206" extrusionOk="0">
                    <a:moveTo>
                      <a:pt x="7332" y="0"/>
                    </a:moveTo>
                    <a:cubicBezTo>
                      <a:pt x="6843" y="0"/>
                      <a:pt x="6412" y="120"/>
                      <a:pt x="6163" y="404"/>
                    </a:cubicBezTo>
                    <a:cubicBezTo>
                      <a:pt x="4692" y="2083"/>
                      <a:pt x="3004" y="5979"/>
                      <a:pt x="1452" y="10414"/>
                    </a:cubicBezTo>
                    <a:cubicBezTo>
                      <a:pt x="1541" y="10490"/>
                      <a:pt x="1630" y="10569"/>
                      <a:pt x="1740" y="10657"/>
                    </a:cubicBezTo>
                    <a:cubicBezTo>
                      <a:pt x="1001" y="12618"/>
                      <a:pt x="0" y="16786"/>
                      <a:pt x="627" y="18163"/>
                    </a:cubicBezTo>
                    <a:cubicBezTo>
                      <a:pt x="740" y="18410"/>
                      <a:pt x="903" y="18573"/>
                      <a:pt x="1112" y="18649"/>
                    </a:cubicBezTo>
                    <a:lnTo>
                      <a:pt x="1113" y="18649"/>
                    </a:lnTo>
                    <a:cubicBezTo>
                      <a:pt x="1193" y="18678"/>
                      <a:pt x="1278" y="18693"/>
                      <a:pt x="1363" y="18693"/>
                    </a:cubicBezTo>
                    <a:cubicBezTo>
                      <a:pt x="1501" y="18693"/>
                      <a:pt x="1645" y="18656"/>
                      <a:pt x="1795" y="18583"/>
                    </a:cubicBezTo>
                    <a:cubicBezTo>
                      <a:pt x="3026" y="17986"/>
                      <a:pt x="4686" y="14783"/>
                      <a:pt x="5498" y="12709"/>
                    </a:cubicBezTo>
                    <a:cubicBezTo>
                      <a:pt x="5911" y="12856"/>
                      <a:pt x="6351" y="12993"/>
                      <a:pt x="6823" y="13112"/>
                    </a:cubicBezTo>
                    <a:cubicBezTo>
                      <a:pt x="6823" y="13112"/>
                      <a:pt x="5857" y="16495"/>
                      <a:pt x="4985" y="19205"/>
                    </a:cubicBezTo>
                    <a:cubicBezTo>
                      <a:pt x="7797" y="12692"/>
                      <a:pt x="10478" y="5255"/>
                      <a:pt x="10384" y="1924"/>
                    </a:cubicBezTo>
                    <a:cubicBezTo>
                      <a:pt x="10364" y="1221"/>
                      <a:pt x="9566" y="580"/>
                      <a:pt x="8649" y="239"/>
                    </a:cubicBezTo>
                    <a:cubicBezTo>
                      <a:pt x="8220" y="90"/>
                      <a:pt x="7755" y="0"/>
                      <a:pt x="7332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 rot="-3382809">
                <a:off x="8194291" y="359017"/>
                <a:ext cx="459443" cy="905147"/>
              </a:xfrm>
              <a:custGeom>
                <a:avLst/>
                <a:gdLst/>
                <a:ahLst/>
                <a:cxnLst/>
                <a:rect l="l" t="t" r="r" b="b"/>
                <a:pathLst>
                  <a:path w="15616" h="30765" extrusionOk="0">
                    <a:moveTo>
                      <a:pt x="12273" y="406"/>
                    </a:moveTo>
                    <a:cubicBezTo>
                      <a:pt x="12685" y="406"/>
                      <a:pt x="13104" y="546"/>
                      <a:pt x="13527" y="853"/>
                    </a:cubicBezTo>
                    <a:cubicBezTo>
                      <a:pt x="15616" y="2367"/>
                      <a:pt x="13854" y="6467"/>
                      <a:pt x="13270" y="8378"/>
                    </a:cubicBezTo>
                    <a:cubicBezTo>
                      <a:pt x="12452" y="11050"/>
                      <a:pt x="11462" y="13671"/>
                      <a:pt x="10413" y="16260"/>
                    </a:cubicBezTo>
                    <a:cubicBezTo>
                      <a:pt x="9246" y="19136"/>
                      <a:pt x="7992" y="21980"/>
                      <a:pt x="6643" y="24777"/>
                    </a:cubicBezTo>
                    <a:cubicBezTo>
                      <a:pt x="5947" y="26222"/>
                      <a:pt x="4593" y="30384"/>
                      <a:pt x="2499" y="30384"/>
                    </a:cubicBezTo>
                    <a:cubicBezTo>
                      <a:pt x="2378" y="30384"/>
                      <a:pt x="2254" y="30370"/>
                      <a:pt x="2127" y="30341"/>
                    </a:cubicBezTo>
                    <a:lnTo>
                      <a:pt x="2127" y="30341"/>
                    </a:lnTo>
                    <a:cubicBezTo>
                      <a:pt x="0" y="29332"/>
                      <a:pt x="1803" y="24794"/>
                      <a:pt x="2198" y="23195"/>
                    </a:cubicBezTo>
                    <a:cubicBezTo>
                      <a:pt x="2862" y="20507"/>
                      <a:pt x="3609" y="17841"/>
                      <a:pt x="4425" y="15196"/>
                    </a:cubicBezTo>
                    <a:cubicBezTo>
                      <a:pt x="5045" y="13183"/>
                      <a:pt x="8339" y="406"/>
                      <a:pt x="12273" y="406"/>
                    </a:cubicBezTo>
                    <a:close/>
                    <a:moveTo>
                      <a:pt x="11934" y="1"/>
                    </a:moveTo>
                    <a:cubicBezTo>
                      <a:pt x="11058" y="1"/>
                      <a:pt x="10278" y="458"/>
                      <a:pt x="9669" y="1346"/>
                    </a:cubicBezTo>
                    <a:cubicBezTo>
                      <a:pt x="6615" y="5801"/>
                      <a:pt x="5100" y="11674"/>
                      <a:pt x="3591" y="16780"/>
                    </a:cubicBezTo>
                    <a:cubicBezTo>
                      <a:pt x="2665" y="19911"/>
                      <a:pt x="1809" y="23072"/>
                      <a:pt x="1140" y="26269"/>
                    </a:cubicBezTo>
                    <a:cubicBezTo>
                      <a:pt x="766" y="28052"/>
                      <a:pt x="4" y="29743"/>
                      <a:pt x="1968" y="30641"/>
                    </a:cubicBezTo>
                    <a:lnTo>
                      <a:pt x="1968" y="30641"/>
                    </a:lnTo>
                    <a:cubicBezTo>
                      <a:pt x="1984" y="30653"/>
                      <a:pt x="2004" y="30661"/>
                      <a:pt x="2027" y="30667"/>
                    </a:cubicBezTo>
                    <a:cubicBezTo>
                      <a:pt x="2305" y="30733"/>
                      <a:pt x="2552" y="30765"/>
                      <a:pt x="2774" y="30765"/>
                    </a:cubicBezTo>
                    <a:cubicBezTo>
                      <a:pt x="4121" y="30765"/>
                      <a:pt x="4535" y="29619"/>
                      <a:pt x="5262" y="28267"/>
                    </a:cubicBezTo>
                    <a:cubicBezTo>
                      <a:pt x="6556" y="25858"/>
                      <a:pt x="7712" y="23370"/>
                      <a:pt x="8821" y="20871"/>
                    </a:cubicBezTo>
                    <a:cubicBezTo>
                      <a:pt x="11134" y="15656"/>
                      <a:pt x="13583" y="10154"/>
                      <a:pt x="14615" y="4511"/>
                    </a:cubicBezTo>
                    <a:cubicBezTo>
                      <a:pt x="14896" y="2975"/>
                      <a:pt x="15223" y="1488"/>
                      <a:pt x="13699" y="559"/>
                    </a:cubicBezTo>
                    <a:cubicBezTo>
                      <a:pt x="13085" y="185"/>
                      <a:pt x="12490" y="1"/>
                      <a:pt x="11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 rot="-3382809">
                <a:off x="8069478" y="355618"/>
                <a:ext cx="327077" cy="423726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4402" extrusionOk="0">
                    <a:moveTo>
                      <a:pt x="7718" y="1"/>
                    </a:moveTo>
                    <a:cubicBezTo>
                      <a:pt x="6175" y="1"/>
                      <a:pt x="3110" y="2205"/>
                      <a:pt x="62" y="11605"/>
                    </a:cubicBezTo>
                    <a:cubicBezTo>
                      <a:pt x="0" y="11795"/>
                      <a:pt x="75" y="12007"/>
                      <a:pt x="248" y="12108"/>
                    </a:cubicBezTo>
                    <a:cubicBezTo>
                      <a:pt x="1008" y="12547"/>
                      <a:pt x="2030" y="13067"/>
                      <a:pt x="3324" y="13533"/>
                    </a:cubicBezTo>
                    <a:cubicBezTo>
                      <a:pt x="4617" y="13999"/>
                      <a:pt x="5736" y="14249"/>
                      <a:pt x="6601" y="14396"/>
                    </a:cubicBezTo>
                    <a:cubicBezTo>
                      <a:pt x="6623" y="14400"/>
                      <a:pt x="6646" y="14402"/>
                      <a:pt x="6668" y="14402"/>
                    </a:cubicBezTo>
                    <a:cubicBezTo>
                      <a:pt x="6840" y="14402"/>
                      <a:pt x="7001" y="14292"/>
                      <a:pt x="7066" y="14128"/>
                    </a:cubicBezTo>
                    <a:cubicBezTo>
                      <a:pt x="11117" y="3927"/>
                      <a:pt x="9489" y="550"/>
                      <a:pt x="8172" y="75"/>
                    </a:cubicBezTo>
                    <a:cubicBezTo>
                      <a:pt x="8040" y="28"/>
                      <a:pt x="7888" y="1"/>
                      <a:pt x="77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4"/>
              <p:cNvSpPr/>
              <p:nvPr/>
            </p:nvSpPr>
            <p:spPr>
              <a:xfrm rot="-3382809">
                <a:off x="8199077" y="578119"/>
                <a:ext cx="167907" cy="19318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6566" extrusionOk="0">
                    <a:moveTo>
                      <a:pt x="3669" y="1"/>
                    </a:moveTo>
                    <a:cubicBezTo>
                      <a:pt x="2141" y="1"/>
                      <a:pt x="574" y="3519"/>
                      <a:pt x="0" y="4957"/>
                    </a:cubicBezTo>
                    <a:cubicBezTo>
                      <a:pt x="714" y="5350"/>
                      <a:pt x="1609" y="5784"/>
                      <a:pt x="2713" y="6182"/>
                    </a:cubicBezTo>
                    <a:cubicBezTo>
                      <a:pt x="3135" y="6334"/>
                      <a:pt x="3529" y="6456"/>
                      <a:pt x="3911" y="6566"/>
                    </a:cubicBezTo>
                    <a:cubicBezTo>
                      <a:pt x="4382" y="5143"/>
                      <a:pt x="5706" y="673"/>
                      <a:pt x="4005" y="60"/>
                    </a:cubicBezTo>
                    <a:cubicBezTo>
                      <a:pt x="3894" y="20"/>
                      <a:pt x="3782" y="1"/>
                      <a:pt x="3669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4"/>
              <p:cNvSpPr/>
              <p:nvPr/>
            </p:nvSpPr>
            <p:spPr>
              <a:xfrm rot="-3382809">
                <a:off x="8073182" y="427631"/>
                <a:ext cx="128924" cy="13748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673" extrusionOk="0">
                    <a:moveTo>
                      <a:pt x="3581" y="0"/>
                    </a:moveTo>
                    <a:cubicBezTo>
                      <a:pt x="2710" y="0"/>
                      <a:pt x="921" y="2342"/>
                      <a:pt x="376" y="3462"/>
                    </a:cubicBezTo>
                    <a:cubicBezTo>
                      <a:pt x="0" y="4234"/>
                      <a:pt x="187" y="4672"/>
                      <a:pt x="764" y="4672"/>
                    </a:cubicBezTo>
                    <a:cubicBezTo>
                      <a:pt x="1087" y="4672"/>
                      <a:pt x="1532" y="4535"/>
                      <a:pt x="2069" y="4243"/>
                    </a:cubicBezTo>
                    <a:cubicBezTo>
                      <a:pt x="3568" y="3429"/>
                      <a:pt x="4381" y="368"/>
                      <a:pt x="3763" y="43"/>
                    </a:cubicBezTo>
                    <a:cubicBezTo>
                      <a:pt x="3708" y="14"/>
                      <a:pt x="3647" y="0"/>
                      <a:pt x="358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 rot="-3382809">
                <a:off x="8071747" y="363952"/>
                <a:ext cx="303098" cy="433317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14728" extrusionOk="0">
                    <a:moveTo>
                      <a:pt x="7758" y="346"/>
                    </a:moveTo>
                    <a:cubicBezTo>
                      <a:pt x="7984" y="346"/>
                      <a:pt x="8210" y="396"/>
                      <a:pt x="8431" y="510"/>
                    </a:cubicBezTo>
                    <a:cubicBezTo>
                      <a:pt x="9986" y="1306"/>
                      <a:pt x="9649" y="4327"/>
                      <a:pt x="9495" y="5652"/>
                    </a:cubicBezTo>
                    <a:cubicBezTo>
                      <a:pt x="9300" y="7317"/>
                      <a:pt x="8877" y="8949"/>
                      <a:pt x="8381" y="10548"/>
                    </a:cubicBezTo>
                    <a:cubicBezTo>
                      <a:pt x="8140" y="11322"/>
                      <a:pt x="7939" y="12611"/>
                      <a:pt x="7435" y="13277"/>
                    </a:cubicBezTo>
                    <a:cubicBezTo>
                      <a:pt x="6904" y="13978"/>
                      <a:pt x="6369" y="14211"/>
                      <a:pt x="5809" y="14211"/>
                    </a:cubicBezTo>
                    <a:cubicBezTo>
                      <a:pt x="5100" y="14211"/>
                      <a:pt x="4350" y="13837"/>
                      <a:pt x="3516" y="13560"/>
                    </a:cubicBezTo>
                    <a:cubicBezTo>
                      <a:pt x="1658" y="12837"/>
                      <a:pt x="459" y="12644"/>
                      <a:pt x="880" y="10347"/>
                    </a:cubicBezTo>
                    <a:cubicBezTo>
                      <a:pt x="1101" y="9145"/>
                      <a:pt x="1871" y="7708"/>
                      <a:pt x="2373" y="6628"/>
                    </a:cubicBezTo>
                    <a:cubicBezTo>
                      <a:pt x="2926" y="5435"/>
                      <a:pt x="3538" y="4255"/>
                      <a:pt x="4294" y="3176"/>
                    </a:cubicBezTo>
                    <a:cubicBezTo>
                      <a:pt x="4918" y="2284"/>
                      <a:pt x="6354" y="346"/>
                      <a:pt x="7758" y="346"/>
                    </a:cubicBezTo>
                    <a:close/>
                    <a:moveTo>
                      <a:pt x="7763" y="0"/>
                    </a:moveTo>
                    <a:cubicBezTo>
                      <a:pt x="6206" y="0"/>
                      <a:pt x="4720" y="1971"/>
                      <a:pt x="3999" y="3004"/>
                    </a:cubicBezTo>
                    <a:cubicBezTo>
                      <a:pt x="2387" y="5316"/>
                      <a:pt x="1254" y="8070"/>
                      <a:pt x="384" y="10736"/>
                    </a:cubicBezTo>
                    <a:cubicBezTo>
                      <a:pt x="201" y="11294"/>
                      <a:pt x="0" y="11715"/>
                      <a:pt x="100" y="12057"/>
                    </a:cubicBezTo>
                    <a:cubicBezTo>
                      <a:pt x="399" y="13077"/>
                      <a:pt x="1963" y="13322"/>
                      <a:pt x="3407" y="13881"/>
                    </a:cubicBezTo>
                    <a:lnTo>
                      <a:pt x="3407" y="13881"/>
                    </a:lnTo>
                    <a:cubicBezTo>
                      <a:pt x="3413" y="13884"/>
                      <a:pt x="3419" y="13886"/>
                      <a:pt x="3426" y="13889"/>
                    </a:cubicBezTo>
                    <a:cubicBezTo>
                      <a:pt x="3426" y="13889"/>
                      <a:pt x="3426" y="13889"/>
                      <a:pt x="3426" y="13889"/>
                    </a:cubicBezTo>
                    <a:lnTo>
                      <a:pt x="3426" y="13889"/>
                    </a:lnTo>
                    <a:cubicBezTo>
                      <a:pt x="3432" y="13891"/>
                      <a:pt x="3438" y="13893"/>
                      <a:pt x="3444" y="13895"/>
                    </a:cubicBezTo>
                    <a:lnTo>
                      <a:pt x="3444" y="13895"/>
                    </a:lnTo>
                    <a:cubicBezTo>
                      <a:pt x="4257" y="14167"/>
                      <a:pt x="5369" y="14727"/>
                      <a:pt x="6311" y="14727"/>
                    </a:cubicBezTo>
                    <a:cubicBezTo>
                      <a:pt x="6708" y="14727"/>
                      <a:pt x="7076" y="14628"/>
                      <a:pt x="7377" y="14365"/>
                    </a:cubicBezTo>
                    <a:cubicBezTo>
                      <a:pt x="8397" y="13475"/>
                      <a:pt x="8827" y="10346"/>
                      <a:pt x="9174" y="9031"/>
                    </a:cubicBezTo>
                    <a:cubicBezTo>
                      <a:pt x="9467" y="7924"/>
                      <a:pt x="9712" y="6796"/>
                      <a:pt x="9844" y="5657"/>
                    </a:cubicBezTo>
                    <a:cubicBezTo>
                      <a:pt x="10014" y="4173"/>
                      <a:pt x="10302" y="813"/>
                      <a:pt x="8384" y="111"/>
                    </a:cubicBezTo>
                    <a:cubicBezTo>
                      <a:pt x="8177" y="35"/>
                      <a:pt x="7970" y="0"/>
                      <a:pt x="7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4"/>
              <p:cNvSpPr/>
              <p:nvPr/>
            </p:nvSpPr>
            <p:spPr>
              <a:xfrm rot="-3382809">
                <a:off x="8242984" y="582118"/>
                <a:ext cx="192886" cy="356322"/>
              </a:xfrm>
              <a:custGeom>
                <a:avLst/>
                <a:gdLst/>
                <a:ahLst/>
                <a:cxnLst/>
                <a:rect l="l" t="t" r="r" b="b"/>
                <a:pathLst>
                  <a:path w="6556" h="12111" extrusionOk="0">
                    <a:moveTo>
                      <a:pt x="5189" y="1"/>
                    </a:moveTo>
                    <a:cubicBezTo>
                      <a:pt x="4078" y="1"/>
                      <a:pt x="2679" y="2686"/>
                      <a:pt x="1882" y="4743"/>
                    </a:cubicBezTo>
                    <a:cubicBezTo>
                      <a:pt x="1029" y="6941"/>
                      <a:pt x="1" y="11699"/>
                      <a:pt x="1074" y="12087"/>
                    </a:cubicBezTo>
                    <a:cubicBezTo>
                      <a:pt x="1120" y="12103"/>
                      <a:pt x="1168" y="12111"/>
                      <a:pt x="1217" y="12111"/>
                    </a:cubicBezTo>
                    <a:cubicBezTo>
                      <a:pt x="2337" y="12111"/>
                      <a:pt x="4423" y="8057"/>
                      <a:pt x="5136" y="5915"/>
                    </a:cubicBezTo>
                    <a:cubicBezTo>
                      <a:pt x="5881" y="3677"/>
                      <a:pt x="6555" y="451"/>
                      <a:pt x="5414" y="40"/>
                    </a:cubicBezTo>
                    <a:cubicBezTo>
                      <a:pt x="5341" y="13"/>
                      <a:pt x="5265" y="1"/>
                      <a:pt x="5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4"/>
              <p:cNvSpPr/>
              <p:nvPr/>
            </p:nvSpPr>
            <p:spPr>
              <a:xfrm rot="-3382809">
                <a:off x="8226560" y="625568"/>
                <a:ext cx="82703" cy="11618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949" extrusionOk="0">
                    <a:moveTo>
                      <a:pt x="2295" y="0"/>
                    </a:moveTo>
                    <a:cubicBezTo>
                      <a:pt x="2139" y="0"/>
                      <a:pt x="1953" y="92"/>
                      <a:pt x="1745" y="307"/>
                    </a:cubicBezTo>
                    <a:cubicBezTo>
                      <a:pt x="1323" y="744"/>
                      <a:pt x="443" y="2391"/>
                      <a:pt x="117" y="3433"/>
                    </a:cubicBezTo>
                    <a:cubicBezTo>
                      <a:pt x="0" y="3807"/>
                      <a:pt x="61" y="3949"/>
                      <a:pt x="219" y="3949"/>
                    </a:cubicBezTo>
                    <a:cubicBezTo>
                      <a:pt x="500" y="3949"/>
                      <a:pt x="1087" y="3497"/>
                      <a:pt x="1514" y="3107"/>
                    </a:cubicBezTo>
                    <a:cubicBezTo>
                      <a:pt x="2179" y="2499"/>
                      <a:pt x="2808" y="1480"/>
                      <a:pt x="2809" y="893"/>
                    </a:cubicBezTo>
                    <a:cubicBezTo>
                      <a:pt x="2811" y="383"/>
                      <a:pt x="2615" y="0"/>
                      <a:pt x="229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4"/>
              <p:cNvSpPr/>
              <p:nvPr/>
            </p:nvSpPr>
            <p:spPr>
              <a:xfrm rot="-3382809">
                <a:off x="8204677" y="573392"/>
                <a:ext cx="273912" cy="365972"/>
              </a:xfrm>
              <a:custGeom>
                <a:avLst/>
                <a:gdLst/>
                <a:ahLst/>
                <a:cxnLst/>
                <a:rect l="l" t="t" r="r" b="b"/>
                <a:pathLst>
                  <a:path w="9310" h="12439" extrusionOk="0">
                    <a:moveTo>
                      <a:pt x="6310" y="617"/>
                    </a:moveTo>
                    <a:cubicBezTo>
                      <a:pt x="6388" y="617"/>
                      <a:pt x="6469" y="625"/>
                      <a:pt x="6552" y="643"/>
                    </a:cubicBezTo>
                    <a:cubicBezTo>
                      <a:pt x="7131" y="765"/>
                      <a:pt x="7111" y="1755"/>
                      <a:pt x="6980" y="2778"/>
                    </a:cubicBezTo>
                    <a:cubicBezTo>
                      <a:pt x="6910" y="3334"/>
                      <a:pt x="6805" y="3867"/>
                      <a:pt x="6670" y="4409"/>
                    </a:cubicBezTo>
                    <a:cubicBezTo>
                      <a:pt x="6455" y="5280"/>
                      <a:pt x="6188" y="6137"/>
                      <a:pt x="5853" y="6968"/>
                    </a:cubicBezTo>
                    <a:cubicBezTo>
                      <a:pt x="5422" y="8038"/>
                      <a:pt x="3886" y="12095"/>
                      <a:pt x="2373" y="12095"/>
                    </a:cubicBezTo>
                    <a:cubicBezTo>
                      <a:pt x="2368" y="12095"/>
                      <a:pt x="2364" y="12095"/>
                      <a:pt x="2359" y="12094"/>
                    </a:cubicBezTo>
                    <a:lnTo>
                      <a:pt x="2359" y="12094"/>
                    </a:lnTo>
                    <a:cubicBezTo>
                      <a:pt x="1248" y="11262"/>
                      <a:pt x="2413" y="7782"/>
                      <a:pt x="2711" y="6703"/>
                    </a:cubicBezTo>
                    <a:cubicBezTo>
                      <a:pt x="2990" y="5692"/>
                      <a:pt x="3340" y="4712"/>
                      <a:pt x="3780" y="3757"/>
                    </a:cubicBezTo>
                    <a:cubicBezTo>
                      <a:pt x="3974" y="3338"/>
                      <a:pt x="4177" y="2918"/>
                      <a:pt x="4404" y="2516"/>
                    </a:cubicBezTo>
                    <a:cubicBezTo>
                      <a:pt x="4903" y="1631"/>
                      <a:pt x="5455" y="617"/>
                      <a:pt x="6310" y="617"/>
                    </a:cubicBezTo>
                    <a:close/>
                    <a:moveTo>
                      <a:pt x="6381" y="1"/>
                    </a:moveTo>
                    <a:cubicBezTo>
                      <a:pt x="3725" y="1"/>
                      <a:pt x="1" y="10885"/>
                      <a:pt x="2214" y="12408"/>
                    </a:cubicBezTo>
                    <a:cubicBezTo>
                      <a:pt x="2244" y="12429"/>
                      <a:pt x="2275" y="12438"/>
                      <a:pt x="2303" y="12438"/>
                    </a:cubicBezTo>
                    <a:cubicBezTo>
                      <a:pt x="2314" y="12438"/>
                      <a:pt x="2325" y="12437"/>
                      <a:pt x="2335" y="12434"/>
                    </a:cubicBezTo>
                    <a:lnTo>
                      <a:pt x="2335" y="12434"/>
                    </a:lnTo>
                    <a:cubicBezTo>
                      <a:pt x="2352" y="12435"/>
                      <a:pt x="2369" y="12436"/>
                      <a:pt x="2386" y="12436"/>
                    </a:cubicBezTo>
                    <a:cubicBezTo>
                      <a:pt x="5151" y="12436"/>
                      <a:pt x="9309" y="946"/>
                      <a:pt x="6684" y="51"/>
                    </a:cubicBezTo>
                    <a:cubicBezTo>
                      <a:pt x="6585" y="17"/>
                      <a:pt x="6484" y="1"/>
                      <a:pt x="6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5" name="Google Shape;1505;p34"/>
          <p:cNvSpPr/>
          <p:nvPr/>
        </p:nvSpPr>
        <p:spPr>
          <a:xfrm rot="-5400000">
            <a:off x="267534" y="391373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4"/>
          <p:cNvSpPr/>
          <p:nvPr/>
        </p:nvSpPr>
        <p:spPr>
          <a:xfrm>
            <a:off x="8258023" y="45546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4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4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4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4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4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4"/>
          <p:cNvSpPr/>
          <p:nvPr/>
        </p:nvSpPr>
        <p:spPr>
          <a:xfrm>
            <a:off x="701625" y="34091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4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4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512B94B-9168-CEB6-289D-A974D4A0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34" y="1279555"/>
            <a:ext cx="7178423" cy="370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B52D1A-68AE-C854-8DDF-140AAE668A3C}"/>
              </a:ext>
            </a:extLst>
          </p:cNvPr>
          <p:cNvSpPr txBox="1"/>
          <p:nvPr/>
        </p:nvSpPr>
        <p:spPr>
          <a:xfrm>
            <a:off x="2325996" y="395457"/>
            <a:ext cx="457849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35"/>
          <p:cNvGrpSpPr/>
          <p:nvPr/>
        </p:nvGrpSpPr>
        <p:grpSpPr>
          <a:xfrm>
            <a:off x="7621595" y="3830557"/>
            <a:ext cx="802045" cy="760079"/>
            <a:chOff x="7621595" y="3830557"/>
            <a:chExt cx="802045" cy="760079"/>
          </a:xfrm>
        </p:grpSpPr>
        <p:grpSp>
          <p:nvGrpSpPr>
            <p:cNvPr id="1533" name="Google Shape;1533;p35"/>
            <p:cNvGrpSpPr/>
            <p:nvPr/>
          </p:nvGrpSpPr>
          <p:grpSpPr>
            <a:xfrm rot="-2700185">
              <a:off x="7695337" y="4064540"/>
              <a:ext cx="721835" cy="317342"/>
              <a:chOff x="5037189" y="4399535"/>
              <a:chExt cx="550698" cy="242105"/>
            </a:xfrm>
          </p:grpSpPr>
          <p:sp>
            <p:nvSpPr>
              <p:cNvPr id="1534" name="Google Shape;1534;p35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7" name="Google Shape;1547;p35"/>
            <p:cNvGrpSpPr/>
            <p:nvPr/>
          </p:nvGrpSpPr>
          <p:grpSpPr>
            <a:xfrm rot="-2700185">
              <a:off x="7628062" y="4039310"/>
              <a:ext cx="721835" cy="317342"/>
              <a:chOff x="5037189" y="4399535"/>
              <a:chExt cx="550698" cy="242105"/>
            </a:xfrm>
          </p:grpSpPr>
          <p:sp>
            <p:nvSpPr>
              <p:cNvPr id="1548" name="Google Shape;1548;p35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1" name="Google Shape;1561;p35"/>
          <p:cNvGrpSpPr/>
          <p:nvPr/>
        </p:nvGrpSpPr>
        <p:grpSpPr>
          <a:xfrm>
            <a:off x="6222736" y="1984855"/>
            <a:ext cx="910896" cy="859170"/>
            <a:chOff x="7742721" y="390479"/>
            <a:chExt cx="910896" cy="859170"/>
          </a:xfrm>
        </p:grpSpPr>
        <p:grpSp>
          <p:nvGrpSpPr>
            <p:cNvPr id="1562" name="Google Shape;1562;p35"/>
            <p:cNvGrpSpPr/>
            <p:nvPr/>
          </p:nvGrpSpPr>
          <p:grpSpPr>
            <a:xfrm rot="-3199008">
              <a:off x="7944404" y="489931"/>
              <a:ext cx="548729" cy="675717"/>
              <a:chOff x="3405953" y="2369331"/>
              <a:chExt cx="400887" cy="493661"/>
            </a:xfrm>
          </p:grpSpPr>
          <p:sp>
            <p:nvSpPr>
              <p:cNvPr id="1563" name="Google Shape;1563;p35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8" name="Google Shape;1568;p35"/>
            <p:cNvGrpSpPr/>
            <p:nvPr/>
          </p:nvGrpSpPr>
          <p:grpSpPr>
            <a:xfrm rot="-3199008">
              <a:off x="7903205" y="474481"/>
              <a:ext cx="548729" cy="675717"/>
              <a:chOff x="3405953" y="2369331"/>
              <a:chExt cx="400887" cy="493661"/>
            </a:xfrm>
          </p:grpSpPr>
          <p:sp>
            <p:nvSpPr>
              <p:cNvPr id="1569" name="Google Shape;1569;p35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4" name="Google Shape;1574;p35"/>
          <p:cNvGrpSpPr/>
          <p:nvPr/>
        </p:nvGrpSpPr>
        <p:grpSpPr>
          <a:xfrm>
            <a:off x="163519" y="3695281"/>
            <a:ext cx="1519184" cy="1177406"/>
            <a:chOff x="319669" y="3612606"/>
            <a:chExt cx="1519184" cy="1177406"/>
          </a:xfrm>
        </p:grpSpPr>
        <p:grpSp>
          <p:nvGrpSpPr>
            <p:cNvPr id="1575" name="Google Shape;1575;p35"/>
            <p:cNvGrpSpPr/>
            <p:nvPr/>
          </p:nvGrpSpPr>
          <p:grpSpPr>
            <a:xfrm rot="7200171">
              <a:off x="833653" y="3526779"/>
              <a:ext cx="551669" cy="1365838"/>
              <a:chOff x="8702225" y="2241401"/>
              <a:chExt cx="528363" cy="1308199"/>
            </a:xfrm>
          </p:grpSpPr>
          <p:sp>
            <p:nvSpPr>
              <p:cNvPr id="1576" name="Google Shape;1576;p35"/>
              <p:cNvSpPr/>
              <p:nvPr/>
            </p:nvSpPr>
            <p:spPr>
              <a:xfrm>
                <a:off x="8702225" y="2247704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8924304" y="3182613"/>
                <a:ext cx="64938" cy="6250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93" extrusionOk="0">
                    <a:moveTo>
                      <a:pt x="909" y="1"/>
                    </a:moveTo>
                    <a:cubicBezTo>
                      <a:pt x="892" y="1"/>
                      <a:pt x="877" y="8"/>
                      <a:pt x="868" y="26"/>
                    </a:cubicBezTo>
                    <a:cubicBezTo>
                      <a:pt x="799" y="117"/>
                      <a:pt x="731" y="208"/>
                      <a:pt x="640" y="345"/>
                    </a:cubicBezTo>
                    <a:cubicBezTo>
                      <a:pt x="640" y="368"/>
                      <a:pt x="594" y="391"/>
                      <a:pt x="571" y="391"/>
                    </a:cubicBezTo>
                    <a:cubicBezTo>
                      <a:pt x="507" y="375"/>
                      <a:pt x="396" y="359"/>
                      <a:pt x="281" y="359"/>
                    </a:cubicBezTo>
                    <a:cubicBezTo>
                      <a:pt x="233" y="359"/>
                      <a:pt x="184" y="361"/>
                      <a:pt x="137" y="368"/>
                    </a:cubicBezTo>
                    <a:cubicBezTo>
                      <a:pt x="92" y="368"/>
                      <a:pt x="69" y="414"/>
                      <a:pt x="69" y="459"/>
                    </a:cubicBezTo>
                    <a:cubicBezTo>
                      <a:pt x="115" y="573"/>
                      <a:pt x="206" y="733"/>
                      <a:pt x="320" y="847"/>
                    </a:cubicBezTo>
                    <a:cubicBezTo>
                      <a:pt x="343" y="870"/>
                      <a:pt x="343" y="916"/>
                      <a:pt x="320" y="961"/>
                    </a:cubicBezTo>
                    <a:cubicBezTo>
                      <a:pt x="252" y="1030"/>
                      <a:pt x="115" y="1167"/>
                      <a:pt x="23" y="1281"/>
                    </a:cubicBezTo>
                    <a:cubicBezTo>
                      <a:pt x="0" y="1327"/>
                      <a:pt x="46" y="1395"/>
                      <a:pt x="92" y="1395"/>
                    </a:cubicBezTo>
                    <a:cubicBezTo>
                      <a:pt x="274" y="1372"/>
                      <a:pt x="571" y="1349"/>
                      <a:pt x="754" y="1304"/>
                    </a:cubicBezTo>
                    <a:cubicBezTo>
                      <a:pt x="777" y="1304"/>
                      <a:pt x="799" y="1304"/>
                      <a:pt x="822" y="1327"/>
                    </a:cubicBezTo>
                    <a:cubicBezTo>
                      <a:pt x="868" y="1395"/>
                      <a:pt x="1005" y="1555"/>
                      <a:pt x="1119" y="1669"/>
                    </a:cubicBezTo>
                    <a:cubicBezTo>
                      <a:pt x="1135" y="1685"/>
                      <a:pt x="1157" y="1693"/>
                      <a:pt x="1179" y="1693"/>
                    </a:cubicBezTo>
                    <a:cubicBezTo>
                      <a:pt x="1218" y="1693"/>
                      <a:pt x="1256" y="1668"/>
                      <a:pt x="1256" y="1623"/>
                    </a:cubicBezTo>
                    <a:cubicBezTo>
                      <a:pt x="1256" y="1464"/>
                      <a:pt x="1256" y="1235"/>
                      <a:pt x="1256" y="1098"/>
                    </a:cubicBezTo>
                    <a:cubicBezTo>
                      <a:pt x="1256" y="1076"/>
                      <a:pt x="1256" y="1053"/>
                      <a:pt x="1279" y="1030"/>
                    </a:cubicBezTo>
                    <a:cubicBezTo>
                      <a:pt x="1370" y="984"/>
                      <a:pt x="1575" y="824"/>
                      <a:pt x="1712" y="688"/>
                    </a:cubicBezTo>
                    <a:cubicBezTo>
                      <a:pt x="1758" y="642"/>
                      <a:pt x="1735" y="573"/>
                      <a:pt x="1667" y="551"/>
                    </a:cubicBezTo>
                    <a:cubicBezTo>
                      <a:pt x="1553" y="528"/>
                      <a:pt x="1370" y="482"/>
                      <a:pt x="1187" y="482"/>
                    </a:cubicBezTo>
                    <a:cubicBezTo>
                      <a:pt x="1165" y="482"/>
                      <a:pt x="1119" y="459"/>
                      <a:pt x="1119" y="436"/>
                    </a:cubicBezTo>
                    <a:cubicBezTo>
                      <a:pt x="1096" y="345"/>
                      <a:pt x="1050" y="185"/>
                      <a:pt x="982" y="48"/>
                    </a:cubicBezTo>
                    <a:cubicBezTo>
                      <a:pt x="968" y="20"/>
                      <a:pt x="936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8991715" y="3013826"/>
                <a:ext cx="53973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290" extrusionOk="0">
                    <a:moveTo>
                      <a:pt x="435" y="1"/>
                    </a:moveTo>
                    <a:cubicBezTo>
                      <a:pt x="413" y="1"/>
                      <a:pt x="389" y="22"/>
                      <a:pt x="389" y="55"/>
                    </a:cubicBezTo>
                    <a:cubicBezTo>
                      <a:pt x="366" y="124"/>
                      <a:pt x="366" y="284"/>
                      <a:pt x="389" y="398"/>
                    </a:cubicBezTo>
                    <a:cubicBezTo>
                      <a:pt x="411" y="421"/>
                      <a:pt x="389" y="466"/>
                      <a:pt x="366" y="466"/>
                    </a:cubicBezTo>
                    <a:cubicBezTo>
                      <a:pt x="297" y="489"/>
                      <a:pt x="160" y="535"/>
                      <a:pt x="46" y="580"/>
                    </a:cubicBezTo>
                    <a:cubicBezTo>
                      <a:pt x="1" y="603"/>
                      <a:pt x="1" y="672"/>
                      <a:pt x="46" y="694"/>
                    </a:cubicBezTo>
                    <a:cubicBezTo>
                      <a:pt x="183" y="740"/>
                      <a:pt x="389" y="831"/>
                      <a:pt x="526" y="854"/>
                    </a:cubicBezTo>
                    <a:cubicBezTo>
                      <a:pt x="548" y="877"/>
                      <a:pt x="571" y="877"/>
                      <a:pt x="571" y="900"/>
                    </a:cubicBezTo>
                    <a:cubicBezTo>
                      <a:pt x="594" y="968"/>
                      <a:pt x="617" y="1128"/>
                      <a:pt x="662" y="1242"/>
                    </a:cubicBezTo>
                    <a:cubicBezTo>
                      <a:pt x="662" y="1270"/>
                      <a:pt x="689" y="1290"/>
                      <a:pt x="714" y="1290"/>
                    </a:cubicBezTo>
                    <a:cubicBezTo>
                      <a:pt x="730" y="1290"/>
                      <a:pt x="745" y="1283"/>
                      <a:pt x="754" y="1265"/>
                    </a:cubicBezTo>
                    <a:cubicBezTo>
                      <a:pt x="822" y="1151"/>
                      <a:pt x="891" y="1014"/>
                      <a:pt x="959" y="900"/>
                    </a:cubicBezTo>
                    <a:cubicBezTo>
                      <a:pt x="959" y="900"/>
                      <a:pt x="982" y="877"/>
                      <a:pt x="982" y="877"/>
                    </a:cubicBezTo>
                    <a:cubicBezTo>
                      <a:pt x="1073" y="854"/>
                      <a:pt x="1256" y="831"/>
                      <a:pt x="1416" y="786"/>
                    </a:cubicBezTo>
                    <a:cubicBezTo>
                      <a:pt x="1461" y="763"/>
                      <a:pt x="1461" y="717"/>
                      <a:pt x="1439" y="694"/>
                    </a:cubicBezTo>
                    <a:cubicBezTo>
                      <a:pt x="1370" y="626"/>
                      <a:pt x="1233" y="512"/>
                      <a:pt x="1119" y="466"/>
                    </a:cubicBezTo>
                    <a:cubicBezTo>
                      <a:pt x="1096" y="443"/>
                      <a:pt x="1096" y="421"/>
                      <a:pt x="1096" y="398"/>
                    </a:cubicBezTo>
                    <a:cubicBezTo>
                      <a:pt x="1119" y="329"/>
                      <a:pt x="1142" y="215"/>
                      <a:pt x="1142" y="101"/>
                    </a:cubicBezTo>
                    <a:cubicBezTo>
                      <a:pt x="1142" y="64"/>
                      <a:pt x="1111" y="26"/>
                      <a:pt x="1088" y="26"/>
                    </a:cubicBezTo>
                    <a:cubicBezTo>
                      <a:pt x="1082" y="26"/>
                      <a:pt x="1077" y="28"/>
                      <a:pt x="1073" y="33"/>
                    </a:cubicBezTo>
                    <a:cubicBezTo>
                      <a:pt x="1005" y="78"/>
                      <a:pt x="914" y="124"/>
                      <a:pt x="799" y="169"/>
                    </a:cubicBezTo>
                    <a:cubicBezTo>
                      <a:pt x="788" y="181"/>
                      <a:pt x="777" y="187"/>
                      <a:pt x="765" y="187"/>
                    </a:cubicBezTo>
                    <a:cubicBezTo>
                      <a:pt x="754" y="187"/>
                      <a:pt x="742" y="181"/>
                      <a:pt x="731" y="169"/>
                    </a:cubicBezTo>
                    <a:cubicBezTo>
                      <a:pt x="685" y="147"/>
                      <a:pt x="571" y="55"/>
                      <a:pt x="457" y="10"/>
                    </a:cubicBezTo>
                    <a:cubicBezTo>
                      <a:pt x="451" y="4"/>
                      <a:pt x="443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8935268" y="3093014"/>
                <a:ext cx="43009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32" extrusionOk="0">
                    <a:moveTo>
                      <a:pt x="331" y="1"/>
                    </a:moveTo>
                    <a:cubicBezTo>
                      <a:pt x="308" y="1"/>
                      <a:pt x="297" y="17"/>
                      <a:pt x="297" y="33"/>
                    </a:cubicBezTo>
                    <a:cubicBezTo>
                      <a:pt x="297" y="102"/>
                      <a:pt x="274" y="239"/>
                      <a:pt x="297" y="330"/>
                    </a:cubicBezTo>
                    <a:cubicBezTo>
                      <a:pt x="320" y="353"/>
                      <a:pt x="297" y="375"/>
                      <a:pt x="274" y="375"/>
                    </a:cubicBezTo>
                    <a:cubicBezTo>
                      <a:pt x="228" y="398"/>
                      <a:pt x="114" y="444"/>
                      <a:pt x="23" y="467"/>
                    </a:cubicBezTo>
                    <a:cubicBezTo>
                      <a:pt x="0" y="490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57" y="718"/>
                    </a:cubicBezTo>
                    <a:cubicBezTo>
                      <a:pt x="457" y="786"/>
                      <a:pt x="480" y="900"/>
                      <a:pt x="502" y="1015"/>
                    </a:cubicBezTo>
                    <a:cubicBezTo>
                      <a:pt x="514" y="1026"/>
                      <a:pt x="531" y="1032"/>
                      <a:pt x="548" y="1032"/>
                    </a:cubicBezTo>
                    <a:cubicBezTo>
                      <a:pt x="565" y="1032"/>
                      <a:pt x="582" y="1026"/>
                      <a:pt x="594" y="1015"/>
                    </a:cubicBezTo>
                    <a:cubicBezTo>
                      <a:pt x="639" y="923"/>
                      <a:pt x="708" y="809"/>
                      <a:pt x="753" y="741"/>
                    </a:cubicBezTo>
                    <a:cubicBezTo>
                      <a:pt x="753" y="718"/>
                      <a:pt x="776" y="718"/>
                      <a:pt x="776" y="695"/>
                    </a:cubicBezTo>
                    <a:cubicBezTo>
                      <a:pt x="845" y="695"/>
                      <a:pt x="1005" y="672"/>
                      <a:pt x="1119" y="627"/>
                    </a:cubicBezTo>
                    <a:cubicBezTo>
                      <a:pt x="1141" y="627"/>
                      <a:pt x="1164" y="581"/>
                      <a:pt x="1141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53"/>
                      <a:pt x="868" y="330"/>
                    </a:cubicBezTo>
                    <a:cubicBezTo>
                      <a:pt x="890" y="261"/>
                      <a:pt x="890" y="170"/>
                      <a:pt x="913" y="79"/>
                    </a:cubicBezTo>
                    <a:cubicBezTo>
                      <a:pt x="913" y="45"/>
                      <a:pt x="889" y="24"/>
                      <a:pt x="867" y="24"/>
                    </a:cubicBezTo>
                    <a:cubicBezTo>
                      <a:pt x="859" y="24"/>
                      <a:pt x="851" y="27"/>
                      <a:pt x="845" y="33"/>
                    </a:cubicBezTo>
                    <a:cubicBezTo>
                      <a:pt x="799" y="56"/>
                      <a:pt x="708" y="102"/>
                      <a:pt x="639" y="147"/>
                    </a:cubicBezTo>
                    <a:lnTo>
                      <a:pt x="571" y="147"/>
                    </a:lnTo>
                    <a:cubicBezTo>
                      <a:pt x="548" y="124"/>
                      <a:pt x="434" y="56"/>
                      <a:pt x="365" y="10"/>
                    </a:cubicBezTo>
                    <a:cubicBezTo>
                      <a:pt x="352" y="4"/>
                      <a:pt x="341" y="1"/>
                      <a:pt x="3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9017004" y="2761015"/>
                <a:ext cx="4216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0" extrusionOk="0">
                    <a:moveTo>
                      <a:pt x="323" y="1"/>
                    </a:moveTo>
                    <a:cubicBezTo>
                      <a:pt x="306" y="1"/>
                      <a:pt x="290" y="17"/>
                      <a:pt x="274" y="33"/>
                    </a:cubicBezTo>
                    <a:cubicBezTo>
                      <a:pt x="274" y="101"/>
                      <a:pt x="274" y="216"/>
                      <a:pt x="297" y="330"/>
                    </a:cubicBezTo>
                    <a:cubicBezTo>
                      <a:pt x="297" y="353"/>
                      <a:pt x="297" y="375"/>
                      <a:pt x="274" y="375"/>
                    </a:cubicBezTo>
                    <a:cubicBezTo>
                      <a:pt x="206" y="398"/>
                      <a:pt x="114" y="421"/>
                      <a:pt x="23" y="467"/>
                    </a:cubicBezTo>
                    <a:cubicBezTo>
                      <a:pt x="0" y="489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34" y="718"/>
                    </a:cubicBezTo>
                    <a:cubicBezTo>
                      <a:pt x="457" y="786"/>
                      <a:pt x="480" y="900"/>
                      <a:pt x="502" y="992"/>
                    </a:cubicBezTo>
                    <a:cubicBezTo>
                      <a:pt x="516" y="1018"/>
                      <a:pt x="537" y="1029"/>
                      <a:pt x="557" y="1029"/>
                    </a:cubicBezTo>
                    <a:cubicBezTo>
                      <a:pt x="571" y="1029"/>
                      <a:pt x="584" y="1024"/>
                      <a:pt x="594" y="1014"/>
                    </a:cubicBezTo>
                    <a:cubicBezTo>
                      <a:pt x="639" y="923"/>
                      <a:pt x="708" y="809"/>
                      <a:pt x="731" y="718"/>
                    </a:cubicBezTo>
                    <a:cubicBezTo>
                      <a:pt x="754" y="718"/>
                      <a:pt x="754" y="695"/>
                      <a:pt x="776" y="695"/>
                    </a:cubicBezTo>
                    <a:cubicBezTo>
                      <a:pt x="845" y="695"/>
                      <a:pt x="982" y="672"/>
                      <a:pt x="1119" y="626"/>
                    </a:cubicBezTo>
                    <a:cubicBezTo>
                      <a:pt x="1142" y="626"/>
                      <a:pt x="1142" y="581"/>
                      <a:pt x="1119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30"/>
                      <a:pt x="868" y="330"/>
                    </a:cubicBezTo>
                    <a:cubicBezTo>
                      <a:pt x="868" y="261"/>
                      <a:pt x="890" y="170"/>
                      <a:pt x="890" y="79"/>
                    </a:cubicBezTo>
                    <a:cubicBezTo>
                      <a:pt x="890" y="45"/>
                      <a:pt x="878" y="24"/>
                      <a:pt x="863" y="24"/>
                    </a:cubicBezTo>
                    <a:cubicBezTo>
                      <a:pt x="857" y="24"/>
                      <a:pt x="851" y="27"/>
                      <a:pt x="845" y="33"/>
                    </a:cubicBezTo>
                    <a:cubicBezTo>
                      <a:pt x="776" y="56"/>
                      <a:pt x="708" y="101"/>
                      <a:pt x="617" y="147"/>
                    </a:cubicBezTo>
                    <a:lnTo>
                      <a:pt x="571" y="147"/>
                    </a:lnTo>
                    <a:cubicBezTo>
                      <a:pt x="525" y="101"/>
                      <a:pt x="434" y="56"/>
                      <a:pt x="343" y="10"/>
                    </a:cubicBezTo>
                    <a:cubicBezTo>
                      <a:pt x="336" y="3"/>
                      <a:pt x="329" y="1"/>
                      <a:pt x="3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35"/>
            <p:cNvGrpSpPr/>
            <p:nvPr/>
          </p:nvGrpSpPr>
          <p:grpSpPr>
            <a:xfrm rot="7200171">
              <a:off x="769957" y="3516701"/>
              <a:ext cx="568398" cy="1368007"/>
              <a:chOff x="8704386" y="2237266"/>
              <a:chExt cx="544385" cy="1310276"/>
            </a:xfrm>
          </p:grpSpPr>
          <p:sp>
            <p:nvSpPr>
              <p:cNvPr id="1611" name="Google Shape;1611;p35"/>
              <p:cNvSpPr/>
              <p:nvPr/>
            </p:nvSpPr>
            <p:spPr>
              <a:xfrm>
                <a:off x="8713653" y="2241106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rgbClr val="FFFFFF">
                  <a:alpha val="7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8704386" y="2237266"/>
                <a:ext cx="544385" cy="1310276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35492" extrusionOk="0">
                    <a:moveTo>
                      <a:pt x="10270" y="346"/>
                    </a:moveTo>
                    <a:cubicBezTo>
                      <a:pt x="10820" y="346"/>
                      <a:pt x="11457" y="582"/>
                      <a:pt x="12143" y="867"/>
                    </a:cubicBezTo>
                    <a:cubicBezTo>
                      <a:pt x="13376" y="1392"/>
                      <a:pt x="14517" y="1757"/>
                      <a:pt x="14175" y="3241"/>
                    </a:cubicBezTo>
                    <a:cubicBezTo>
                      <a:pt x="13125" y="7897"/>
                      <a:pt x="12006" y="12554"/>
                      <a:pt x="10842" y="17187"/>
                    </a:cubicBezTo>
                    <a:cubicBezTo>
                      <a:pt x="9338" y="23134"/>
                      <a:pt x="7925" y="29240"/>
                      <a:pt x="5627" y="34961"/>
                    </a:cubicBezTo>
                    <a:lnTo>
                      <a:pt x="5627" y="34961"/>
                    </a:lnTo>
                    <a:cubicBezTo>
                      <a:pt x="5479" y="35167"/>
                      <a:pt x="5195" y="35251"/>
                      <a:pt x="4836" y="35251"/>
                    </a:cubicBezTo>
                    <a:cubicBezTo>
                      <a:pt x="3581" y="35251"/>
                      <a:pt x="1407" y="34223"/>
                      <a:pt x="913" y="33781"/>
                    </a:cubicBezTo>
                    <a:cubicBezTo>
                      <a:pt x="206" y="33119"/>
                      <a:pt x="639" y="32229"/>
                      <a:pt x="822" y="31430"/>
                    </a:cubicBezTo>
                    <a:cubicBezTo>
                      <a:pt x="1324" y="29307"/>
                      <a:pt x="1826" y="27185"/>
                      <a:pt x="2351" y="25039"/>
                    </a:cubicBezTo>
                    <a:cubicBezTo>
                      <a:pt x="3721" y="19447"/>
                      <a:pt x="5113" y="13855"/>
                      <a:pt x="6688" y="8285"/>
                    </a:cubicBezTo>
                    <a:cubicBezTo>
                      <a:pt x="7304" y="6049"/>
                      <a:pt x="7966" y="3789"/>
                      <a:pt x="8765" y="1598"/>
                    </a:cubicBezTo>
                    <a:cubicBezTo>
                      <a:pt x="9109" y="665"/>
                      <a:pt x="9630" y="346"/>
                      <a:pt x="10270" y="346"/>
                    </a:cubicBezTo>
                    <a:close/>
                    <a:moveTo>
                      <a:pt x="9957" y="0"/>
                    </a:moveTo>
                    <a:cubicBezTo>
                      <a:pt x="9595" y="0"/>
                      <a:pt x="9258" y="106"/>
                      <a:pt x="8993" y="411"/>
                    </a:cubicBezTo>
                    <a:cubicBezTo>
                      <a:pt x="8491" y="958"/>
                      <a:pt x="8286" y="2214"/>
                      <a:pt x="8057" y="2921"/>
                    </a:cubicBezTo>
                    <a:cubicBezTo>
                      <a:pt x="7601" y="4291"/>
                      <a:pt x="7190" y="5660"/>
                      <a:pt x="6802" y="7053"/>
                    </a:cubicBezTo>
                    <a:cubicBezTo>
                      <a:pt x="4862" y="13718"/>
                      <a:pt x="3218" y="20474"/>
                      <a:pt x="1598" y="27230"/>
                    </a:cubicBezTo>
                    <a:cubicBezTo>
                      <a:pt x="1278" y="28531"/>
                      <a:pt x="959" y="29832"/>
                      <a:pt x="662" y="31133"/>
                    </a:cubicBezTo>
                    <a:cubicBezTo>
                      <a:pt x="525" y="31704"/>
                      <a:pt x="0" y="32914"/>
                      <a:pt x="251" y="33484"/>
                    </a:cubicBezTo>
                    <a:cubicBezTo>
                      <a:pt x="571" y="34261"/>
                      <a:pt x="2260" y="34694"/>
                      <a:pt x="3013" y="34991"/>
                    </a:cubicBezTo>
                    <a:cubicBezTo>
                      <a:pt x="3474" y="35164"/>
                      <a:pt x="4235" y="35491"/>
                      <a:pt x="4883" y="35491"/>
                    </a:cubicBezTo>
                    <a:cubicBezTo>
                      <a:pt x="5244" y="35491"/>
                      <a:pt x="5570" y="35390"/>
                      <a:pt x="5789" y="35103"/>
                    </a:cubicBezTo>
                    <a:lnTo>
                      <a:pt x="5789" y="35103"/>
                    </a:lnTo>
                    <a:cubicBezTo>
                      <a:pt x="5813" y="35090"/>
                      <a:pt x="5833" y="35068"/>
                      <a:pt x="5843" y="35037"/>
                    </a:cubicBezTo>
                    <a:cubicBezTo>
                      <a:pt x="8309" y="28897"/>
                      <a:pt x="9792" y="22300"/>
                      <a:pt x="11390" y="15886"/>
                    </a:cubicBezTo>
                    <a:cubicBezTo>
                      <a:pt x="12166" y="12828"/>
                      <a:pt x="12896" y="9746"/>
                      <a:pt x="13627" y="6688"/>
                    </a:cubicBezTo>
                    <a:cubicBezTo>
                      <a:pt x="13878" y="5615"/>
                      <a:pt x="14106" y="4565"/>
                      <a:pt x="14357" y="3492"/>
                    </a:cubicBezTo>
                    <a:cubicBezTo>
                      <a:pt x="14471" y="3036"/>
                      <a:pt x="14745" y="2351"/>
                      <a:pt x="14540" y="1917"/>
                    </a:cubicBezTo>
                    <a:cubicBezTo>
                      <a:pt x="14152" y="1118"/>
                      <a:pt x="12212" y="616"/>
                      <a:pt x="11413" y="342"/>
                    </a:cubicBezTo>
                    <a:cubicBezTo>
                      <a:pt x="10958" y="186"/>
                      <a:pt x="10436" y="0"/>
                      <a:pt x="9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2" name="Google Shape;1642;p35"/>
          <p:cNvSpPr/>
          <p:nvPr/>
        </p:nvSpPr>
        <p:spPr>
          <a:xfrm>
            <a:off x="1833025" y="3904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35"/>
          <p:cNvSpPr/>
          <p:nvPr/>
        </p:nvSpPr>
        <p:spPr>
          <a:xfrm>
            <a:off x="314150" y="8811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35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5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5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5"/>
          <p:cNvSpPr/>
          <p:nvPr/>
        </p:nvSpPr>
        <p:spPr>
          <a:xfrm>
            <a:off x="525425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35"/>
          <p:cNvSpPr/>
          <p:nvPr/>
        </p:nvSpPr>
        <p:spPr>
          <a:xfrm>
            <a:off x="7146475" y="5400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5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Bong bóng Ý nghĩ: Hình đám mây 27">
            <a:extLst>
              <a:ext uri="{FF2B5EF4-FFF2-40B4-BE49-F238E27FC236}">
                <a16:creationId xmlns:a16="http://schemas.microsoft.com/office/drawing/2014/main" id="{E8C604F9-5CB7-0A0F-B9F6-58A07659374A}"/>
              </a:ext>
            </a:extLst>
          </p:cNvPr>
          <p:cNvSpPr/>
          <p:nvPr/>
        </p:nvSpPr>
        <p:spPr>
          <a:xfrm>
            <a:off x="208123" y="353536"/>
            <a:ext cx="5428791" cy="23360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Chia đều 12 hình tròn cho mỗi bạn 3 hình tròn.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mấy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chia?</a:t>
            </a:r>
            <a:endParaRPr lang="en-US" sz="2400" dirty="0">
              <a:latin typeface="+mj-lt"/>
            </a:endParaRPr>
          </a:p>
        </p:txBody>
      </p:sp>
      <p:sp>
        <p:nvSpPr>
          <p:cNvPr id="30" name="Mũi tên: Phải 29">
            <a:extLst>
              <a:ext uri="{FF2B5EF4-FFF2-40B4-BE49-F238E27FC236}">
                <a16:creationId xmlns:a16="http://schemas.microsoft.com/office/drawing/2014/main" id="{CA716517-6C7F-61DC-5905-1FEDAB3AB550}"/>
              </a:ext>
            </a:extLst>
          </p:cNvPr>
          <p:cNvSpPr/>
          <p:nvPr/>
        </p:nvSpPr>
        <p:spPr>
          <a:xfrm>
            <a:off x="4256496" y="3564460"/>
            <a:ext cx="854300" cy="52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D5C852E-DA2C-6903-E2FA-8473D76E90F2}"/>
              </a:ext>
            </a:extLst>
          </p:cNvPr>
          <p:cNvSpPr txBox="1"/>
          <p:nvPr/>
        </p:nvSpPr>
        <p:spPr>
          <a:xfrm>
            <a:off x="5279568" y="3564391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 4 </a:t>
            </a:r>
            <a:r>
              <a:rPr lang="en-US" sz="2400" dirty="0" err="1"/>
              <a:t>bạn</a:t>
            </a:r>
            <a:endParaRPr lang="en-US" sz="2400" dirty="0"/>
          </a:p>
        </p:txBody>
      </p:sp>
      <p:grpSp>
        <p:nvGrpSpPr>
          <p:cNvPr id="163" name="Google Shape;5463;p64">
            <a:extLst>
              <a:ext uri="{FF2B5EF4-FFF2-40B4-BE49-F238E27FC236}">
                <a16:creationId xmlns:a16="http://schemas.microsoft.com/office/drawing/2014/main" id="{F6286998-4C87-3C74-4CD7-FC80510A42E3}"/>
              </a:ext>
            </a:extLst>
          </p:cNvPr>
          <p:cNvGrpSpPr/>
          <p:nvPr/>
        </p:nvGrpSpPr>
        <p:grpSpPr>
          <a:xfrm>
            <a:off x="7052835" y="424302"/>
            <a:ext cx="1426618" cy="1209393"/>
            <a:chOff x="7392255" y="449764"/>
            <a:chExt cx="1426618" cy="1209393"/>
          </a:xfrm>
        </p:grpSpPr>
        <p:grpSp>
          <p:nvGrpSpPr>
            <p:cNvPr id="164" name="Google Shape;5464;p64">
              <a:extLst>
                <a:ext uri="{FF2B5EF4-FFF2-40B4-BE49-F238E27FC236}">
                  <a16:creationId xmlns:a16="http://schemas.microsoft.com/office/drawing/2014/main" id="{C2516F25-AC68-A30C-5EF8-CB957633EE52}"/>
                </a:ext>
              </a:extLst>
            </p:cNvPr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180" name="Google Shape;5465;p64">
                <a:extLst>
                  <a:ext uri="{FF2B5EF4-FFF2-40B4-BE49-F238E27FC236}">
                    <a16:creationId xmlns:a16="http://schemas.microsoft.com/office/drawing/2014/main" id="{A436EBF0-832C-F855-3A05-242E76E8155E}"/>
                  </a:ext>
                </a:extLst>
              </p:cNvPr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195" name="Google Shape;5466;p64">
                  <a:extLst>
                    <a:ext uri="{FF2B5EF4-FFF2-40B4-BE49-F238E27FC236}">
                      <a16:creationId xmlns:a16="http://schemas.microsoft.com/office/drawing/2014/main" id="{5B3591FF-9028-704D-B929-CA374AC51CD9}"/>
                    </a:ext>
                  </a:extLst>
                </p:cNvPr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211" name="Google Shape;5467;p64">
                    <a:extLst>
                      <a:ext uri="{FF2B5EF4-FFF2-40B4-BE49-F238E27FC236}">
                        <a16:creationId xmlns:a16="http://schemas.microsoft.com/office/drawing/2014/main" id="{5BEE4F22-D1EE-12F3-CEA8-26CEBFAF9E9A}"/>
                      </a:ext>
                    </a:extLst>
                  </p:cNvPr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5468;p64">
                    <a:extLst>
                      <a:ext uri="{FF2B5EF4-FFF2-40B4-BE49-F238E27FC236}">
                        <a16:creationId xmlns:a16="http://schemas.microsoft.com/office/drawing/2014/main" id="{C0164820-1C53-178F-A196-7196C4D5C448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5469;p64">
                    <a:extLst>
                      <a:ext uri="{FF2B5EF4-FFF2-40B4-BE49-F238E27FC236}">
                        <a16:creationId xmlns:a16="http://schemas.microsoft.com/office/drawing/2014/main" id="{7E570F72-0179-0215-EEDD-1CF988F6E068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5470;p64">
                    <a:extLst>
                      <a:ext uri="{FF2B5EF4-FFF2-40B4-BE49-F238E27FC236}">
                        <a16:creationId xmlns:a16="http://schemas.microsoft.com/office/drawing/2014/main" id="{F02C1FED-9C82-DD5B-BFE7-207813125AFA}"/>
                      </a:ext>
                    </a:extLst>
                  </p:cNvPr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5471;p64">
                    <a:extLst>
                      <a:ext uri="{FF2B5EF4-FFF2-40B4-BE49-F238E27FC236}">
                        <a16:creationId xmlns:a16="http://schemas.microsoft.com/office/drawing/2014/main" id="{900A94E0-B763-9217-0940-3D11FB9071C8}"/>
                      </a:ext>
                    </a:extLst>
                  </p:cNvPr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5472;p64">
                    <a:extLst>
                      <a:ext uri="{FF2B5EF4-FFF2-40B4-BE49-F238E27FC236}">
                        <a16:creationId xmlns:a16="http://schemas.microsoft.com/office/drawing/2014/main" id="{73C2FE1B-60D2-C058-A5C2-5E5AE58E2FE4}"/>
                      </a:ext>
                    </a:extLst>
                  </p:cNvPr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5473;p64">
                    <a:extLst>
                      <a:ext uri="{FF2B5EF4-FFF2-40B4-BE49-F238E27FC236}">
                        <a16:creationId xmlns:a16="http://schemas.microsoft.com/office/drawing/2014/main" id="{BCBC8A57-0791-A9B7-2553-90DB0B807FE8}"/>
                      </a:ext>
                    </a:extLst>
                  </p:cNvPr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5474;p64">
                    <a:extLst>
                      <a:ext uri="{FF2B5EF4-FFF2-40B4-BE49-F238E27FC236}">
                        <a16:creationId xmlns:a16="http://schemas.microsoft.com/office/drawing/2014/main" id="{244BAD33-E9A7-BE78-4EA8-F8904AA1B919}"/>
                      </a:ext>
                    </a:extLst>
                  </p:cNvPr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5475;p64">
                    <a:extLst>
                      <a:ext uri="{FF2B5EF4-FFF2-40B4-BE49-F238E27FC236}">
                        <a16:creationId xmlns:a16="http://schemas.microsoft.com/office/drawing/2014/main" id="{3F6A513B-5807-DEC1-A767-6BF0C118EB35}"/>
                      </a:ext>
                    </a:extLst>
                  </p:cNvPr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5476;p64">
                    <a:extLst>
                      <a:ext uri="{FF2B5EF4-FFF2-40B4-BE49-F238E27FC236}">
                        <a16:creationId xmlns:a16="http://schemas.microsoft.com/office/drawing/2014/main" id="{61E8335C-D1E5-A872-F472-92CB3E7CDC49}"/>
                      </a:ext>
                    </a:extLst>
                  </p:cNvPr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5477;p64">
                    <a:extLst>
                      <a:ext uri="{FF2B5EF4-FFF2-40B4-BE49-F238E27FC236}">
                        <a16:creationId xmlns:a16="http://schemas.microsoft.com/office/drawing/2014/main" id="{3E4AE2AE-8371-CBA7-98E6-C24FA246DAAE}"/>
                      </a:ext>
                    </a:extLst>
                  </p:cNvPr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5478;p64">
                    <a:extLst>
                      <a:ext uri="{FF2B5EF4-FFF2-40B4-BE49-F238E27FC236}">
                        <a16:creationId xmlns:a16="http://schemas.microsoft.com/office/drawing/2014/main" id="{E553DAB4-1379-31A8-3CD5-4893A90DB1D1}"/>
                      </a:ext>
                    </a:extLst>
                  </p:cNvPr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5479;p64">
                    <a:extLst>
                      <a:ext uri="{FF2B5EF4-FFF2-40B4-BE49-F238E27FC236}">
                        <a16:creationId xmlns:a16="http://schemas.microsoft.com/office/drawing/2014/main" id="{542BC852-29E5-5BCB-D9B4-A9FE18D752D4}"/>
                      </a:ext>
                    </a:extLst>
                  </p:cNvPr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" name="Google Shape;5480;p64">
                  <a:extLst>
                    <a:ext uri="{FF2B5EF4-FFF2-40B4-BE49-F238E27FC236}">
                      <a16:creationId xmlns:a16="http://schemas.microsoft.com/office/drawing/2014/main" id="{C2FA5D0D-803E-EBD5-7D09-E16E5865D6FB}"/>
                    </a:ext>
                  </a:extLst>
                </p:cNvPr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197" name="Google Shape;5481;p64">
                    <a:extLst>
                      <a:ext uri="{FF2B5EF4-FFF2-40B4-BE49-F238E27FC236}">
                        <a16:creationId xmlns:a16="http://schemas.microsoft.com/office/drawing/2014/main" id="{C2C4883C-74CE-D577-F0BD-033F0B207EF8}"/>
                      </a:ext>
                    </a:extLst>
                  </p:cNvPr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5482;p64">
                    <a:extLst>
                      <a:ext uri="{FF2B5EF4-FFF2-40B4-BE49-F238E27FC236}">
                        <a16:creationId xmlns:a16="http://schemas.microsoft.com/office/drawing/2014/main" id="{0256FC4D-FFAE-3C9F-61A0-71FD35DCD473}"/>
                      </a:ext>
                    </a:extLst>
                  </p:cNvPr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5483;p64">
                    <a:extLst>
                      <a:ext uri="{FF2B5EF4-FFF2-40B4-BE49-F238E27FC236}">
                        <a16:creationId xmlns:a16="http://schemas.microsoft.com/office/drawing/2014/main" id="{3190F8A4-1FF2-5FDC-014D-4C0535B0CA46}"/>
                      </a:ext>
                    </a:extLst>
                  </p:cNvPr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5484;p64">
                    <a:extLst>
                      <a:ext uri="{FF2B5EF4-FFF2-40B4-BE49-F238E27FC236}">
                        <a16:creationId xmlns:a16="http://schemas.microsoft.com/office/drawing/2014/main" id="{83405409-8CF2-6812-F45A-C3330DF52514}"/>
                      </a:ext>
                    </a:extLst>
                  </p:cNvPr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5485;p64">
                    <a:extLst>
                      <a:ext uri="{FF2B5EF4-FFF2-40B4-BE49-F238E27FC236}">
                        <a16:creationId xmlns:a16="http://schemas.microsoft.com/office/drawing/2014/main" id="{B0E1B51B-A3D9-4971-8A6B-365736F8FEE1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5486;p64">
                    <a:extLst>
                      <a:ext uri="{FF2B5EF4-FFF2-40B4-BE49-F238E27FC236}">
                        <a16:creationId xmlns:a16="http://schemas.microsoft.com/office/drawing/2014/main" id="{C3FB1B7D-40DD-DDEC-7E7E-36D402CF9B6A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5487;p64">
                    <a:extLst>
                      <a:ext uri="{FF2B5EF4-FFF2-40B4-BE49-F238E27FC236}">
                        <a16:creationId xmlns:a16="http://schemas.microsoft.com/office/drawing/2014/main" id="{D104A271-89C6-5C2F-C794-774C6F1AC4F5}"/>
                      </a:ext>
                    </a:extLst>
                  </p:cNvPr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5488;p64">
                    <a:extLst>
                      <a:ext uri="{FF2B5EF4-FFF2-40B4-BE49-F238E27FC236}">
                        <a16:creationId xmlns:a16="http://schemas.microsoft.com/office/drawing/2014/main" id="{17378F5E-B581-3C9F-5C29-08918C12F921}"/>
                      </a:ext>
                    </a:extLst>
                  </p:cNvPr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5489;p64">
                    <a:extLst>
                      <a:ext uri="{FF2B5EF4-FFF2-40B4-BE49-F238E27FC236}">
                        <a16:creationId xmlns:a16="http://schemas.microsoft.com/office/drawing/2014/main" id="{FF0918DF-E71E-47CB-50CA-F1368E340549}"/>
                      </a:ext>
                    </a:extLst>
                  </p:cNvPr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5490;p64">
                    <a:extLst>
                      <a:ext uri="{FF2B5EF4-FFF2-40B4-BE49-F238E27FC236}">
                        <a16:creationId xmlns:a16="http://schemas.microsoft.com/office/drawing/2014/main" id="{63944601-048E-126B-46C5-F9321983F6FE}"/>
                      </a:ext>
                    </a:extLst>
                  </p:cNvPr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5491;p64">
                    <a:extLst>
                      <a:ext uri="{FF2B5EF4-FFF2-40B4-BE49-F238E27FC236}">
                        <a16:creationId xmlns:a16="http://schemas.microsoft.com/office/drawing/2014/main" id="{31623F73-55E3-F72E-86D1-F7A41EAAC781}"/>
                      </a:ext>
                    </a:extLst>
                  </p:cNvPr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5492;p64">
                    <a:extLst>
                      <a:ext uri="{FF2B5EF4-FFF2-40B4-BE49-F238E27FC236}">
                        <a16:creationId xmlns:a16="http://schemas.microsoft.com/office/drawing/2014/main" id="{1B68A281-0063-8632-1A08-B1E9C1BA9520}"/>
                      </a:ext>
                    </a:extLst>
                  </p:cNvPr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5493;p64">
                    <a:extLst>
                      <a:ext uri="{FF2B5EF4-FFF2-40B4-BE49-F238E27FC236}">
                        <a16:creationId xmlns:a16="http://schemas.microsoft.com/office/drawing/2014/main" id="{4A45DDA2-CA21-2DE1-488D-ECD2C19A0B80}"/>
                      </a:ext>
                    </a:extLst>
                  </p:cNvPr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5494;p64">
                    <a:extLst>
                      <a:ext uri="{FF2B5EF4-FFF2-40B4-BE49-F238E27FC236}">
                        <a16:creationId xmlns:a16="http://schemas.microsoft.com/office/drawing/2014/main" id="{9644C58D-35B1-F08A-9B45-820A1B3CCB00}"/>
                      </a:ext>
                    </a:extLst>
                  </p:cNvPr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1" name="Google Shape;5495;p64">
                <a:extLst>
                  <a:ext uri="{FF2B5EF4-FFF2-40B4-BE49-F238E27FC236}">
                    <a16:creationId xmlns:a16="http://schemas.microsoft.com/office/drawing/2014/main" id="{A0BCDE2F-9521-7248-3337-069B25B3DF33}"/>
                  </a:ext>
                </a:extLst>
              </p:cNvPr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182" name="Google Shape;5496;p64">
                  <a:extLst>
                    <a:ext uri="{FF2B5EF4-FFF2-40B4-BE49-F238E27FC236}">
                      <a16:creationId xmlns:a16="http://schemas.microsoft.com/office/drawing/2014/main" id="{1DB6A2CC-7355-73C5-F7B2-1E97CC81D3D8}"/>
                    </a:ext>
                  </a:extLst>
                </p:cNvPr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5497;p64">
                  <a:extLst>
                    <a:ext uri="{FF2B5EF4-FFF2-40B4-BE49-F238E27FC236}">
                      <a16:creationId xmlns:a16="http://schemas.microsoft.com/office/drawing/2014/main" id="{A058B09E-8C6A-5A00-862B-000F2B6BB607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5498;p64">
                  <a:extLst>
                    <a:ext uri="{FF2B5EF4-FFF2-40B4-BE49-F238E27FC236}">
                      <a16:creationId xmlns:a16="http://schemas.microsoft.com/office/drawing/2014/main" id="{12E22702-45A7-91D6-746C-4605CAF8CB11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5499;p64">
                  <a:extLst>
                    <a:ext uri="{FF2B5EF4-FFF2-40B4-BE49-F238E27FC236}">
                      <a16:creationId xmlns:a16="http://schemas.microsoft.com/office/drawing/2014/main" id="{856B7C4B-002E-0185-700D-101A18C9352B}"/>
                    </a:ext>
                  </a:extLst>
                </p:cNvPr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5500;p64">
                  <a:extLst>
                    <a:ext uri="{FF2B5EF4-FFF2-40B4-BE49-F238E27FC236}">
                      <a16:creationId xmlns:a16="http://schemas.microsoft.com/office/drawing/2014/main" id="{44F83218-7AE8-C367-F03E-67EA1E7F8E23}"/>
                    </a:ext>
                  </a:extLst>
                </p:cNvPr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5501;p64">
                  <a:extLst>
                    <a:ext uri="{FF2B5EF4-FFF2-40B4-BE49-F238E27FC236}">
                      <a16:creationId xmlns:a16="http://schemas.microsoft.com/office/drawing/2014/main" id="{CE35CF26-17F4-6615-EADE-6E0A69290C15}"/>
                    </a:ext>
                  </a:extLst>
                </p:cNvPr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5502;p64">
                  <a:extLst>
                    <a:ext uri="{FF2B5EF4-FFF2-40B4-BE49-F238E27FC236}">
                      <a16:creationId xmlns:a16="http://schemas.microsoft.com/office/drawing/2014/main" id="{B2D60547-B058-80CE-FF59-794775891743}"/>
                    </a:ext>
                  </a:extLst>
                </p:cNvPr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5503;p64">
                  <a:extLst>
                    <a:ext uri="{FF2B5EF4-FFF2-40B4-BE49-F238E27FC236}">
                      <a16:creationId xmlns:a16="http://schemas.microsoft.com/office/drawing/2014/main" id="{E307FDD9-5D3B-79B0-E6B5-BF503D008C7E}"/>
                    </a:ext>
                  </a:extLst>
                </p:cNvPr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5504;p64">
                  <a:extLst>
                    <a:ext uri="{FF2B5EF4-FFF2-40B4-BE49-F238E27FC236}">
                      <a16:creationId xmlns:a16="http://schemas.microsoft.com/office/drawing/2014/main" id="{E2FFA094-9F90-7A41-7DE3-9BBCEF62945E}"/>
                    </a:ext>
                  </a:extLst>
                </p:cNvPr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5505;p64">
                  <a:extLst>
                    <a:ext uri="{FF2B5EF4-FFF2-40B4-BE49-F238E27FC236}">
                      <a16:creationId xmlns:a16="http://schemas.microsoft.com/office/drawing/2014/main" id="{62CB7D85-2A4A-EED3-8797-0BB56101457B}"/>
                    </a:ext>
                  </a:extLst>
                </p:cNvPr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5506;p64">
                  <a:extLst>
                    <a:ext uri="{FF2B5EF4-FFF2-40B4-BE49-F238E27FC236}">
                      <a16:creationId xmlns:a16="http://schemas.microsoft.com/office/drawing/2014/main" id="{5BB34412-C8B5-0055-F6D8-2A42B00906FC}"/>
                    </a:ext>
                  </a:extLst>
                </p:cNvPr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5507;p64">
                  <a:extLst>
                    <a:ext uri="{FF2B5EF4-FFF2-40B4-BE49-F238E27FC236}">
                      <a16:creationId xmlns:a16="http://schemas.microsoft.com/office/drawing/2014/main" id="{3A23C577-FBEC-49F0-A5F8-736B1FDECE54}"/>
                    </a:ext>
                  </a:extLst>
                </p:cNvPr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5508;p64">
                  <a:extLst>
                    <a:ext uri="{FF2B5EF4-FFF2-40B4-BE49-F238E27FC236}">
                      <a16:creationId xmlns:a16="http://schemas.microsoft.com/office/drawing/2014/main" id="{F91E8E8C-2D2D-FE09-D075-4D1C2BE78BE5}"/>
                    </a:ext>
                  </a:extLst>
                </p:cNvPr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" name="Google Shape;5509;p64">
              <a:extLst>
                <a:ext uri="{FF2B5EF4-FFF2-40B4-BE49-F238E27FC236}">
                  <a16:creationId xmlns:a16="http://schemas.microsoft.com/office/drawing/2014/main" id="{24B645ED-F27D-935F-8F2A-C8454BEB1F93}"/>
                </a:ext>
              </a:extLst>
            </p:cNvPr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166" name="Google Shape;5510;p64">
                <a:extLst>
                  <a:ext uri="{FF2B5EF4-FFF2-40B4-BE49-F238E27FC236}">
                    <a16:creationId xmlns:a16="http://schemas.microsoft.com/office/drawing/2014/main" id="{F426D978-1947-F168-C1D4-6EC16E29D923}"/>
                  </a:ext>
                </a:extLst>
              </p:cNvPr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511;p64">
                <a:extLst>
                  <a:ext uri="{FF2B5EF4-FFF2-40B4-BE49-F238E27FC236}">
                    <a16:creationId xmlns:a16="http://schemas.microsoft.com/office/drawing/2014/main" id="{8E853494-CED4-1806-B056-63FCE084519B}"/>
                  </a:ext>
                </a:extLst>
              </p:cNvPr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512;p64">
                <a:extLst>
                  <a:ext uri="{FF2B5EF4-FFF2-40B4-BE49-F238E27FC236}">
                    <a16:creationId xmlns:a16="http://schemas.microsoft.com/office/drawing/2014/main" id="{8DBC1E17-D5DA-8C3B-317A-83EE9FC31962}"/>
                  </a:ext>
                </a:extLst>
              </p:cNvPr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513;p64">
                <a:extLst>
                  <a:ext uri="{FF2B5EF4-FFF2-40B4-BE49-F238E27FC236}">
                    <a16:creationId xmlns:a16="http://schemas.microsoft.com/office/drawing/2014/main" id="{5F77BA11-9807-D709-452F-10D2FFC6E5C3}"/>
                  </a:ext>
                </a:extLst>
              </p:cNvPr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514;p64">
                <a:extLst>
                  <a:ext uri="{FF2B5EF4-FFF2-40B4-BE49-F238E27FC236}">
                    <a16:creationId xmlns:a16="http://schemas.microsoft.com/office/drawing/2014/main" id="{702577BD-81B6-E669-BD24-29D93FF63403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515;p64">
                <a:extLst>
                  <a:ext uri="{FF2B5EF4-FFF2-40B4-BE49-F238E27FC236}">
                    <a16:creationId xmlns:a16="http://schemas.microsoft.com/office/drawing/2014/main" id="{BE960D68-329B-F2C4-8CC1-C97ED3EB0C1C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516;p64">
                <a:extLst>
                  <a:ext uri="{FF2B5EF4-FFF2-40B4-BE49-F238E27FC236}">
                    <a16:creationId xmlns:a16="http://schemas.microsoft.com/office/drawing/2014/main" id="{ADC11799-EBB1-1E33-1AB6-694E1CBF8110}"/>
                  </a:ext>
                </a:extLst>
              </p:cNvPr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517;p64">
                <a:extLst>
                  <a:ext uri="{FF2B5EF4-FFF2-40B4-BE49-F238E27FC236}">
                    <a16:creationId xmlns:a16="http://schemas.microsoft.com/office/drawing/2014/main" id="{AB3BBD1C-C803-FF77-030F-3E515CFB1886}"/>
                  </a:ext>
                </a:extLst>
              </p:cNvPr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518;p64">
                <a:extLst>
                  <a:ext uri="{FF2B5EF4-FFF2-40B4-BE49-F238E27FC236}">
                    <a16:creationId xmlns:a16="http://schemas.microsoft.com/office/drawing/2014/main" id="{39874FCC-5801-D215-FFEA-CEB04738BBAA}"/>
                  </a:ext>
                </a:extLst>
              </p:cNvPr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519;p64">
                <a:extLst>
                  <a:ext uri="{FF2B5EF4-FFF2-40B4-BE49-F238E27FC236}">
                    <a16:creationId xmlns:a16="http://schemas.microsoft.com/office/drawing/2014/main" id="{F4C5ABCD-E7A6-E6B3-01D2-5327BD9DF4D3}"/>
                  </a:ext>
                </a:extLst>
              </p:cNvPr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520;p64">
                <a:extLst>
                  <a:ext uri="{FF2B5EF4-FFF2-40B4-BE49-F238E27FC236}">
                    <a16:creationId xmlns:a16="http://schemas.microsoft.com/office/drawing/2014/main" id="{82A0D92A-E33D-F6B4-132B-E7C7D13083E5}"/>
                  </a:ext>
                </a:extLst>
              </p:cNvPr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521;p64">
                <a:extLst>
                  <a:ext uri="{FF2B5EF4-FFF2-40B4-BE49-F238E27FC236}">
                    <a16:creationId xmlns:a16="http://schemas.microsoft.com/office/drawing/2014/main" id="{60740898-B191-0A2E-C55C-9DCFD3596ADB}"/>
                  </a:ext>
                </a:extLst>
              </p:cNvPr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522;p64">
                <a:extLst>
                  <a:ext uri="{FF2B5EF4-FFF2-40B4-BE49-F238E27FC236}">
                    <a16:creationId xmlns:a16="http://schemas.microsoft.com/office/drawing/2014/main" id="{3AC47822-844D-EEE2-34A5-9D44E0DDDCD1}"/>
                  </a:ext>
                </a:extLst>
              </p:cNvPr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523;p64">
                <a:extLst>
                  <a:ext uri="{FF2B5EF4-FFF2-40B4-BE49-F238E27FC236}">
                    <a16:creationId xmlns:a16="http://schemas.microsoft.com/office/drawing/2014/main" id="{206B5AB1-9722-7811-13D0-2DA1A5ABAB42}"/>
                  </a:ext>
                </a:extLst>
              </p:cNvPr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" name="Google Shape;2234;p39">
            <a:extLst>
              <a:ext uri="{FF2B5EF4-FFF2-40B4-BE49-F238E27FC236}">
                <a16:creationId xmlns:a16="http://schemas.microsoft.com/office/drawing/2014/main" id="{2EA6A9A0-14A9-A4B3-E48D-C4FA1DE8EF20}"/>
              </a:ext>
            </a:extLst>
          </p:cNvPr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35;p39">
            <a:extLst>
              <a:ext uri="{FF2B5EF4-FFF2-40B4-BE49-F238E27FC236}">
                <a16:creationId xmlns:a16="http://schemas.microsoft.com/office/drawing/2014/main" id="{28356CD8-B9FA-8350-6B98-6FD357FDCBF8}"/>
              </a:ext>
            </a:extLst>
          </p:cNvPr>
          <p:cNvSpPr/>
          <p:nvPr/>
        </p:nvSpPr>
        <p:spPr>
          <a:xfrm flipH="1">
            <a:off x="6142559" y="4414965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36;p39">
            <a:extLst>
              <a:ext uri="{FF2B5EF4-FFF2-40B4-BE49-F238E27FC236}">
                <a16:creationId xmlns:a16="http://schemas.microsoft.com/office/drawing/2014/main" id="{50838B02-A0ED-8991-D333-8BB40DB653B4}"/>
              </a:ext>
            </a:extLst>
          </p:cNvPr>
          <p:cNvSpPr/>
          <p:nvPr/>
        </p:nvSpPr>
        <p:spPr>
          <a:xfrm>
            <a:off x="2599925" y="3325019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36"/>
          <p:cNvSpPr/>
          <p:nvPr/>
        </p:nvSpPr>
        <p:spPr>
          <a:xfrm>
            <a:off x="1851518" y="1143554"/>
            <a:ext cx="5777508" cy="3245637"/>
          </a:xfrm>
          <a:custGeom>
            <a:avLst/>
            <a:gdLst/>
            <a:ahLst/>
            <a:cxnLst/>
            <a:rect l="l" t="t" r="r" b="b"/>
            <a:pathLst>
              <a:path w="25657" h="94155" extrusionOk="0">
                <a:moveTo>
                  <a:pt x="2306" y="1"/>
                </a:moveTo>
                <a:cubicBezTo>
                  <a:pt x="1028" y="1"/>
                  <a:pt x="1" y="1051"/>
                  <a:pt x="24" y="2329"/>
                </a:cubicBezTo>
                <a:lnTo>
                  <a:pt x="1233" y="91918"/>
                </a:lnTo>
                <a:cubicBezTo>
                  <a:pt x="1256" y="93150"/>
                  <a:pt x="2283" y="94155"/>
                  <a:pt x="3516" y="94155"/>
                </a:cubicBezTo>
                <a:lnTo>
                  <a:pt x="22141" y="94155"/>
                </a:lnTo>
                <a:cubicBezTo>
                  <a:pt x="23374" y="94155"/>
                  <a:pt x="24401" y="93150"/>
                  <a:pt x="24424" y="91918"/>
                </a:cubicBezTo>
                <a:lnTo>
                  <a:pt x="25634" y="2329"/>
                </a:lnTo>
                <a:cubicBezTo>
                  <a:pt x="25657" y="1051"/>
                  <a:pt x="24629" y="1"/>
                  <a:pt x="2335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7" name="Google Shape;1657;p36"/>
          <p:cNvGrpSpPr/>
          <p:nvPr/>
        </p:nvGrpSpPr>
        <p:grpSpPr>
          <a:xfrm rot="2956689">
            <a:off x="657240" y="613647"/>
            <a:ext cx="912924" cy="874823"/>
            <a:chOff x="1118649" y="1119786"/>
            <a:chExt cx="912906" cy="874806"/>
          </a:xfrm>
        </p:grpSpPr>
        <p:grpSp>
          <p:nvGrpSpPr>
            <p:cNvPr id="1658" name="Google Shape;1658;p36"/>
            <p:cNvGrpSpPr/>
            <p:nvPr/>
          </p:nvGrpSpPr>
          <p:grpSpPr>
            <a:xfrm rot="8100000">
              <a:off x="1392455" y="1156564"/>
              <a:ext cx="412918" cy="810774"/>
              <a:chOff x="881239" y="654698"/>
              <a:chExt cx="412922" cy="810782"/>
            </a:xfrm>
          </p:grpSpPr>
          <p:sp>
            <p:nvSpPr>
              <p:cNvPr id="1659" name="Google Shape;1659;p36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6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6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6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6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6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6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6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6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6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9" name="Google Shape;1669;p36"/>
            <p:cNvGrpSpPr/>
            <p:nvPr/>
          </p:nvGrpSpPr>
          <p:grpSpPr>
            <a:xfrm rot="8100000">
              <a:off x="1344830" y="1147039"/>
              <a:ext cx="412918" cy="810774"/>
              <a:chOff x="881239" y="654698"/>
              <a:chExt cx="412922" cy="810782"/>
            </a:xfrm>
          </p:grpSpPr>
          <p:sp>
            <p:nvSpPr>
              <p:cNvPr id="1670" name="Google Shape;1670;p36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6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6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6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6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6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6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6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6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6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0" name="Google Shape;1680;p36"/>
          <p:cNvGrpSpPr/>
          <p:nvPr/>
        </p:nvGrpSpPr>
        <p:grpSpPr>
          <a:xfrm>
            <a:off x="7929579" y="4092065"/>
            <a:ext cx="524069" cy="478296"/>
            <a:chOff x="7516679" y="3452240"/>
            <a:chExt cx="524069" cy="478296"/>
          </a:xfrm>
        </p:grpSpPr>
        <p:grpSp>
          <p:nvGrpSpPr>
            <p:cNvPr id="1681" name="Google Shape;1681;p36"/>
            <p:cNvGrpSpPr/>
            <p:nvPr/>
          </p:nvGrpSpPr>
          <p:grpSpPr>
            <a:xfrm>
              <a:off x="7564304" y="3461765"/>
              <a:ext cx="476444" cy="468771"/>
              <a:chOff x="5725679" y="3981227"/>
              <a:chExt cx="476444" cy="468771"/>
            </a:xfrm>
          </p:grpSpPr>
          <p:sp>
            <p:nvSpPr>
              <p:cNvPr id="1682" name="Google Shape;1682;p36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6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6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6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6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6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6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6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6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36"/>
            <p:cNvGrpSpPr/>
            <p:nvPr/>
          </p:nvGrpSpPr>
          <p:grpSpPr>
            <a:xfrm>
              <a:off x="7516679" y="3452240"/>
              <a:ext cx="476444" cy="468771"/>
              <a:chOff x="5725679" y="3981227"/>
              <a:chExt cx="476444" cy="468771"/>
            </a:xfrm>
          </p:grpSpPr>
          <p:sp>
            <p:nvSpPr>
              <p:cNvPr id="1692" name="Google Shape;1692;p36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6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6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6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6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6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6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6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6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1" name="Google Shape;1701;p36"/>
          <p:cNvSpPr/>
          <p:nvPr/>
        </p:nvSpPr>
        <p:spPr>
          <a:xfrm rot="5400000" flipH="1">
            <a:off x="6772112" y="113484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6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6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6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36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6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36"/>
          <p:cNvSpPr/>
          <p:nvPr/>
        </p:nvSpPr>
        <p:spPr>
          <a:xfrm>
            <a:off x="701625" y="340917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36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6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6"/>
          <p:cNvSpPr/>
          <p:nvPr/>
        </p:nvSpPr>
        <p:spPr>
          <a:xfrm flipH="1">
            <a:off x="7929575" y="3997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6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6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标题 5">
            <a:extLst>
              <a:ext uri="{FF2B5EF4-FFF2-40B4-BE49-F238E27FC236}">
                <a16:creationId xmlns:a16="http://schemas.microsoft.com/office/drawing/2014/main" id="{869805F8-3952-971E-5909-446061F025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9225" y="2057736"/>
            <a:ext cx="5978055" cy="16146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BẢNG CHIA 3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(2 TIẾT)</a:t>
            </a:r>
            <a:endParaRPr lang="zh-CN" alt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oogle Shape;5463;p64">
            <a:extLst>
              <a:ext uri="{FF2B5EF4-FFF2-40B4-BE49-F238E27FC236}">
                <a16:creationId xmlns:a16="http://schemas.microsoft.com/office/drawing/2014/main" id="{1326394B-5CFD-323D-7691-74777B1C1D1C}"/>
              </a:ext>
            </a:extLst>
          </p:cNvPr>
          <p:cNvGrpSpPr/>
          <p:nvPr/>
        </p:nvGrpSpPr>
        <p:grpSpPr>
          <a:xfrm>
            <a:off x="5999550" y="3684961"/>
            <a:ext cx="1426618" cy="1209393"/>
            <a:chOff x="7392255" y="449764"/>
            <a:chExt cx="1426618" cy="1209393"/>
          </a:xfrm>
        </p:grpSpPr>
        <p:grpSp>
          <p:nvGrpSpPr>
            <p:cNvPr id="67" name="Google Shape;5464;p64">
              <a:extLst>
                <a:ext uri="{FF2B5EF4-FFF2-40B4-BE49-F238E27FC236}">
                  <a16:creationId xmlns:a16="http://schemas.microsoft.com/office/drawing/2014/main" id="{C514E48F-467E-734F-8661-BC079870C13D}"/>
                </a:ext>
              </a:extLst>
            </p:cNvPr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83" name="Google Shape;5465;p64">
                <a:extLst>
                  <a:ext uri="{FF2B5EF4-FFF2-40B4-BE49-F238E27FC236}">
                    <a16:creationId xmlns:a16="http://schemas.microsoft.com/office/drawing/2014/main" id="{B262607F-A050-8CA0-BF8A-D8776FD4B0F6}"/>
                  </a:ext>
                </a:extLst>
              </p:cNvPr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98" name="Google Shape;5466;p64">
                  <a:extLst>
                    <a:ext uri="{FF2B5EF4-FFF2-40B4-BE49-F238E27FC236}">
                      <a16:creationId xmlns:a16="http://schemas.microsoft.com/office/drawing/2014/main" id="{42381289-B0B6-F52D-4C72-6C89047015CF}"/>
                    </a:ext>
                  </a:extLst>
                </p:cNvPr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114" name="Google Shape;5467;p64">
                    <a:extLst>
                      <a:ext uri="{FF2B5EF4-FFF2-40B4-BE49-F238E27FC236}">
                        <a16:creationId xmlns:a16="http://schemas.microsoft.com/office/drawing/2014/main" id="{49ADF8EF-F7C7-2F04-A534-F5CD1167EEF5}"/>
                      </a:ext>
                    </a:extLst>
                  </p:cNvPr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5468;p64">
                    <a:extLst>
                      <a:ext uri="{FF2B5EF4-FFF2-40B4-BE49-F238E27FC236}">
                        <a16:creationId xmlns:a16="http://schemas.microsoft.com/office/drawing/2014/main" id="{B7DCA77E-2DBF-2A02-0C78-96D7D93F066A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5469;p64">
                    <a:extLst>
                      <a:ext uri="{FF2B5EF4-FFF2-40B4-BE49-F238E27FC236}">
                        <a16:creationId xmlns:a16="http://schemas.microsoft.com/office/drawing/2014/main" id="{3373EE3A-6CAC-7E03-5E11-40173D836FD0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5470;p64">
                    <a:extLst>
                      <a:ext uri="{FF2B5EF4-FFF2-40B4-BE49-F238E27FC236}">
                        <a16:creationId xmlns:a16="http://schemas.microsoft.com/office/drawing/2014/main" id="{951D7962-9AD8-396F-E2FB-76A3EAC98F02}"/>
                      </a:ext>
                    </a:extLst>
                  </p:cNvPr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5471;p64">
                    <a:extLst>
                      <a:ext uri="{FF2B5EF4-FFF2-40B4-BE49-F238E27FC236}">
                        <a16:creationId xmlns:a16="http://schemas.microsoft.com/office/drawing/2014/main" id="{6ECADAB2-71E0-CCF2-8535-88C5631AE17C}"/>
                      </a:ext>
                    </a:extLst>
                  </p:cNvPr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5472;p64">
                    <a:extLst>
                      <a:ext uri="{FF2B5EF4-FFF2-40B4-BE49-F238E27FC236}">
                        <a16:creationId xmlns:a16="http://schemas.microsoft.com/office/drawing/2014/main" id="{4EAF6294-1A99-8775-2FAF-C7D6ECA8596E}"/>
                      </a:ext>
                    </a:extLst>
                  </p:cNvPr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5473;p64">
                    <a:extLst>
                      <a:ext uri="{FF2B5EF4-FFF2-40B4-BE49-F238E27FC236}">
                        <a16:creationId xmlns:a16="http://schemas.microsoft.com/office/drawing/2014/main" id="{76148126-F04C-67CF-0DAE-51491DA2C467}"/>
                      </a:ext>
                    </a:extLst>
                  </p:cNvPr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5474;p64">
                    <a:extLst>
                      <a:ext uri="{FF2B5EF4-FFF2-40B4-BE49-F238E27FC236}">
                        <a16:creationId xmlns:a16="http://schemas.microsoft.com/office/drawing/2014/main" id="{44B20251-83EA-5C58-BA1C-63C63E83F78E}"/>
                      </a:ext>
                    </a:extLst>
                  </p:cNvPr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5475;p64">
                    <a:extLst>
                      <a:ext uri="{FF2B5EF4-FFF2-40B4-BE49-F238E27FC236}">
                        <a16:creationId xmlns:a16="http://schemas.microsoft.com/office/drawing/2014/main" id="{FD3F43B4-007A-B8D0-0101-CAD948401053}"/>
                      </a:ext>
                    </a:extLst>
                  </p:cNvPr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5476;p64">
                    <a:extLst>
                      <a:ext uri="{FF2B5EF4-FFF2-40B4-BE49-F238E27FC236}">
                        <a16:creationId xmlns:a16="http://schemas.microsoft.com/office/drawing/2014/main" id="{3B0821FD-64F6-BC65-5012-9828035B4B43}"/>
                      </a:ext>
                    </a:extLst>
                  </p:cNvPr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5477;p64">
                    <a:extLst>
                      <a:ext uri="{FF2B5EF4-FFF2-40B4-BE49-F238E27FC236}">
                        <a16:creationId xmlns:a16="http://schemas.microsoft.com/office/drawing/2014/main" id="{FA954615-E1A9-9AE0-EF45-0735861E8472}"/>
                      </a:ext>
                    </a:extLst>
                  </p:cNvPr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5478;p64">
                    <a:extLst>
                      <a:ext uri="{FF2B5EF4-FFF2-40B4-BE49-F238E27FC236}">
                        <a16:creationId xmlns:a16="http://schemas.microsoft.com/office/drawing/2014/main" id="{B1E1C584-B1C7-F95C-CCD5-9549C166532C}"/>
                      </a:ext>
                    </a:extLst>
                  </p:cNvPr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5479;p64">
                    <a:extLst>
                      <a:ext uri="{FF2B5EF4-FFF2-40B4-BE49-F238E27FC236}">
                        <a16:creationId xmlns:a16="http://schemas.microsoft.com/office/drawing/2014/main" id="{0FC44105-7EAB-D5A7-D80F-68E039ACF308}"/>
                      </a:ext>
                    </a:extLst>
                  </p:cNvPr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9" name="Google Shape;5480;p64">
                  <a:extLst>
                    <a:ext uri="{FF2B5EF4-FFF2-40B4-BE49-F238E27FC236}">
                      <a16:creationId xmlns:a16="http://schemas.microsoft.com/office/drawing/2014/main" id="{75F07C20-EDBC-A9D9-1641-74ED018F3B8A}"/>
                    </a:ext>
                  </a:extLst>
                </p:cNvPr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100" name="Google Shape;5481;p64">
                    <a:extLst>
                      <a:ext uri="{FF2B5EF4-FFF2-40B4-BE49-F238E27FC236}">
                        <a16:creationId xmlns:a16="http://schemas.microsoft.com/office/drawing/2014/main" id="{93BAD3EA-3E7A-37B3-6261-57BE24ACBA92}"/>
                      </a:ext>
                    </a:extLst>
                  </p:cNvPr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5482;p64">
                    <a:extLst>
                      <a:ext uri="{FF2B5EF4-FFF2-40B4-BE49-F238E27FC236}">
                        <a16:creationId xmlns:a16="http://schemas.microsoft.com/office/drawing/2014/main" id="{16E150BB-A40D-9306-B4B0-E9A9035BCD29}"/>
                      </a:ext>
                    </a:extLst>
                  </p:cNvPr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5483;p64">
                    <a:extLst>
                      <a:ext uri="{FF2B5EF4-FFF2-40B4-BE49-F238E27FC236}">
                        <a16:creationId xmlns:a16="http://schemas.microsoft.com/office/drawing/2014/main" id="{8F3A117B-5698-B0FD-78F4-FB0673F15B9A}"/>
                      </a:ext>
                    </a:extLst>
                  </p:cNvPr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5484;p64">
                    <a:extLst>
                      <a:ext uri="{FF2B5EF4-FFF2-40B4-BE49-F238E27FC236}">
                        <a16:creationId xmlns:a16="http://schemas.microsoft.com/office/drawing/2014/main" id="{1980A439-24B9-95C4-C028-15DA86A3E156}"/>
                      </a:ext>
                    </a:extLst>
                  </p:cNvPr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5485;p64">
                    <a:extLst>
                      <a:ext uri="{FF2B5EF4-FFF2-40B4-BE49-F238E27FC236}">
                        <a16:creationId xmlns:a16="http://schemas.microsoft.com/office/drawing/2014/main" id="{B36BD586-1E94-BC42-E018-D7B8C852D08E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5486;p64">
                    <a:extLst>
                      <a:ext uri="{FF2B5EF4-FFF2-40B4-BE49-F238E27FC236}">
                        <a16:creationId xmlns:a16="http://schemas.microsoft.com/office/drawing/2014/main" id="{A7DD43B2-00DA-8443-54B5-D36C2637A7B6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5487;p64">
                    <a:extLst>
                      <a:ext uri="{FF2B5EF4-FFF2-40B4-BE49-F238E27FC236}">
                        <a16:creationId xmlns:a16="http://schemas.microsoft.com/office/drawing/2014/main" id="{926D48B2-6981-80D6-C85F-EF9F32D68177}"/>
                      </a:ext>
                    </a:extLst>
                  </p:cNvPr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5488;p64">
                    <a:extLst>
                      <a:ext uri="{FF2B5EF4-FFF2-40B4-BE49-F238E27FC236}">
                        <a16:creationId xmlns:a16="http://schemas.microsoft.com/office/drawing/2014/main" id="{F005B5F5-5BC2-962C-950F-4B77D54FE979}"/>
                      </a:ext>
                    </a:extLst>
                  </p:cNvPr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5489;p64">
                    <a:extLst>
                      <a:ext uri="{FF2B5EF4-FFF2-40B4-BE49-F238E27FC236}">
                        <a16:creationId xmlns:a16="http://schemas.microsoft.com/office/drawing/2014/main" id="{F7014D97-AFC3-7DA6-02FB-E779384FFA7C}"/>
                      </a:ext>
                    </a:extLst>
                  </p:cNvPr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5490;p64">
                    <a:extLst>
                      <a:ext uri="{FF2B5EF4-FFF2-40B4-BE49-F238E27FC236}">
                        <a16:creationId xmlns:a16="http://schemas.microsoft.com/office/drawing/2014/main" id="{9500ED47-632D-20AE-B9B7-97D62D3D3869}"/>
                      </a:ext>
                    </a:extLst>
                  </p:cNvPr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5491;p64">
                    <a:extLst>
                      <a:ext uri="{FF2B5EF4-FFF2-40B4-BE49-F238E27FC236}">
                        <a16:creationId xmlns:a16="http://schemas.microsoft.com/office/drawing/2014/main" id="{7852FFA1-06D2-33FA-66E1-CD7E109F2B5B}"/>
                      </a:ext>
                    </a:extLst>
                  </p:cNvPr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5492;p64">
                    <a:extLst>
                      <a:ext uri="{FF2B5EF4-FFF2-40B4-BE49-F238E27FC236}">
                        <a16:creationId xmlns:a16="http://schemas.microsoft.com/office/drawing/2014/main" id="{31DE51E0-F935-BC51-2E57-8F05577282C9}"/>
                      </a:ext>
                    </a:extLst>
                  </p:cNvPr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5493;p64">
                    <a:extLst>
                      <a:ext uri="{FF2B5EF4-FFF2-40B4-BE49-F238E27FC236}">
                        <a16:creationId xmlns:a16="http://schemas.microsoft.com/office/drawing/2014/main" id="{02338819-BBC5-1DCC-6853-14CDA4E67529}"/>
                      </a:ext>
                    </a:extLst>
                  </p:cNvPr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5494;p64">
                    <a:extLst>
                      <a:ext uri="{FF2B5EF4-FFF2-40B4-BE49-F238E27FC236}">
                        <a16:creationId xmlns:a16="http://schemas.microsoft.com/office/drawing/2014/main" id="{B8C9D2EA-7BBB-8E0E-8EA7-AE43E046162E}"/>
                      </a:ext>
                    </a:extLst>
                  </p:cNvPr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4" name="Google Shape;5495;p64">
                <a:extLst>
                  <a:ext uri="{FF2B5EF4-FFF2-40B4-BE49-F238E27FC236}">
                    <a16:creationId xmlns:a16="http://schemas.microsoft.com/office/drawing/2014/main" id="{229CA07C-D70C-107C-B53F-7FE6B1FCD1B3}"/>
                  </a:ext>
                </a:extLst>
              </p:cNvPr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85" name="Google Shape;5496;p64">
                  <a:extLst>
                    <a:ext uri="{FF2B5EF4-FFF2-40B4-BE49-F238E27FC236}">
                      <a16:creationId xmlns:a16="http://schemas.microsoft.com/office/drawing/2014/main" id="{A6351819-BCA6-B012-289C-39A47799875D}"/>
                    </a:ext>
                  </a:extLst>
                </p:cNvPr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5497;p64">
                  <a:extLst>
                    <a:ext uri="{FF2B5EF4-FFF2-40B4-BE49-F238E27FC236}">
                      <a16:creationId xmlns:a16="http://schemas.microsoft.com/office/drawing/2014/main" id="{845DAD1E-9215-312E-FB46-905F125A6926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5498;p64">
                  <a:extLst>
                    <a:ext uri="{FF2B5EF4-FFF2-40B4-BE49-F238E27FC236}">
                      <a16:creationId xmlns:a16="http://schemas.microsoft.com/office/drawing/2014/main" id="{5DAB365F-8740-CCD0-ECF8-9D339228923B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5499;p64">
                  <a:extLst>
                    <a:ext uri="{FF2B5EF4-FFF2-40B4-BE49-F238E27FC236}">
                      <a16:creationId xmlns:a16="http://schemas.microsoft.com/office/drawing/2014/main" id="{5BF171D7-23BC-BC75-6836-BB1563FF4C6C}"/>
                    </a:ext>
                  </a:extLst>
                </p:cNvPr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5500;p64">
                  <a:extLst>
                    <a:ext uri="{FF2B5EF4-FFF2-40B4-BE49-F238E27FC236}">
                      <a16:creationId xmlns:a16="http://schemas.microsoft.com/office/drawing/2014/main" id="{1720953A-985C-013D-6664-FE8CFAECC240}"/>
                    </a:ext>
                  </a:extLst>
                </p:cNvPr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5501;p64">
                  <a:extLst>
                    <a:ext uri="{FF2B5EF4-FFF2-40B4-BE49-F238E27FC236}">
                      <a16:creationId xmlns:a16="http://schemas.microsoft.com/office/drawing/2014/main" id="{589A7B3C-BAC7-E2F8-942C-035CCB7A01DB}"/>
                    </a:ext>
                  </a:extLst>
                </p:cNvPr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5502;p64">
                  <a:extLst>
                    <a:ext uri="{FF2B5EF4-FFF2-40B4-BE49-F238E27FC236}">
                      <a16:creationId xmlns:a16="http://schemas.microsoft.com/office/drawing/2014/main" id="{C62D5E34-F259-02FD-91CD-5E3C0B90F2DD}"/>
                    </a:ext>
                  </a:extLst>
                </p:cNvPr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5503;p64">
                  <a:extLst>
                    <a:ext uri="{FF2B5EF4-FFF2-40B4-BE49-F238E27FC236}">
                      <a16:creationId xmlns:a16="http://schemas.microsoft.com/office/drawing/2014/main" id="{1924D636-6190-3FE1-75B3-BD74C25EED6D}"/>
                    </a:ext>
                  </a:extLst>
                </p:cNvPr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5504;p64">
                  <a:extLst>
                    <a:ext uri="{FF2B5EF4-FFF2-40B4-BE49-F238E27FC236}">
                      <a16:creationId xmlns:a16="http://schemas.microsoft.com/office/drawing/2014/main" id="{98EE012D-AD53-FC87-A912-51570BD3ACD8}"/>
                    </a:ext>
                  </a:extLst>
                </p:cNvPr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5505;p64">
                  <a:extLst>
                    <a:ext uri="{FF2B5EF4-FFF2-40B4-BE49-F238E27FC236}">
                      <a16:creationId xmlns:a16="http://schemas.microsoft.com/office/drawing/2014/main" id="{D3C5A22A-B5F4-6917-A79A-4C2F6BAC4B6A}"/>
                    </a:ext>
                  </a:extLst>
                </p:cNvPr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5506;p64">
                  <a:extLst>
                    <a:ext uri="{FF2B5EF4-FFF2-40B4-BE49-F238E27FC236}">
                      <a16:creationId xmlns:a16="http://schemas.microsoft.com/office/drawing/2014/main" id="{7951621E-8315-9051-2478-FDBAB8608D9D}"/>
                    </a:ext>
                  </a:extLst>
                </p:cNvPr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5507;p64">
                  <a:extLst>
                    <a:ext uri="{FF2B5EF4-FFF2-40B4-BE49-F238E27FC236}">
                      <a16:creationId xmlns:a16="http://schemas.microsoft.com/office/drawing/2014/main" id="{ECB1F287-7F4C-4531-E345-4531903B55E6}"/>
                    </a:ext>
                  </a:extLst>
                </p:cNvPr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5508;p64">
                  <a:extLst>
                    <a:ext uri="{FF2B5EF4-FFF2-40B4-BE49-F238E27FC236}">
                      <a16:creationId xmlns:a16="http://schemas.microsoft.com/office/drawing/2014/main" id="{BADDD74C-C25F-76AE-E3D7-D49398477E55}"/>
                    </a:ext>
                  </a:extLst>
                </p:cNvPr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" name="Google Shape;5509;p64">
              <a:extLst>
                <a:ext uri="{FF2B5EF4-FFF2-40B4-BE49-F238E27FC236}">
                  <a16:creationId xmlns:a16="http://schemas.microsoft.com/office/drawing/2014/main" id="{224CD2DD-D5D8-A5E5-75E0-A14C05E63609}"/>
                </a:ext>
              </a:extLst>
            </p:cNvPr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69" name="Google Shape;5510;p64">
                <a:extLst>
                  <a:ext uri="{FF2B5EF4-FFF2-40B4-BE49-F238E27FC236}">
                    <a16:creationId xmlns:a16="http://schemas.microsoft.com/office/drawing/2014/main" id="{94478D83-A497-9DA1-84BD-777D140A73DC}"/>
                  </a:ext>
                </a:extLst>
              </p:cNvPr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511;p64">
                <a:extLst>
                  <a:ext uri="{FF2B5EF4-FFF2-40B4-BE49-F238E27FC236}">
                    <a16:creationId xmlns:a16="http://schemas.microsoft.com/office/drawing/2014/main" id="{4CE69AE2-6B4E-8A8F-ED1E-8B8749AAE15B}"/>
                  </a:ext>
                </a:extLst>
              </p:cNvPr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512;p64">
                <a:extLst>
                  <a:ext uri="{FF2B5EF4-FFF2-40B4-BE49-F238E27FC236}">
                    <a16:creationId xmlns:a16="http://schemas.microsoft.com/office/drawing/2014/main" id="{70CB918A-FE69-5700-9CD5-77EBFE113083}"/>
                  </a:ext>
                </a:extLst>
              </p:cNvPr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513;p64">
                <a:extLst>
                  <a:ext uri="{FF2B5EF4-FFF2-40B4-BE49-F238E27FC236}">
                    <a16:creationId xmlns:a16="http://schemas.microsoft.com/office/drawing/2014/main" id="{8319DE0D-4983-CA92-536E-28DC95565775}"/>
                  </a:ext>
                </a:extLst>
              </p:cNvPr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514;p64">
                <a:extLst>
                  <a:ext uri="{FF2B5EF4-FFF2-40B4-BE49-F238E27FC236}">
                    <a16:creationId xmlns:a16="http://schemas.microsoft.com/office/drawing/2014/main" id="{B0B5F88A-7135-CA4A-A042-C58DC92F980B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15;p64">
                <a:extLst>
                  <a:ext uri="{FF2B5EF4-FFF2-40B4-BE49-F238E27FC236}">
                    <a16:creationId xmlns:a16="http://schemas.microsoft.com/office/drawing/2014/main" id="{88C70EC2-FFE8-9AF5-7749-D5B4F64F5840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16;p64">
                <a:extLst>
                  <a:ext uri="{FF2B5EF4-FFF2-40B4-BE49-F238E27FC236}">
                    <a16:creationId xmlns:a16="http://schemas.microsoft.com/office/drawing/2014/main" id="{EB7383F1-99D5-D74A-69EE-3A4052FF694F}"/>
                  </a:ext>
                </a:extLst>
              </p:cNvPr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7;p64">
                <a:extLst>
                  <a:ext uri="{FF2B5EF4-FFF2-40B4-BE49-F238E27FC236}">
                    <a16:creationId xmlns:a16="http://schemas.microsoft.com/office/drawing/2014/main" id="{89161068-AD75-EDE6-E44B-2101C8287BFC}"/>
                  </a:ext>
                </a:extLst>
              </p:cNvPr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518;p64">
                <a:extLst>
                  <a:ext uri="{FF2B5EF4-FFF2-40B4-BE49-F238E27FC236}">
                    <a16:creationId xmlns:a16="http://schemas.microsoft.com/office/drawing/2014/main" id="{B0BA6ECC-ACD9-9196-79A9-5D69D2C2C96F}"/>
                  </a:ext>
                </a:extLst>
              </p:cNvPr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519;p64">
                <a:extLst>
                  <a:ext uri="{FF2B5EF4-FFF2-40B4-BE49-F238E27FC236}">
                    <a16:creationId xmlns:a16="http://schemas.microsoft.com/office/drawing/2014/main" id="{61E914AB-BE83-4A5A-AB96-CCC5E5EC77D5}"/>
                  </a:ext>
                </a:extLst>
              </p:cNvPr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20;p64">
                <a:extLst>
                  <a:ext uri="{FF2B5EF4-FFF2-40B4-BE49-F238E27FC236}">
                    <a16:creationId xmlns:a16="http://schemas.microsoft.com/office/drawing/2014/main" id="{E14BF60C-AB45-A63D-25EB-40F42EB58BFB}"/>
                  </a:ext>
                </a:extLst>
              </p:cNvPr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521;p64">
                <a:extLst>
                  <a:ext uri="{FF2B5EF4-FFF2-40B4-BE49-F238E27FC236}">
                    <a16:creationId xmlns:a16="http://schemas.microsoft.com/office/drawing/2014/main" id="{940CB420-1BE0-F04A-AF91-D17F8B0BD959}"/>
                  </a:ext>
                </a:extLst>
              </p:cNvPr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522;p64">
                <a:extLst>
                  <a:ext uri="{FF2B5EF4-FFF2-40B4-BE49-F238E27FC236}">
                    <a16:creationId xmlns:a16="http://schemas.microsoft.com/office/drawing/2014/main" id="{47B13D91-90BC-505D-5993-ADB31DFE6746}"/>
                  </a:ext>
                </a:extLst>
              </p:cNvPr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523;p64">
                <a:extLst>
                  <a:ext uri="{FF2B5EF4-FFF2-40B4-BE49-F238E27FC236}">
                    <a16:creationId xmlns:a16="http://schemas.microsoft.com/office/drawing/2014/main" id="{2BCB628D-06E1-39F5-274C-B604DF867487}"/>
                  </a:ext>
                </a:extLst>
              </p:cNvPr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3148;p43">
            <a:extLst>
              <a:ext uri="{FF2B5EF4-FFF2-40B4-BE49-F238E27FC236}">
                <a16:creationId xmlns:a16="http://schemas.microsoft.com/office/drawing/2014/main" id="{B15C998F-40BA-2CEE-A853-3AE61F295C1D}"/>
              </a:ext>
            </a:extLst>
          </p:cNvPr>
          <p:cNvGrpSpPr/>
          <p:nvPr/>
        </p:nvGrpSpPr>
        <p:grpSpPr>
          <a:xfrm>
            <a:off x="3013989" y="3943103"/>
            <a:ext cx="628383" cy="577003"/>
            <a:chOff x="1184225" y="3957686"/>
            <a:chExt cx="628383" cy="577003"/>
          </a:xfrm>
        </p:grpSpPr>
        <p:grpSp>
          <p:nvGrpSpPr>
            <p:cNvPr id="128" name="Google Shape;3149;p43">
              <a:extLst>
                <a:ext uri="{FF2B5EF4-FFF2-40B4-BE49-F238E27FC236}">
                  <a16:creationId xmlns:a16="http://schemas.microsoft.com/office/drawing/2014/main" id="{48729F56-4D54-6A70-D771-1F1B91E1B023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43" name="Google Shape;3150;p43">
                <a:extLst>
                  <a:ext uri="{FF2B5EF4-FFF2-40B4-BE49-F238E27FC236}">
                    <a16:creationId xmlns:a16="http://schemas.microsoft.com/office/drawing/2014/main" id="{D0D15263-9D35-B16D-CB74-DFD2690574AD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51;p43">
                <a:extLst>
                  <a:ext uri="{FF2B5EF4-FFF2-40B4-BE49-F238E27FC236}">
                    <a16:creationId xmlns:a16="http://schemas.microsoft.com/office/drawing/2014/main" id="{2F694996-F633-99FB-D86F-131914629DB6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52;p43">
                <a:extLst>
                  <a:ext uri="{FF2B5EF4-FFF2-40B4-BE49-F238E27FC236}">
                    <a16:creationId xmlns:a16="http://schemas.microsoft.com/office/drawing/2014/main" id="{101D0AD0-5BBC-7194-42D2-AB8735E2E53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53;p43">
                <a:extLst>
                  <a:ext uri="{FF2B5EF4-FFF2-40B4-BE49-F238E27FC236}">
                    <a16:creationId xmlns:a16="http://schemas.microsoft.com/office/drawing/2014/main" id="{C563A167-6C58-4E01-BB27-E0A6C18E543D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54;p43">
                <a:extLst>
                  <a:ext uri="{FF2B5EF4-FFF2-40B4-BE49-F238E27FC236}">
                    <a16:creationId xmlns:a16="http://schemas.microsoft.com/office/drawing/2014/main" id="{88A54BD8-0DF9-4F3E-8358-B7A341375BB0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55;p43">
                <a:extLst>
                  <a:ext uri="{FF2B5EF4-FFF2-40B4-BE49-F238E27FC236}">
                    <a16:creationId xmlns:a16="http://schemas.microsoft.com/office/drawing/2014/main" id="{1C8D2C74-56AF-817B-F949-71123A6D03E2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156;p43">
                <a:extLst>
                  <a:ext uri="{FF2B5EF4-FFF2-40B4-BE49-F238E27FC236}">
                    <a16:creationId xmlns:a16="http://schemas.microsoft.com/office/drawing/2014/main" id="{631CAAFA-2DEA-1CC5-5684-6A6CA8A94A0B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157;p43">
                <a:extLst>
                  <a:ext uri="{FF2B5EF4-FFF2-40B4-BE49-F238E27FC236}">
                    <a16:creationId xmlns:a16="http://schemas.microsoft.com/office/drawing/2014/main" id="{AE7321B4-228F-4B0F-0D17-F6767D81F85B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158;p43">
                <a:extLst>
                  <a:ext uri="{FF2B5EF4-FFF2-40B4-BE49-F238E27FC236}">
                    <a16:creationId xmlns:a16="http://schemas.microsoft.com/office/drawing/2014/main" id="{689773E3-DF8D-6345-FC2B-E295FB728650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159;p43">
                <a:extLst>
                  <a:ext uri="{FF2B5EF4-FFF2-40B4-BE49-F238E27FC236}">
                    <a16:creationId xmlns:a16="http://schemas.microsoft.com/office/drawing/2014/main" id="{686E8FA8-6612-90D7-F79F-BC2C45F41863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160;p43">
                <a:extLst>
                  <a:ext uri="{FF2B5EF4-FFF2-40B4-BE49-F238E27FC236}">
                    <a16:creationId xmlns:a16="http://schemas.microsoft.com/office/drawing/2014/main" id="{1E8C3782-C51C-9D7F-3694-9B6554C15B24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161;p43">
                <a:extLst>
                  <a:ext uri="{FF2B5EF4-FFF2-40B4-BE49-F238E27FC236}">
                    <a16:creationId xmlns:a16="http://schemas.microsoft.com/office/drawing/2014/main" id="{E8049A0C-7260-924B-CF5F-26F290396D83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162;p43">
                <a:extLst>
                  <a:ext uri="{FF2B5EF4-FFF2-40B4-BE49-F238E27FC236}">
                    <a16:creationId xmlns:a16="http://schemas.microsoft.com/office/drawing/2014/main" id="{8A369C63-1448-84A1-F26B-81059AD2946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3163;p43">
              <a:extLst>
                <a:ext uri="{FF2B5EF4-FFF2-40B4-BE49-F238E27FC236}">
                  <a16:creationId xmlns:a16="http://schemas.microsoft.com/office/drawing/2014/main" id="{50146388-1C22-EA67-0BFF-6DF51F6444E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30" name="Google Shape;3164;p43">
                <a:extLst>
                  <a:ext uri="{FF2B5EF4-FFF2-40B4-BE49-F238E27FC236}">
                    <a16:creationId xmlns:a16="http://schemas.microsoft.com/office/drawing/2014/main" id="{44A7D053-0D06-550C-FE20-52183F1D05E7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65;p43">
                <a:extLst>
                  <a:ext uri="{FF2B5EF4-FFF2-40B4-BE49-F238E27FC236}">
                    <a16:creationId xmlns:a16="http://schemas.microsoft.com/office/drawing/2014/main" id="{96036AD3-FF92-C3B3-217E-97979D9074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66;p43">
                <a:extLst>
                  <a:ext uri="{FF2B5EF4-FFF2-40B4-BE49-F238E27FC236}">
                    <a16:creationId xmlns:a16="http://schemas.microsoft.com/office/drawing/2014/main" id="{04E614F2-FB8D-2876-039C-C06521E41A8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67;p43">
                <a:extLst>
                  <a:ext uri="{FF2B5EF4-FFF2-40B4-BE49-F238E27FC236}">
                    <a16:creationId xmlns:a16="http://schemas.microsoft.com/office/drawing/2014/main" id="{E75CDD57-CE7F-1E33-D42A-DBA3CBF637A5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68;p43">
                <a:extLst>
                  <a:ext uri="{FF2B5EF4-FFF2-40B4-BE49-F238E27FC236}">
                    <a16:creationId xmlns:a16="http://schemas.microsoft.com/office/drawing/2014/main" id="{7756A452-E901-C3AC-9F60-F98C01C23CDC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69;p43">
                <a:extLst>
                  <a:ext uri="{FF2B5EF4-FFF2-40B4-BE49-F238E27FC236}">
                    <a16:creationId xmlns:a16="http://schemas.microsoft.com/office/drawing/2014/main" id="{C550BFDF-050C-4133-52F1-7150438B54F4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70;p43">
                <a:extLst>
                  <a:ext uri="{FF2B5EF4-FFF2-40B4-BE49-F238E27FC236}">
                    <a16:creationId xmlns:a16="http://schemas.microsoft.com/office/drawing/2014/main" id="{30772DBE-0C8A-2BB1-3276-CFF6CFB16318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71;p43">
                <a:extLst>
                  <a:ext uri="{FF2B5EF4-FFF2-40B4-BE49-F238E27FC236}">
                    <a16:creationId xmlns:a16="http://schemas.microsoft.com/office/drawing/2014/main" id="{3A1281D6-622B-D9A3-EDF3-AD33957A0AAA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72;p43">
                <a:extLst>
                  <a:ext uri="{FF2B5EF4-FFF2-40B4-BE49-F238E27FC236}">
                    <a16:creationId xmlns:a16="http://schemas.microsoft.com/office/drawing/2014/main" id="{695E3615-E9AF-27D8-B502-2BD225E0CF12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73;p43">
                <a:extLst>
                  <a:ext uri="{FF2B5EF4-FFF2-40B4-BE49-F238E27FC236}">
                    <a16:creationId xmlns:a16="http://schemas.microsoft.com/office/drawing/2014/main" id="{D88D76CB-58F4-6BE2-3AA8-A537159D0F2A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74;p43">
                <a:extLst>
                  <a:ext uri="{FF2B5EF4-FFF2-40B4-BE49-F238E27FC236}">
                    <a16:creationId xmlns:a16="http://schemas.microsoft.com/office/drawing/2014/main" id="{AE497A6E-1E75-E692-6E8D-71598417E7A2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75;p43">
                <a:extLst>
                  <a:ext uri="{FF2B5EF4-FFF2-40B4-BE49-F238E27FC236}">
                    <a16:creationId xmlns:a16="http://schemas.microsoft.com/office/drawing/2014/main" id="{64C001AC-7E53-11B1-C892-48FF70DE14C7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76;p43">
                <a:extLst>
                  <a:ext uri="{FF2B5EF4-FFF2-40B4-BE49-F238E27FC236}">
                    <a16:creationId xmlns:a16="http://schemas.microsoft.com/office/drawing/2014/main" id="{281E8DF9-8936-58CD-0C32-2D0844C651D4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" name="Google Shape;3252;p43">
            <a:extLst>
              <a:ext uri="{FF2B5EF4-FFF2-40B4-BE49-F238E27FC236}">
                <a16:creationId xmlns:a16="http://schemas.microsoft.com/office/drawing/2014/main" id="{4EE400D6-BB6D-22E7-433D-E20300C7BC02}"/>
              </a:ext>
            </a:extLst>
          </p:cNvPr>
          <p:cNvGrpSpPr/>
          <p:nvPr/>
        </p:nvGrpSpPr>
        <p:grpSpPr>
          <a:xfrm flipH="1">
            <a:off x="2099887" y="789403"/>
            <a:ext cx="957545" cy="920777"/>
            <a:chOff x="918019" y="370518"/>
            <a:chExt cx="1172169" cy="1127160"/>
          </a:xfrm>
        </p:grpSpPr>
        <p:grpSp>
          <p:nvGrpSpPr>
            <p:cNvPr id="157" name="Google Shape;3253;p43">
              <a:extLst>
                <a:ext uri="{FF2B5EF4-FFF2-40B4-BE49-F238E27FC236}">
                  <a16:creationId xmlns:a16="http://schemas.microsoft.com/office/drawing/2014/main" id="{21CC7268-DFFA-4923-531B-88BC5E2144FB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64" name="Google Shape;3254;p43">
                <a:extLst>
                  <a:ext uri="{FF2B5EF4-FFF2-40B4-BE49-F238E27FC236}">
                    <a16:creationId xmlns:a16="http://schemas.microsoft.com/office/drawing/2014/main" id="{57C891BD-864E-04E5-B7A5-B29752041E6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55;p43">
                <a:extLst>
                  <a:ext uri="{FF2B5EF4-FFF2-40B4-BE49-F238E27FC236}">
                    <a16:creationId xmlns:a16="http://schemas.microsoft.com/office/drawing/2014/main" id="{100862C2-B7FB-3EEF-7246-970B220431EF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256;p43">
                <a:extLst>
                  <a:ext uri="{FF2B5EF4-FFF2-40B4-BE49-F238E27FC236}">
                    <a16:creationId xmlns:a16="http://schemas.microsoft.com/office/drawing/2014/main" id="{BC9015BA-A027-2254-17AF-601FCA9E1DFC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257;p43">
                <a:extLst>
                  <a:ext uri="{FF2B5EF4-FFF2-40B4-BE49-F238E27FC236}">
                    <a16:creationId xmlns:a16="http://schemas.microsoft.com/office/drawing/2014/main" id="{B9E0E0C1-FCDE-4E31-A5C5-BF530E5BACAA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258;p43">
                <a:extLst>
                  <a:ext uri="{FF2B5EF4-FFF2-40B4-BE49-F238E27FC236}">
                    <a16:creationId xmlns:a16="http://schemas.microsoft.com/office/drawing/2014/main" id="{AD7C4452-9D3E-D2F7-1F58-03CB87898544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3259;p43">
              <a:extLst>
                <a:ext uri="{FF2B5EF4-FFF2-40B4-BE49-F238E27FC236}">
                  <a16:creationId xmlns:a16="http://schemas.microsoft.com/office/drawing/2014/main" id="{70042A63-A092-E485-82D1-4136E5661034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59" name="Google Shape;3260;p43">
                <a:extLst>
                  <a:ext uri="{FF2B5EF4-FFF2-40B4-BE49-F238E27FC236}">
                    <a16:creationId xmlns:a16="http://schemas.microsoft.com/office/drawing/2014/main" id="{C3D65D3F-9EDE-4AE8-D697-D0ED481DC3D4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1;p43">
                <a:extLst>
                  <a:ext uri="{FF2B5EF4-FFF2-40B4-BE49-F238E27FC236}">
                    <a16:creationId xmlns:a16="http://schemas.microsoft.com/office/drawing/2014/main" id="{E973437A-4586-0BB9-75BA-259010023A9C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" name="Google Shape;3262;p43">
                <a:extLst>
                  <a:ext uri="{FF2B5EF4-FFF2-40B4-BE49-F238E27FC236}">
                    <a16:creationId xmlns:a16="http://schemas.microsoft.com/office/drawing/2014/main" id="{C88341FE-7871-E1C8-DB28-999FE5AFE64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63;p43">
                <a:extLst>
                  <a:ext uri="{FF2B5EF4-FFF2-40B4-BE49-F238E27FC236}">
                    <a16:creationId xmlns:a16="http://schemas.microsoft.com/office/drawing/2014/main" id="{EA6E37F0-9CEF-20D6-4561-ABD15144211D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64;p43">
                <a:extLst>
                  <a:ext uri="{FF2B5EF4-FFF2-40B4-BE49-F238E27FC236}">
                    <a16:creationId xmlns:a16="http://schemas.microsoft.com/office/drawing/2014/main" id="{4A1E8211-4C17-D817-AF19-FA57F80281E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4744;p59">
            <a:extLst>
              <a:ext uri="{FF2B5EF4-FFF2-40B4-BE49-F238E27FC236}">
                <a16:creationId xmlns:a16="http://schemas.microsoft.com/office/drawing/2014/main" id="{3823A9C0-075B-6AE9-7655-4E689E80C0DE}"/>
              </a:ext>
            </a:extLst>
          </p:cNvPr>
          <p:cNvGrpSpPr/>
          <p:nvPr/>
        </p:nvGrpSpPr>
        <p:grpSpPr>
          <a:xfrm>
            <a:off x="130823" y="2931744"/>
            <a:ext cx="2299826" cy="2202402"/>
            <a:chOff x="1237231" y="1255337"/>
            <a:chExt cx="2120286" cy="1963505"/>
          </a:xfrm>
        </p:grpSpPr>
        <p:grpSp>
          <p:nvGrpSpPr>
            <p:cNvPr id="170" name="Google Shape;4745;p59">
              <a:extLst>
                <a:ext uri="{FF2B5EF4-FFF2-40B4-BE49-F238E27FC236}">
                  <a16:creationId xmlns:a16="http://schemas.microsoft.com/office/drawing/2014/main" id="{240A8445-118F-9A8F-3BC0-7520BC8BC8D0}"/>
                </a:ext>
              </a:extLst>
            </p:cNvPr>
            <p:cNvGrpSpPr/>
            <p:nvPr/>
          </p:nvGrpSpPr>
          <p:grpSpPr>
            <a:xfrm>
              <a:off x="1275331" y="1255337"/>
              <a:ext cx="2082186" cy="1963505"/>
              <a:chOff x="1063856" y="1523362"/>
              <a:chExt cx="2082186" cy="1963505"/>
            </a:xfrm>
          </p:grpSpPr>
          <p:sp>
            <p:nvSpPr>
              <p:cNvPr id="368" name="Google Shape;4746;p59">
                <a:extLst>
                  <a:ext uri="{FF2B5EF4-FFF2-40B4-BE49-F238E27FC236}">
                    <a16:creationId xmlns:a16="http://schemas.microsoft.com/office/drawing/2014/main" id="{37D7CE36-30A1-3EF4-4037-4DEE9C7079E4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4747;p59">
                <a:extLst>
                  <a:ext uri="{FF2B5EF4-FFF2-40B4-BE49-F238E27FC236}">
                    <a16:creationId xmlns:a16="http://schemas.microsoft.com/office/drawing/2014/main" id="{DD8A1A33-5824-C539-2461-F00FE613F537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4748;p59">
                <a:extLst>
                  <a:ext uri="{FF2B5EF4-FFF2-40B4-BE49-F238E27FC236}">
                    <a16:creationId xmlns:a16="http://schemas.microsoft.com/office/drawing/2014/main" id="{85AB5504-5E05-E170-AF34-212606E9DB95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4749;p59">
                <a:extLst>
                  <a:ext uri="{FF2B5EF4-FFF2-40B4-BE49-F238E27FC236}">
                    <a16:creationId xmlns:a16="http://schemas.microsoft.com/office/drawing/2014/main" id="{E0EC2F60-5EED-5B7E-D53A-0A71DD39C22F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4750;p59">
                <a:extLst>
                  <a:ext uri="{FF2B5EF4-FFF2-40B4-BE49-F238E27FC236}">
                    <a16:creationId xmlns:a16="http://schemas.microsoft.com/office/drawing/2014/main" id="{2DFAE7A0-3BAB-C0B0-D84C-61CED56A4C40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4751;p59">
                <a:extLst>
                  <a:ext uri="{FF2B5EF4-FFF2-40B4-BE49-F238E27FC236}">
                    <a16:creationId xmlns:a16="http://schemas.microsoft.com/office/drawing/2014/main" id="{23751276-5C93-55D3-0CF2-6693E5D3C392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4752;p59">
                <a:extLst>
                  <a:ext uri="{FF2B5EF4-FFF2-40B4-BE49-F238E27FC236}">
                    <a16:creationId xmlns:a16="http://schemas.microsoft.com/office/drawing/2014/main" id="{EB105786-DD80-D69E-C981-54F4CC567ED3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4753;p59">
                <a:extLst>
                  <a:ext uri="{FF2B5EF4-FFF2-40B4-BE49-F238E27FC236}">
                    <a16:creationId xmlns:a16="http://schemas.microsoft.com/office/drawing/2014/main" id="{18C0F107-979B-1E35-35D3-0D93DE888374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4754;p59">
                <a:extLst>
                  <a:ext uri="{FF2B5EF4-FFF2-40B4-BE49-F238E27FC236}">
                    <a16:creationId xmlns:a16="http://schemas.microsoft.com/office/drawing/2014/main" id="{38A8C4E4-0E31-62EF-5858-EE249BCB536C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4755;p59">
                <a:extLst>
                  <a:ext uri="{FF2B5EF4-FFF2-40B4-BE49-F238E27FC236}">
                    <a16:creationId xmlns:a16="http://schemas.microsoft.com/office/drawing/2014/main" id="{25BD6710-C1A9-96FB-9757-50E9A111139E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8" name="Google Shape;4756;p59">
                <a:extLst>
                  <a:ext uri="{FF2B5EF4-FFF2-40B4-BE49-F238E27FC236}">
                    <a16:creationId xmlns:a16="http://schemas.microsoft.com/office/drawing/2014/main" id="{46230BAB-AC54-CBAE-0394-C250C467C45C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379" name="Google Shape;4757;p59">
                  <a:extLst>
                    <a:ext uri="{FF2B5EF4-FFF2-40B4-BE49-F238E27FC236}">
                      <a16:creationId xmlns:a16="http://schemas.microsoft.com/office/drawing/2014/main" id="{400D4E2E-1707-FC1F-D082-8BB3AACD1A29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4758;p59">
                  <a:extLst>
                    <a:ext uri="{FF2B5EF4-FFF2-40B4-BE49-F238E27FC236}">
                      <a16:creationId xmlns:a16="http://schemas.microsoft.com/office/drawing/2014/main" id="{7B944749-9465-9D9C-B66A-653076FF74E8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4759;p59">
                  <a:extLst>
                    <a:ext uri="{FF2B5EF4-FFF2-40B4-BE49-F238E27FC236}">
                      <a16:creationId xmlns:a16="http://schemas.microsoft.com/office/drawing/2014/main" id="{A0F9B7D9-98AE-83A8-3750-24D33D40B674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4760;p59">
                  <a:extLst>
                    <a:ext uri="{FF2B5EF4-FFF2-40B4-BE49-F238E27FC236}">
                      <a16:creationId xmlns:a16="http://schemas.microsoft.com/office/drawing/2014/main" id="{091FD672-66FA-0ABF-B5AE-6BC94574222E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4761;p59">
                  <a:extLst>
                    <a:ext uri="{FF2B5EF4-FFF2-40B4-BE49-F238E27FC236}">
                      <a16:creationId xmlns:a16="http://schemas.microsoft.com/office/drawing/2014/main" id="{81D97C55-657A-FED9-CDCE-D74354773A53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4762;p59">
                  <a:extLst>
                    <a:ext uri="{FF2B5EF4-FFF2-40B4-BE49-F238E27FC236}">
                      <a16:creationId xmlns:a16="http://schemas.microsoft.com/office/drawing/2014/main" id="{E5FE9A2E-478A-2131-54FA-D267852B3C10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4763;p59">
                  <a:extLst>
                    <a:ext uri="{FF2B5EF4-FFF2-40B4-BE49-F238E27FC236}">
                      <a16:creationId xmlns:a16="http://schemas.microsoft.com/office/drawing/2014/main" id="{07FF0794-2D26-686D-7D9B-85E32D861A32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4764;p59">
                  <a:extLst>
                    <a:ext uri="{FF2B5EF4-FFF2-40B4-BE49-F238E27FC236}">
                      <a16:creationId xmlns:a16="http://schemas.microsoft.com/office/drawing/2014/main" id="{9E0D3D43-C9B2-427B-BAEB-B4A09D14D4C0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4765;p59">
                  <a:extLst>
                    <a:ext uri="{FF2B5EF4-FFF2-40B4-BE49-F238E27FC236}">
                      <a16:creationId xmlns:a16="http://schemas.microsoft.com/office/drawing/2014/main" id="{CF312151-7620-2B54-49EE-1D8470750DE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4766;p59">
                  <a:extLst>
                    <a:ext uri="{FF2B5EF4-FFF2-40B4-BE49-F238E27FC236}">
                      <a16:creationId xmlns:a16="http://schemas.microsoft.com/office/drawing/2014/main" id="{B474929E-E4D0-706F-FCEA-9710129CFE7B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4767;p59">
                  <a:extLst>
                    <a:ext uri="{FF2B5EF4-FFF2-40B4-BE49-F238E27FC236}">
                      <a16:creationId xmlns:a16="http://schemas.microsoft.com/office/drawing/2014/main" id="{54F89D89-8AD4-939C-77A4-750F03D295E2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4768;p59">
                  <a:extLst>
                    <a:ext uri="{FF2B5EF4-FFF2-40B4-BE49-F238E27FC236}">
                      <a16:creationId xmlns:a16="http://schemas.microsoft.com/office/drawing/2014/main" id="{A90D564F-53C6-6A48-7F5F-7DC2299F252F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4769;p59">
                  <a:extLst>
                    <a:ext uri="{FF2B5EF4-FFF2-40B4-BE49-F238E27FC236}">
                      <a16:creationId xmlns:a16="http://schemas.microsoft.com/office/drawing/2014/main" id="{910A324D-BD4E-8901-7BD9-B7C5E815FCDE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4770;p59">
                  <a:extLst>
                    <a:ext uri="{FF2B5EF4-FFF2-40B4-BE49-F238E27FC236}">
                      <a16:creationId xmlns:a16="http://schemas.microsoft.com/office/drawing/2014/main" id="{5E8552FD-BFD5-AD0B-4013-121AF5FA297C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4771;p59">
                  <a:extLst>
                    <a:ext uri="{FF2B5EF4-FFF2-40B4-BE49-F238E27FC236}">
                      <a16:creationId xmlns:a16="http://schemas.microsoft.com/office/drawing/2014/main" id="{81EA7989-843B-31A8-20F8-EF354887D513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4772;p59">
                  <a:extLst>
                    <a:ext uri="{FF2B5EF4-FFF2-40B4-BE49-F238E27FC236}">
                      <a16:creationId xmlns:a16="http://schemas.microsoft.com/office/drawing/2014/main" id="{D8A036DC-226E-7864-8A78-F96685AE65B0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4773;p59">
                  <a:extLst>
                    <a:ext uri="{FF2B5EF4-FFF2-40B4-BE49-F238E27FC236}">
                      <a16:creationId xmlns:a16="http://schemas.microsoft.com/office/drawing/2014/main" id="{03E986B5-26F6-927A-10B7-157E4AB80737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4774;p59">
                  <a:extLst>
                    <a:ext uri="{FF2B5EF4-FFF2-40B4-BE49-F238E27FC236}">
                      <a16:creationId xmlns:a16="http://schemas.microsoft.com/office/drawing/2014/main" id="{D5C3F975-CFCB-C26A-0D3E-CAC5E26109DC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4775;p59">
                  <a:extLst>
                    <a:ext uri="{FF2B5EF4-FFF2-40B4-BE49-F238E27FC236}">
                      <a16:creationId xmlns:a16="http://schemas.microsoft.com/office/drawing/2014/main" id="{95C79DA5-1756-581D-170B-247249DE3271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4776;p59">
                  <a:extLst>
                    <a:ext uri="{FF2B5EF4-FFF2-40B4-BE49-F238E27FC236}">
                      <a16:creationId xmlns:a16="http://schemas.microsoft.com/office/drawing/2014/main" id="{FE0760D9-DDB5-E9B9-D3A5-19CE3B7B014B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4777;p59">
                  <a:extLst>
                    <a:ext uri="{FF2B5EF4-FFF2-40B4-BE49-F238E27FC236}">
                      <a16:creationId xmlns:a16="http://schemas.microsoft.com/office/drawing/2014/main" id="{D120CABF-EB9E-FEF2-4507-FE312D5F6207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778;p59">
                  <a:extLst>
                    <a:ext uri="{FF2B5EF4-FFF2-40B4-BE49-F238E27FC236}">
                      <a16:creationId xmlns:a16="http://schemas.microsoft.com/office/drawing/2014/main" id="{E5825C04-F588-A255-98A2-0667E40B020E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779;p59">
                  <a:extLst>
                    <a:ext uri="{FF2B5EF4-FFF2-40B4-BE49-F238E27FC236}">
                      <a16:creationId xmlns:a16="http://schemas.microsoft.com/office/drawing/2014/main" id="{70634FED-5F90-72C9-1F8D-F57735233457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780;p59">
                  <a:extLst>
                    <a:ext uri="{FF2B5EF4-FFF2-40B4-BE49-F238E27FC236}">
                      <a16:creationId xmlns:a16="http://schemas.microsoft.com/office/drawing/2014/main" id="{366CAB98-E4F0-41E5-8693-E51FECC99785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781;p59">
                  <a:extLst>
                    <a:ext uri="{FF2B5EF4-FFF2-40B4-BE49-F238E27FC236}">
                      <a16:creationId xmlns:a16="http://schemas.microsoft.com/office/drawing/2014/main" id="{2C2E0887-6ACA-A72B-4B53-BC6BE9DAA5FA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782;p59">
                  <a:extLst>
                    <a:ext uri="{FF2B5EF4-FFF2-40B4-BE49-F238E27FC236}">
                      <a16:creationId xmlns:a16="http://schemas.microsoft.com/office/drawing/2014/main" id="{2C2949A9-08B0-22A2-1CAC-1A7100142A4A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783;p59">
                  <a:extLst>
                    <a:ext uri="{FF2B5EF4-FFF2-40B4-BE49-F238E27FC236}">
                      <a16:creationId xmlns:a16="http://schemas.microsoft.com/office/drawing/2014/main" id="{9C1FF4A9-ECD2-2017-6A46-7FE206A97698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784;p59">
                  <a:extLst>
                    <a:ext uri="{FF2B5EF4-FFF2-40B4-BE49-F238E27FC236}">
                      <a16:creationId xmlns:a16="http://schemas.microsoft.com/office/drawing/2014/main" id="{6006811D-A4A8-BCA9-999D-AAC13B83412E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785;p59">
                  <a:extLst>
                    <a:ext uri="{FF2B5EF4-FFF2-40B4-BE49-F238E27FC236}">
                      <a16:creationId xmlns:a16="http://schemas.microsoft.com/office/drawing/2014/main" id="{BC882D0D-FE35-2598-5A24-C3BB1941F876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786;p59">
                  <a:extLst>
                    <a:ext uri="{FF2B5EF4-FFF2-40B4-BE49-F238E27FC236}">
                      <a16:creationId xmlns:a16="http://schemas.microsoft.com/office/drawing/2014/main" id="{37BF2E08-EE3B-3C47-E014-24EA7B00DA61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787;p59">
                  <a:extLst>
                    <a:ext uri="{FF2B5EF4-FFF2-40B4-BE49-F238E27FC236}">
                      <a16:creationId xmlns:a16="http://schemas.microsoft.com/office/drawing/2014/main" id="{B3BDBA5A-B7FC-4152-0C8A-01A45A1F70C0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788;p59">
                  <a:extLst>
                    <a:ext uri="{FF2B5EF4-FFF2-40B4-BE49-F238E27FC236}">
                      <a16:creationId xmlns:a16="http://schemas.microsoft.com/office/drawing/2014/main" id="{AB41E4A0-7ABB-02D6-E19B-DA089D903E90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789;p59">
                  <a:extLst>
                    <a:ext uri="{FF2B5EF4-FFF2-40B4-BE49-F238E27FC236}">
                      <a16:creationId xmlns:a16="http://schemas.microsoft.com/office/drawing/2014/main" id="{B9CF4B75-3633-741B-EC76-250E0B8D7309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790;p59">
                  <a:extLst>
                    <a:ext uri="{FF2B5EF4-FFF2-40B4-BE49-F238E27FC236}">
                      <a16:creationId xmlns:a16="http://schemas.microsoft.com/office/drawing/2014/main" id="{7D07698E-9F9C-321A-5B87-743818B9E292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791;p59">
                  <a:extLst>
                    <a:ext uri="{FF2B5EF4-FFF2-40B4-BE49-F238E27FC236}">
                      <a16:creationId xmlns:a16="http://schemas.microsoft.com/office/drawing/2014/main" id="{2EE6B9B5-2F3C-3ADC-6247-9F4CB927DB43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792;p59">
                  <a:extLst>
                    <a:ext uri="{FF2B5EF4-FFF2-40B4-BE49-F238E27FC236}">
                      <a16:creationId xmlns:a16="http://schemas.microsoft.com/office/drawing/2014/main" id="{8B65EA7E-9501-3F5F-20A3-B7F4048BEACE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793;p59">
                  <a:extLst>
                    <a:ext uri="{FF2B5EF4-FFF2-40B4-BE49-F238E27FC236}">
                      <a16:creationId xmlns:a16="http://schemas.microsoft.com/office/drawing/2014/main" id="{FBFD618F-D3BF-E662-512E-588ACA62F076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794;p59">
                  <a:extLst>
                    <a:ext uri="{FF2B5EF4-FFF2-40B4-BE49-F238E27FC236}">
                      <a16:creationId xmlns:a16="http://schemas.microsoft.com/office/drawing/2014/main" id="{3B57798B-76B9-BED3-4207-1784EF452618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795;p59">
                  <a:extLst>
                    <a:ext uri="{FF2B5EF4-FFF2-40B4-BE49-F238E27FC236}">
                      <a16:creationId xmlns:a16="http://schemas.microsoft.com/office/drawing/2014/main" id="{A9120CF1-92B0-D7BF-8319-3CB70650BCB6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796;p59">
                  <a:extLst>
                    <a:ext uri="{FF2B5EF4-FFF2-40B4-BE49-F238E27FC236}">
                      <a16:creationId xmlns:a16="http://schemas.microsoft.com/office/drawing/2014/main" id="{8425BE0A-E09E-5CD5-4A17-CDF5DDD12DC7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797;p59">
                  <a:extLst>
                    <a:ext uri="{FF2B5EF4-FFF2-40B4-BE49-F238E27FC236}">
                      <a16:creationId xmlns:a16="http://schemas.microsoft.com/office/drawing/2014/main" id="{229A2E19-CFB0-E2FA-CE85-157A18A8B3F1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798;p59">
                  <a:extLst>
                    <a:ext uri="{FF2B5EF4-FFF2-40B4-BE49-F238E27FC236}">
                      <a16:creationId xmlns:a16="http://schemas.microsoft.com/office/drawing/2014/main" id="{CFC144DB-01E7-9A55-41FD-9D09BE50A22B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799;p59">
                  <a:extLst>
                    <a:ext uri="{FF2B5EF4-FFF2-40B4-BE49-F238E27FC236}">
                      <a16:creationId xmlns:a16="http://schemas.microsoft.com/office/drawing/2014/main" id="{B1211B64-BE44-5F4F-C173-00B058084B8D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800;p59">
                  <a:extLst>
                    <a:ext uri="{FF2B5EF4-FFF2-40B4-BE49-F238E27FC236}">
                      <a16:creationId xmlns:a16="http://schemas.microsoft.com/office/drawing/2014/main" id="{825CBC89-CDB2-FC2F-DD5C-7CA064DB3CD3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801;p59">
                  <a:extLst>
                    <a:ext uri="{FF2B5EF4-FFF2-40B4-BE49-F238E27FC236}">
                      <a16:creationId xmlns:a16="http://schemas.microsoft.com/office/drawing/2014/main" id="{7702067C-457C-A77D-7E75-18BC88991D0A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802;p59">
                  <a:extLst>
                    <a:ext uri="{FF2B5EF4-FFF2-40B4-BE49-F238E27FC236}">
                      <a16:creationId xmlns:a16="http://schemas.microsoft.com/office/drawing/2014/main" id="{7C33134B-4DE4-FE1B-9697-61B47AC9A0AE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803;p59">
                  <a:extLst>
                    <a:ext uri="{FF2B5EF4-FFF2-40B4-BE49-F238E27FC236}">
                      <a16:creationId xmlns:a16="http://schemas.microsoft.com/office/drawing/2014/main" id="{1F2DAE49-C9AD-9711-AE2C-FDB029CE958D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804;p59">
                  <a:extLst>
                    <a:ext uri="{FF2B5EF4-FFF2-40B4-BE49-F238E27FC236}">
                      <a16:creationId xmlns:a16="http://schemas.microsoft.com/office/drawing/2014/main" id="{CB600414-F499-62B1-BA4B-CF5AC73F3CC8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805;p59">
                  <a:extLst>
                    <a:ext uri="{FF2B5EF4-FFF2-40B4-BE49-F238E27FC236}">
                      <a16:creationId xmlns:a16="http://schemas.microsoft.com/office/drawing/2014/main" id="{6659D0EE-2394-9C7F-DDC8-B8D13EAA919C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806;p59">
                  <a:extLst>
                    <a:ext uri="{FF2B5EF4-FFF2-40B4-BE49-F238E27FC236}">
                      <a16:creationId xmlns:a16="http://schemas.microsoft.com/office/drawing/2014/main" id="{622A802C-AE53-59BF-5A0A-F193C4602C1B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807;p59">
                  <a:extLst>
                    <a:ext uri="{FF2B5EF4-FFF2-40B4-BE49-F238E27FC236}">
                      <a16:creationId xmlns:a16="http://schemas.microsoft.com/office/drawing/2014/main" id="{61B851FA-9C85-371B-4E1C-02068C0C28C4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808;p59">
                  <a:extLst>
                    <a:ext uri="{FF2B5EF4-FFF2-40B4-BE49-F238E27FC236}">
                      <a16:creationId xmlns:a16="http://schemas.microsoft.com/office/drawing/2014/main" id="{EF5DA903-4921-00AC-1370-A544851FAE9C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809;p59">
                  <a:extLst>
                    <a:ext uri="{FF2B5EF4-FFF2-40B4-BE49-F238E27FC236}">
                      <a16:creationId xmlns:a16="http://schemas.microsoft.com/office/drawing/2014/main" id="{D506BB41-FB7D-9CA4-5E02-64AB69C52341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810;p59">
                  <a:extLst>
                    <a:ext uri="{FF2B5EF4-FFF2-40B4-BE49-F238E27FC236}">
                      <a16:creationId xmlns:a16="http://schemas.microsoft.com/office/drawing/2014/main" id="{CEAC7C45-E116-9E6F-F964-42413575F110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811;p59">
                  <a:extLst>
                    <a:ext uri="{FF2B5EF4-FFF2-40B4-BE49-F238E27FC236}">
                      <a16:creationId xmlns:a16="http://schemas.microsoft.com/office/drawing/2014/main" id="{7ACA7308-C55B-DA57-F4D6-EFFDB00032B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812;p59">
                  <a:extLst>
                    <a:ext uri="{FF2B5EF4-FFF2-40B4-BE49-F238E27FC236}">
                      <a16:creationId xmlns:a16="http://schemas.microsoft.com/office/drawing/2014/main" id="{88235B35-25B1-40F4-EFB4-8B158725223A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813;p59">
                  <a:extLst>
                    <a:ext uri="{FF2B5EF4-FFF2-40B4-BE49-F238E27FC236}">
                      <a16:creationId xmlns:a16="http://schemas.microsoft.com/office/drawing/2014/main" id="{EF476541-C8F6-C2CE-58E2-445BA24C8D8D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814;p59">
                  <a:extLst>
                    <a:ext uri="{FF2B5EF4-FFF2-40B4-BE49-F238E27FC236}">
                      <a16:creationId xmlns:a16="http://schemas.microsoft.com/office/drawing/2014/main" id="{8FDC4A86-9AEF-CD98-F244-E36746970ACA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815;p59">
                  <a:extLst>
                    <a:ext uri="{FF2B5EF4-FFF2-40B4-BE49-F238E27FC236}">
                      <a16:creationId xmlns:a16="http://schemas.microsoft.com/office/drawing/2014/main" id="{F5F92994-B19C-6C51-E27C-F0AD19E9DDFA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816;p59">
                  <a:extLst>
                    <a:ext uri="{FF2B5EF4-FFF2-40B4-BE49-F238E27FC236}">
                      <a16:creationId xmlns:a16="http://schemas.microsoft.com/office/drawing/2014/main" id="{58160119-DCA8-79F9-608C-28E04A96D26F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817;p59">
                  <a:extLst>
                    <a:ext uri="{FF2B5EF4-FFF2-40B4-BE49-F238E27FC236}">
                      <a16:creationId xmlns:a16="http://schemas.microsoft.com/office/drawing/2014/main" id="{EE16B177-394B-D53C-F7A3-A38D5A9D9119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818;p59">
                  <a:extLst>
                    <a:ext uri="{FF2B5EF4-FFF2-40B4-BE49-F238E27FC236}">
                      <a16:creationId xmlns:a16="http://schemas.microsoft.com/office/drawing/2014/main" id="{0E3D35E9-7F8B-7371-79A4-7BC7E7EB8D03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819;p59">
                  <a:extLst>
                    <a:ext uri="{FF2B5EF4-FFF2-40B4-BE49-F238E27FC236}">
                      <a16:creationId xmlns:a16="http://schemas.microsoft.com/office/drawing/2014/main" id="{62C6AE9D-A3A6-B599-E988-4F3B96ADCB16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820;p59">
                  <a:extLst>
                    <a:ext uri="{FF2B5EF4-FFF2-40B4-BE49-F238E27FC236}">
                      <a16:creationId xmlns:a16="http://schemas.microsoft.com/office/drawing/2014/main" id="{FB669BFF-C11A-C9B9-EF4B-1EC4B61A5F35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821;p59">
                  <a:extLst>
                    <a:ext uri="{FF2B5EF4-FFF2-40B4-BE49-F238E27FC236}">
                      <a16:creationId xmlns:a16="http://schemas.microsoft.com/office/drawing/2014/main" id="{26AB080A-AB69-01F6-B1B4-83F36D527BB7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822;p59">
                  <a:extLst>
                    <a:ext uri="{FF2B5EF4-FFF2-40B4-BE49-F238E27FC236}">
                      <a16:creationId xmlns:a16="http://schemas.microsoft.com/office/drawing/2014/main" id="{A3C10BF4-5810-0A9B-9E62-2882D461FEC5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823;p59">
                  <a:extLst>
                    <a:ext uri="{FF2B5EF4-FFF2-40B4-BE49-F238E27FC236}">
                      <a16:creationId xmlns:a16="http://schemas.microsoft.com/office/drawing/2014/main" id="{E30FCB94-211B-D6E3-501C-26F6C013C104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824;p59">
                  <a:extLst>
                    <a:ext uri="{FF2B5EF4-FFF2-40B4-BE49-F238E27FC236}">
                      <a16:creationId xmlns:a16="http://schemas.microsoft.com/office/drawing/2014/main" id="{DE097106-D7E8-8054-CAA8-37FB928324AF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825;p59">
                  <a:extLst>
                    <a:ext uri="{FF2B5EF4-FFF2-40B4-BE49-F238E27FC236}">
                      <a16:creationId xmlns:a16="http://schemas.microsoft.com/office/drawing/2014/main" id="{5FC577DD-43D0-1E6C-5564-CBE3FE2EE845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826;p59">
                  <a:extLst>
                    <a:ext uri="{FF2B5EF4-FFF2-40B4-BE49-F238E27FC236}">
                      <a16:creationId xmlns:a16="http://schemas.microsoft.com/office/drawing/2014/main" id="{9A8F607F-E731-22FA-B574-38448E457044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827;p59">
                  <a:extLst>
                    <a:ext uri="{FF2B5EF4-FFF2-40B4-BE49-F238E27FC236}">
                      <a16:creationId xmlns:a16="http://schemas.microsoft.com/office/drawing/2014/main" id="{276E1E52-FE04-314E-7434-2362AF69E6EC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828;p59">
                  <a:extLst>
                    <a:ext uri="{FF2B5EF4-FFF2-40B4-BE49-F238E27FC236}">
                      <a16:creationId xmlns:a16="http://schemas.microsoft.com/office/drawing/2014/main" id="{4CA43490-EAC9-93AC-E46F-BF9C73A2DB6D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829;p59">
                  <a:extLst>
                    <a:ext uri="{FF2B5EF4-FFF2-40B4-BE49-F238E27FC236}">
                      <a16:creationId xmlns:a16="http://schemas.microsoft.com/office/drawing/2014/main" id="{C533110E-03D3-C5CD-D18C-AFF149DB8148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830;p59">
                  <a:extLst>
                    <a:ext uri="{FF2B5EF4-FFF2-40B4-BE49-F238E27FC236}">
                      <a16:creationId xmlns:a16="http://schemas.microsoft.com/office/drawing/2014/main" id="{1C7B79CA-6CC2-D15F-B754-7A365861B619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831;p59">
                  <a:extLst>
                    <a:ext uri="{FF2B5EF4-FFF2-40B4-BE49-F238E27FC236}">
                      <a16:creationId xmlns:a16="http://schemas.microsoft.com/office/drawing/2014/main" id="{20402BD1-7C0C-0EAD-6235-D9EFC691B043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832;p59">
                  <a:extLst>
                    <a:ext uri="{FF2B5EF4-FFF2-40B4-BE49-F238E27FC236}">
                      <a16:creationId xmlns:a16="http://schemas.microsoft.com/office/drawing/2014/main" id="{DCAA2C5A-C396-A6AE-2D52-3D5202184E0B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833;p59">
                  <a:extLst>
                    <a:ext uri="{FF2B5EF4-FFF2-40B4-BE49-F238E27FC236}">
                      <a16:creationId xmlns:a16="http://schemas.microsoft.com/office/drawing/2014/main" id="{1590E9E9-4DFA-19FC-0009-2ABC9FE8522B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834;p59">
                  <a:extLst>
                    <a:ext uri="{FF2B5EF4-FFF2-40B4-BE49-F238E27FC236}">
                      <a16:creationId xmlns:a16="http://schemas.microsoft.com/office/drawing/2014/main" id="{8B19F873-085D-348D-667E-B139C230F998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835;p59">
                  <a:extLst>
                    <a:ext uri="{FF2B5EF4-FFF2-40B4-BE49-F238E27FC236}">
                      <a16:creationId xmlns:a16="http://schemas.microsoft.com/office/drawing/2014/main" id="{23ED3AAD-F1E0-EFBB-C970-ACC18137E777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836;p59">
                  <a:extLst>
                    <a:ext uri="{FF2B5EF4-FFF2-40B4-BE49-F238E27FC236}">
                      <a16:creationId xmlns:a16="http://schemas.microsoft.com/office/drawing/2014/main" id="{AC593610-FC9F-12DF-95EB-019E8FB60869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837;p59">
                  <a:extLst>
                    <a:ext uri="{FF2B5EF4-FFF2-40B4-BE49-F238E27FC236}">
                      <a16:creationId xmlns:a16="http://schemas.microsoft.com/office/drawing/2014/main" id="{D9FD6ADE-8E98-F8C6-593D-F760981536F8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838;p59">
                  <a:extLst>
                    <a:ext uri="{FF2B5EF4-FFF2-40B4-BE49-F238E27FC236}">
                      <a16:creationId xmlns:a16="http://schemas.microsoft.com/office/drawing/2014/main" id="{C03430D0-14C2-A867-3AEC-A3CC3F76D7F7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839;p59">
                  <a:extLst>
                    <a:ext uri="{FF2B5EF4-FFF2-40B4-BE49-F238E27FC236}">
                      <a16:creationId xmlns:a16="http://schemas.microsoft.com/office/drawing/2014/main" id="{99592DC4-1B12-C122-87E4-0B08D6957719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840;p59">
                  <a:extLst>
                    <a:ext uri="{FF2B5EF4-FFF2-40B4-BE49-F238E27FC236}">
                      <a16:creationId xmlns:a16="http://schemas.microsoft.com/office/drawing/2014/main" id="{B914AF33-4870-4383-5BE8-4E85B336B28C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841;p59">
                  <a:extLst>
                    <a:ext uri="{FF2B5EF4-FFF2-40B4-BE49-F238E27FC236}">
                      <a16:creationId xmlns:a16="http://schemas.microsoft.com/office/drawing/2014/main" id="{0AFA09BE-B10E-31CE-7526-BDAAAC9C0808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842;p59">
                  <a:extLst>
                    <a:ext uri="{FF2B5EF4-FFF2-40B4-BE49-F238E27FC236}">
                      <a16:creationId xmlns:a16="http://schemas.microsoft.com/office/drawing/2014/main" id="{72EA13D6-620C-43EA-1A96-71208F0E0BC4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843;p59">
                  <a:extLst>
                    <a:ext uri="{FF2B5EF4-FFF2-40B4-BE49-F238E27FC236}">
                      <a16:creationId xmlns:a16="http://schemas.microsoft.com/office/drawing/2014/main" id="{9BC1F166-8AF3-3F53-3590-44BA3CA0BFED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844;p59">
                  <a:extLst>
                    <a:ext uri="{FF2B5EF4-FFF2-40B4-BE49-F238E27FC236}">
                      <a16:creationId xmlns:a16="http://schemas.microsoft.com/office/drawing/2014/main" id="{391968C8-8EBC-0224-E35F-6EDB3E1E4275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845;p59">
                  <a:extLst>
                    <a:ext uri="{FF2B5EF4-FFF2-40B4-BE49-F238E27FC236}">
                      <a16:creationId xmlns:a16="http://schemas.microsoft.com/office/drawing/2014/main" id="{8191CC21-A7D2-4989-4875-B23E0918A6EE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846;p59">
                  <a:extLst>
                    <a:ext uri="{FF2B5EF4-FFF2-40B4-BE49-F238E27FC236}">
                      <a16:creationId xmlns:a16="http://schemas.microsoft.com/office/drawing/2014/main" id="{1D0C31B7-7140-BCC5-1C46-2E795F112D8D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847;p59">
                  <a:extLst>
                    <a:ext uri="{FF2B5EF4-FFF2-40B4-BE49-F238E27FC236}">
                      <a16:creationId xmlns:a16="http://schemas.microsoft.com/office/drawing/2014/main" id="{A7427EBA-41E5-2137-B323-22052727E143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848;p59">
                  <a:extLst>
                    <a:ext uri="{FF2B5EF4-FFF2-40B4-BE49-F238E27FC236}">
                      <a16:creationId xmlns:a16="http://schemas.microsoft.com/office/drawing/2014/main" id="{4F09C548-5826-0A34-A92B-F881041B648A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849;p59">
                  <a:extLst>
                    <a:ext uri="{FF2B5EF4-FFF2-40B4-BE49-F238E27FC236}">
                      <a16:creationId xmlns:a16="http://schemas.microsoft.com/office/drawing/2014/main" id="{4D2C1F96-0955-B4B5-4E58-0B3E498D065C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850;p59">
                  <a:extLst>
                    <a:ext uri="{FF2B5EF4-FFF2-40B4-BE49-F238E27FC236}">
                      <a16:creationId xmlns:a16="http://schemas.microsoft.com/office/drawing/2014/main" id="{D7EE9EC4-2298-A979-6FEF-5AC9A195F8D8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851;p59">
                  <a:extLst>
                    <a:ext uri="{FF2B5EF4-FFF2-40B4-BE49-F238E27FC236}">
                      <a16:creationId xmlns:a16="http://schemas.microsoft.com/office/drawing/2014/main" id="{03519DEF-5FFD-79FE-B982-13482CDFD043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852;p59">
                  <a:extLst>
                    <a:ext uri="{FF2B5EF4-FFF2-40B4-BE49-F238E27FC236}">
                      <a16:creationId xmlns:a16="http://schemas.microsoft.com/office/drawing/2014/main" id="{FE96F001-CC4B-CF3F-BC22-BCA988EDDCB2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853;p59">
                  <a:extLst>
                    <a:ext uri="{FF2B5EF4-FFF2-40B4-BE49-F238E27FC236}">
                      <a16:creationId xmlns:a16="http://schemas.microsoft.com/office/drawing/2014/main" id="{0DF3E3D8-8119-D835-9257-0B5CDCC5A94F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854;p59">
                  <a:extLst>
                    <a:ext uri="{FF2B5EF4-FFF2-40B4-BE49-F238E27FC236}">
                      <a16:creationId xmlns:a16="http://schemas.microsoft.com/office/drawing/2014/main" id="{5579F62A-1219-6F62-27C7-2B1C63EBC7DA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855;p59">
                  <a:extLst>
                    <a:ext uri="{FF2B5EF4-FFF2-40B4-BE49-F238E27FC236}">
                      <a16:creationId xmlns:a16="http://schemas.microsoft.com/office/drawing/2014/main" id="{10426443-72FA-7EED-2932-0AAAC0F1CC05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856;p59">
                  <a:extLst>
                    <a:ext uri="{FF2B5EF4-FFF2-40B4-BE49-F238E27FC236}">
                      <a16:creationId xmlns:a16="http://schemas.microsoft.com/office/drawing/2014/main" id="{F3E672FC-4985-AC94-175B-58FB6993D364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857;p59">
                  <a:extLst>
                    <a:ext uri="{FF2B5EF4-FFF2-40B4-BE49-F238E27FC236}">
                      <a16:creationId xmlns:a16="http://schemas.microsoft.com/office/drawing/2014/main" id="{66D03AA7-929B-0DA8-070C-D268A8412995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58;p59">
                  <a:extLst>
                    <a:ext uri="{FF2B5EF4-FFF2-40B4-BE49-F238E27FC236}">
                      <a16:creationId xmlns:a16="http://schemas.microsoft.com/office/drawing/2014/main" id="{AA7EEF9A-6BA1-47AD-0873-B461CA8C7899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59;p59">
                  <a:extLst>
                    <a:ext uri="{FF2B5EF4-FFF2-40B4-BE49-F238E27FC236}">
                      <a16:creationId xmlns:a16="http://schemas.microsoft.com/office/drawing/2014/main" id="{2C5606C8-C226-8316-3308-FD6DBB552FE7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60;p59">
                  <a:extLst>
                    <a:ext uri="{FF2B5EF4-FFF2-40B4-BE49-F238E27FC236}">
                      <a16:creationId xmlns:a16="http://schemas.microsoft.com/office/drawing/2014/main" id="{A19B95F9-8867-9F89-BD82-1FB8433DA57E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61;p59">
                  <a:extLst>
                    <a:ext uri="{FF2B5EF4-FFF2-40B4-BE49-F238E27FC236}">
                      <a16:creationId xmlns:a16="http://schemas.microsoft.com/office/drawing/2014/main" id="{8A317888-819B-377E-BA4E-A1357B6AC7EA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62;p59">
                  <a:extLst>
                    <a:ext uri="{FF2B5EF4-FFF2-40B4-BE49-F238E27FC236}">
                      <a16:creationId xmlns:a16="http://schemas.microsoft.com/office/drawing/2014/main" id="{53018F76-F176-7614-AF24-68605C206673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63;p59">
                  <a:extLst>
                    <a:ext uri="{FF2B5EF4-FFF2-40B4-BE49-F238E27FC236}">
                      <a16:creationId xmlns:a16="http://schemas.microsoft.com/office/drawing/2014/main" id="{749ACBA5-4107-DBAC-76C6-C46347488CF9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4;p59">
                  <a:extLst>
                    <a:ext uri="{FF2B5EF4-FFF2-40B4-BE49-F238E27FC236}">
                      <a16:creationId xmlns:a16="http://schemas.microsoft.com/office/drawing/2014/main" id="{FF54CE78-EB63-783D-5B27-178FAADEB8CE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65;p59">
                  <a:extLst>
                    <a:ext uri="{FF2B5EF4-FFF2-40B4-BE49-F238E27FC236}">
                      <a16:creationId xmlns:a16="http://schemas.microsoft.com/office/drawing/2014/main" id="{2B6DE7D0-1FE9-3693-C3B9-A355F9853962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66;p59">
                  <a:extLst>
                    <a:ext uri="{FF2B5EF4-FFF2-40B4-BE49-F238E27FC236}">
                      <a16:creationId xmlns:a16="http://schemas.microsoft.com/office/drawing/2014/main" id="{033A5126-7226-DB29-C142-74478A59C0BA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67;p59">
                  <a:extLst>
                    <a:ext uri="{FF2B5EF4-FFF2-40B4-BE49-F238E27FC236}">
                      <a16:creationId xmlns:a16="http://schemas.microsoft.com/office/drawing/2014/main" id="{EAA07F05-0FD0-E5A4-1940-0AD5C566DF7A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868;p59">
                  <a:extLst>
                    <a:ext uri="{FF2B5EF4-FFF2-40B4-BE49-F238E27FC236}">
                      <a16:creationId xmlns:a16="http://schemas.microsoft.com/office/drawing/2014/main" id="{5F34DE8B-23B0-631D-4D04-9AA7F8FE99AF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869;p59">
                  <a:extLst>
                    <a:ext uri="{FF2B5EF4-FFF2-40B4-BE49-F238E27FC236}">
                      <a16:creationId xmlns:a16="http://schemas.microsoft.com/office/drawing/2014/main" id="{FAF8E5F4-A8BB-EA79-4E92-6F60B2BEB07A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870;p59">
                  <a:extLst>
                    <a:ext uri="{FF2B5EF4-FFF2-40B4-BE49-F238E27FC236}">
                      <a16:creationId xmlns:a16="http://schemas.microsoft.com/office/drawing/2014/main" id="{CF596595-22DB-9908-9F30-80A1DD843318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871;p59">
                  <a:extLst>
                    <a:ext uri="{FF2B5EF4-FFF2-40B4-BE49-F238E27FC236}">
                      <a16:creationId xmlns:a16="http://schemas.microsoft.com/office/drawing/2014/main" id="{46A9421A-0716-3BAF-9296-12847F6CF546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872;p59">
                  <a:extLst>
                    <a:ext uri="{FF2B5EF4-FFF2-40B4-BE49-F238E27FC236}">
                      <a16:creationId xmlns:a16="http://schemas.microsoft.com/office/drawing/2014/main" id="{F869838A-7159-6686-9ADC-BC5493C755BA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873;p59">
                  <a:extLst>
                    <a:ext uri="{FF2B5EF4-FFF2-40B4-BE49-F238E27FC236}">
                      <a16:creationId xmlns:a16="http://schemas.microsoft.com/office/drawing/2014/main" id="{1F6EB730-724A-681D-0872-0B8642067713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874;p59">
                  <a:extLst>
                    <a:ext uri="{FF2B5EF4-FFF2-40B4-BE49-F238E27FC236}">
                      <a16:creationId xmlns:a16="http://schemas.microsoft.com/office/drawing/2014/main" id="{92B0183A-460F-18A6-B460-583ED11C16B5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875;p59">
                  <a:extLst>
                    <a:ext uri="{FF2B5EF4-FFF2-40B4-BE49-F238E27FC236}">
                      <a16:creationId xmlns:a16="http://schemas.microsoft.com/office/drawing/2014/main" id="{311966FD-D2CF-FDC4-6DCE-0849B31F7307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876;p59">
                  <a:extLst>
                    <a:ext uri="{FF2B5EF4-FFF2-40B4-BE49-F238E27FC236}">
                      <a16:creationId xmlns:a16="http://schemas.microsoft.com/office/drawing/2014/main" id="{5995BCC8-3DCB-24E2-2DBC-4A49FA7B5AAD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877;p59">
                  <a:extLst>
                    <a:ext uri="{FF2B5EF4-FFF2-40B4-BE49-F238E27FC236}">
                      <a16:creationId xmlns:a16="http://schemas.microsoft.com/office/drawing/2014/main" id="{797F8A97-F6A4-4D42-3A9E-C43354DB4619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4878;p59">
                  <a:extLst>
                    <a:ext uri="{FF2B5EF4-FFF2-40B4-BE49-F238E27FC236}">
                      <a16:creationId xmlns:a16="http://schemas.microsoft.com/office/drawing/2014/main" id="{A65EAE9F-20DA-E2F3-DC00-063F9CD39EB0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4879;p59">
                  <a:extLst>
                    <a:ext uri="{FF2B5EF4-FFF2-40B4-BE49-F238E27FC236}">
                      <a16:creationId xmlns:a16="http://schemas.microsoft.com/office/drawing/2014/main" id="{A6DF8518-CC5A-945B-E1BE-E4764AB82765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4880;p59">
                  <a:extLst>
                    <a:ext uri="{FF2B5EF4-FFF2-40B4-BE49-F238E27FC236}">
                      <a16:creationId xmlns:a16="http://schemas.microsoft.com/office/drawing/2014/main" id="{AE8ABB48-B5A7-BB9C-0D43-F9DBFC317B99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4881;p59">
                  <a:extLst>
                    <a:ext uri="{FF2B5EF4-FFF2-40B4-BE49-F238E27FC236}">
                      <a16:creationId xmlns:a16="http://schemas.microsoft.com/office/drawing/2014/main" id="{40A2A3EA-D1D5-972A-846E-719F092C5076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4882;p59">
                  <a:extLst>
                    <a:ext uri="{FF2B5EF4-FFF2-40B4-BE49-F238E27FC236}">
                      <a16:creationId xmlns:a16="http://schemas.microsoft.com/office/drawing/2014/main" id="{36BF65BF-C68B-0A93-9190-D417D7972A0A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4883;p59">
                  <a:extLst>
                    <a:ext uri="{FF2B5EF4-FFF2-40B4-BE49-F238E27FC236}">
                      <a16:creationId xmlns:a16="http://schemas.microsoft.com/office/drawing/2014/main" id="{445A59DD-DF67-9480-34A8-30770B07BE71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4884;p59">
                  <a:extLst>
                    <a:ext uri="{FF2B5EF4-FFF2-40B4-BE49-F238E27FC236}">
                      <a16:creationId xmlns:a16="http://schemas.microsoft.com/office/drawing/2014/main" id="{18F36FBB-248D-BFE4-7067-2FB94903B4E6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4885;p59">
                  <a:extLst>
                    <a:ext uri="{FF2B5EF4-FFF2-40B4-BE49-F238E27FC236}">
                      <a16:creationId xmlns:a16="http://schemas.microsoft.com/office/drawing/2014/main" id="{3BBEE0DA-395B-61E0-6864-693EB3870927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4886;p59">
                  <a:extLst>
                    <a:ext uri="{FF2B5EF4-FFF2-40B4-BE49-F238E27FC236}">
                      <a16:creationId xmlns:a16="http://schemas.microsoft.com/office/drawing/2014/main" id="{46649F29-542A-713B-6619-EA754A01F92D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887;p59">
                  <a:extLst>
                    <a:ext uri="{FF2B5EF4-FFF2-40B4-BE49-F238E27FC236}">
                      <a16:creationId xmlns:a16="http://schemas.microsoft.com/office/drawing/2014/main" id="{2FDCDC31-E45A-11DB-A9DD-B3C3928CFEBA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4888;p59">
                  <a:extLst>
                    <a:ext uri="{FF2B5EF4-FFF2-40B4-BE49-F238E27FC236}">
                      <a16:creationId xmlns:a16="http://schemas.microsoft.com/office/drawing/2014/main" id="{1D922162-0844-DB40-C24B-9D400306688F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889;p59">
                  <a:extLst>
                    <a:ext uri="{FF2B5EF4-FFF2-40B4-BE49-F238E27FC236}">
                      <a16:creationId xmlns:a16="http://schemas.microsoft.com/office/drawing/2014/main" id="{D8E96AFB-35FB-5DB5-A993-DE05C9120516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4890;p59">
                  <a:extLst>
                    <a:ext uri="{FF2B5EF4-FFF2-40B4-BE49-F238E27FC236}">
                      <a16:creationId xmlns:a16="http://schemas.microsoft.com/office/drawing/2014/main" id="{3B86B932-CBD2-E66B-077F-D3D01D9B7C35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891;p59">
                  <a:extLst>
                    <a:ext uri="{FF2B5EF4-FFF2-40B4-BE49-F238E27FC236}">
                      <a16:creationId xmlns:a16="http://schemas.microsoft.com/office/drawing/2014/main" id="{9357C7E8-C19C-69D6-F8B0-B7E8719F70E7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4892;p59">
                  <a:extLst>
                    <a:ext uri="{FF2B5EF4-FFF2-40B4-BE49-F238E27FC236}">
                      <a16:creationId xmlns:a16="http://schemas.microsoft.com/office/drawing/2014/main" id="{80731845-2629-2EF8-7E34-CADEE1DEAA3D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893;p59">
                  <a:extLst>
                    <a:ext uri="{FF2B5EF4-FFF2-40B4-BE49-F238E27FC236}">
                      <a16:creationId xmlns:a16="http://schemas.microsoft.com/office/drawing/2014/main" id="{7A8A5FFA-2977-3167-1AB2-C98885B5DB42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4894;p59">
                  <a:extLst>
                    <a:ext uri="{FF2B5EF4-FFF2-40B4-BE49-F238E27FC236}">
                      <a16:creationId xmlns:a16="http://schemas.microsoft.com/office/drawing/2014/main" id="{F3448188-ADE7-A906-557C-8FF5F94418D0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895;p59">
                  <a:extLst>
                    <a:ext uri="{FF2B5EF4-FFF2-40B4-BE49-F238E27FC236}">
                      <a16:creationId xmlns:a16="http://schemas.microsoft.com/office/drawing/2014/main" id="{F7B4CD5F-4D68-B155-713A-066F94614CC4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4896;p59">
                  <a:extLst>
                    <a:ext uri="{FF2B5EF4-FFF2-40B4-BE49-F238E27FC236}">
                      <a16:creationId xmlns:a16="http://schemas.microsoft.com/office/drawing/2014/main" id="{3CFF66FD-14C1-8859-EA9F-5AA80BF67ECB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897;p59">
                  <a:extLst>
                    <a:ext uri="{FF2B5EF4-FFF2-40B4-BE49-F238E27FC236}">
                      <a16:creationId xmlns:a16="http://schemas.microsoft.com/office/drawing/2014/main" id="{FB8066A3-3BAF-5B2D-A79A-B52DC6DEBBD4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4898;p59">
                  <a:extLst>
                    <a:ext uri="{FF2B5EF4-FFF2-40B4-BE49-F238E27FC236}">
                      <a16:creationId xmlns:a16="http://schemas.microsoft.com/office/drawing/2014/main" id="{A780008B-77A1-0DCD-4A46-2592BBF20ED9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899;p59">
                  <a:extLst>
                    <a:ext uri="{FF2B5EF4-FFF2-40B4-BE49-F238E27FC236}">
                      <a16:creationId xmlns:a16="http://schemas.microsoft.com/office/drawing/2014/main" id="{1A17D29D-9916-6BDC-F8C1-B19AD31F3217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4900;p59">
                  <a:extLst>
                    <a:ext uri="{FF2B5EF4-FFF2-40B4-BE49-F238E27FC236}">
                      <a16:creationId xmlns:a16="http://schemas.microsoft.com/office/drawing/2014/main" id="{9052688A-46A2-8BCB-9DF9-8F47AF7D06AC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901;p59">
                  <a:extLst>
                    <a:ext uri="{FF2B5EF4-FFF2-40B4-BE49-F238E27FC236}">
                      <a16:creationId xmlns:a16="http://schemas.microsoft.com/office/drawing/2014/main" id="{35AF2C8A-17A2-A1EC-E314-276D49F0D207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4902;p59">
                  <a:extLst>
                    <a:ext uri="{FF2B5EF4-FFF2-40B4-BE49-F238E27FC236}">
                      <a16:creationId xmlns:a16="http://schemas.microsoft.com/office/drawing/2014/main" id="{5630E6FA-1875-5AEB-D469-4AD8E3CF1C5E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903;p59">
                  <a:extLst>
                    <a:ext uri="{FF2B5EF4-FFF2-40B4-BE49-F238E27FC236}">
                      <a16:creationId xmlns:a16="http://schemas.microsoft.com/office/drawing/2014/main" id="{528890BB-E2BC-2E9B-4B45-2BF89FC912D4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4904;p59">
                  <a:extLst>
                    <a:ext uri="{FF2B5EF4-FFF2-40B4-BE49-F238E27FC236}">
                      <a16:creationId xmlns:a16="http://schemas.microsoft.com/office/drawing/2014/main" id="{3A7516A4-13B5-7DB2-D670-7E2F47C0DE52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905;p59">
                  <a:extLst>
                    <a:ext uri="{FF2B5EF4-FFF2-40B4-BE49-F238E27FC236}">
                      <a16:creationId xmlns:a16="http://schemas.microsoft.com/office/drawing/2014/main" id="{8E0600F5-3285-CA9C-3132-CCB6A2A83125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4906;p59">
                  <a:extLst>
                    <a:ext uri="{FF2B5EF4-FFF2-40B4-BE49-F238E27FC236}">
                      <a16:creationId xmlns:a16="http://schemas.microsoft.com/office/drawing/2014/main" id="{FA623406-855F-01BC-F75B-FC8E5EE6A600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907;p59">
                  <a:extLst>
                    <a:ext uri="{FF2B5EF4-FFF2-40B4-BE49-F238E27FC236}">
                      <a16:creationId xmlns:a16="http://schemas.microsoft.com/office/drawing/2014/main" id="{E35CA74B-A33E-5219-C5D6-61DB849F7452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4908;p59">
                  <a:extLst>
                    <a:ext uri="{FF2B5EF4-FFF2-40B4-BE49-F238E27FC236}">
                      <a16:creationId xmlns:a16="http://schemas.microsoft.com/office/drawing/2014/main" id="{3DC06A75-E823-9A14-CFB0-BE7CBDCDAF19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909;p59">
                  <a:extLst>
                    <a:ext uri="{FF2B5EF4-FFF2-40B4-BE49-F238E27FC236}">
                      <a16:creationId xmlns:a16="http://schemas.microsoft.com/office/drawing/2014/main" id="{A54994F8-53A0-4BE9-CD8C-998B8E4113C6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4910;p59">
                  <a:extLst>
                    <a:ext uri="{FF2B5EF4-FFF2-40B4-BE49-F238E27FC236}">
                      <a16:creationId xmlns:a16="http://schemas.microsoft.com/office/drawing/2014/main" id="{B195DCCA-C664-0B0E-90A6-10A26BC9168D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4911;p59">
                  <a:extLst>
                    <a:ext uri="{FF2B5EF4-FFF2-40B4-BE49-F238E27FC236}">
                      <a16:creationId xmlns:a16="http://schemas.microsoft.com/office/drawing/2014/main" id="{D42793A1-CDE0-A4BD-A641-AA5538717BA9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4912;p59">
                  <a:extLst>
                    <a:ext uri="{FF2B5EF4-FFF2-40B4-BE49-F238E27FC236}">
                      <a16:creationId xmlns:a16="http://schemas.microsoft.com/office/drawing/2014/main" id="{8042DE33-0D32-8017-256D-00F220CAC39F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4913;p59">
                  <a:extLst>
                    <a:ext uri="{FF2B5EF4-FFF2-40B4-BE49-F238E27FC236}">
                      <a16:creationId xmlns:a16="http://schemas.microsoft.com/office/drawing/2014/main" id="{D5C897A5-FF16-4E63-683F-4D91D1F0B6F1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4914;p59">
                  <a:extLst>
                    <a:ext uri="{FF2B5EF4-FFF2-40B4-BE49-F238E27FC236}">
                      <a16:creationId xmlns:a16="http://schemas.microsoft.com/office/drawing/2014/main" id="{170B939E-BADE-9D36-2A2F-799CE4919F0D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4915;p59">
                  <a:extLst>
                    <a:ext uri="{FF2B5EF4-FFF2-40B4-BE49-F238E27FC236}">
                      <a16:creationId xmlns:a16="http://schemas.microsoft.com/office/drawing/2014/main" id="{7361A9D5-B89D-0B83-167F-777AC942604A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4916;p59">
                  <a:extLst>
                    <a:ext uri="{FF2B5EF4-FFF2-40B4-BE49-F238E27FC236}">
                      <a16:creationId xmlns:a16="http://schemas.microsoft.com/office/drawing/2014/main" id="{1A9416FD-DA2B-7BC4-5911-B09419875111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4917;p59">
                  <a:extLst>
                    <a:ext uri="{FF2B5EF4-FFF2-40B4-BE49-F238E27FC236}">
                      <a16:creationId xmlns:a16="http://schemas.microsoft.com/office/drawing/2014/main" id="{B47DC5D5-C06F-8BE1-9CA9-5083179BEE5C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4918;p59">
                  <a:extLst>
                    <a:ext uri="{FF2B5EF4-FFF2-40B4-BE49-F238E27FC236}">
                      <a16:creationId xmlns:a16="http://schemas.microsoft.com/office/drawing/2014/main" id="{E08D8BB4-A236-4914-0E20-2792A8E2DC4F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4919;p59">
                  <a:extLst>
                    <a:ext uri="{FF2B5EF4-FFF2-40B4-BE49-F238E27FC236}">
                      <a16:creationId xmlns:a16="http://schemas.microsoft.com/office/drawing/2014/main" id="{97C9B139-0327-15B8-232C-93FD95671957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4920;p59">
                  <a:extLst>
                    <a:ext uri="{FF2B5EF4-FFF2-40B4-BE49-F238E27FC236}">
                      <a16:creationId xmlns:a16="http://schemas.microsoft.com/office/drawing/2014/main" id="{A78519AD-DA81-0AD7-905A-A12F67C0426E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4921;p59">
                  <a:extLst>
                    <a:ext uri="{FF2B5EF4-FFF2-40B4-BE49-F238E27FC236}">
                      <a16:creationId xmlns:a16="http://schemas.microsoft.com/office/drawing/2014/main" id="{C67F4C41-A1FF-D29A-81D1-1DED010592D7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4922;p59">
                  <a:extLst>
                    <a:ext uri="{FF2B5EF4-FFF2-40B4-BE49-F238E27FC236}">
                      <a16:creationId xmlns:a16="http://schemas.microsoft.com/office/drawing/2014/main" id="{7878C3FC-9E1B-76CC-66B2-85725642E584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4923;p59">
                  <a:extLst>
                    <a:ext uri="{FF2B5EF4-FFF2-40B4-BE49-F238E27FC236}">
                      <a16:creationId xmlns:a16="http://schemas.microsoft.com/office/drawing/2014/main" id="{E206E45F-DC12-6357-0A3D-40C95F228E38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4924;p59">
                  <a:extLst>
                    <a:ext uri="{FF2B5EF4-FFF2-40B4-BE49-F238E27FC236}">
                      <a16:creationId xmlns:a16="http://schemas.microsoft.com/office/drawing/2014/main" id="{81C5E3A3-180F-24DF-6936-5E1C1101DCBD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4925;p59">
                  <a:extLst>
                    <a:ext uri="{FF2B5EF4-FFF2-40B4-BE49-F238E27FC236}">
                      <a16:creationId xmlns:a16="http://schemas.microsoft.com/office/drawing/2014/main" id="{C0F2E23B-29BA-E059-E0CD-C2548B06961E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4926;p59">
                  <a:extLst>
                    <a:ext uri="{FF2B5EF4-FFF2-40B4-BE49-F238E27FC236}">
                      <a16:creationId xmlns:a16="http://schemas.microsoft.com/office/drawing/2014/main" id="{DFDA9656-4CE5-18FA-E4E8-41F1FB426B8F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4927;p59">
                  <a:extLst>
                    <a:ext uri="{FF2B5EF4-FFF2-40B4-BE49-F238E27FC236}">
                      <a16:creationId xmlns:a16="http://schemas.microsoft.com/office/drawing/2014/main" id="{3783213B-59EF-7AB5-8085-2F833A5360D1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4928;p59">
                  <a:extLst>
                    <a:ext uri="{FF2B5EF4-FFF2-40B4-BE49-F238E27FC236}">
                      <a16:creationId xmlns:a16="http://schemas.microsoft.com/office/drawing/2014/main" id="{2506C1F7-2BE5-CE85-01AD-2815CC3DD891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4929;p59">
                  <a:extLst>
                    <a:ext uri="{FF2B5EF4-FFF2-40B4-BE49-F238E27FC236}">
                      <a16:creationId xmlns:a16="http://schemas.microsoft.com/office/drawing/2014/main" id="{CB568510-01AF-9F9B-0D6A-D37FFB76C534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4930;p59">
                  <a:extLst>
                    <a:ext uri="{FF2B5EF4-FFF2-40B4-BE49-F238E27FC236}">
                      <a16:creationId xmlns:a16="http://schemas.microsoft.com/office/drawing/2014/main" id="{B7B6C73F-1431-D006-9EF6-20851FDCF1F6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4931;p59">
                  <a:extLst>
                    <a:ext uri="{FF2B5EF4-FFF2-40B4-BE49-F238E27FC236}">
                      <a16:creationId xmlns:a16="http://schemas.microsoft.com/office/drawing/2014/main" id="{D30E0A12-2BF6-753A-DA43-C32C462CA672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4932;p59">
                  <a:extLst>
                    <a:ext uri="{FF2B5EF4-FFF2-40B4-BE49-F238E27FC236}">
                      <a16:creationId xmlns:a16="http://schemas.microsoft.com/office/drawing/2014/main" id="{52E89371-66FB-AF6E-0D6D-5AA404983D40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4933;p59">
                  <a:extLst>
                    <a:ext uri="{FF2B5EF4-FFF2-40B4-BE49-F238E27FC236}">
                      <a16:creationId xmlns:a16="http://schemas.microsoft.com/office/drawing/2014/main" id="{9B1454F4-8FE8-E139-B6D4-4B6B7CF0C65F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4934;p59">
                  <a:extLst>
                    <a:ext uri="{FF2B5EF4-FFF2-40B4-BE49-F238E27FC236}">
                      <a16:creationId xmlns:a16="http://schemas.microsoft.com/office/drawing/2014/main" id="{BE261A4D-0A33-9288-4297-05305C1BE38B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4935;p59">
                  <a:extLst>
                    <a:ext uri="{FF2B5EF4-FFF2-40B4-BE49-F238E27FC236}">
                      <a16:creationId xmlns:a16="http://schemas.microsoft.com/office/drawing/2014/main" id="{8EC345D2-A070-5B5D-DADB-02E0516D7E2F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4936;p59">
                  <a:extLst>
                    <a:ext uri="{FF2B5EF4-FFF2-40B4-BE49-F238E27FC236}">
                      <a16:creationId xmlns:a16="http://schemas.microsoft.com/office/drawing/2014/main" id="{2221E610-DB7E-9839-69C0-101FBDA6E4F9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4937;p59">
                  <a:extLst>
                    <a:ext uri="{FF2B5EF4-FFF2-40B4-BE49-F238E27FC236}">
                      <a16:creationId xmlns:a16="http://schemas.microsoft.com/office/drawing/2014/main" id="{AD7E7679-E4D8-2D73-D8D5-686A9681BA82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4938;p59">
                  <a:extLst>
                    <a:ext uri="{FF2B5EF4-FFF2-40B4-BE49-F238E27FC236}">
                      <a16:creationId xmlns:a16="http://schemas.microsoft.com/office/drawing/2014/main" id="{4D4D7FD6-C40D-D92B-7E44-660C1D81C016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4939;p59">
                  <a:extLst>
                    <a:ext uri="{FF2B5EF4-FFF2-40B4-BE49-F238E27FC236}">
                      <a16:creationId xmlns:a16="http://schemas.microsoft.com/office/drawing/2014/main" id="{E6473A23-08DB-5B15-4643-7C39189FF700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4940;p59">
                  <a:extLst>
                    <a:ext uri="{FF2B5EF4-FFF2-40B4-BE49-F238E27FC236}">
                      <a16:creationId xmlns:a16="http://schemas.microsoft.com/office/drawing/2014/main" id="{34F4DC2F-9DBE-F905-FE92-3C74D25CB536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4941;p59">
                  <a:extLst>
                    <a:ext uri="{FF2B5EF4-FFF2-40B4-BE49-F238E27FC236}">
                      <a16:creationId xmlns:a16="http://schemas.microsoft.com/office/drawing/2014/main" id="{185D2771-D60E-10B8-DA3B-36B07D9EA60B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1" name="Google Shape;4942;p59">
              <a:extLst>
                <a:ext uri="{FF2B5EF4-FFF2-40B4-BE49-F238E27FC236}">
                  <a16:creationId xmlns:a16="http://schemas.microsoft.com/office/drawing/2014/main" id="{04D4347C-3CAA-346F-2FD9-D0C7F7830861}"/>
                </a:ext>
              </a:extLst>
            </p:cNvPr>
            <p:cNvGrpSpPr/>
            <p:nvPr/>
          </p:nvGrpSpPr>
          <p:grpSpPr>
            <a:xfrm>
              <a:off x="1237231" y="1255337"/>
              <a:ext cx="2082186" cy="1963505"/>
              <a:chOff x="1063856" y="1523362"/>
              <a:chExt cx="2082186" cy="1963505"/>
            </a:xfrm>
          </p:grpSpPr>
          <p:sp>
            <p:nvSpPr>
              <p:cNvPr id="172" name="Google Shape;4943;p59">
                <a:extLst>
                  <a:ext uri="{FF2B5EF4-FFF2-40B4-BE49-F238E27FC236}">
                    <a16:creationId xmlns:a16="http://schemas.microsoft.com/office/drawing/2014/main" id="{32342678-0326-81DF-EC90-452936491923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944;p59">
                <a:extLst>
                  <a:ext uri="{FF2B5EF4-FFF2-40B4-BE49-F238E27FC236}">
                    <a16:creationId xmlns:a16="http://schemas.microsoft.com/office/drawing/2014/main" id="{6AEEFE87-C871-2DE7-DCB2-DB2F965430D5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945;p59">
                <a:extLst>
                  <a:ext uri="{FF2B5EF4-FFF2-40B4-BE49-F238E27FC236}">
                    <a16:creationId xmlns:a16="http://schemas.microsoft.com/office/drawing/2014/main" id="{EC101410-58DD-F9D5-8A04-4C5607C6F053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946;p59">
                <a:extLst>
                  <a:ext uri="{FF2B5EF4-FFF2-40B4-BE49-F238E27FC236}">
                    <a16:creationId xmlns:a16="http://schemas.microsoft.com/office/drawing/2014/main" id="{5A3FA3E2-92DE-3966-43EF-2EE7D09ED526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947;p59">
                <a:extLst>
                  <a:ext uri="{FF2B5EF4-FFF2-40B4-BE49-F238E27FC236}">
                    <a16:creationId xmlns:a16="http://schemas.microsoft.com/office/drawing/2014/main" id="{661ADF01-9E60-A5B3-C3D2-616B803C1B8F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948;p59">
                <a:extLst>
                  <a:ext uri="{FF2B5EF4-FFF2-40B4-BE49-F238E27FC236}">
                    <a16:creationId xmlns:a16="http://schemas.microsoft.com/office/drawing/2014/main" id="{43066AE6-9A72-02AE-A0C9-D94B65D2AABD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949;p59">
                <a:extLst>
                  <a:ext uri="{FF2B5EF4-FFF2-40B4-BE49-F238E27FC236}">
                    <a16:creationId xmlns:a16="http://schemas.microsoft.com/office/drawing/2014/main" id="{0FDBBE8E-54CE-D419-C05B-52A8E8A9C8EF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950;p59">
                <a:extLst>
                  <a:ext uri="{FF2B5EF4-FFF2-40B4-BE49-F238E27FC236}">
                    <a16:creationId xmlns:a16="http://schemas.microsoft.com/office/drawing/2014/main" id="{D46461BB-7431-F77F-5722-D8F4EBBE2C9A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951;p59">
                <a:extLst>
                  <a:ext uri="{FF2B5EF4-FFF2-40B4-BE49-F238E27FC236}">
                    <a16:creationId xmlns:a16="http://schemas.microsoft.com/office/drawing/2014/main" id="{3C70B81E-109A-7346-46DA-570B3A125F64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952;p59">
                <a:extLst>
                  <a:ext uri="{FF2B5EF4-FFF2-40B4-BE49-F238E27FC236}">
                    <a16:creationId xmlns:a16="http://schemas.microsoft.com/office/drawing/2014/main" id="{A4D0DC16-042D-1357-DEE8-8EF23C92BE92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" name="Google Shape;4953;p59">
                <a:extLst>
                  <a:ext uri="{FF2B5EF4-FFF2-40B4-BE49-F238E27FC236}">
                    <a16:creationId xmlns:a16="http://schemas.microsoft.com/office/drawing/2014/main" id="{C94F4014-4E50-12A1-F457-6DB35A632C51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183" name="Google Shape;4954;p59">
                  <a:extLst>
                    <a:ext uri="{FF2B5EF4-FFF2-40B4-BE49-F238E27FC236}">
                      <a16:creationId xmlns:a16="http://schemas.microsoft.com/office/drawing/2014/main" id="{29BF3971-8814-CB92-8AFB-47EF210694D6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955;p59">
                  <a:extLst>
                    <a:ext uri="{FF2B5EF4-FFF2-40B4-BE49-F238E27FC236}">
                      <a16:creationId xmlns:a16="http://schemas.microsoft.com/office/drawing/2014/main" id="{2446ED95-E94E-A059-E25E-16D7CC3EFEFD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956;p59">
                  <a:extLst>
                    <a:ext uri="{FF2B5EF4-FFF2-40B4-BE49-F238E27FC236}">
                      <a16:creationId xmlns:a16="http://schemas.microsoft.com/office/drawing/2014/main" id="{BC43DF06-2CA6-9F3B-3CE3-77BBB07B1462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957;p59">
                  <a:extLst>
                    <a:ext uri="{FF2B5EF4-FFF2-40B4-BE49-F238E27FC236}">
                      <a16:creationId xmlns:a16="http://schemas.microsoft.com/office/drawing/2014/main" id="{B28226CB-CB83-A446-50AE-1848B9AF688E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958;p59">
                  <a:extLst>
                    <a:ext uri="{FF2B5EF4-FFF2-40B4-BE49-F238E27FC236}">
                      <a16:creationId xmlns:a16="http://schemas.microsoft.com/office/drawing/2014/main" id="{6E89D50A-4D18-9292-13B7-D205A16BEFB0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959;p59">
                  <a:extLst>
                    <a:ext uri="{FF2B5EF4-FFF2-40B4-BE49-F238E27FC236}">
                      <a16:creationId xmlns:a16="http://schemas.microsoft.com/office/drawing/2014/main" id="{07EF7CFC-AE58-D3E7-365B-AC6C2CE742DC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960;p59">
                  <a:extLst>
                    <a:ext uri="{FF2B5EF4-FFF2-40B4-BE49-F238E27FC236}">
                      <a16:creationId xmlns:a16="http://schemas.microsoft.com/office/drawing/2014/main" id="{AFB2399F-A2FA-193E-EE0E-65416D856562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961;p59">
                  <a:extLst>
                    <a:ext uri="{FF2B5EF4-FFF2-40B4-BE49-F238E27FC236}">
                      <a16:creationId xmlns:a16="http://schemas.microsoft.com/office/drawing/2014/main" id="{A2CC095C-04C4-74FA-6F65-FA71014F848E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962;p59">
                  <a:extLst>
                    <a:ext uri="{FF2B5EF4-FFF2-40B4-BE49-F238E27FC236}">
                      <a16:creationId xmlns:a16="http://schemas.microsoft.com/office/drawing/2014/main" id="{98339D84-AD16-B8FF-FB4D-D1A0816D0E6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963;p59">
                  <a:extLst>
                    <a:ext uri="{FF2B5EF4-FFF2-40B4-BE49-F238E27FC236}">
                      <a16:creationId xmlns:a16="http://schemas.microsoft.com/office/drawing/2014/main" id="{274C7856-B3DF-94FE-50C1-B0EEEB3913F7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964;p59">
                  <a:extLst>
                    <a:ext uri="{FF2B5EF4-FFF2-40B4-BE49-F238E27FC236}">
                      <a16:creationId xmlns:a16="http://schemas.microsoft.com/office/drawing/2014/main" id="{E8DAF276-206C-A8DC-263C-57AA12592809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965;p59">
                  <a:extLst>
                    <a:ext uri="{FF2B5EF4-FFF2-40B4-BE49-F238E27FC236}">
                      <a16:creationId xmlns:a16="http://schemas.microsoft.com/office/drawing/2014/main" id="{392383CB-B71F-4994-CAE1-F7291AF07496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966;p59">
                  <a:extLst>
                    <a:ext uri="{FF2B5EF4-FFF2-40B4-BE49-F238E27FC236}">
                      <a16:creationId xmlns:a16="http://schemas.microsoft.com/office/drawing/2014/main" id="{23D4B3BC-D4EF-063E-70B6-B749306B92EE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967;p59">
                  <a:extLst>
                    <a:ext uri="{FF2B5EF4-FFF2-40B4-BE49-F238E27FC236}">
                      <a16:creationId xmlns:a16="http://schemas.microsoft.com/office/drawing/2014/main" id="{D7774431-E6D5-11EA-125A-ADCEBE647B5E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968;p59">
                  <a:extLst>
                    <a:ext uri="{FF2B5EF4-FFF2-40B4-BE49-F238E27FC236}">
                      <a16:creationId xmlns:a16="http://schemas.microsoft.com/office/drawing/2014/main" id="{DB32DDDB-2421-CACD-C28A-725A988298F4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969;p59">
                  <a:extLst>
                    <a:ext uri="{FF2B5EF4-FFF2-40B4-BE49-F238E27FC236}">
                      <a16:creationId xmlns:a16="http://schemas.microsoft.com/office/drawing/2014/main" id="{E14B48B5-D9F9-E26B-E5E3-F6461369241F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970;p59">
                  <a:extLst>
                    <a:ext uri="{FF2B5EF4-FFF2-40B4-BE49-F238E27FC236}">
                      <a16:creationId xmlns:a16="http://schemas.microsoft.com/office/drawing/2014/main" id="{2C062F9B-ADF0-3A8E-5F8A-489466CA065C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4971;p59">
                  <a:extLst>
                    <a:ext uri="{FF2B5EF4-FFF2-40B4-BE49-F238E27FC236}">
                      <a16:creationId xmlns:a16="http://schemas.microsoft.com/office/drawing/2014/main" id="{E314F728-386E-01E6-97B4-CD1B2B465BB5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4972;p59">
                  <a:extLst>
                    <a:ext uri="{FF2B5EF4-FFF2-40B4-BE49-F238E27FC236}">
                      <a16:creationId xmlns:a16="http://schemas.microsoft.com/office/drawing/2014/main" id="{C173D48B-9CB4-581A-41D8-B512B0F2DACA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4973;p59">
                  <a:extLst>
                    <a:ext uri="{FF2B5EF4-FFF2-40B4-BE49-F238E27FC236}">
                      <a16:creationId xmlns:a16="http://schemas.microsoft.com/office/drawing/2014/main" id="{7B9C0EEA-7221-BE07-A01A-00A8438CE8B1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974;p59">
                  <a:extLst>
                    <a:ext uri="{FF2B5EF4-FFF2-40B4-BE49-F238E27FC236}">
                      <a16:creationId xmlns:a16="http://schemas.microsoft.com/office/drawing/2014/main" id="{DEB5E870-293E-1580-F47A-818C13684B8A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rgbClr val="F4B3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975;p59">
                  <a:extLst>
                    <a:ext uri="{FF2B5EF4-FFF2-40B4-BE49-F238E27FC236}">
                      <a16:creationId xmlns:a16="http://schemas.microsoft.com/office/drawing/2014/main" id="{6A41AF71-C478-26B7-9236-9399D1CBC691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976;p59">
                  <a:extLst>
                    <a:ext uri="{FF2B5EF4-FFF2-40B4-BE49-F238E27FC236}">
                      <a16:creationId xmlns:a16="http://schemas.microsoft.com/office/drawing/2014/main" id="{1352C49E-45F1-909F-3903-E99DF0E14793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977;p59">
                  <a:extLst>
                    <a:ext uri="{FF2B5EF4-FFF2-40B4-BE49-F238E27FC236}">
                      <a16:creationId xmlns:a16="http://schemas.microsoft.com/office/drawing/2014/main" id="{318BA2AA-E05B-6E3C-9B83-F62A7B8DF041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978;p59">
                  <a:extLst>
                    <a:ext uri="{FF2B5EF4-FFF2-40B4-BE49-F238E27FC236}">
                      <a16:creationId xmlns:a16="http://schemas.microsoft.com/office/drawing/2014/main" id="{17404CD4-2952-5BF4-D93D-315A9D95723B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4979;p59">
                  <a:extLst>
                    <a:ext uri="{FF2B5EF4-FFF2-40B4-BE49-F238E27FC236}">
                      <a16:creationId xmlns:a16="http://schemas.microsoft.com/office/drawing/2014/main" id="{B5AF5C32-2170-C396-B1F0-119244200334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4980;p59">
                  <a:extLst>
                    <a:ext uri="{FF2B5EF4-FFF2-40B4-BE49-F238E27FC236}">
                      <a16:creationId xmlns:a16="http://schemas.microsoft.com/office/drawing/2014/main" id="{EFB35026-ACB7-9062-5F8E-D52C3ADFCDB5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4981;p59">
                  <a:extLst>
                    <a:ext uri="{FF2B5EF4-FFF2-40B4-BE49-F238E27FC236}">
                      <a16:creationId xmlns:a16="http://schemas.microsoft.com/office/drawing/2014/main" id="{6CBFCAD1-F35A-F34D-487F-B9076BB3E795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4982;p59">
                  <a:extLst>
                    <a:ext uri="{FF2B5EF4-FFF2-40B4-BE49-F238E27FC236}">
                      <a16:creationId xmlns:a16="http://schemas.microsoft.com/office/drawing/2014/main" id="{AA212457-141F-824E-72ED-2AFD59EFE0CE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4983;p59">
                  <a:extLst>
                    <a:ext uri="{FF2B5EF4-FFF2-40B4-BE49-F238E27FC236}">
                      <a16:creationId xmlns:a16="http://schemas.microsoft.com/office/drawing/2014/main" id="{2573C9B5-1B45-5318-3D7D-F99223557C37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4984;p59">
                  <a:extLst>
                    <a:ext uri="{FF2B5EF4-FFF2-40B4-BE49-F238E27FC236}">
                      <a16:creationId xmlns:a16="http://schemas.microsoft.com/office/drawing/2014/main" id="{690EF53A-4861-A58D-8D89-B7A110C017EC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4985;p59">
                  <a:extLst>
                    <a:ext uri="{FF2B5EF4-FFF2-40B4-BE49-F238E27FC236}">
                      <a16:creationId xmlns:a16="http://schemas.microsoft.com/office/drawing/2014/main" id="{AD4E6EDD-345B-2744-FC4D-019CCF6D0D2B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4986;p59">
                  <a:extLst>
                    <a:ext uri="{FF2B5EF4-FFF2-40B4-BE49-F238E27FC236}">
                      <a16:creationId xmlns:a16="http://schemas.microsoft.com/office/drawing/2014/main" id="{E57C0A07-EEA7-4E3D-54FF-2E2FF377C2D0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4987;p59">
                  <a:extLst>
                    <a:ext uri="{FF2B5EF4-FFF2-40B4-BE49-F238E27FC236}">
                      <a16:creationId xmlns:a16="http://schemas.microsoft.com/office/drawing/2014/main" id="{FFB6246D-B07F-4525-3A25-58EDA5EE670C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4988;p59">
                  <a:extLst>
                    <a:ext uri="{FF2B5EF4-FFF2-40B4-BE49-F238E27FC236}">
                      <a16:creationId xmlns:a16="http://schemas.microsoft.com/office/drawing/2014/main" id="{ED06AB2F-6CDF-ABDA-165C-3CE8D8589B1C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4989;p59">
                  <a:extLst>
                    <a:ext uri="{FF2B5EF4-FFF2-40B4-BE49-F238E27FC236}">
                      <a16:creationId xmlns:a16="http://schemas.microsoft.com/office/drawing/2014/main" id="{087658F2-2CD6-8231-3415-49425492310A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4990;p59">
                  <a:extLst>
                    <a:ext uri="{FF2B5EF4-FFF2-40B4-BE49-F238E27FC236}">
                      <a16:creationId xmlns:a16="http://schemas.microsoft.com/office/drawing/2014/main" id="{1E601D61-6D8E-B257-8CAF-4B7F3FD7A85C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4991;p59">
                  <a:extLst>
                    <a:ext uri="{FF2B5EF4-FFF2-40B4-BE49-F238E27FC236}">
                      <a16:creationId xmlns:a16="http://schemas.microsoft.com/office/drawing/2014/main" id="{AB64887C-71D9-A2C5-E4D8-17951612400B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4992;p59">
                  <a:extLst>
                    <a:ext uri="{FF2B5EF4-FFF2-40B4-BE49-F238E27FC236}">
                      <a16:creationId xmlns:a16="http://schemas.microsoft.com/office/drawing/2014/main" id="{AD2E0BB8-0B05-6291-802A-3CB7BAACEA89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4993;p59">
                  <a:extLst>
                    <a:ext uri="{FF2B5EF4-FFF2-40B4-BE49-F238E27FC236}">
                      <a16:creationId xmlns:a16="http://schemas.microsoft.com/office/drawing/2014/main" id="{39977E53-FEA0-23BC-3B78-1E8AADCE7CDB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4994;p59">
                  <a:extLst>
                    <a:ext uri="{FF2B5EF4-FFF2-40B4-BE49-F238E27FC236}">
                      <a16:creationId xmlns:a16="http://schemas.microsoft.com/office/drawing/2014/main" id="{6BF89869-DB8D-690C-70AC-0EA3405A614D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4995;p59">
                  <a:extLst>
                    <a:ext uri="{FF2B5EF4-FFF2-40B4-BE49-F238E27FC236}">
                      <a16:creationId xmlns:a16="http://schemas.microsoft.com/office/drawing/2014/main" id="{1BE8B0B8-97FF-7EC3-1AC9-768F50240ED3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4996;p59">
                  <a:extLst>
                    <a:ext uri="{FF2B5EF4-FFF2-40B4-BE49-F238E27FC236}">
                      <a16:creationId xmlns:a16="http://schemas.microsoft.com/office/drawing/2014/main" id="{9A459791-0AFD-92E8-481C-119E6649ECF4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4997;p59">
                  <a:extLst>
                    <a:ext uri="{FF2B5EF4-FFF2-40B4-BE49-F238E27FC236}">
                      <a16:creationId xmlns:a16="http://schemas.microsoft.com/office/drawing/2014/main" id="{8A989813-6745-980D-C35F-2C62F48E9478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4998;p59">
                  <a:extLst>
                    <a:ext uri="{FF2B5EF4-FFF2-40B4-BE49-F238E27FC236}">
                      <a16:creationId xmlns:a16="http://schemas.microsoft.com/office/drawing/2014/main" id="{75404212-C65A-A084-E920-6703CFD4D4F6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4999;p59">
                  <a:extLst>
                    <a:ext uri="{FF2B5EF4-FFF2-40B4-BE49-F238E27FC236}">
                      <a16:creationId xmlns:a16="http://schemas.microsoft.com/office/drawing/2014/main" id="{C725B448-9673-4E61-224E-26CBA0A78376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5000;p59">
                  <a:extLst>
                    <a:ext uri="{FF2B5EF4-FFF2-40B4-BE49-F238E27FC236}">
                      <a16:creationId xmlns:a16="http://schemas.microsoft.com/office/drawing/2014/main" id="{35D0B243-2664-CE94-F4CE-46FDDB211017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5001;p59">
                  <a:extLst>
                    <a:ext uri="{FF2B5EF4-FFF2-40B4-BE49-F238E27FC236}">
                      <a16:creationId xmlns:a16="http://schemas.microsoft.com/office/drawing/2014/main" id="{DA280290-D59D-732B-5373-02A5DEC3FE31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5002;p59">
                  <a:extLst>
                    <a:ext uri="{FF2B5EF4-FFF2-40B4-BE49-F238E27FC236}">
                      <a16:creationId xmlns:a16="http://schemas.microsoft.com/office/drawing/2014/main" id="{8AA22233-61AB-C508-CA67-CCF1B9245354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5003;p59">
                  <a:extLst>
                    <a:ext uri="{FF2B5EF4-FFF2-40B4-BE49-F238E27FC236}">
                      <a16:creationId xmlns:a16="http://schemas.microsoft.com/office/drawing/2014/main" id="{68154CD2-E2B5-2D12-35D8-A10682FEE8FF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5004;p59">
                  <a:extLst>
                    <a:ext uri="{FF2B5EF4-FFF2-40B4-BE49-F238E27FC236}">
                      <a16:creationId xmlns:a16="http://schemas.microsoft.com/office/drawing/2014/main" id="{9B56D86D-0F99-CBA3-90DA-ED148A0A7C12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5005;p59">
                  <a:extLst>
                    <a:ext uri="{FF2B5EF4-FFF2-40B4-BE49-F238E27FC236}">
                      <a16:creationId xmlns:a16="http://schemas.microsoft.com/office/drawing/2014/main" id="{F040DE22-E8B4-2A4F-AEE4-6DF09FD512C1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5006;p59">
                  <a:extLst>
                    <a:ext uri="{FF2B5EF4-FFF2-40B4-BE49-F238E27FC236}">
                      <a16:creationId xmlns:a16="http://schemas.microsoft.com/office/drawing/2014/main" id="{5665AA9A-2513-DE3E-D5B6-E507BFE8E23F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5007;p59">
                  <a:extLst>
                    <a:ext uri="{FF2B5EF4-FFF2-40B4-BE49-F238E27FC236}">
                      <a16:creationId xmlns:a16="http://schemas.microsoft.com/office/drawing/2014/main" id="{7D031A44-6DF7-9252-ECEA-5D34A90F830E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5008;p59">
                  <a:extLst>
                    <a:ext uri="{FF2B5EF4-FFF2-40B4-BE49-F238E27FC236}">
                      <a16:creationId xmlns:a16="http://schemas.microsoft.com/office/drawing/2014/main" id="{A26F3753-B1CF-7EF1-0666-1D8408500F5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5009;p59">
                  <a:extLst>
                    <a:ext uri="{FF2B5EF4-FFF2-40B4-BE49-F238E27FC236}">
                      <a16:creationId xmlns:a16="http://schemas.microsoft.com/office/drawing/2014/main" id="{CD94D346-AC9D-55A1-C22D-D7874E74B6E0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5010;p59">
                  <a:extLst>
                    <a:ext uri="{FF2B5EF4-FFF2-40B4-BE49-F238E27FC236}">
                      <a16:creationId xmlns:a16="http://schemas.microsoft.com/office/drawing/2014/main" id="{FF6D833D-C58A-7DBC-DA05-EB5AB6FEB550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5011;p59">
                  <a:extLst>
                    <a:ext uri="{FF2B5EF4-FFF2-40B4-BE49-F238E27FC236}">
                      <a16:creationId xmlns:a16="http://schemas.microsoft.com/office/drawing/2014/main" id="{EA91EE1F-0866-ACC2-A4AF-A4CCE4607270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5012;p59">
                  <a:extLst>
                    <a:ext uri="{FF2B5EF4-FFF2-40B4-BE49-F238E27FC236}">
                      <a16:creationId xmlns:a16="http://schemas.microsoft.com/office/drawing/2014/main" id="{CDDB490C-EE89-D6E1-4F61-ADB7FBE25BA5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5013;p59">
                  <a:extLst>
                    <a:ext uri="{FF2B5EF4-FFF2-40B4-BE49-F238E27FC236}">
                      <a16:creationId xmlns:a16="http://schemas.microsoft.com/office/drawing/2014/main" id="{4963D514-C3B7-AC17-806D-9795E68FD4DB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5014;p59">
                  <a:extLst>
                    <a:ext uri="{FF2B5EF4-FFF2-40B4-BE49-F238E27FC236}">
                      <a16:creationId xmlns:a16="http://schemas.microsoft.com/office/drawing/2014/main" id="{640AECF9-EBC8-5139-D883-538434C361FE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5015;p59">
                  <a:extLst>
                    <a:ext uri="{FF2B5EF4-FFF2-40B4-BE49-F238E27FC236}">
                      <a16:creationId xmlns:a16="http://schemas.microsoft.com/office/drawing/2014/main" id="{F068ACD7-073A-98B9-E303-456634E8502D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5016;p59">
                  <a:extLst>
                    <a:ext uri="{FF2B5EF4-FFF2-40B4-BE49-F238E27FC236}">
                      <a16:creationId xmlns:a16="http://schemas.microsoft.com/office/drawing/2014/main" id="{C70EDC5F-E510-C2A9-044A-C39C3EFF7E40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5017;p59">
                  <a:extLst>
                    <a:ext uri="{FF2B5EF4-FFF2-40B4-BE49-F238E27FC236}">
                      <a16:creationId xmlns:a16="http://schemas.microsoft.com/office/drawing/2014/main" id="{4A1C9ECE-FF96-2B67-C1BB-CFD0579202CB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5018;p59">
                  <a:extLst>
                    <a:ext uri="{FF2B5EF4-FFF2-40B4-BE49-F238E27FC236}">
                      <a16:creationId xmlns:a16="http://schemas.microsoft.com/office/drawing/2014/main" id="{C027629D-B6C0-0B31-E295-C19E4FFA4F1E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5019;p59">
                  <a:extLst>
                    <a:ext uri="{FF2B5EF4-FFF2-40B4-BE49-F238E27FC236}">
                      <a16:creationId xmlns:a16="http://schemas.microsoft.com/office/drawing/2014/main" id="{ADAE06B5-F96B-60BC-EA57-FC43C11AF013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5020;p59">
                  <a:extLst>
                    <a:ext uri="{FF2B5EF4-FFF2-40B4-BE49-F238E27FC236}">
                      <a16:creationId xmlns:a16="http://schemas.microsoft.com/office/drawing/2014/main" id="{9077FBAC-D0D3-EA33-E856-F79E3CB4FDAD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5021;p59">
                  <a:extLst>
                    <a:ext uri="{FF2B5EF4-FFF2-40B4-BE49-F238E27FC236}">
                      <a16:creationId xmlns:a16="http://schemas.microsoft.com/office/drawing/2014/main" id="{C891AFD4-C2CB-37B5-E182-25618C0A32A0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5022;p59">
                  <a:extLst>
                    <a:ext uri="{FF2B5EF4-FFF2-40B4-BE49-F238E27FC236}">
                      <a16:creationId xmlns:a16="http://schemas.microsoft.com/office/drawing/2014/main" id="{8A7BFD3D-B4B9-8740-3795-13AC04FB9650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5023;p59">
                  <a:extLst>
                    <a:ext uri="{FF2B5EF4-FFF2-40B4-BE49-F238E27FC236}">
                      <a16:creationId xmlns:a16="http://schemas.microsoft.com/office/drawing/2014/main" id="{9577D96B-C530-1EB8-F00C-7896FA6FA3CC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5024;p59">
                  <a:extLst>
                    <a:ext uri="{FF2B5EF4-FFF2-40B4-BE49-F238E27FC236}">
                      <a16:creationId xmlns:a16="http://schemas.microsoft.com/office/drawing/2014/main" id="{E65D9B15-9FBA-6B6C-D323-F24F2E60213C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5025;p59">
                  <a:extLst>
                    <a:ext uri="{FF2B5EF4-FFF2-40B4-BE49-F238E27FC236}">
                      <a16:creationId xmlns:a16="http://schemas.microsoft.com/office/drawing/2014/main" id="{50861C58-A363-4594-F881-F3AC06A8B8B5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5026;p59">
                  <a:extLst>
                    <a:ext uri="{FF2B5EF4-FFF2-40B4-BE49-F238E27FC236}">
                      <a16:creationId xmlns:a16="http://schemas.microsoft.com/office/drawing/2014/main" id="{0B11381D-38F2-D221-A4FD-676D091F3B56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5027;p59">
                  <a:extLst>
                    <a:ext uri="{FF2B5EF4-FFF2-40B4-BE49-F238E27FC236}">
                      <a16:creationId xmlns:a16="http://schemas.microsoft.com/office/drawing/2014/main" id="{D4B94C5D-FDD2-6248-DBE0-26AD95C34072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5028;p59">
                  <a:extLst>
                    <a:ext uri="{FF2B5EF4-FFF2-40B4-BE49-F238E27FC236}">
                      <a16:creationId xmlns:a16="http://schemas.microsoft.com/office/drawing/2014/main" id="{0E69FC94-84E8-3E29-261F-FEF3BADD0451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5029;p59">
                  <a:extLst>
                    <a:ext uri="{FF2B5EF4-FFF2-40B4-BE49-F238E27FC236}">
                      <a16:creationId xmlns:a16="http://schemas.microsoft.com/office/drawing/2014/main" id="{CC001AF1-9202-3B8A-0FFA-DEB98B1DE525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5030;p59">
                  <a:extLst>
                    <a:ext uri="{FF2B5EF4-FFF2-40B4-BE49-F238E27FC236}">
                      <a16:creationId xmlns:a16="http://schemas.microsoft.com/office/drawing/2014/main" id="{37111CF2-EC96-22E7-1E0D-DB4634CE14D9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031;p59">
                  <a:extLst>
                    <a:ext uri="{FF2B5EF4-FFF2-40B4-BE49-F238E27FC236}">
                      <a16:creationId xmlns:a16="http://schemas.microsoft.com/office/drawing/2014/main" id="{9DEC249C-43F4-84E3-8E4F-35EA508F76EA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032;p59">
                  <a:extLst>
                    <a:ext uri="{FF2B5EF4-FFF2-40B4-BE49-F238E27FC236}">
                      <a16:creationId xmlns:a16="http://schemas.microsoft.com/office/drawing/2014/main" id="{1B10B9EC-1698-F35B-C7B2-59C609D2B298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33;p59">
                  <a:extLst>
                    <a:ext uri="{FF2B5EF4-FFF2-40B4-BE49-F238E27FC236}">
                      <a16:creationId xmlns:a16="http://schemas.microsoft.com/office/drawing/2014/main" id="{F9407785-59E6-B5D6-41FD-D72EC3F1A491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DDDC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034;p59">
                  <a:extLst>
                    <a:ext uri="{FF2B5EF4-FFF2-40B4-BE49-F238E27FC236}">
                      <a16:creationId xmlns:a16="http://schemas.microsoft.com/office/drawing/2014/main" id="{BE327EBB-5275-FF39-D491-8AF1624E78DD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035;p59">
                  <a:extLst>
                    <a:ext uri="{FF2B5EF4-FFF2-40B4-BE49-F238E27FC236}">
                      <a16:creationId xmlns:a16="http://schemas.microsoft.com/office/drawing/2014/main" id="{AA79BA93-FDBD-75F0-AA2D-1064F569734A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036;p59">
                  <a:extLst>
                    <a:ext uri="{FF2B5EF4-FFF2-40B4-BE49-F238E27FC236}">
                      <a16:creationId xmlns:a16="http://schemas.microsoft.com/office/drawing/2014/main" id="{9EB0F380-DACC-8D80-E970-EB42526AC537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037;p59">
                  <a:extLst>
                    <a:ext uri="{FF2B5EF4-FFF2-40B4-BE49-F238E27FC236}">
                      <a16:creationId xmlns:a16="http://schemas.microsoft.com/office/drawing/2014/main" id="{53639EBB-6932-DC9E-8610-61A6468E833A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038;p59">
                  <a:extLst>
                    <a:ext uri="{FF2B5EF4-FFF2-40B4-BE49-F238E27FC236}">
                      <a16:creationId xmlns:a16="http://schemas.microsoft.com/office/drawing/2014/main" id="{7F3AA631-EB9D-F73F-61BD-5BB5325BCB37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039;p59">
                  <a:extLst>
                    <a:ext uri="{FF2B5EF4-FFF2-40B4-BE49-F238E27FC236}">
                      <a16:creationId xmlns:a16="http://schemas.microsoft.com/office/drawing/2014/main" id="{FF173BA2-6D52-3A71-F815-922CFE5E1787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040;p59">
                  <a:extLst>
                    <a:ext uri="{FF2B5EF4-FFF2-40B4-BE49-F238E27FC236}">
                      <a16:creationId xmlns:a16="http://schemas.microsoft.com/office/drawing/2014/main" id="{2797A1E0-E30F-EAEA-8CE4-2C5775EB6780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041;p59">
                  <a:extLst>
                    <a:ext uri="{FF2B5EF4-FFF2-40B4-BE49-F238E27FC236}">
                      <a16:creationId xmlns:a16="http://schemas.microsoft.com/office/drawing/2014/main" id="{3DD56364-197E-2CC7-4A99-777F3895A761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042;p59">
                  <a:extLst>
                    <a:ext uri="{FF2B5EF4-FFF2-40B4-BE49-F238E27FC236}">
                      <a16:creationId xmlns:a16="http://schemas.microsoft.com/office/drawing/2014/main" id="{BF5E2D18-CFDF-136A-E4CF-C5893BDD839C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043;p59">
                  <a:extLst>
                    <a:ext uri="{FF2B5EF4-FFF2-40B4-BE49-F238E27FC236}">
                      <a16:creationId xmlns:a16="http://schemas.microsoft.com/office/drawing/2014/main" id="{5FDB3304-1C79-C1E0-BE32-6B1C7A651FBD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044;p59">
                  <a:extLst>
                    <a:ext uri="{FF2B5EF4-FFF2-40B4-BE49-F238E27FC236}">
                      <a16:creationId xmlns:a16="http://schemas.microsoft.com/office/drawing/2014/main" id="{E5C68D42-F31C-400B-0083-AFCDEF20C5A3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045;p59">
                  <a:extLst>
                    <a:ext uri="{FF2B5EF4-FFF2-40B4-BE49-F238E27FC236}">
                      <a16:creationId xmlns:a16="http://schemas.microsoft.com/office/drawing/2014/main" id="{5B195CBB-DB8F-9A49-461A-8ED80481B6F4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046;p59">
                  <a:extLst>
                    <a:ext uri="{FF2B5EF4-FFF2-40B4-BE49-F238E27FC236}">
                      <a16:creationId xmlns:a16="http://schemas.microsoft.com/office/drawing/2014/main" id="{E97B5CB2-8C45-4A92-907D-4D063D4F5BF9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047;p59">
                  <a:extLst>
                    <a:ext uri="{FF2B5EF4-FFF2-40B4-BE49-F238E27FC236}">
                      <a16:creationId xmlns:a16="http://schemas.microsoft.com/office/drawing/2014/main" id="{E305EC51-78A4-4A1F-A1DF-4E86F1EC377B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048;p59">
                  <a:extLst>
                    <a:ext uri="{FF2B5EF4-FFF2-40B4-BE49-F238E27FC236}">
                      <a16:creationId xmlns:a16="http://schemas.microsoft.com/office/drawing/2014/main" id="{390ACF63-1BD3-B272-2D6A-69D05BF97AE4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049;p59">
                  <a:extLst>
                    <a:ext uri="{FF2B5EF4-FFF2-40B4-BE49-F238E27FC236}">
                      <a16:creationId xmlns:a16="http://schemas.microsoft.com/office/drawing/2014/main" id="{AF50F5A4-AC24-95A9-C2DB-96D1CE26DF33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050;p59">
                  <a:extLst>
                    <a:ext uri="{FF2B5EF4-FFF2-40B4-BE49-F238E27FC236}">
                      <a16:creationId xmlns:a16="http://schemas.microsoft.com/office/drawing/2014/main" id="{75F2E664-80F7-F16A-EAE9-42F1C5F14453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051;p59">
                  <a:extLst>
                    <a:ext uri="{FF2B5EF4-FFF2-40B4-BE49-F238E27FC236}">
                      <a16:creationId xmlns:a16="http://schemas.microsoft.com/office/drawing/2014/main" id="{336324C9-F4FD-7269-96E4-77C1EA7244FA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052;p59">
                  <a:extLst>
                    <a:ext uri="{FF2B5EF4-FFF2-40B4-BE49-F238E27FC236}">
                      <a16:creationId xmlns:a16="http://schemas.microsoft.com/office/drawing/2014/main" id="{7097C27B-64B7-25B2-DA75-7D19A4576C09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053;p59">
                  <a:extLst>
                    <a:ext uri="{FF2B5EF4-FFF2-40B4-BE49-F238E27FC236}">
                      <a16:creationId xmlns:a16="http://schemas.microsoft.com/office/drawing/2014/main" id="{5A109BFA-0545-FE6C-289D-F73F5ACE3BD7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054;p59">
                  <a:extLst>
                    <a:ext uri="{FF2B5EF4-FFF2-40B4-BE49-F238E27FC236}">
                      <a16:creationId xmlns:a16="http://schemas.microsoft.com/office/drawing/2014/main" id="{63E0CEC9-3AE5-42DA-7E66-1A557E8E7D6F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055;p59">
                  <a:extLst>
                    <a:ext uri="{FF2B5EF4-FFF2-40B4-BE49-F238E27FC236}">
                      <a16:creationId xmlns:a16="http://schemas.microsoft.com/office/drawing/2014/main" id="{748F5E52-E89C-4C1A-1C5C-40F526549C19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5056;p59">
                  <a:extLst>
                    <a:ext uri="{FF2B5EF4-FFF2-40B4-BE49-F238E27FC236}">
                      <a16:creationId xmlns:a16="http://schemas.microsoft.com/office/drawing/2014/main" id="{4BD5988F-98B8-CFF0-7C6A-DEEBCE35E12A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5057;p59">
                  <a:extLst>
                    <a:ext uri="{FF2B5EF4-FFF2-40B4-BE49-F238E27FC236}">
                      <a16:creationId xmlns:a16="http://schemas.microsoft.com/office/drawing/2014/main" id="{EBA8CD59-794B-7D72-61E4-F28227BAC932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5058;p59">
                  <a:extLst>
                    <a:ext uri="{FF2B5EF4-FFF2-40B4-BE49-F238E27FC236}">
                      <a16:creationId xmlns:a16="http://schemas.microsoft.com/office/drawing/2014/main" id="{140A3605-A512-6E5A-64CB-E0BA91133837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5059;p59">
                  <a:extLst>
                    <a:ext uri="{FF2B5EF4-FFF2-40B4-BE49-F238E27FC236}">
                      <a16:creationId xmlns:a16="http://schemas.microsoft.com/office/drawing/2014/main" id="{8ABA20C8-0637-877D-34FD-092AC89B94E8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060;p59">
                  <a:extLst>
                    <a:ext uri="{FF2B5EF4-FFF2-40B4-BE49-F238E27FC236}">
                      <a16:creationId xmlns:a16="http://schemas.microsoft.com/office/drawing/2014/main" id="{6CFB9475-D256-779A-6755-C5256018AC1D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061;p59">
                  <a:extLst>
                    <a:ext uri="{FF2B5EF4-FFF2-40B4-BE49-F238E27FC236}">
                      <a16:creationId xmlns:a16="http://schemas.microsoft.com/office/drawing/2014/main" id="{2AD8F910-F7DD-B42E-E212-21D7981E62BB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062;p59">
                  <a:extLst>
                    <a:ext uri="{FF2B5EF4-FFF2-40B4-BE49-F238E27FC236}">
                      <a16:creationId xmlns:a16="http://schemas.microsoft.com/office/drawing/2014/main" id="{AAC6682F-D329-3F0A-18E5-FC9342B67F06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5063;p59">
                  <a:extLst>
                    <a:ext uri="{FF2B5EF4-FFF2-40B4-BE49-F238E27FC236}">
                      <a16:creationId xmlns:a16="http://schemas.microsoft.com/office/drawing/2014/main" id="{EF894C84-1E6E-B94F-48E5-C69678938792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064;p59">
                  <a:extLst>
                    <a:ext uri="{FF2B5EF4-FFF2-40B4-BE49-F238E27FC236}">
                      <a16:creationId xmlns:a16="http://schemas.microsoft.com/office/drawing/2014/main" id="{8420E78D-0C1F-EEF0-DD92-E10B07ACACF2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065;p59">
                  <a:extLst>
                    <a:ext uri="{FF2B5EF4-FFF2-40B4-BE49-F238E27FC236}">
                      <a16:creationId xmlns:a16="http://schemas.microsoft.com/office/drawing/2014/main" id="{B11D559D-0B2F-B943-286F-2760A036F415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066;p59">
                  <a:extLst>
                    <a:ext uri="{FF2B5EF4-FFF2-40B4-BE49-F238E27FC236}">
                      <a16:creationId xmlns:a16="http://schemas.microsoft.com/office/drawing/2014/main" id="{DBC485CC-495D-1B00-2180-0E7CE5BD69B0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067;p59">
                  <a:extLst>
                    <a:ext uri="{FF2B5EF4-FFF2-40B4-BE49-F238E27FC236}">
                      <a16:creationId xmlns:a16="http://schemas.microsoft.com/office/drawing/2014/main" id="{CD4C1634-2F7E-0B30-85E8-B9F023692F64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068;p59">
                  <a:extLst>
                    <a:ext uri="{FF2B5EF4-FFF2-40B4-BE49-F238E27FC236}">
                      <a16:creationId xmlns:a16="http://schemas.microsoft.com/office/drawing/2014/main" id="{C57981EF-2E24-D6B1-086B-E094AE5251E5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069;p59">
                  <a:extLst>
                    <a:ext uri="{FF2B5EF4-FFF2-40B4-BE49-F238E27FC236}">
                      <a16:creationId xmlns:a16="http://schemas.microsoft.com/office/drawing/2014/main" id="{4993F75D-73C9-962C-BF8B-E07ACA424C5A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5070;p59">
                  <a:extLst>
                    <a:ext uri="{FF2B5EF4-FFF2-40B4-BE49-F238E27FC236}">
                      <a16:creationId xmlns:a16="http://schemas.microsoft.com/office/drawing/2014/main" id="{A7D92EBF-E12A-0FD7-3B30-7B18FB71457D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5071;p59">
                  <a:extLst>
                    <a:ext uri="{FF2B5EF4-FFF2-40B4-BE49-F238E27FC236}">
                      <a16:creationId xmlns:a16="http://schemas.microsoft.com/office/drawing/2014/main" id="{09DEDC32-B970-0663-429B-526195E099BE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5072;p59">
                  <a:extLst>
                    <a:ext uri="{FF2B5EF4-FFF2-40B4-BE49-F238E27FC236}">
                      <a16:creationId xmlns:a16="http://schemas.microsoft.com/office/drawing/2014/main" id="{F298F50B-5D42-CF59-2F8B-C4560726B5C4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5073;p59">
                  <a:extLst>
                    <a:ext uri="{FF2B5EF4-FFF2-40B4-BE49-F238E27FC236}">
                      <a16:creationId xmlns:a16="http://schemas.microsoft.com/office/drawing/2014/main" id="{CFAFF088-5809-A439-1188-B540D674D0B5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5074;p59">
                  <a:extLst>
                    <a:ext uri="{FF2B5EF4-FFF2-40B4-BE49-F238E27FC236}">
                      <a16:creationId xmlns:a16="http://schemas.microsoft.com/office/drawing/2014/main" id="{2607FDBE-0B48-4B88-F3B0-C6A33480746F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5075;p59">
                  <a:extLst>
                    <a:ext uri="{FF2B5EF4-FFF2-40B4-BE49-F238E27FC236}">
                      <a16:creationId xmlns:a16="http://schemas.microsoft.com/office/drawing/2014/main" id="{09ECAC3F-C8E9-8D7A-79B2-093B972E53D7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5076;p59">
                  <a:extLst>
                    <a:ext uri="{FF2B5EF4-FFF2-40B4-BE49-F238E27FC236}">
                      <a16:creationId xmlns:a16="http://schemas.microsoft.com/office/drawing/2014/main" id="{DE3E0754-2EA8-27FC-4C60-21781789FF16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5077;p59">
                  <a:extLst>
                    <a:ext uri="{FF2B5EF4-FFF2-40B4-BE49-F238E27FC236}">
                      <a16:creationId xmlns:a16="http://schemas.microsoft.com/office/drawing/2014/main" id="{39FC67C7-179E-64DC-B193-29D97A25A5AB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5078;p59">
                  <a:extLst>
                    <a:ext uri="{FF2B5EF4-FFF2-40B4-BE49-F238E27FC236}">
                      <a16:creationId xmlns:a16="http://schemas.microsoft.com/office/drawing/2014/main" id="{A4912A96-F67F-4607-F2C8-BB2A7A37EF59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5079;p59">
                  <a:extLst>
                    <a:ext uri="{FF2B5EF4-FFF2-40B4-BE49-F238E27FC236}">
                      <a16:creationId xmlns:a16="http://schemas.microsoft.com/office/drawing/2014/main" id="{014AF1D6-7AB9-A59A-591C-98D1449A5447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5080;p59">
                  <a:extLst>
                    <a:ext uri="{FF2B5EF4-FFF2-40B4-BE49-F238E27FC236}">
                      <a16:creationId xmlns:a16="http://schemas.microsoft.com/office/drawing/2014/main" id="{47EE53EB-A7F0-24F7-D173-1ABC1253F6B7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5081;p59">
                  <a:extLst>
                    <a:ext uri="{FF2B5EF4-FFF2-40B4-BE49-F238E27FC236}">
                      <a16:creationId xmlns:a16="http://schemas.microsoft.com/office/drawing/2014/main" id="{F503BA89-0F92-9616-B522-9D6174376F3E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5082;p59">
                  <a:extLst>
                    <a:ext uri="{FF2B5EF4-FFF2-40B4-BE49-F238E27FC236}">
                      <a16:creationId xmlns:a16="http://schemas.microsoft.com/office/drawing/2014/main" id="{BBCCAA2B-AD64-141A-5F50-EAFB553DFADC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5083;p59">
                  <a:extLst>
                    <a:ext uri="{FF2B5EF4-FFF2-40B4-BE49-F238E27FC236}">
                      <a16:creationId xmlns:a16="http://schemas.microsoft.com/office/drawing/2014/main" id="{6D365080-3494-7D85-DF34-80565F9762C5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5084;p59">
                  <a:extLst>
                    <a:ext uri="{FF2B5EF4-FFF2-40B4-BE49-F238E27FC236}">
                      <a16:creationId xmlns:a16="http://schemas.microsoft.com/office/drawing/2014/main" id="{6EF96584-0591-AE6A-D91B-A8111B2668E7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5085;p59">
                  <a:extLst>
                    <a:ext uri="{FF2B5EF4-FFF2-40B4-BE49-F238E27FC236}">
                      <a16:creationId xmlns:a16="http://schemas.microsoft.com/office/drawing/2014/main" id="{C1EAA065-A161-DAFB-022D-3D20335BD209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5086;p59">
                  <a:extLst>
                    <a:ext uri="{FF2B5EF4-FFF2-40B4-BE49-F238E27FC236}">
                      <a16:creationId xmlns:a16="http://schemas.microsoft.com/office/drawing/2014/main" id="{37A25A08-18E8-C71A-EEC1-813D72D1D197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5087;p59">
                  <a:extLst>
                    <a:ext uri="{FF2B5EF4-FFF2-40B4-BE49-F238E27FC236}">
                      <a16:creationId xmlns:a16="http://schemas.microsoft.com/office/drawing/2014/main" id="{3E0211BA-5430-34B8-B3F7-6C36904046ED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5088;p59">
                  <a:extLst>
                    <a:ext uri="{FF2B5EF4-FFF2-40B4-BE49-F238E27FC236}">
                      <a16:creationId xmlns:a16="http://schemas.microsoft.com/office/drawing/2014/main" id="{40B218B6-226F-6419-02DB-52080B12A4D9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5089;p59">
                  <a:extLst>
                    <a:ext uri="{FF2B5EF4-FFF2-40B4-BE49-F238E27FC236}">
                      <a16:creationId xmlns:a16="http://schemas.microsoft.com/office/drawing/2014/main" id="{0A5904BA-14BC-D1E3-9C78-F1F2A98CE12A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5090;p59">
                  <a:extLst>
                    <a:ext uri="{FF2B5EF4-FFF2-40B4-BE49-F238E27FC236}">
                      <a16:creationId xmlns:a16="http://schemas.microsoft.com/office/drawing/2014/main" id="{DF5BAC1A-DEE8-6F2C-9A0B-C2D146EBF3BE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5091;p59">
                  <a:extLst>
                    <a:ext uri="{FF2B5EF4-FFF2-40B4-BE49-F238E27FC236}">
                      <a16:creationId xmlns:a16="http://schemas.microsoft.com/office/drawing/2014/main" id="{18314694-489C-0356-29CC-E41CFE24B01F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5092;p59">
                  <a:extLst>
                    <a:ext uri="{FF2B5EF4-FFF2-40B4-BE49-F238E27FC236}">
                      <a16:creationId xmlns:a16="http://schemas.microsoft.com/office/drawing/2014/main" id="{04441EF8-FD71-FB60-1D26-7C11A2CB2E37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5093;p59">
                  <a:extLst>
                    <a:ext uri="{FF2B5EF4-FFF2-40B4-BE49-F238E27FC236}">
                      <a16:creationId xmlns:a16="http://schemas.microsoft.com/office/drawing/2014/main" id="{D2847892-CB88-BE63-5292-00858E2E1989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5094;p59">
                  <a:extLst>
                    <a:ext uri="{FF2B5EF4-FFF2-40B4-BE49-F238E27FC236}">
                      <a16:creationId xmlns:a16="http://schemas.microsoft.com/office/drawing/2014/main" id="{4A10AE45-BCA1-CCD1-F0E5-8E9F6B05D3BD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5095;p59">
                  <a:extLst>
                    <a:ext uri="{FF2B5EF4-FFF2-40B4-BE49-F238E27FC236}">
                      <a16:creationId xmlns:a16="http://schemas.microsoft.com/office/drawing/2014/main" id="{EB6DE7A1-59D0-54FD-646D-209BDECE760E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5096;p59">
                  <a:extLst>
                    <a:ext uri="{FF2B5EF4-FFF2-40B4-BE49-F238E27FC236}">
                      <a16:creationId xmlns:a16="http://schemas.microsoft.com/office/drawing/2014/main" id="{834DDBAC-948D-23B3-F67A-4A270E9A6488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5097;p59">
                  <a:extLst>
                    <a:ext uri="{FF2B5EF4-FFF2-40B4-BE49-F238E27FC236}">
                      <a16:creationId xmlns:a16="http://schemas.microsoft.com/office/drawing/2014/main" id="{1411D6D8-C7F3-D4B3-DD58-DB174B699BAB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5098;p59">
                  <a:extLst>
                    <a:ext uri="{FF2B5EF4-FFF2-40B4-BE49-F238E27FC236}">
                      <a16:creationId xmlns:a16="http://schemas.microsoft.com/office/drawing/2014/main" id="{AC47A27C-C2DE-203F-1BCE-A9389FE337D2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5099;p59">
                  <a:extLst>
                    <a:ext uri="{FF2B5EF4-FFF2-40B4-BE49-F238E27FC236}">
                      <a16:creationId xmlns:a16="http://schemas.microsoft.com/office/drawing/2014/main" id="{46A7253E-8547-ACE8-0A05-792D35905DB3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5100;p59">
                  <a:extLst>
                    <a:ext uri="{FF2B5EF4-FFF2-40B4-BE49-F238E27FC236}">
                      <a16:creationId xmlns:a16="http://schemas.microsoft.com/office/drawing/2014/main" id="{58ECB2B4-606A-C8BD-1080-C721CAF5B7DB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5101;p59">
                  <a:extLst>
                    <a:ext uri="{FF2B5EF4-FFF2-40B4-BE49-F238E27FC236}">
                      <a16:creationId xmlns:a16="http://schemas.microsoft.com/office/drawing/2014/main" id="{08602765-493F-4A26-2812-DB36BC04A9D4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5102;p59">
                  <a:extLst>
                    <a:ext uri="{FF2B5EF4-FFF2-40B4-BE49-F238E27FC236}">
                      <a16:creationId xmlns:a16="http://schemas.microsoft.com/office/drawing/2014/main" id="{D6FD3326-642D-B5A2-D71D-44100C564783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5103;p59">
                  <a:extLst>
                    <a:ext uri="{FF2B5EF4-FFF2-40B4-BE49-F238E27FC236}">
                      <a16:creationId xmlns:a16="http://schemas.microsoft.com/office/drawing/2014/main" id="{F2CC5DF4-45DD-1384-34FC-382D42F2BC1C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5104;p59">
                  <a:extLst>
                    <a:ext uri="{FF2B5EF4-FFF2-40B4-BE49-F238E27FC236}">
                      <a16:creationId xmlns:a16="http://schemas.microsoft.com/office/drawing/2014/main" id="{F9743460-E07A-29F2-738B-834A4D8C23BD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5105;p59">
                  <a:extLst>
                    <a:ext uri="{FF2B5EF4-FFF2-40B4-BE49-F238E27FC236}">
                      <a16:creationId xmlns:a16="http://schemas.microsoft.com/office/drawing/2014/main" id="{A368E4FF-C4F2-E587-4BA2-AFC79CD9B2B0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5106;p59">
                  <a:extLst>
                    <a:ext uri="{FF2B5EF4-FFF2-40B4-BE49-F238E27FC236}">
                      <a16:creationId xmlns:a16="http://schemas.microsoft.com/office/drawing/2014/main" id="{DE063C56-803B-1AFE-1354-B70F0C98FAAE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5107;p59">
                  <a:extLst>
                    <a:ext uri="{FF2B5EF4-FFF2-40B4-BE49-F238E27FC236}">
                      <a16:creationId xmlns:a16="http://schemas.microsoft.com/office/drawing/2014/main" id="{BB0E0037-C9B8-CF9D-CEFD-AF6702FC3D6E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5108;p59">
                  <a:extLst>
                    <a:ext uri="{FF2B5EF4-FFF2-40B4-BE49-F238E27FC236}">
                      <a16:creationId xmlns:a16="http://schemas.microsoft.com/office/drawing/2014/main" id="{671D3C3B-593A-6CA7-0D35-6E6A299B0C62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5109;p59">
                  <a:extLst>
                    <a:ext uri="{FF2B5EF4-FFF2-40B4-BE49-F238E27FC236}">
                      <a16:creationId xmlns:a16="http://schemas.microsoft.com/office/drawing/2014/main" id="{E44B84A1-AAFE-1646-8F6C-26BB5DF12B5C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5110;p59">
                  <a:extLst>
                    <a:ext uri="{FF2B5EF4-FFF2-40B4-BE49-F238E27FC236}">
                      <a16:creationId xmlns:a16="http://schemas.microsoft.com/office/drawing/2014/main" id="{F5C32D07-876A-46CE-AC86-EAC3E651873C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5111;p59">
                  <a:extLst>
                    <a:ext uri="{FF2B5EF4-FFF2-40B4-BE49-F238E27FC236}">
                      <a16:creationId xmlns:a16="http://schemas.microsoft.com/office/drawing/2014/main" id="{5E799593-D0DF-362C-B392-E3575AA0383C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5112;p59">
                  <a:extLst>
                    <a:ext uri="{FF2B5EF4-FFF2-40B4-BE49-F238E27FC236}">
                      <a16:creationId xmlns:a16="http://schemas.microsoft.com/office/drawing/2014/main" id="{E53B82A2-8897-31B1-9ADE-C9852576E56D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5113;p59">
                  <a:extLst>
                    <a:ext uri="{FF2B5EF4-FFF2-40B4-BE49-F238E27FC236}">
                      <a16:creationId xmlns:a16="http://schemas.microsoft.com/office/drawing/2014/main" id="{05A79492-65BD-1F85-68F8-589C5778AE6A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5114;p59">
                  <a:extLst>
                    <a:ext uri="{FF2B5EF4-FFF2-40B4-BE49-F238E27FC236}">
                      <a16:creationId xmlns:a16="http://schemas.microsoft.com/office/drawing/2014/main" id="{0D2A0294-2E51-728E-2222-134E9F07B21E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5115;p59">
                  <a:extLst>
                    <a:ext uri="{FF2B5EF4-FFF2-40B4-BE49-F238E27FC236}">
                      <a16:creationId xmlns:a16="http://schemas.microsoft.com/office/drawing/2014/main" id="{DDE2FF5D-4815-B866-E3E9-4BCF834198FF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5116;p59">
                  <a:extLst>
                    <a:ext uri="{FF2B5EF4-FFF2-40B4-BE49-F238E27FC236}">
                      <a16:creationId xmlns:a16="http://schemas.microsoft.com/office/drawing/2014/main" id="{A1AE4773-5835-F021-1145-2991B7A73F8E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5117;p59">
                  <a:extLst>
                    <a:ext uri="{FF2B5EF4-FFF2-40B4-BE49-F238E27FC236}">
                      <a16:creationId xmlns:a16="http://schemas.microsoft.com/office/drawing/2014/main" id="{461CBE43-6AD0-6345-13A0-4FEF45A875EA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5118;p59">
                  <a:extLst>
                    <a:ext uri="{FF2B5EF4-FFF2-40B4-BE49-F238E27FC236}">
                      <a16:creationId xmlns:a16="http://schemas.microsoft.com/office/drawing/2014/main" id="{29B9056E-7A78-2F8B-820D-D75CB296EB63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5119;p59">
                  <a:extLst>
                    <a:ext uri="{FF2B5EF4-FFF2-40B4-BE49-F238E27FC236}">
                      <a16:creationId xmlns:a16="http://schemas.microsoft.com/office/drawing/2014/main" id="{57C52F08-ED7F-0355-1875-281EF90591E9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5120;p59">
                  <a:extLst>
                    <a:ext uri="{FF2B5EF4-FFF2-40B4-BE49-F238E27FC236}">
                      <a16:creationId xmlns:a16="http://schemas.microsoft.com/office/drawing/2014/main" id="{12FC8553-9853-7ACE-6EE6-D1AE97F344E5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5121;p59">
                  <a:extLst>
                    <a:ext uri="{FF2B5EF4-FFF2-40B4-BE49-F238E27FC236}">
                      <a16:creationId xmlns:a16="http://schemas.microsoft.com/office/drawing/2014/main" id="{F55D5F84-1B53-31F1-667D-D196B58B82CD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5122;p59">
                  <a:extLst>
                    <a:ext uri="{FF2B5EF4-FFF2-40B4-BE49-F238E27FC236}">
                      <a16:creationId xmlns:a16="http://schemas.microsoft.com/office/drawing/2014/main" id="{E09C715D-B73D-F0C0-9815-4D90A902A969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5123;p59">
                  <a:extLst>
                    <a:ext uri="{FF2B5EF4-FFF2-40B4-BE49-F238E27FC236}">
                      <a16:creationId xmlns:a16="http://schemas.microsoft.com/office/drawing/2014/main" id="{69E29733-1381-2F3B-CF5E-C50D8B6AEF5D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5124;p59">
                  <a:extLst>
                    <a:ext uri="{FF2B5EF4-FFF2-40B4-BE49-F238E27FC236}">
                      <a16:creationId xmlns:a16="http://schemas.microsoft.com/office/drawing/2014/main" id="{4097CB5A-A99E-7C11-76EC-D42ECA4DBFBB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5125;p59">
                  <a:extLst>
                    <a:ext uri="{FF2B5EF4-FFF2-40B4-BE49-F238E27FC236}">
                      <a16:creationId xmlns:a16="http://schemas.microsoft.com/office/drawing/2014/main" id="{85D8C0B5-200B-D1B7-C173-56FDF65A47C6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5126;p59">
                  <a:extLst>
                    <a:ext uri="{FF2B5EF4-FFF2-40B4-BE49-F238E27FC236}">
                      <a16:creationId xmlns:a16="http://schemas.microsoft.com/office/drawing/2014/main" id="{4B167AE3-6641-3097-E1D7-E45A0B7C73A0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5127;p59">
                  <a:extLst>
                    <a:ext uri="{FF2B5EF4-FFF2-40B4-BE49-F238E27FC236}">
                      <a16:creationId xmlns:a16="http://schemas.microsoft.com/office/drawing/2014/main" id="{7F0659B0-207B-71A3-FCC1-806B22811A48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5128;p59">
                  <a:extLst>
                    <a:ext uri="{FF2B5EF4-FFF2-40B4-BE49-F238E27FC236}">
                      <a16:creationId xmlns:a16="http://schemas.microsoft.com/office/drawing/2014/main" id="{BDB5AFFB-EB24-B10C-DCFB-A01780899BDB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5129;p59">
                  <a:extLst>
                    <a:ext uri="{FF2B5EF4-FFF2-40B4-BE49-F238E27FC236}">
                      <a16:creationId xmlns:a16="http://schemas.microsoft.com/office/drawing/2014/main" id="{6CA93298-E911-9361-4086-5E93390E2C7E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5130;p59">
                  <a:extLst>
                    <a:ext uri="{FF2B5EF4-FFF2-40B4-BE49-F238E27FC236}">
                      <a16:creationId xmlns:a16="http://schemas.microsoft.com/office/drawing/2014/main" id="{4BDDE3F0-8FD2-BE11-C938-FDD3CF354CF3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5131;p59">
                  <a:extLst>
                    <a:ext uri="{FF2B5EF4-FFF2-40B4-BE49-F238E27FC236}">
                      <a16:creationId xmlns:a16="http://schemas.microsoft.com/office/drawing/2014/main" id="{0529B8E3-ADDB-23DD-78EC-E9976F57DF69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5132;p59">
                  <a:extLst>
                    <a:ext uri="{FF2B5EF4-FFF2-40B4-BE49-F238E27FC236}">
                      <a16:creationId xmlns:a16="http://schemas.microsoft.com/office/drawing/2014/main" id="{90D11383-5EEB-1BA3-66E1-0A7A6048963A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5133;p59">
                  <a:extLst>
                    <a:ext uri="{FF2B5EF4-FFF2-40B4-BE49-F238E27FC236}">
                      <a16:creationId xmlns:a16="http://schemas.microsoft.com/office/drawing/2014/main" id="{663D0D83-BE15-8C13-7FF3-1533A4771FF6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5134;p59">
                  <a:extLst>
                    <a:ext uri="{FF2B5EF4-FFF2-40B4-BE49-F238E27FC236}">
                      <a16:creationId xmlns:a16="http://schemas.microsoft.com/office/drawing/2014/main" id="{FF818D42-EE83-6496-BF45-6A0E3819C04C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5135;p59">
                  <a:extLst>
                    <a:ext uri="{FF2B5EF4-FFF2-40B4-BE49-F238E27FC236}">
                      <a16:creationId xmlns:a16="http://schemas.microsoft.com/office/drawing/2014/main" id="{D2A57596-1F64-E889-4248-0A03D75A886C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5136;p59">
                  <a:extLst>
                    <a:ext uri="{FF2B5EF4-FFF2-40B4-BE49-F238E27FC236}">
                      <a16:creationId xmlns:a16="http://schemas.microsoft.com/office/drawing/2014/main" id="{1C35EF1A-2987-6CFC-A297-1192AA8A5122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5137;p59">
                  <a:extLst>
                    <a:ext uri="{FF2B5EF4-FFF2-40B4-BE49-F238E27FC236}">
                      <a16:creationId xmlns:a16="http://schemas.microsoft.com/office/drawing/2014/main" id="{E45ABCD5-BDD4-DFCF-87E3-0EED1067A1DB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5138;p59">
                  <a:extLst>
                    <a:ext uri="{FF2B5EF4-FFF2-40B4-BE49-F238E27FC236}">
                      <a16:creationId xmlns:a16="http://schemas.microsoft.com/office/drawing/2014/main" id="{96169418-7959-5E96-44CF-F93272EE7ABA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Google Shape;1721;p37"/>
          <p:cNvGrpSpPr/>
          <p:nvPr/>
        </p:nvGrpSpPr>
        <p:grpSpPr>
          <a:xfrm>
            <a:off x="19830" y="1227440"/>
            <a:ext cx="1898905" cy="1955749"/>
            <a:chOff x="590603" y="934239"/>
            <a:chExt cx="1898905" cy="1955749"/>
          </a:xfrm>
        </p:grpSpPr>
        <p:grpSp>
          <p:nvGrpSpPr>
            <p:cNvPr id="1722" name="Google Shape;1722;p37"/>
            <p:cNvGrpSpPr/>
            <p:nvPr/>
          </p:nvGrpSpPr>
          <p:grpSpPr>
            <a:xfrm rot="2411840">
              <a:off x="964975" y="1204084"/>
              <a:ext cx="1188260" cy="1476834"/>
              <a:chOff x="461598" y="3238332"/>
              <a:chExt cx="1188300" cy="1476885"/>
            </a:xfrm>
          </p:grpSpPr>
          <p:sp>
            <p:nvSpPr>
              <p:cNvPr id="1723" name="Google Shape;1723;p37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7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7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7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7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7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7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7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7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7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7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7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7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7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7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7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7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7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7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7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7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7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7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7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7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7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7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7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7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7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7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7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0" name="Google Shape;1770;p37"/>
            <p:cNvGrpSpPr/>
            <p:nvPr/>
          </p:nvGrpSpPr>
          <p:grpSpPr>
            <a:xfrm rot="2411840">
              <a:off x="926875" y="1143309"/>
              <a:ext cx="1188260" cy="1476834"/>
              <a:chOff x="461598" y="3238332"/>
              <a:chExt cx="1188300" cy="1476885"/>
            </a:xfrm>
          </p:grpSpPr>
          <p:sp>
            <p:nvSpPr>
              <p:cNvPr id="1771" name="Google Shape;1771;p37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7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7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8" name="Google Shape;1818;p37"/>
          <p:cNvSpPr/>
          <p:nvPr/>
        </p:nvSpPr>
        <p:spPr>
          <a:xfrm flipH="1">
            <a:off x="7929575" y="3997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7"/>
          <p:cNvSpPr/>
          <p:nvPr/>
        </p:nvSpPr>
        <p:spPr>
          <a:xfrm rot="-1799699">
            <a:off x="4885818" y="-133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0" name="Google Shape;1820;p37"/>
          <p:cNvSpPr/>
          <p:nvPr/>
        </p:nvSpPr>
        <p:spPr>
          <a:xfrm>
            <a:off x="6873950" y="1484462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7"/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7887349" y="4094444"/>
            <a:ext cx="691262" cy="522290"/>
            <a:chOff x="7887349" y="4094444"/>
            <a:chExt cx="691262" cy="522290"/>
          </a:xfrm>
        </p:grpSpPr>
        <p:grpSp>
          <p:nvGrpSpPr>
            <p:cNvPr id="1823" name="Google Shape;1823;p37"/>
            <p:cNvGrpSpPr/>
            <p:nvPr/>
          </p:nvGrpSpPr>
          <p:grpSpPr>
            <a:xfrm rot="5400000">
              <a:off x="8011532" y="4049656"/>
              <a:ext cx="479274" cy="654882"/>
              <a:chOff x="8007387" y="97712"/>
              <a:chExt cx="370984" cy="506914"/>
            </a:xfrm>
          </p:grpSpPr>
          <p:sp>
            <p:nvSpPr>
              <p:cNvPr id="1824" name="Google Shape;1824;p37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8" name="Google Shape;1838;p37"/>
            <p:cNvGrpSpPr/>
            <p:nvPr/>
          </p:nvGrpSpPr>
          <p:grpSpPr>
            <a:xfrm rot="5400000">
              <a:off x="7975153" y="4006640"/>
              <a:ext cx="479274" cy="654882"/>
              <a:chOff x="8007387" y="97712"/>
              <a:chExt cx="370984" cy="506914"/>
            </a:xfrm>
          </p:grpSpPr>
          <p:sp>
            <p:nvSpPr>
              <p:cNvPr id="1839" name="Google Shape;1839;p37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7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7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7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37"/>
          <p:cNvGrpSpPr/>
          <p:nvPr/>
        </p:nvGrpSpPr>
        <p:grpSpPr>
          <a:xfrm>
            <a:off x="283949" y="3229148"/>
            <a:ext cx="901661" cy="908297"/>
            <a:chOff x="283949" y="3229148"/>
            <a:chExt cx="901661" cy="908297"/>
          </a:xfrm>
        </p:grpSpPr>
        <p:grpSp>
          <p:nvGrpSpPr>
            <p:cNvPr id="1854" name="Google Shape;1854;p37"/>
            <p:cNvGrpSpPr/>
            <p:nvPr/>
          </p:nvGrpSpPr>
          <p:grpSpPr>
            <a:xfrm rot="8100000">
              <a:off x="546510" y="3299418"/>
              <a:ext cx="412918" cy="810774"/>
              <a:chOff x="881239" y="654698"/>
              <a:chExt cx="412922" cy="810782"/>
            </a:xfrm>
          </p:grpSpPr>
          <p:sp>
            <p:nvSpPr>
              <p:cNvPr id="1855" name="Google Shape;1855;p37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7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7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5" name="Google Shape;1865;p37"/>
            <p:cNvGrpSpPr/>
            <p:nvPr/>
          </p:nvGrpSpPr>
          <p:grpSpPr>
            <a:xfrm rot="8100000">
              <a:off x="510130" y="3256402"/>
              <a:ext cx="412918" cy="810774"/>
              <a:chOff x="881239" y="654698"/>
              <a:chExt cx="412922" cy="810782"/>
            </a:xfrm>
          </p:grpSpPr>
          <p:sp>
            <p:nvSpPr>
              <p:cNvPr id="1866" name="Google Shape;1866;p37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7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7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7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7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6" name="Google Shape;1876;p37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37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37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37"/>
          <p:cNvSpPr/>
          <p:nvPr/>
        </p:nvSpPr>
        <p:spPr>
          <a:xfrm>
            <a:off x="2675950" y="47516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37"/>
          <p:cNvSpPr/>
          <p:nvPr/>
        </p:nvSpPr>
        <p:spPr>
          <a:xfrm>
            <a:off x="6987725" y="461727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7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7"/>
          <p:cNvSpPr/>
          <p:nvPr/>
        </p:nvSpPr>
        <p:spPr>
          <a:xfrm>
            <a:off x="2902075" y="1783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37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7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5" name="Google Shape;1885;p37"/>
          <p:cNvGrpSpPr/>
          <p:nvPr/>
        </p:nvGrpSpPr>
        <p:grpSpPr>
          <a:xfrm>
            <a:off x="4504379" y="4416040"/>
            <a:ext cx="510583" cy="497220"/>
            <a:chOff x="4504379" y="4416040"/>
            <a:chExt cx="510583" cy="497220"/>
          </a:xfrm>
        </p:grpSpPr>
        <p:grpSp>
          <p:nvGrpSpPr>
            <p:cNvPr id="1886" name="Google Shape;1886;p37"/>
            <p:cNvGrpSpPr/>
            <p:nvPr/>
          </p:nvGrpSpPr>
          <p:grpSpPr>
            <a:xfrm>
              <a:off x="4538519" y="4444488"/>
              <a:ext cx="476444" cy="468771"/>
              <a:chOff x="5725679" y="3981227"/>
              <a:chExt cx="476444" cy="468771"/>
            </a:xfrm>
          </p:grpSpPr>
          <p:sp>
            <p:nvSpPr>
              <p:cNvPr id="1887" name="Google Shape;1887;p3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6" name="Google Shape;1896;p37"/>
            <p:cNvGrpSpPr/>
            <p:nvPr/>
          </p:nvGrpSpPr>
          <p:grpSpPr>
            <a:xfrm>
              <a:off x="4504379" y="4416040"/>
              <a:ext cx="476444" cy="468771"/>
              <a:chOff x="5725679" y="3981227"/>
              <a:chExt cx="476444" cy="468771"/>
            </a:xfrm>
          </p:grpSpPr>
          <p:sp>
            <p:nvSpPr>
              <p:cNvPr id="1897" name="Google Shape;1897;p3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2A247E83-BDC7-968C-AF9F-E05F79A64204}"/>
              </a:ext>
            </a:extLst>
          </p:cNvPr>
          <p:cNvSpPr/>
          <p:nvPr/>
        </p:nvSpPr>
        <p:spPr>
          <a:xfrm>
            <a:off x="1629777" y="291786"/>
            <a:ext cx="4537537" cy="235584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lập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nào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mất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gian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? </a:t>
            </a:r>
            <a:endParaRPr lang="en-US" sz="2400" dirty="0">
              <a:latin typeface="+mj-lt"/>
            </a:endParaRPr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DF62F3F8-E6F6-CF4C-D711-15A6B48B0163}"/>
              </a:ext>
            </a:extLst>
          </p:cNvPr>
          <p:cNvSpPr/>
          <p:nvPr/>
        </p:nvSpPr>
        <p:spPr>
          <a:xfrm>
            <a:off x="3157538" y="3547017"/>
            <a:ext cx="769740" cy="5868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Hộp Văn bản 201">
            <a:extLst>
              <a:ext uri="{FF2B5EF4-FFF2-40B4-BE49-F238E27FC236}">
                <a16:creationId xmlns:a16="http://schemas.microsoft.com/office/drawing/2014/main" id="{FDB1C173-8E5E-69BA-8243-F1BA13539D2A}"/>
              </a:ext>
            </a:extLst>
          </p:cNvPr>
          <p:cNvSpPr txBox="1"/>
          <p:nvPr/>
        </p:nvSpPr>
        <p:spPr>
          <a:xfrm>
            <a:off x="4033034" y="3637122"/>
            <a:ext cx="347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Dựa vào bảng </a:t>
            </a:r>
            <a:r>
              <a:rPr lang="nl-NL" sz="2400">
                <a:effectLst/>
                <a:latin typeface="+mj-lt"/>
                <a:ea typeface="Calibri" panose="020F0502020204030204" pitchFamily="34" charset="0"/>
              </a:rPr>
              <a:t>nhân 3.</a:t>
            </a:r>
            <a:endParaRPr lang="en-US" sz="2400" dirty="0">
              <a:latin typeface="+mj-lt"/>
            </a:endParaRPr>
          </a:p>
        </p:txBody>
      </p:sp>
      <p:grpSp>
        <p:nvGrpSpPr>
          <p:cNvPr id="203" name="Google Shape;3148;p43">
            <a:extLst>
              <a:ext uri="{FF2B5EF4-FFF2-40B4-BE49-F238E27FC236}">
                <a16:creationId xmlns:a16="http://schemas.microsoft.com/office/drawing/2014/main" id="{25871E0A-C3C0-9907-EEDE-D316CE3CF449}"/>
              </a:ext>
            </a:extLst>
          </p:cNvPr>
          <p:cNvGrpSpPr/>
          <p:nvPr/>
        </p:nvGrpSpPr>
        <p:grpSpPr>
          <a:xfrm>
            <a:off x="2078833" y="4327665"/>
            <a:ext cx="628383" cy="577003"/>
            <a:chOff x="1184225" y="3957686"/>
            <a:chExt cx="628383" cy="577003"/>
          </a:xfrm>
        </p:grpSpPr>
        <p:grpSp>
          <p:nvGrpSpPr>
            <p:cNvPr id="204" name="Google Shape;3149;p43">
              <a:extLst>
                <a:ext uri="{FF2B5EF4-FFF2-40B4-BE49-F238E27FC236}">
                  <a16:creationId xmlns:a16="http://schemas.microsoft.com/office/drawing/2014/main" id="{BB79364C-7C68-C826-6DA3-BB3D58231896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219" name="Google Shape;3150;p43">
                <a:extLst>
                  <a:ext uri="{FF2B5EF4-FFF2-40B4-BE49-F238E27FC236}">
                    <a16:creationId xmlns:a16="http://schemas.microsoft.com/office/drawing/2014/main" id="{89638997-9A58-B1DE-7FEC-E9231911FC9C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151;p43">
                <a:extLst>
                  <a:ext uri="{FF2B5EF4-FFF2-40B4-BE49-F238E27FC236}">
                    <a16:creationId xmlns:a16="http://schemas.microsoft.com/office/drawing/2014/main" id="{828AB1EC-6449-F515-D690-3B854ADA6320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152;p43">
                <a:extLst>
                  <a:ext uri="{FF2B5EF4-FFF2-40B4-BE49-F238E27FC236}">
                    <a16:creationId xmlns:a16="http://schemas.microsoft.com/office/drawing/2014/main" id="{39D87977-988B-6B1F-A902-6B704E09897F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153;p43">
                <a:extLst>
                  <a:ext uri="{FF2B5EF4-FFF2-40B4-BE49-F238E27FC236}">
                    <a16:creationId xmlns:a16="http://schemas.microsoft.com/office/drawing/2014/main" id="{7BDEF438-9127-DC3D-125B-8F6EA3AE9E9A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154;p43">
                <a:extLst>
                  <a:ext uri="{FF2B5EF4-FFF2-40B4-BE49-F238E27FC236}">
                    <a16:creationId xmlns:a16="http://schemas.microsoft.com/office/drawing/2014/main" id="{FB2AC907-0A3C-E7D3-4474-F933E2891C7A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155;p43">
                <a:extLst>
                  <a:ext uri="{FF2B5EF4-FFF2-40B4-BE49-F238E27FC236}">
                    <a16:creationId xmlns:a16="http://schemas.microsoft.com/office/drawing/2014/main" id="{657C9AB8-5934-9839-3BD0-32099A963792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156;p43">
                <a:extLst>
                  <a:ext uri="{FF2B5EF4-FFF2-40B4-BE49-F238E27FC236}">
                    <a16:creationId xmlns:a16="http://schemas.microsoft.com/office/drawing/2014/main" id="{3E92FA7F-7CDE-5BE8-E5B6-19D121FFEE01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157;p43">
                <a:extLst>
                  <a:ext uri="{FF2B5EF4-FFF2-40B4-BE49-F238E27FC236}">
                    <a16:creationId xmlns:a16="http://schemas.microsoft.com/office/drawing/2014/main" id="{ECADDE87-F39C-D259-82FF-05FCFE14D840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158;p43">
                <a:extLst>
                  <a:ext uri="{FF2B5EF4-FFF2-40B4-BE49-F238E27FC236}">
                    <a16:creationId xmlns:a16="http://schemas.microsoft.com/office/drawing/2014/main" id="{CDC517C4-2BCF-B05A-D273-EF524B89F013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159;p43">
                <a:extLst>
                  <a:ext uri="{FF2B5EF4-FFF2-40B4-BE49-F238E27FC236}">
                    <a16:creationId xmlns:a16="http://schemas.microsoft.com/office/drawing/2014/main" id="{B5DDBB4E-7694-EE4E-97B7-6D3DCA1CF3CF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160;p43">
                <a:extLst>
                  <a:ext uri="{FF2B5EF4-FFF2-40B4-BE49-F238E27FC236}">
                    <a16:creationId xmlns:a16="http://schemas.microsoft.com/office/drawing/2014/main" id="{97F50A76-3EF3-857E-6AFE-932F866D954E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3161;p43">
                <a:extLst>
                  <a:ext uri="{FF2B5EF4-FFF2-40B4-BE49-F238E27FC236}">
                    <a16:creationId xmlns:a16="http://schemas.microsoft.com/office/drawing/2014/main" id="{69B3A72F-238F-B0C4-AF81-BB93818FD1BE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162;p43">
                <a:extLst>
                  <a:ext uri="{FF2B5EF4-FFF2-40B4-BE49-F238E27FC236}">
                    <a16:creationId xmlns:a16="http://schemas.microsoft.com/office/drawing/2014/main" id="{D6DB95EB-A5CA-50EF-E743-713D6E7C7E3F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3163;p43">
              <a:extLst>
                <a:ext uri="{FF2B5EF4-FFF2-40B4-BE49-F238E27FC236}">
                  <a16:creationId xmlns:a16="http://schemas.microsoft.com/office/drawing/2014/main" id="{0F4BA136-178E-EA29-5FE8-3B9F1F6AEF80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206" name="Google Shape;3164;p43">
                <a:extLst>
                  <a:ext uri="{FF2B5EF4-FFF2-40B4-BE49-F238E27FC236}">
                    <a16:creationId xmlns:a16="http://schemas.microsoft.com/office/drawing/2014/main" id="{0B9C28A9-F41D-D0A3-35A5-598CCAACE5B4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65;p43">
                <a:extLst>
                  <a:ext uri="{FF2B5EF4-FFF2-40B4-BE49-F238E27FC236}">
                    <a16:creationId xmlns:a16="http://schemas.microsoft.com/office/drawing/2014/main" id="{ECA10C43-096F-8359-2630-FB666E0574F2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166;p43">
                <a:extLst>
                  <a:ext uri="{FF2B5EF4-FFF2-40B4-BE49-F238E27FC236}">
                    <a16:creationId xmlns:a16="http://schemas.microsoft.com/office/drawing/2014/main" id="{483FDC50-DC06-A566-6A41-15B2B87CE0F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167;p43">
                <a:extLst>
                  <a:ext uri="{FF2B5EF4-FFF2-40B4-BE49-F238E27FC236}">
                    <a16:creationId xmlns:a16="http://schemas.microsoft.com/office/drawing/2014/main" id="{032CDE2E-E022-6AE3-1EF0-8D02870E273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168;p43">
                <a:extLst>
                  <a:ext uri="{FF2B5EF4-FFF2-40B4-BE49-F238E27FC236}">
                    <a16:creationId xmlns:a16="http://schemas.microsoft.com/office/drawing/2014/main" id="{4A27263B-F314-675B-E0DB-69E58EF5CF97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169;p43">
                <a:extLst>
                  <a:ext uri="{FF2B5EF4-FFF2-40B4-BE49-F238E27FC236}">
                    <a16:creationId xmlns:a16="http://schemas.microsoft.com/office/drawing/2014/main" id="{544EF13E-3BD3-33D1-BACD-EAC0E7F98A2E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170;p43">
                <a:extLst>
                  <a:ext uri="{FF2B5EF4-FFF2-40B4-BE49-F238E27FC236}">
                    <a16:creationId xmlns:a16="http://schemas.microsoft.com/office/drawing/2014/main" id="{8BB311F8-0DAC-0E06-DF54-78489554BCC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171;p43">
                <a:extLst>
                  <a:ext uri="{FF2B5EF4-FFF2-40B4-BE49-F238E27FC236}">
                    <a16:creationId xmlns:a16="http://schemas.microsoft.com/office/drawing/2014/main" id="{73644E89-F5FE-6A70-5D9A-92141E25E372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172;p43">
                <a:extLst>
                  <a:ext uri="{FF2B5EF4-FFF2-40B4-BE49-F238E27FC236}">
                    <a16:creationId xmlns:a16="http://schemas.microsoft.com/office/drawing/2014/main" id="{20F4EEE4-700D-8D4D-B98F-D554BE82F0EB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173;p43">
                <a:extLst>
                  <a:ext uri="{FF2B5EF4-FFF2-40B4-BE49-F238E27FC236}">
                    <a16:creationId xmlns:a16="http://schemas.microsoft.com/office/drawing/2014/main" id="{119C2B40-8FE1-CBA2-8A53-93B11279B633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174;p43">
                <a:extLst>
                  <a:ext uri="{FF2B5EF4-FFF2-40B4-BE49-F238E27FC236}">
                    <a16:creationId xmlns:a16="http://schemas.microsoft.com/office/drawing/2014/main" id="{0D291086-811B-207E-A4CA-9B984090830E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175;p43">
                <a:extLst>
                  <a:ext uri="{FF2B5EF4-FFF2-40B4-BE49-F238E27FC236}">
                    <a16:creationId xmlns:a16="http://schemas.microsoft.com/office/drawing/2014/main" id="{5B50B1F6-410D-2D8E-4B54-7116B87901C9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176;p43">
                <a:extLst>
                  <a:ext uri="{FF2B5EF4-FFF2-40B4-BE49-F238E27FC236}">
                    <a16:creationId xmlns:a16="http://schemas.microsoft.com/office/drawing/2014/main" id="{AA5F84CF-35E3-F48C-3F09-F009AC7831EF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" name="Google Shape;3252;p43">
            <a:extLst>
              <a:ext uri="{FF2B5EF4-FFF2-40B4-BE49-F238E27FC236}">
                <a16:creationId xmlns:a16="http://schemas.microsoft.com/office/drawing/2014/main" id="{0BF4A165-8583-2876-2C92-E8AEE12967BA}"/>
              </a:ext>
            </a:extLst>
          </p:cNvPr>
          <p:cNvGrpSpPr/>
          <p:nvPr/>
        </p:nvGrpSpPr>
        <p:grpSpPr>
          <a:xfrm flipH="1">
            <a:off x="5291700" y="2259842"/>
            <a:ext cx="957545" cy="920777"/>
            <a:chOff x="918019" y="370518"/>
            <a:chExt cx="1172169" cy="1127160"/>
          </a:xfrm>
        </p:grpSpPr>
        <p:grpSp>
          <p:nvGrpSpPr>
            <p:cNvPr id="233" name="Google Shape;3253;p43">
              <a:extLst>
                <a:ext uri="{FF2B5EF4-FFF2-40B4-BE49-F238E27FC236}">
                  <a16:creationId xmlns:a16="http://schemas.microsoft.com/office/drawing/2014/main" id="{3BFFB991-CE06-8720-C687-69E165313014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40" name="Google Shape;3254;p43">
                <a:extLst>
                  <a:ext uri="{FF2B5EF4-FFF2-40B4-BE49-F238E27FC236}">
                    <a16:creationId xmlns:a16="http://schemas.microsoft.com/office/drawing/2014/main" id="{50DDCB6C-D683-0D91-07E0-6FF868DDDBAD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255;p43">
                <a:extLst>
                  <a:ext uri="{FF2B5EF4-FFF2-40B4-BE49-F238E27FC236}">
                    <a16:creationId xmlns:a16="http://schemas.microsoft.com/office/drawing/2014/main" id="{16F7F844-7E28-8F32-E375-756E8183FFEB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3256;p43">
                <a:extLst>
                  <a:ext uri="{FF2B5EF4-FFF2-40B4-BE49-F238E27FC236}">
                    <a16:creationId xmlns:a16="http://schemas.microsoft.com/office/drawing/2014/main" id="{BB23287B-0E4F-FFB7-AA2E-B0B99277917B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3257;p43">
                <a:extLst>
                  <a:ext uri="{FF2B5EF4-FFF2-40B4-BE49-F238E27FC236}">
                    <a16:creationId xmlns:a16="http://schemas.microsoft.com/office/drawing/2014/main" id="{6E8D7CFB-A926-7F8E-57F7-F3A2D3B54B26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258;p43">
                <a:extLst>
                  <a:ext uri="{FF2B5EF4-FFF2-40B4-BE49-F238E27FC236}">
                    <a16:creationId xmlns:a16="http://schemas.microsoft.com/office/drawing/2014/main" id="{950B7837-6A7A-1E70-4637-AE4FE4B38794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3259;p43">
              <a:extLst>
                <a:ext uri="{FF2B5EF4-FFF2-40B4-BE49-F238E27FC236}">
                  <a16:creationId xmlns:a16="http://schemas.microsoft.com/office/drawing/2014/main" id="{DC0B3935-5219-BBA6-766C-C61C16430B49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35" name="Google Shape;3260;p43">
                <a:extLst>
                  <a:ext uri="{FF2B5EF4-FFF2-40B4-BE49-F238E27FC236}">
                    <a16:creationId xmlns:a16="http://schemas.microsoft.com/office/drawing/2014/main" id="{255B3E51-46F5-CF0E-E14A-16879772D43F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261;p43">
                <a:extLst>
                  <a:ext uri="{FF2B5EF4-FFF2-40B4-BE49-F238E27FC236}">
                    <a16:creationId xmlns:a16="http://schemas.microsoft.com/office/drawing/2014/main" id="{1A16D042-118A-2099-75BA-237480C9EFBB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262;p43">
                <a:extLst>
                  <a:ext uri="{FF2B5EF4-FFF2-40B4-BE49-F238E27FC236}">
                    <a16:creationId xmlns:a16="http://schemas.microsoft.com/office/drawing/2014/main" id="{989B781A-2490-FAA9-B50C-BBF8B08D9B1A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263;p43">
                <a:extLst>
                  <a:ext uri="{FF2B5EF4-FFF2-40B4-BE49-F238E27FC236}">
                    <a16:creationId xmlns:a16="http://schemas.microsoft.com/office/drawing/2014/main" id="{4B785768-A16F-6212-5CC1-53EEFA922728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264;p43">
                <a:extLst>
                  <a:ext uri="{FF2B5EF4-FFF2-40B4-BE49-F238E27FC236}">
                    <a16:creationId xmlns:a16="http://schemas.microsoft.com/office/drawing/2014/main" id="{C5C04EF0-2173-5061-FB9F-831E7000A204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D1422A5-08EB-E332-AD51-E382FA0A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61" y="1262270"/>
            <a:ext cx="8319143" cy="2928785"/>
          </a:xfrm>
          <a:prstGeom prst="rect">
            <a:avLst/>
          </a:prstGeom>
        </p:spPr>
      </p:pic>
      <p:grpSp>
        <p:nvGrpSpPr>
          <p:cNvPr id="1910" name="Google Shape;1910;p38"/>
          <p:cNvGrpSpPr/>
          <p:nvPr/>
        </p:nvGrpSpPr>
        <p:grpSpPr>
          <a:xfrm>
            <a:off x="469024" y="4047076"/>
            <a:ext cx="626163" cy="746387"/>
            <a:chOff x="827849" y="1659814"/>
            <a:chExt cx="626163" cy="746387"/>
          </a:xfrm>
        </p:grpSpPr>
        <p:sp>
          <p:nvSpPr>
            <p:cNvPr id="1911" name="Google Shape;1911;p38"/>
            <p:cNvSpPr/>
            <p:nvPr/>
          </p:nvSpPr>
          <p:spPr>
            <a:xfrm>
              <a:off x="984938" y="1954811"/>
              <a:ext cx="45556" cy="58994"/>
            </a:xfrm>
            <a:custGeom>
              <a:avLst/>
              <a:gdLst/>
              <a:ahLst/>
              <a:cxnLst/>
              <a:rect l="l" t="t" r="r" b="b"/>
              <a:pathLst>
                <a:path w="1234" h="1598" extrusionOk="0">
                  <a:moveTo>
                    <a:pt x="1" y="0"/>
                  </a:moveTo>
                  <a:cubicBezTo>
                    <a:pt x="343" y="708"/>
                    <a:pt x="799" y="1233"/>
                    <a:pt x="1233" y="1598"/>
                  </a:cubicBezTo>
                  <a:cubicBezTo>
                    <a:pt x="891" y="982"/>
                    <a:pt x="480" y="45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2" name="Google Shape;1912;p38"/>
            <p:cNvGrpSpPr/>
            <p:nvPr/>
          </p:nvGrpSpPr>
          <p:grpSpPr>
            <a:xfrm>
              <a:off x="895561" y="1673019"/>
              <a:ext cx="558451" cy="733182"/>
              <a:chOff x="1056449" y="1659814"/>
              <a:chExt cx="558451" cy="733182"/>
            </a:xfrm>
          </p:grpSpPr>
          <p:sp>
            <p:nvSpPr>
              <p:cNvPr id="1913" name="Google Shape;1913;p38"/>
              <p:cNvSpPr/>
              <p:nvPr/>
            </p:nvSpPr>
            <p:spPr>
              <a:xfrm>
                <a:off x="1056449" y="1662915"/>
                <a:ext cx="558451" cy="725318"/>
              </a:xfrm>
              <a:custGeom>
                <a:avLst/>
                <a:gdLst/>
                <a:ahLst/>
                <a:cxnLst/>
                <a:rect l="l" t="t" r="r" b="b"/>
                <a:pathLst>
                  <a:path w="15127" h="19647" extrusionOk="0">
                    <a:moveTo>
                      <a:pt x="9719" y="0"/>
                    </a:moveTo>
                    <a:cubicBezTo>
                      <a:pt x="8916" y="0"/>
                      <a:pt x="7987" y="585"/>
                      <a:pt x="7192" y="1934"/>
                    </a:cubicBezTo>
                    <a:cubicBezTo>
                      <a:pt x="5777" y="4376"/>
                      <a:pt x="7466" y="6522"/>
                      <a:pt x="6507" y="6773"/>
                    </a:cubicBezTo>
                    <a:cubicBezTo>
                      <a:pt x="6488" y="6778"/>
                      <a:pt x="6470" y="6781"/>
                      <a:pt x="6452" y="6781"/>
                    </a:cubicBezTo>
                    <a:cubicBezTo>
                      <a:pt x="5899" y="6781"/>
                      <a:pt x="5660" y="4492"/>
                      <a:pt x="4887" y="3851"/>
                    </a:cubicBezTo>
                    <a:cubicBezTo>
                      <a:pt x="4374" y="3423"/>
                      <a:pt x="3856" y="3215"/>
                      <a:pt x="3401" y="3215"/>
                    </a:cubicBezTo>
                    <a:cubicBezTo>
                      <a:pt x="2376" y="3215"/>
                      <a:pt x="1663" y="4266"/>
                      <a:pt x="2011" y="6225"/>
                    </a:cubicBezTo>
                    <a:cubicBezTo>
                      <a:pt x="2467" y="8805"/>
                      <a:pt x="4362" y="9603"/>
                      <a:pt x="4818" y="9991"/>
                    </a:cubicBezTo>
                    <a:cubicBezTo>
                      <a:pt x="5245" y="10374"/>
                      <a:pt x="5274" y="11110"/>
                      <a:pt x="4511" y="11110"/>
                    </a:cubicBezTo>
                    <a:cubicBezTo>
                      <a:pt x="4499" y="11110"/>
                      <a:pt x="4488" y="11110"/>
                      <a:pt x="4476" y="11110"/>
                    </a:cubicBezTo>
                    <a:cubicBezTo>
                      <a:pt x="3860" y="11064"/>
                      <a:pt x="3631" y="10197"/>
                      <a:pt x="2581" y="9398"/>
                    </a:cubicBezTo>
                    <a:cubicBezTo>
                      <a:pt x="2315" y="9200"/>
                      <a:pt x="2009" y="9097"/>
                      <a:pt x="1713" y="9097"/>
                    </a:cubicBezTo>
                    <a:cubicBezTo>
                      <a:pt x="815" y="9097"/>
                      <a:pt x="1" y="10038"/>
                      <a:pt x="618" y="12114"/>
                    </a:cubicBezTo>
                    <a:cubicBezTo>
                      <a:pt x="1280" y="14351"/>
                      <a:pt x="3335" y="15173"/>
                      <a:pt x="3723" y="15926"/>
                    </a:cubicBezTo>
                    <a:cubicBezTo>
                      <a:pt x="4750" y="17889"/>
                      <a:pt x="3974" y="19647"/>
                      <a:pt x="3974" y="19647"/>
                    </a:cubicBezTo>
                    <a:cubicBezTo>
                      <a:pt x="5472" y="17884"/>
                      <a:pt x="7012" y="16674"/>
                      <a:pt x="9068" y="16674"/>
                    </a:cubicBezTo>
                    <a:cubicBezTo>
                      <a:pt x="9142" y="16674"/>
                      <a:pt x="9216" y="16676"/>
                      <a:pt x="9292" y="16679"/>
                    </a:cubicBezTo>
                    <a:cubicBezTo>
                      <a:pt x="9378" y="16683"/>
                      <a:pt x="9465" y="16684"/>
                      <a:pt x="9550" y="16684"/>
                    </a:cubicBezTo>
                    <a:cubicBezTo>
                      <a:pt x="11801" y="16684"/>
                      <a:pt x="13822" y="15544"/>
                      <a:pt x="13515" y="13917"/>
                    </a:cubicBezTo>
                    <a:cubicBezTo>
                      <a:pt x="13315" y="12822"/>
                      <a:pt x="11586" y="12335"/>
                      <a:pt x="10072" y="12335"/>
                    </a:cubicBezTo>
                    <a:cubicBezTo>
                      <a:pt x="9851" y="12335"/>
                      <a:pt x="9635" y="12345"/>
                      <a:pt x="9429" y="12365"/>
                    </a:cubicBezTo>
                    <a:cubicBezTo>
                      <a:pt x="9228" y="12386"/>
                      <a:pt x="9048" y="12396"/>
                      <a:pt x="8886" y="12396"/>
                    </a:cubicBezTo>
                    <a:cubicBezTo>
                      <a:pt x="7279" y="12396"/>
                      <a:pt x="7548" y="11448"/>
                      <a:pt x="9041" y="11178"/>
                    </a:cubicBezTo>
                    <a:cubicBezTo>
                      <a:pt x="9209" y="11150"/>
                      <a:pt x="9407" y="11142"/>
                      <a:pt x="9627" y="11142"/>
                    </a:cubicBezTo>
                    <a:cubicBezTo>
                      <a:pt x="9890" y="11142"/>
                      <a:pt x="10185" y="11153"/>
                      <a:pt x="10497" y="11153"/>
                    </a:cubicBezTo>
                    <a:cubicBezTo>
                      <a:pt x="11574" y="11153"/>
                      <a:pt x="12855" y="11018"/>
                      <a:pt x="13766" y="9809"/>
                    </a:cubicBezTo>
                    <a:cubicBezTo>
                      <a:pt x="15127" y="8008"/>
                      <a:pt x="13875" y="6437"/>
                      <a:pt x="12302" y="6437"/>
                    </a:cubicBezTo>
                    <a:cubicBezTo>
                      <a:pt x="12160" y="6437"/>
                      <a:pt x="12016" y="6450"/>
                      <a:pt x="11871" y="6476"/>
                    </a:cubicBezTo>
                    <a:cubicBezTo>
                      <a:pt x="10547" y="6700"/>
                      <a:pt x="9922" y="7481"/>
                      <a:pt x="9490" y="7481"/>
                    </a:cubicBezTo>
                    <a:cubicBezTo>
                      <a:pt x="9348" y="7481"/>
                      <a:pt x="9227" y="7398"/>
                      <a:pt x="9109" y="7184"/>
                    </a:cubicBezTo>
                    <a:cubicBezTo>
                      <a:pt x="8607" y="6294"/>
                      <a:pt x="11826" y="5472"/>
                      <a:pt x="11643" y="2459"/>
                    </a:cubicBezTo>
                    <a:cubicBezTo>
                      <a:pt x="11554" y="941"/>
                      <a:pt x="10737" y="0"/>
                      <a:pt x="97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8"/>
              <p:cNvSpPr/>
              <p:nvPr/>
            </p:nvSpPr>
            <p:spPr>
              <a:xfrm>
                <a:off x="1228374" y="1726967"/>
                <a:ext cx="186618" cy="610468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16536" extrusionOk="0">
                    <a:moveTo>
                      <a:pt x="4907" y="0"/>
                    </a:moveTo>
                    <a:cubicBezTo>
                      <a:pt x="4873" y="0"/>
                      <a:pt x="4839" y="18"/>
                      <a:pt x="4818" y="62"/>
                    </a:cubicBezTo>
                    <a:cubicBezTo>
                      <a:pt x="3859" y="2094"/>
                      <a:pt x="3014" y="4239"/>
                      <a:pt x="2421" y="6430"/>
                    </a:cubicBezTo>
                    <a:cubicBezTo>
                      <a:pt x="1531" y="9740"/>
                      <a:pt x="1439" y="13187"/>
                      <a:pt x="47" y="16359"/>
                    </a:cubicBezTo>
                    <a:cubicBezTo>
                      <a:pt x="0" y="16453"/>
                      <a:pt x="81" y="16535"/>
                      <a:pt x="151" y="16535"/>
                    </a:cubicBezTo>
                    <a:cubicBezTo>
                      <a:pt x="184" y="16535"/>
                      <a:pt x="215" y="16517"/>
                      <a:pt x="230" y="16474"/>
                    </a:cubicBezTo>
                    <a:cubicBezTo>
                      <a:pt x="1485" y="13620"/>
                      <a:pt x="1736" y="10539"/>
                      <a:pt x="2375" y="7549"/>
                    </a:cubicBezTo>
                    <a:cubicBezTo>
                      <a:pt x="2923" y="4992"/>
                      <a:pt x="3905" y="2504"/>
                      <a:pt x="5023" y="176"/>
                    </a:cubicBezTo>
                    <a:cubicBezTo>
                      <a:pt x="5054" y="83"/>
                      <a:pt x="4979" y="0"/>
                      <a:pt x="4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8"/>
              <p:cNvSpPr/>
              <p:nvPr/>
            </p:nvSpPr>
            <p:spPr>
              <a:xfrm>
                <a:off x="1134862" y="1801725"/>
                <a:ext cx="74204" cy="16044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4346" extrusionOk="0">
                    <a:moveTo>
                      <a:pt x="1051" y="0"/>
                    </a:moveTo>
                    <a:cubicBezTo>
                      <a:pt x="320" y="0"/>
                      <a:pt x="1" y="2009"/>
                      <a:pt x="663" y="3264"/>
                    </a:cubicBezTo>
                    <a:cubicBezTo>
                      <a:pt x="1045" y="3976"/>
                      <a:pt x="1260" y="4346"/>
                      <a:pt x="1422" y="4346"/>
                    </a:cubicBezTo>
                    <a:cubicBezTo>
                      <a:pt x="1540" y="4346"/>
                      <a:pt x="1629" y="4148"/>
                      <a:pt x="1736" y="3743"/>
                    </a:cubicBezTo>
                    <a:cubicBezTo>
                      <a:pt x="2009" y="2785"/>
                      <a:pt x="1553" y="0"/>
                      <a:pt x="10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8"/>
              <p:cNvSpPr/>
              <p:nvPr/>
            </p:nvSpPr>
            <p:spPr>
              <a:xfrm>
                <a:off x="1439062" y="1690012"/>
                <a:ext cx="35441" cy="12784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463" extrusionOk="0">
                    <a:moveTo>
                      <a:pt x="259" y="1"/>
                    </a:moveTo>
                    <a:cubicBezTo>
                      <a:pt x="241" y="1"/>
                      <a:pt x="223" y="5"/>
                      <a:pt x="206" y="13"/>
                    </a:cubicBezTo>
                    <a:cubicBezTo>
                      <a:pt x="1" y="150"/>
                      <a:pt x="46" y="1360"/>
                      <a:pt x="24" y="1885"/>
                    </a:cubicBezTo>
                    <a:cubicBezTo>
                      <a:pt x="1" y="2416"/>
                      <a:pt x="87" y="3463"/>
                      <a:pt x="363" y="3463"/>
                    </a:cubicBezTo>
                    <a:cubicBezTo>
                      <a:pt x="371" y="3463"/>
                      <a:pt x="380" y="3462"/>
                      <a:pt x="389" y="3460"/>
                    </a:cubicBezTo>
                    <a:cubicBezTo>
                      <a:pt x="663" y="3391"/>
                      <a:pt x="959" y="2045"/>
                      <a:pt x="914" y="1451"/>
                    </a:cubicBezTo>
                    <a:cubicBezTo>
                      <a:pt x="892" y="916"/>
                      <a:pt x="530" y="1"/>
                      <a:pt x="2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8"/>
              <p:cNvSpPr/>
              <p:nvPr/>
            </p:nvSpPr>
            <p:spPr>
              <a:xfrm>
                <a:off x="1060732" y="1659814"/>
                <a:ext cx="536780" cy="733182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860" extrusionOk="0">
                    <a:moveTo>
                      <a:pt x="9571" y="259"/>
                    </a:moveTo>
                    <a:cubicBezTo>
                      <a:pt x="10059" y="259"/>
                      <a:pt x="10548" y="514"/>
                      <a:pt x="10979" y="1151"/>
                    </a:cubicBezTo>
                    <a:cubicBezTo>
                      <a:pt x="12143" y="2885"/>
                      <a:pt x="10979" y="4734"/>
                      <a:pt x="9724" y="5944"/>
                    </a:cubicBezTo>
                    <a:cubicBezTo>
                      <a:pt x="9450" y="6218"/>
                      <a:pt x="8765" y="6652"/>
                      <a:pt x="8834" y="7131"/>
                    </a:cubicBezTo>
                    <a:cubicBezTo>
                      <a:pt x="8879" y="7405"/>
                      <a:pt x="9085" y="7633"/>
                      <a:pt x="9336" y="7679"/>
                    </a:cubicBezTo>
                    <a:cubicBezTo>
                      <a:pt x="9361" y="7684"/>
                      <a:pt x="9385" y="7687"/>
                      <a:pt x="9408" y="7687"/>
                    </a:cubicBezTo>
                    <a:cubicBezTo>
                      <a:pt x="9570" y="7687"/>
                      <a:pt x="9675" y="7562"/>
                      <a:pt x="9815" y="7542"/>
                    </a:cubicBezTo>
                    <a:cubicBezTo>
                      <a:pt x="10135" y="7451"/>
                      <a:pt x="10523" y="7108"/>
                      <a:pt x="10842" y="6994"/>
                    </a:cubicBezTo>
                    <a:cubicBezTo>
                      <a:pt x="11253" y="6743"/>
                      <a:pt x="11732" y="6629"/>
                      <a:pt x="12235" y="6629"/>
                    </a:cubicBezTo>
                    <a:cubicBezTo>
                      <a:pt x="13764" y="6766"/>
                      <a:pt x="14540" y="8295"/>
                      <a:pt x="13741" y="9528"/>
                    </a:cubicBezTo>
                    <a:cubicBezTo>
                      <a:pt x="12371" y="11650"/>
                      <a:pt x="10911" y="10806"/>
                      <a:pt x="8925" y="11148"/>
                    </a:cubicBezTo>
                    <a:cubicBezTo>
                      <a:pt x="8560" y="11217"/>
                      <a:pt x="7555" y="11445"/>
                      <a:pt x="7578" y="12016"/>
                    </a:cubicBezTo>
                    <a:cubicBezTo>
                      <a:pt x="7578" y="12335"/>
                      <a:pt x="7852" y="12381"/>
                      <a:pt x="8080" y="12495"/>
                    </a:cubicBezTo>
                    <a:cubicBezTo>
                      <a:pt x="8254" y="12586"/>
                      <a:pt x="8457" y="12614"/>
                      <a:pt x="8669" y="12614"/>
                    </a:cubicBezTo>
                    <a:cubicBezTo>
                      <a:pt x="9016" y="12614"/>
                      <a:pt x="9387" y="12539"/>
                      <a:pt x="9694" y="12539"/>
                    </a:cubicBezTo>
                    <a:cubicBezTo>
                      <a:pt x="9720" y="12539"/>
                      <a:pt x="9745" y="12539"/>
                      <a:pt x="9769" y="12541"/>
                    </a:cubicBezTo>
                    <a:cubicBezTo>
                      <a:pt x="10226" y="12541"/>
                      <a:pt x="10705" y="12541"/>
                      <a:pt x="11162" y="12632"/>
                    </a:cubicBezTo>
                    <a:cubicBezTo>
                      <a:pt x="11595" y="12700"/>
                      <a:pt x="12006" y="12837"/>
                      <a:pt x="12417" y="13043"/>
                    </a:cubicBezTo>
                    <a:cubicBezTo>
                      <a:pt x="13262" y="13636"/>
                      <a:pt x="13536" y="14435"/>
                      <a:pt x="13102" y="15097"/>
                    </a:cubicBezTo>
                    <a:cubicBezTo>
                      <a:pt x="11801" y="17037"/>
                      <a:pt x="8971" y="16444"/>
                      <a:pt x="7624" y="16832"/>
                    </a:cubicBezTo>
                    <a:cubicBezTo>
                      <a:pt x="6437" y="17151"/>
                      <a:pt x="5090" y="18019"/>
                      <a:pt x="4360" y="19000"/>
                    </a:cubicBezTo>
                    <a:cubicBezTo>
                      <a:pt x="4165" y="19265"/>
                      <a:pt x="4069" y="19431"/>
                      <a:pt x="4032" y="19502"/>
                    </a:cubicBezTo>
                    <a:lnTo>
                      <a:pt x="4032" y="19502"/>
                    </a:lnTo>
                    <a:cubicBezTo>
                      <a:pt x="4067" y="19419"/>
                      <a:pt x="4145" y="19204"/>
                      <a:pt x="4200" y="18863"/>
                    </a:cubicBezTo>
                    <a:cubicBezTo>
                      <a:pt x="4268" y="18338"/>
                      <a:pt x="4268" y="17790"/>
                      <a:pt x="4154" y="17265"/>
                    </a:cubicBezTo>
                    <a:cubicBezTo>
                      <a:pt x="3926" y="16101"/>
                      <a:pt x="3401" y="15599"/>
                      <a:pt x="2557" y="14869"/>
                    </a:cubicBezTo>
                    <a:cubicBezTo>
                      <a:pt x="1963" y="14367"/>
                      <a:pt x="1415" y="13842"/>
                      <a:pt x="1027" y="13157"/>
                    </a:cubicBezTo>
                    <a:cubicBezTo>
                      <a:pt x="639" y="12495"/>
                      <a:pt x="228" y="11445"/>
                      <a:pt x="434" y="10669"/>
                    </a:cubicBezTo>
                    <a:cubicBezTo>
                      <a:pt x="667" y="9833"/>
                      <a:pt x="1122" y="9425"/>
                      <a:pt x="1666" y="9425"/>
                    </a:cubicBezTo>
                    <a:cubicBezTo>
                      <a:pt x="2028" y="9425"/>
                      <a:pt x="2429" y="9606"/>
                      <a:pt x="2831" y="9961"/>
                    </a:cubicBezTo>
                    <a:cubicBezTo>
                      <a:pt x="3282" y="10367"/>
                      <a:pt x="3666" y="11286"/>
                      <a:pt x="4357" y="11286"/>
                    </a:cubicBezTo>
                    <a:cubicBezTo>
                      <a:pt x="4366" y="11286"/>
                      <a:pt x="4374" y="11285"/>
                      <a:pt x="4383" y="11285"/>
                    </a:cubicBezTo>
                    <a:cubicBezTo>
                      <a:pt x="6620" y="11240"/>
                      <a:pt x="2831" y="8318"/>
                      <a:pt x="2739" y="8181"/>
                    </a:cubicBezTo>
                    <a:cubicBezTo>
                      <a:pt x="2123" y="7222"/>
                      <a:pt x="1415" y="5168"/>
                      <a:pt x="2191" y="4072"/>
                    </a:cubicBezTo>
                    <a:cubicBezTo>
                      <a:pt x="2573" y="3553"/>
                      <a:pt x="2963" y="3349"/>
                      <a:pt x="3337" y="3349"/>
                    </a:cubicBezTo>
                    <a:cubicBezTo>
                      <a:pt x="4326" y="3349"/>
                      <a:pt x="5197" y="4777"/>
                      <a:pt x="5478" y="5556"/>
                    </a:cubicBezTo>
                    <a:cubicBezTo>
                      <a:pt x="5661" y="6013"/>
                      <a:pt x="5775" y="6903"/>
                      <a:pt x="6391" y="6971"/>
                    </a:cubicBezTo>
                    <a:cubicBezTo>
                      <a:pt x="6398" y="6972"/>
                      <a:pt x="6404" y="6973"/>
                      <a:pt x="6410" y="6973"/>
                    </a:cubicBezTo>
                    <a:cubicBezTo>
                      <a:pt x="6448" y="6973"/>
                      <a:pt x="6473" y="6951"/>
                      <a:pt x="6485" y="6922"/>
                    </a:cubicBezTo>
                    <a:lnTo>
                      <a:pt x="6485" y="6922"/>
                    </a:lnTo>
                    <a:cubicBezTo>
                      <a:pt x="6864" y="6699"/>
                      <a:pt x="6779" y="6429"/>
                      <a:pt x="6779" y="6013"/>
                    </a:cubicBezTo>
                    <a:cubicBezTo>
                      <a:pt x="6779" y="4780"/>
                      <a:pt x="6460" y="3890"/>
                      <a:pt x="6962" y="2657"/>
                    </a:cubicBezTo>
                    <a:cubicBezTo>
                      <a:pt x="7403" y="1523"/>
                      <a:pt x="8485" y="259"/>
                      <a:pt x="9571" y="259"/>
                    </a:cubicBezTo>
                    <a:close/>
                    <a:moveTo>
                      <a:pt x="9616" y="0"/>
                    </a:moveTo>
                    <a:cubicBezTo>
                      <a:pt x="9085" y="0"/>
                      <a:pt x="8534" y="227"/>
                      <a:pt x="8058" y="626"/>
                    </a:cubicBezTo>
                    <a:cubicBezTo>
                      <a:pt x="7236" y="1311"/>
                      <a:pt x="6642" y="2383"/>
                      <a:pt x="6460" y="3456"/>
                    </a:cubicBezTo>
                    <a:cubicBezTo>
                      <a:pt x="6349" y="4033"/>
                      <a:pt x="6799" y="6357"/>
                      <a:pt x="6363" y="6738"/>
                    </a:cubicBezTo>
                    <a:lnTo>
                      <a:pt x="6363" y="6738"/>
                    </a:lnTo>
                    <a:cubicBezTo>
                      <a:pt x="5797" y="6603"/>
                      <a:pt x="5776" y="4468"/>
                      <a:pt x="4474" y="3570"/>
                    </a:cubicBezTo>
                    <a:cubicBezTo>
                      <a:pt x="4135" y="3322"/>
                      <a:pt x="3729" y="3179"/>
                      <a:pt x="3330" y="3179"/>
                    </a:cubicBezTo>
                    <a:cubicBezTo>
                      <a:pt x="2924" y="3179"/>
                      <a:pt x="2525" y="3327"/>
                      <a:pt x="2214" y="3662"/>
                    </a:cubicBezTo>
                    <a:cubicBezTo>
                      <a:pt x="1347" y="4597"/>
                      <a:pt x="1666" y="6355"/>
                      <a:pt x="2077" y="7405"/>
                    </a:cubicBezTo>
                    <a:cubicBezTo>
                      <a:pt x="2328" y="7998"/>
                      <a:pt x="2648" y="8523"/>
                      <a:pt x="3082" y="8957"/>
                    </a:cubicBezTo>
                    <a:cubicBezTo>
                      <a:pt x="3401" y="9277"/>
                      <a:pt x="4063" y="9665"/>
                      <a:pt x="4337" y="9961"/>
                    </a:cubicBezTo>
                    <a:cubicBezTo>
                      <a:pt x="4405" y="10053"/>
                      <a:pt x="4611" y="10372"/>
                      <a:pt x="4679" y="10463"/>
                    </a:cubicBezTo>
                    <a:cubicBezTo>
                      <a:pt x="4922" y="10808"/>
                      <a:pt x="4750" y="11039"/>
                      <a:pt x="4451" y="11039"/>
                    </a:cubicBezTo>
                    <a:cubicBezTo>
                      <a:pt x="4217" y="11039"/>
                      <a:pt x="3903" y="10896"/>
                      <a:pt x="3652" y="10555"/>
                    </a:cubicBezTo>
                    <a:cubicBezTo>
                      <a:pt x="3378" y="10167"/>
                      <a:pt x="2945" y="9665"/>
                      <a:pt x="2534" y="9414"/>
                    </a:cubicBezTo>
                    <a:cubicBezTo>
                      <a:pt x="2260" y="9231"/>
                      <a:pt x="2009" y="9071"/>
                      <a:pt x="1666" y="9071"/>
                    </a:cubicBezTo>
                    <a:cubicBezTo>
                      <a:pt x="1653" y="9071"/>
                      <a:pt x="1639" y="9071"/>
                      <a:pt x="1626" y="9071"/>
                    </a:cubicBezTo>
                    <a:cubicBezTo>
                      <a:pt x="762" y="9071"/>
                      <a:pt x="295" y="9791"/>
                      <a:pt x="183" y="10578"/>
                    </a:cubicBezTo>
                    <a:cubicBezTo>
                      <a:pt x="0" y="11924"/>
                      <a:pt x="708" y="13317"/>
                      <a:pt x="1598" y="14275"/>
                    </a:cubicBezTo>
                    <a:cubicBezTo>
                      <a:pt x="2123" y="14869"/>
                      <a:pt x="2853" y="15280"/>
                      <a:pt x="3355" y="15896"/>
                    </a:cubicBezTo>
                    <a:cubicBezTo>
                      <a:pt x="4132" y="16855"/>
                      <a:pt x="4200" y="18544"/>
                      <a:pt x="3744" y="19708"/>
                    </a:cubicBezTo>
                    <a:cubicBezTo>
                      <a:pt x="3711" y="19789"/>
                      <a:pt x="3783" y="19859"/>
                      <a:pt x="3860" y="19859"/>
                    </a:cubicBezTo>
                    <a:cubicBezTo>
                      <a:pt x="3891" y="19859"/>
                      <a:pt x="3923" y="19848"/>
                      <a:pt x="3949" y="19822"/>
                    </a:cubicBezTo>
                    <a:cubicBezTo>
                      <a:pt x="4976" y="18658"/>
                      <a:pt x="6117" y="17471"/>
                      <a:pt x="7669" y="17037"/>
                    </a:cubicBezTo>
                    <a:cubicBezTo>
                      <a:pt x="8902" y="16718"/>
                      <a:pt x="10180" y="16991"/>
                      <a:pt x="11413" y="16581"/>
                    </a:cubicBezTo>
                    <a:cubicBezTo>
                      <a:pt x="12463" y="16215"/>
                      <a:pt x="13832" y="15280"/>
                      <a:pt x="13513" y="13956"/>
                    </a:cubicBezTo>
                    <a:cubicBezTo>
                      <a:pt x="13170" y="12655"/>
                      <a:pt x="11367" y="12358"/>
                      <a:pt x="10226" y="12312"/>
                    </a:cubicBezTo>
                    <a:cubicBezTo>
                      <a:pt x="10194" y="12311"/>
                      <a:pt x="10160" y="12311"/>
                      <a:pt x="10123" y="12311"/>
                    </a:cubicBezTo>
                    <a:cubicBezTo>
                      <a:pt x="9819" y="12311"/>
                      <a:pt x="9385" y="12347"/>
                      <a:pt x="8992" y="12347"/>
                    </a:cubicBezTo>
                    <a:cubicBezTo>
                      <a:pt x="8504" y="12347"/>
                      <a:pt x="8082" y="12291"/>
                      <a:pt x="8058" y="12038"/>
                    </a:cubicBezTo>
                    <a:cubicBezTo>
                      <a:pt x="8035" y="11468"/>
                      <a:pt x="9313" y="11376"/>
                      <a:pt x="9929" y="11354"/>
                    </a:cubicBezTo>
                    <a:cubicBezTo>
                      <a:pt x="10797" y="11331"/>
                      <a:pt x="11687" y="11354"/>
                      <a:pt x="12508" y="10966"/>
                    </a:cubicBezTo>
                    <a:cubicBezTo>
                      <a:pt x="13969" y="10258"/>
                      <a:pt x="14494" y="8934"/>
                      <a:pt x="14220" y="7907"/>
                    </a:cubicBezTo>
                    <a:cubicBezTo>
                      <a:pt x="13992" y="7074"/>
                      <a:pt x="13225" y="6439"/>
                      <a:pt x="12145" y="6439"/>
                    </a:cubicBezTo>
                    <a:cubicBezTo>
                      <a:pt x="11717" y="6439"/>
                      <a:pt x="11240" y="6539"/>
                      <a:pt x="10728" y="6766"/>
                    </a:cubicBezTo>
                    <a:cubicBezTo>
                      <a:pt x="10591" y="6811"/>
                      <a:pt x="9906" y="7268"/>
                      <a:pt x="9724" y="7314"/>
                    </a:cubicBezTo>
                    <a:cubicBezTo>
                      <a:pt x="9577" y="7360"/>
                      <a:pt x="9461" y="7381"/>
                      <a:pt x="9372" y="7381"/>
                    </a:cubicBezTo>
                    <a:cubicBezTo>
                      <a:pt x="8981" y="7381"/>
                      <a:pt x="9136" y="6959"/>
                      <a:pt x="9564" y="6401"/>
                    </a:cubicBezTo>
                    <a:cubicBezTo>
                      <a:pt x="9929" y="5876"/>
                      <a:pt x="10568" y="5510"/>
                      <a:pt x="10933" y="4963"/>
                    </a:cubicBezTo>
                    <a:cubicBezTo>
                      <a:pt x="11755" y="3798"/>
                      <a:pt x="11961" y="2041"/>
                      <a:pt x="11116" y="831"/>
                    </a:cubicBezTo>
                    <a:cubicBezTo>
                      <a:pt x="10717" y="255"/>
                      <a:pt x="10178" y="0"/>
                      <a:pt x="96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8" name="Google Shape;1918;p38"/>
            <p:cNvGrpSpPr/>
            <p:nvPr/>
          </p:nvGrpSpPr>
          <p:grpSpPr>
            <a:xfrm>
              <a:off x="827849" y="1659814"/>
              <a:ext cx="558451" cy="733182"/>
              <a:chOff x="1056449" y="1659814"/>
              <a:chExt cx="558451" cy="733182"/>
            </a:xfrm>
          </p:grpSpPr>
          <p:sp>
            <p:nvSpPr>
              <p:cNvPr id="1919" name="Google Shape;1919;p38"/>
              <p:cNvSpPr/>
              <p:nvPr/>
            </p:nvSpPr>
            <p:spPr>
              <a:xfrm>
                <a:off x="1056449" y="1662915"/>
                <a:ext cx="558451" cy="725318"/>
              </a:xfrm>
              <a:custGeom>
                <a:avLst/>
                <a:gdLst/>
                <a:ahLst/>
                <a:cxnLst/>
                <a:rect l="l" t="t" r="r" b="b"/>
                <a:pathLst>
                  <a:path w="15127" h="19647" extrusionOk="0">
                    <a:moveTo>
                      <a:pt x="9719" y="0"/>
                    </a:moveTo>
                    <a:cubicBezTo>
                      <a:pt x="8916" y="0"/>
                      <a:pt x="7987" y="585"/>
                      <a:pt x="7192" y="1934"/>
                    </a:cubicBezTo>
                    <a:cubicBezTo>
                      <a:pt x="5777" y="4376"/>
                      <a:pt x="7466" y="6522"/>
                      <a:pt x="6507" y="6773"/>
                    </a:cubicBezTo>
                    <a:cubicBezTo>
                      <a:pt x="6488" y="6778"/>
                      <a:pt x="6470" y="6781"/>
                      <a:pt x="6452" y="6781"/>
                    </a:cubicBezTo>
                    <a:cubicBezTo>
                      <a:pt x="5899" y="6781"/>
                      <a:pt x="5660" y="4492"/>
                      <a:pt x="4887" y="3851"/>
                    </a:cubicBezTo>
                    <a:cubicBezTo>
                      <a:pt x="4374" y="3423"/>
                      <a:pt x="3856" y="3215"/>
                      <a:pt x="3401" y="3215"/>
                    </a:cubicBezTo>
                    <a:cubicBezTo>
                      <a:pt x="2376" y="3215"/>
                      <a:pt x="1663" y="4266"/>
                      <a:pt x="2011" y="6225"/>
                    </a:cubicBezTo>
                    <a:cubicBezTo>
                      <a:pt x="2467" y="8805"/>
                      <a:pt x="4362" y="9603"/>
                      <a:pt x="4818" y="9991"/>
                    </a:cubicBezTo>
                    <a:cubicBezTo>
                      <a:pt x="5245" y="10374"/>
                      <a:pt x="5274" y="11110"/>
                      <a:pt x="4511" y="11110"/>
                    </a:cubicBezTo>
                    <a:cubicBezTo>
                      <a:pt x="4499" y="11110"/>
                      <a:pt x="4488" y="11110"/>
                      <a:pt x="4476" y="11110"/>
                    </a:cubicBezTo>
                    <a:cubicBezTo>
                      <a:pt x="3860" y="11064"/>
                      <a:pt x="3631" y="10197"/>
                      <a:pt x="2581" y="9398"/>
                    </a:cubicBezTo>
                    <a:cubicBezTo>
                      <a:pt x="2315" y="9200"/>
                      <a:pt x="2009" y="9097"/>
                      <a:pt x="1713" y="9097"/>
                    </a:cubicBezTo>
                    <a:cubicBezTo>
                      <a:pt x="815" y="9097"/>
                      <a:pt x="1" y="10038"/>
                      <a:pt x="618" y="12114"/>
                    </a:cubicBezTo>
                    <a:cubicBezTo>
                      <a:pt x="1280" y="14351"/>
                      <a:pt x="3335" y="15173"/>
                      <a:pt x="3723" y="15926"/>
                    </a:cubicBezTo>
                    <a:cubicBezTo>
                      <a:pt x="4750" y="17889"/>
                      <a:pt x="3974" y="19647"/>
                      <a:pt x="3974" y="19647"/>
                    </a:cubicBezTo>
                    <a:cubicBezTo>
                      <a:pt x="5472" y="17884"/>
                      <a:pt x="7012" y="16674"/>
                      <a:pt x="9068" y="16674"/>
                    </a:cubicBezTo>
                    <a:cubicBezTo>
                      <a:pt x="9142" y="16674"/>
                      <a:pt x="9216" y="16676"/>
                      <a:pt x="9292" y="16679"/>
                    </a:cubicBezTo>
                    <a:cubicBezTo>
                      <a:pt x="9378" y="16683"/>
                      <a:pt x="9465" y="16684"/>
                      <a:pt x="9550" y="16684"/>
                    </a:cubicBezTo>
                    <a:cubicBezTo>
                      <a:pt x="11801" y="16684"/>
                      <a:pt x="13822" y="15544"/>
                      <a:pt x="13515" y="13917"/>
                    </a:cubicBezTo>
                    <a:cubicBezTo>
                      <a:pt x="13315" y="12822"/>
                      <a:pt x="11586" y="12335"/>
                      <a:pt x="10072" y="12335"/>
                    </a:cubicBezTo>
                    <a:cubicBezTo>
                      <a:pt x="9851" y="12335"/>
                      <a:pt x="9635" y="12345"/>
                      <a:pt x="9429" y="12365"/>
                    </a:cubicBezTo>
                    <a:cubicBezTo>
                      <a:pt x="9228" y="12386"/>
                      <a:pt x="9048" y="12396"/>
                      <a:pt x="8886" y="12396"/>
                    </a:cubicBezTo>
                    <a:cubicBezTo>
                      <a:pt x="7279" y="12396"/>
                      <a:pt x="7548" y="11448"/>
                      <a:pt x="9041" y="11178"/>
                    </a:cubicBezTo>
                    <a:cubicBezTo>
                      <a:pt x="9209" y="11150"/>
                      <a:pt x="9407" y="11142"/>
                      <a:pt x="9627" y="11142"/>
                    </a:cubicBezTo>
                    <a:cubicBezTo>
                      <a:pt x="9890" y="11142"/>
                      <a:pt x="10185" y="11153"/>
                      <a:pt x="10497" y="11153"/>
                    </a:cubicBezTo>
                    <a:cubicBezTo>
                      <a:pt x="11574" y="11153"/>
                      <a:pt x="12855" y="11018"/>
                      <a:pt x="13766" y="9809"/>
                    </a:cubicBezTo>
                    <a:cubicBezTo>
                      <a:pt x="15127" y="8008"/>
                      <a:pt x="13875" y="6437"/>
                      <a:pt x="12302" y="6437"/>
                    </a:cubicBezTo>
                    <a:cubicBezTo>
                      <a:pt x="12160" y="6437"/>
                      <a:pt x="12016" y="6450"/>
                      <a:pt x="11871" y="6476"/>
                    </a:cubicBezTo>
                    <a:cubicBezTo>
                      <a:pt x="10547" y="6700"/>
                      <a:pt x="9922" y="7481"/>
                      <a:pt x="9490" y="7481"/>
                    </a:cubicBezTo>
                    <a:cubicBezTo>
                      <a:pt x="9348" y="7481"/>
                      <a:pt x="9227" y="7398"/>
                      <a:pt x="9109" y="7184"/>
                    </a:cubicBezTo>
                    <a:cubicBezTo>
                      <a:pt x="8607" y="6294"/>
                      <a:pt x="11826" y="5472"/>
                      <a:pt x="11643" y="2459"/>
                    </a:cubicBezTo>
                    <a:cubicBezTo>
                      <a:pt x="11554" y="941"/>
                      <a:pt x="10737" y="0"/>
                      <a:pt x="97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8"/>
              <p:cNvSpPr/>
              <p:nvPr/>
            </p:nvSpPr>
            <p:spPr>
              <a:xfrm>
                <a:off x="1228374" y="1726967"/>
                <a:ext cx="186618" cy="610468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16536" extrusionOk="0">
                    <a:moveTo>
                      <a:pt x="4907" y="0"/>
                    </a:moveTo>
                    <a:cubicBezTo>
                      <a:pt x="4873" y="0"/>
                      <a:pt x="4839" y="18"/>
                      <a:pt x="4818" y="62"/>
                    </a:cubicBezTo>
                    <a:cubicBezTo>
                      <a:pt x="3859" y="2094"/>
                      <a:pt x="3014" y="4239"/>
                      <a:pt x="2421" y="6430"/>
                    </a:cubicBezTo>
                    <a:cubicBezTo>
                      <a:pt x="1531" y="9740"/>
                      <a:pt x="1439" y="13187"/>
                      <a:pt x="47" y="16359"/>
                    </a:cubicBezTo>
                    <a:cubicBezTo>
                      <a:pt x="0" y="16453"/>
                      <a:pt x="81" y="16535"/>
                      <a:pt x="151" y="16535"/>
                    </a:cubicBezTo>
                    <a:cubicBezTo>
                      <a:pt x="184" y="16535"/>
                      <a:pt x="215" y="16517"/>
                      <a:pt x="230" y="16474"/>
                    </a:cubicBezTo>
                    <a:cubicBezTo>
                      <a:pt x="1485" y="13620"/>
                      <a:pt x="1736" y="10539"/>
                      <a:pt x="2375" y="7549"/>
                    </a:cubicBezTo>
                    <a:cubicBezTo>
                      <a:pt x="2923" y="4992"/>
                      <a:pt x="3905" y="2504"/>
                      <a:pt x="5023" y="176"/>
                    </a:cubicBezTo>
                    <a:cubicBezTo>
                      <a:pt x="5054" y="83"/>
                      <a:pt x="4979" y="0"/>
                      <a:pt x="4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8"/>
              <p:cNvSpPr/>
              <p:nvPr/>
            </p:nvSpPr>
            <p:spPr>
              <a:xfrm>
                <a:off x="1134862" y="1801725"/>
                <a:ext cx="74204" cy="16044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4346" extrusionOk="0">
                    <a:moveTo>
                      <a:pt x="1051" y="0"/>
                    </a:moveTo>
                    <a:cubicBezTo>
                      <a:pt x="320" y="0"/>
                      <a:pt x="1" y="2009"/>
                      <a:pt x="663" y="3264"/>
                    </a:cubicBezTo>
                    <a:cubicBezTo>
                      <a:pt x="1045" y="3976"/>
                      <a:pt x="1260" y="4346"/>
                      <a:pt x="1422" y="4346"/>
                    </a:cubicBezTo>
                    <a:cubicBezTo>
                      <a:pt x="1540" y="4346"/>
                      <a:pt x="1629" y="4148"/>
                      <a:pt x="1736" y="3743"/>
                    </a:cubicBezTo>
                    <a:cubicBezTo>
                      <a:pt x="2009" y="2785"/>
                      <a:pt x="1553" y="0"/>
                      <a:pt x="105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8"/>
              <p:cNvSpPr/>
              <p:nvPr/>
            </p:nvSpPr>
            <p:spPr>
              <a:xfrm>
                <a:off x="1439062" y="1690012"/>
                <a:ext cx="35441" cy="12784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463" extrusionOk="0">
                    <a:moveTo>
                      <a:pt x="259" y="1"/>
                    </a:moveTo>
                    <a:cubicBezTo>
                      <a:pt x="241" y="1"/>
                      <a:pt x="223" y="5"/>
                      <a:pt x="206" y="13"/>
                    </a:cubicBezTo>
                    <a:cubicBezTo>
                      <a:pt x="1" y="150"/>
                      <a:pt x="46" y="1360"/>
                      <a:pt x="24" y="1885"/>
                    </a:cubicBezTo>
                    <a:cubicBezTo>
                      <a:pt x="1" y="2416"/>
                      <a:pt x="87" y="3463"/>
                      <a:pt x="363" y="3463"/>
                    </a:cubicBezTo>
                    <a:cubicBezTo>
                      <a:pt x="371" y="3463"/>
                      <a:pt x="380" y="3462"/>
                      <a:pt x="389" y="3460"/>
                    </a:cubicBezTo>
                    <a:cubicBezTo>
                      <a:pt x="663" y="3391"/>
                      <a:pt x="959" y="2045"/>
                      <a:pt x="914" y="1451"/>
                    </a:cubicBezTo>
                    <a:cubicBezTo>
                      <a:pt x="892" y="916"/>
                      <a:pt x="530" y="1"/>
                      <a:pt x="259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8"/>
              <p:cNvSpPr/>
              <p:nvPr/>
            </p:nvSpPr>
            <p:spPr>
              <a:xfrm>
                <a:off x="1060732" y="1659814"/>
                <a:ext cx="536780" cy="733182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860" extrusionOk="0">
                    <a:moveTo>
                      <a:pt x="9571" y="259"/>
                    </a:moveTo>
                    <a:cubicBezTo>
                      <a:pt x="10059" y="259"/>
                      <a:pt x="10548" y="514"/>
                      <a:pt x="10979" y="1151"/>
                    </a:cubicBezTo>
                    <a:cubicBezTo>
                      <a:pt x="12143" y="2885"/>
                      <a:pt x="10979" y="4734"/>
                      <a:pt x="9724" y="5944"/>
                    </a:cubicBezTo>
                    <a:cubicBezTo>
                      <a:pt x="9450" y="6218"/>
                      <a:pt x="8765" y="6652"/>
                      <a:pt x="8834" y="7131"/>
                    </a:cubicBezTo>
                    <a:cubicBezTo>
                      <a:pt x="8879" y="7405"/>
                      <a:pt x="9085" y="7633"/>
                      <a:pt x="9336" y="7679"/>
                    </a:cubicBezTo>
                    <a:cubicBezTo>
                      <a:pt x="9361" y="7684"/>
                      <a:pt x="9385" y="7687"/>
                      <a:pt x="9408" y="7687"/>
                    </a:cubicBezTo>
                    <a:cubicBezTo>
                      <a:pt x="9570" y="7687"/>
                      <a:pt x="9675" y="7562"/>
                      <a:pt x="9815" y="7542"/>
                    </a:cubicBezTo>
                    <a:cubicBezTo>
                      <a:pt x="10135" y="7451"/>
                      <a:pt x="10523" y="7108"/>
                      <a:pt x="10842" y="6994"/>
                    </a:cubicBezTo>
                    <a:cubicBezTo>
                      <a:pt x="11253" y="6743"/>
                      <a:pt x="11732" y="6629"/>
                      <a:pt x="12235" y="6629"/>
                    </a:cubicBezTo>
                    <a:cubicBezTo>
                      <a:pt x="13764" y="6766"/>
                      <a:pt x="14540" y="8295"/>
                      <a:pt x="13741" y="9528"/>
                    </a:cubicBezTo>
                    <a:cubicBezTo>
                      <a:pt x="12371" y="11650"/>
                      <a:pt x="10911" y="10806"/>
                      <a:pt x="8925" y="11148"/>
                    </a:cubicBezTo>
                    <a:cubicBezTo>
                      <a:pt x="8560" y="11217"/>
                      <a:pt x="7555" y="11445"/>
                      <a:pt x="7578" y="12016"/>
                    </a:cubicBezTo>
                    <a:cubicBezTo>
                      <a:pt x="7578" y="12335"/>
                      <a:pt x="7852" y="12381"/>
                      <a:pt x="8080" y="12495"/>
                    </a:cubicBezTo>
                    <a:cubicBezTo>
                      <a:pt x="8254" y="12586"/>
                      <a:pt x="8457" y="12614"/>
                      <a:pt x="8669" y="12614"/>
                    </a:cubicBezTo>
                    <a:cubicBezTo>
                      <a:pt x="9016" y="12614"/>
                      <a:pt x="9387" y="12539"/>
                      <a:pt x="9694" y="12539"/>
                    </a:cubicBezTo>
                    <a:cubicBezTo>
                      <a:pt x="9720" y="12539"/>
                      <a:pt x="9745" y="12539"/>
                      <a:pt x="9769" y="12541"/>
                    </a:cubicBezTo>
                    <a:cubicBezTo>
                      <a:pt x="10226" y="12541"/>
                      <a:pt x="10705" y="12541"/>
                      <a:pt x="11162" y="12632"/>
                    </a:cubicBezTo>
                    <a:cubicBezTo>
                      <a:pt x="11595" y="12700"/>
                      <a:pt x="12006" y="12837"/>
                      <a:pt x="12417" y="13043"/>
                    </a:cubicBezTo>
                    <a:cubicBezTo>
                      <a:pt x="13262" y="13636"/>
                      <a:pt x="13536" y="14435"/>
                      <a:pt x="13102" y="15097"/>
                    </a:cubicBezTo>
                    <a:cubicBezTo>
                      <a:pt x="11801" y="17037"/>
                      <a:pt x="8971" y="16444"/>
                      <a:pt x="7624" y="16832"/>
                    </a:cubicBezTo>
                    <a:cubicBezTo>
                      <a:pt x="6437" y="17151"/>
                      <a:pt x="5090" y="18019"/>
                      <a:pt x="4360" y="19000"/>
                    </a:cubicBezTo>
                    <a:cubicBezTo>
                      <a:pt x="4165" y="19265"/>
                      <a:pt x="4069" y="19431"/>
                      <a:pt x="4032" y="19502"/>
                    </a:cubicBezTo>
                    <a:lnTo>
                      <a:pt x="4032" y="19502"/>
                    </a:lnTo>
                    <a:cubicBezTo>
                      <a:pt x="4067" y="19419"/>
                      <a:pt x="4145" y="19204"/>
                      <a:pt x="4200" y="18863"/>
                    </a:cubicBezTo>
                    <a:cubicBezTo>
                      <a:pt x="4268" y="18338"/>
                      <a:pt x="4268" y="17790"/>
                      <a:pt x="4154" y="17265"/>
                    </a:cubicBezTo>
                    <a:cubicBezTo>
                      <a:pt x="3926" y="16101"/>
                      <a:pt x="3401" y="15599"/>
                      <a:pt x="2557" y="14869"/>
                    </a:cubicBezTo>
                    <a:cubicBezTo>
                      <a:pt x="1963" y="14367"/>
                      <a:pt x="1415" y="13842"/>
                      <a:pt x="1027" y="13157"/>
                    </a:cubicBezTo>
                    <a:cubicBezTo>
                      <a:pt x="639" y="12495"/>
                      <a:pt x="228" y="11445"/>
                      <a:pt x="434" y="10669"/>
                    </a:cubicBezTo>
                    <a:cubicBezTo>
                      <a:pt x="667" y="9833"/>
                      <a:pt x="1122" y="9425"/>
                      <a:pt x="1666" y="9425"/>
                    </a:cubicBezTo>
                    <a:cubicBezTo>
                      <a:pt x="2028" y="9425"/>
                      <a:pt x="2429" y="9606"/>
                      <a:pt x="2831" y="9961"/>
                    </a:cubicBezTo>
                    <a:cubicBezTo>
                      <a:pt x="3282" y="10367"/>
                      <a:pt x="3666" y="11286"/>
                      <a:pt x="4357" y="11286"/>
                    </a:cubicBezTo>
                    <a:cubicBezTo>
                      <a:pt x="4366" y="11286"/>
                      <a:pt x="4374" y="11285"/>
                      <a:pt x="4383" y="11285"/>
                    </a:cubicBezTo>
                    <a:cubicBezTo>
                      <a:pt x="6620" y="11240"/>
                      <a:pt x="2831" y="8318"/>
                      <a:pt x="2739" y="8181"/>
                    </a:cubicBezTo>
                    <a:cubicBezTo>
                      <a:pt x="2123" y="7222"/>
                      <a:pt x="1415" y="5168"/>
                      <a:pt x="2191" y="4072"/>
                    </a:cubicBezTo>
                    <a:cubicBezTo>
                      <a:pt x="2573" y="3553"/>
                      <a:pt x="2963" y="3349"/>
                      <a:pt x="3337" y="3349"/>
                    </a:cubicBezTo>
                    <a:cubicBezTo>
                      <a:pt x="4326" y="3349"/>
                      <a:pt x="5197" y="4777"/>
                      <a:pt x="5478" y="5556"/>
                    </a:cubicBezTo>
                    <a:cubicBezTo>
                      <a:pt x="5661" y="6013"/>
                      <a:pt x="5775" y="6903"/>
                      <a:pt x="6391" y="6971"/>
                    </a:cubicBezTo>
                    <a:cubicBezTo>
                      <a:pt x="6398" y="6972"/>
                      <a:pt x="6404" y="6973"/>
                      <a:pt x="6410" y="6973"/>
                    </a:cubicBezTo>
                    <a:cubicBezTo>
                      <a:pt x="6448" y="6973"/>
                      <a:pt x="6473" y="6951"/>
                      <a:pt x="6485" y="6922"/>
                    </a:cubicBezTo>
                    <a:lnTo>
                      <a:pt x="6485" y="6922"/>
                    </a:lnTo>
                    <a:cubicBezTo>
                      <a:pt x="6864" y="6699"/>
                      <a:pt x="6779" y="6429"/>
                      <a:pt x="6779" y="6013"/>
                    </a:cubicBezTo>
                    <a:cubicBezTo>
                      <a:pt x="6779" y="4780"/>
                      <a:pt x="6460" y="3890"/>
                      <a:pt x="6962" y="2657"/>
                    </a:cubicBezTo>
                    <a:cubicBezTo>
                      <a:pt x="7403" y="1523"/>
                      <a:pt x="8485" y="259"/>
                      <a:pt x="9571" y="259"/>
                    </a:cubicBezTo>
                    <a:close/>
                    <a:moveTo>
                      <a:pt x="9616" y="0"/>
                    </a:moveTo>
                    <a:cubicBezTo>
                      <a:pt x="9085" y="0"/>
                      <a:pt x="8534" y="227"/>
                      <a:pt x="8058" y="626"/>
                    </a:cubicBezTo>
                    <a:cubicBezTo>
                      <a:pt x="7236" y="1311"/>
                      <a:pt x="6642" y="2383"/>
                      <a:pt x="6460" y="3456"/>
                    </a:cubicBezTo>
                    <a:cubicBezTo>
                      <a:pt x="6349" y="4033"/>
                      <a:pt x="6799" y="6357"/>
                      <a:pt x="6363" y="6738"/>
                    </a:cubicBezTo>
                    <a:lnTo>
                      <a:pt x="6363" y="6738"/>
                    </a:lnTo>
                    <a:cubicBezTo>
                      <a:pt x="5797" y="6603"/>
                      <a:pt x="5776" y="4468"/>
                      <a:pt x="4474" y="3570"/>
                    </a:cubicBezTo>
                    <a:cubicBezTo>
                      <a:pt x="4135" y="3322"/>
                      <a:pt x="3729" y="3179"/>
                      <a:pt x="3330" y="3179"/>
                    </a:cubicBezTo>
                    <a:cubicBezTo>
                      <a:pt x="2924" y="3179"/>
                      <a:pt x="2525" y="3327"/>
                      <a:pt x="2214" y="3662"/>
                    </a:cubicBezTo>
                    <a:cubicBezTo>
                      <a:pt x="1347" y="4597"/>
                      <a:pt x="1666" y="6355"/>
                      <a:pt x="2077" y="7405"/>
                    </a:cubicBezTo>
                    <a:cubicBezTo>
                      <a:pt x="2328" y="7998"/>
                      <a:pt x="2648" y="8523"/>
                      <a:pt x="3082" y="8957"/>
                    </a:cubicBezTo>
                    <a:cubicBezTo>
                      <a:pt x="3401" y="9277"/>
                      <a:pt x="4063" y="9665"/>
                      <a:pt x="4337" y="9961"/>
                    </a:cubicBezTo>
                    <a:cubicBezTo>
                      <a:pt x="4405" y="10053"/>
                      <a:pt x="4611" y="10372"/>
                      <a:pt x="4679" y="10463"/>
                    </a:cubicBezTo>
                    <a:cubicBezTo>
                      <a:pt x="4922" y="10808"/>
                      <a:pt x="4750" y="11039"/>
                      <a:pt x="4451" y="11039"/>
                    </a:cubicBezTo>
                    <a:cubicBezTo>
                      <a:pt x="4217" y="11039"/>
                      <a:pt x="3903" y="10896"/>
                      <a:pt x="3652" y="10555"/>
                    </a:cubicBezTo>
                    <a:cubicBezTo>
                      <a:pt x="3378" y="10167"/>
                      <a:pt x="2945" y="9665"/>
                      <a:pt x="2534" y="9414"/>
                    </a:cubicBezTo>
                    <a:cubicBezTo>
                      <a:pt x="2260" y="9231"/>
                      <a:pt x="2009" y="9071"/>
                      <a:pt x="1666" y="9071"/>
                    </a:cubicBezTo>
                    <a:cubicBezTo>
                      <a:pt x="1653" y="9071"/>
                      <a:pt x="1639" y="9071"/>
                      <a:pt x="1626" y="9071"/>
                    </a:cubicBezTo>
                    <a:cubicBezTo>
                      <a:pt x="762" y="9071"/>
                      <a:pt x="295" y="9791"/>
                      <a:pt x="183" y="10578"/>
                    </a:cubicBezTo>
                    <a:cubicBezTo>
                      <a:pt x="0" y="11924"/>
                      <a:pt x="708" y="13317"/>
                      <a:pt x="1598" y="14275"/>
                    </a:cubicBezTo>
                    <a:cubicBezTo>
                      <a:pt x="2123" y="14869"/>
                      <a:pt x="2853" y="15280"/>
                      <a:pt x="3355" y="15896"/>
                    </a:cubicBezTo>
                    <a:cubicBezTo>
                      <a:pt x="4132" y="16855"/>
                      <a:pt x="4200" y="18544"/>
                      <a:pt x="3744" y="19708"/>
                    </a:cubicBezTo>
                    <a:cubicBezTo>
                      <a:pt x="3711" y="19789"/>
                      <a:pt x="3783" y="19859"/>
                      <a:pt x="3860" y="19859"/>
                    </a:cubicBezTo>
                    <a:cubicBezTo>
                      <a:pt x="3891" y="19859"/>
                      <a:pt x="3923" y="19848"/>
                      <a:pt x="3949" y="19822"/>
                    </a:cubicBezTo>
                    <a:cubicBezTo>
                      <a:pt x="4976" y="18658"/>
                      <a:pt x="6117" y="17471"/>
                      <a:pt x="7669" y="17037"/>
                    </a:cubicBezTo>
                    <a:cubicBezTo>
                      <a:pt x="8902" y="16718"/>
                      <a:pt x="10180" y="16991"/>
                      <a:pt x="11413" y="16581"/>
                    </a:cubicBezTo>
                    <a:cubicBezTo>
                      <a:pt x="12463" y="16215"/>
                      <a:pt x="13832" y="15280"/>
                      <a:pt x="13513" y="13956"/>
                    </a:cubicBezTo>
                    <a:cubicBezTo>
                      <a:pt x="13170" y="12655"/>
                      <a:pt x="11367" y="12358"/>
                      <a:pt x="10226" y="12312"/>
                    </a:cubicBezTo>
                    <a:cubicBezTo>
                      <a:pt x="10194" y="12311"/>
                      <a:pt x="10160" y="12311"/>
                      <a:pt x="10123" y="12311"/>
                    </a:cubicBezTo>
                    <a:cubicBezTo>
                      <a:pt x="9819" y="12311"/>
                      <a:pt x="9385" y="12347"/>
                      <a:pt x="8992" y="12347"/>
                    </a:cubicBezTo>
                    <a:cubicBezTo>
                      <a:pt x="8504" y="12347"/>
                      <a:pt x="8082" y="12291"/>
                      <a:pt x="8058" y="12038"/>
                    </a:cubicBezTo>
                    <a:cubicBezTo>
                      <a:pt x="8035" y="11468"/>
                      <a:pt x="9313" y="11376"/>
                      <a:pt x="9929" y="11354"/>
                    </a:cubicBezTo>
                    <a:cubicBezTo>
                      <a:pt x="10797" y="11331"/>
                      <a:pt x="11687" y="11354"/>
                      <a:pt x="12508" y="10966"/>
                    </a:cubicBezTo>
                    <a:cubicBezTo>
                      <a:pt x="13969" y="10258"/>
                      <a:pt x="14494" y="8934"/>
                      <a:pt x="14220" y="7907"/>
                    </a:cubicBezTo>
                    <a:cubicBezTo>
                      <a:pt x="13992" y="7074"/>
                      <a:pt x="13225" y="6439"/>
                      <a:pt x="12145" y="6439"/>
                    </a:cubicBezTo>
                    <a:cubicBezTo>
                      <a:pt x="11717" y="6439"/>
                      <a:pt x="11240" y="6539"/>
                      <a:pt x="10728" y="6766"/>
                    </a:cubicBezTo>
                    <a:cubicBezTo>
                      <a:pt x="10591" y="6811"/>
                      <a:pt x="9906" y="7268"/>
                      <a:pt x="9724" y="7314"/>
                    </a:cubicBezTo>
                    <a:cubicBezTo>
                      <a:pt x="9577" y="7360"/>
                      <a:pt x="9461" y="7381"/>
                      <a:pt x="9372" y="7381"/>
                    </a:cubicBezTo>
                    <a:cubicBezTo>
                      <a:pt x="8981" y="7381"/>
                      <a:pt x="9136" y="6959"/>
                      <a:pt x="9564" y="6401"/>
                    </a:cubicBezTo>
                    <a:cubicBezTo>
                      <a:pt x="9929" y="5876"/>
                      <a:pt x="10568" y="5510"/>
                      <a:pt x="10933" y="4963"/>
                    </a:cubicBezTo>
                    <a:cubicBezTo>
                      <a:pt x="11755" y="3798"/>
                      <a:pt x="11961" y="2041"/>
                      <a:pt x="11116" y="831"/>
                    </a:cubicBezTo>
                    <a:cubicBezTo>
                      <a:pt x="10717" y="255"/>
                      <a:pt x="10178" y="0"/>
                      <a:pt x="9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4" name="Google Shape;1924;p38"/>
          <p:cNvGrpSpPr/>
          <p:nvPr/>
        </p:nvGrpSpPr>
        <p:grpSpPr>
          <a:xfrm>
            <a:off x="283456" y="393349"/>
            <a:ext cx="776426" cy="1006329"/>
            <a:chOff x="381295" y="1148174"/>
            <a:chExt cx="514376" cy="708067"/>
          </a:xfrm>
        </p:grpSpPr>
        <p:grpSp>
          <p:nvGrpSpPr>
            <p:cNvPr id="1925" name="Google Shape;1925;p38"/>
            <p:cNvGrpSpPr/>
            <p:nvPr/>
          </p:nvGrpSpPr>
          <p:grpSpPr>
            <a:xfrm>
              <a:off x="449007" y="1161380"/>
              <a:ext cx="446665" cy="694861"/>
              <a:chOff x="609895" y="1148174"/>
              <a:chExt cx="446665" cy="694861"/>
            </a:xfrm>
          </p:grpSpPr>
          <p:sp>
            <p:nvSpPr>
              <p:cNvPr id="1926" name="Google Shape;1926;p38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8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8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8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8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8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8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8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2" name="Google Shape;1942;p38"/>
            <p:cNvGrpSpPr/>
            <p:nvPr/>
          </p:nvGrpSpPr>
          <p:grpSpPr>
            <a:xfrm>
              <a:off x="381295" y="1148174"/>
              <a:ext cx="446665" cy="694861"/>
              <a:chOff x="609895" y="1148174"/>
              <a:chExt cx="446665" cy="694861"/>
            </a:xfrm>
          </p:grpSpPr>
          <p:sp>
            <p:nvSpPr>
              <p:cNvPr id="1943" name="Google Shape;1943;p38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8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8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8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8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8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8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8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2" name="Google Shape;1962;p38"/>
          <p:cNvSpPr/>
          <p:nvPr/>
        </p:nvSpPr>
        <p:spPr>
          <a:xfrm rot="-3600053">
            <a:off x="8288039" y="467811"/>
            <a:ext cx="412912" cy="485477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38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5" name="Google Shape;1965;p38"/>
          <p:cNvGrpSpPr/>
          <p:nvPr/>
        </p:nvGrpSpPr>
        <p:grpSpPr>
          <a:xfrm>
            <a:off x="7872204" y="4339183"/>
            <a:ext cx="824446" cy="637111"/>
            <a:chOff x="261646" y="1859907"/>
            <a:chExt cx="824446" cy="637111"/>
          </a:xfrm>
        </p:grpSpPr>
        <p:grpSp>
          <p:nvGrpSpPr>
            <p:cNvPr id="1966" name="Google Shape;1966;p38"/>
            <p:cNvGrpSpPr/>
            <p:nvPr/>
          </p:nvGrpSpPr>
          <p:grpSpPr>
            <a:xfrm>
              <a:off x="329357" y="1873112"/>
              <a:ext cx="756735" cy="623906"/>
              <a:chOff x="490246" y="1859907"/>
              <a:chExt cx="756735" cy="623906"/>
            </a:xfrm>
          </p:grpSpPr>
          <p:sp>
            <p:nvSpPr>
              <p:cNvPr id="1967" name="Google Shape;1967;p38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8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8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8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4" name="Google Shape;1974;p38"/>
            <p:cNvGrpSpPr/>
            <p:nvPr/>
          </p:nvGrpSpPr>
          <p:grpSpPr>
            <a:xfrm>
              <a:off x="261646" y="1859907"/>
              <a:ext cx="756735" cy="623906"/>
              <a:chOff x="490246" y="1859907"/>
              <a:chExt cx="756735" cy="623906"/>
            </a:xfrm>
          </p:grpSpPr>
          <p:sp>
            <p:nvSpPr>
              <p:cNvPr id="1975" name="Google Shape;1975;p38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2" name="Google Shape;1982;p38"/>
          <p:cNvSpPr/>
          <p:nvPr/>
        </p:nvSpPr>
        <p:spPr>
          <a:xfrm>
            <a:off x="347913" y="17652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38"/>
          <p:cNvSpPr/>
          <p:nvPr/>
        </p:nvSpPr>
        <p:spPr>
          <a:xfrm>
            <a:off x="4748650" y="1477088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38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38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38"/>
          <p:cNvSpPr/>
          <p:nvPr/>
        </p:nvSpPr>
        <p:spPr>
          <a:xfrm>
            <a:off x="347913" y="3199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38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38"/>
          <p:cNvSpPr/>
          <p:nvPr/>
        </p:nvSpPr>
        <p:spPr>
          <a:xfrm>
            <a:off x="2181600" y="45249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38"/>
          <p:cNvSpPr/>
          <p:nvPr/>
        </p:nvSpPr>
        <p:spPr>
          <a:xfrm>
            <a:off x="8516825" y="438712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38"/>
          <p:cNvSpPr/>
          <p:nvPr/>
        </p:nvSpPr>
        <p:spPr>
          <a:xfrm rot="2700000" flipH="1">
            <a:off x="3768187" y="4127981"/>
            <a:ext cx="674008" cy="58456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29B7C8-C298-0F54-7CCC-8620A9FC7F1A}"/>
              </a:ext>
            </a:extLst>
          </p:cNvPr>
          <p:cNvSpPr txBox="1"/>
          <p:nvPr/>
        </p:nvSpPr>
        <p:spPr>
          <a:xfrm>
            <a:off x="3477423" y="53984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BẢNG CHIA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p39"/>
          <p:cNvGrpSpPr/>
          <p:nvPr/>
        </p:nvGrpSpPr>
        <p:grpSpPr>
          <a:xfrm>
            <a:off x="6952766" y="2144200"/>
            <a:ext cx="1794659" cy="2509160"/>
            <a:chOff x="7105166" y="2144200"/>
            <a:chExt cx="1794659" cy="2509160"/>
          </a:xfrm>
        </p:grpSpPr>
        <p:grpSp>
          <p:nvGrpSpPr>
            <p:cNvPr id="2010" name="Google Shape;2010;p39"/>
            <p:cNvGrpSpPr/>
            <p:nvPr/>
          </p:nvGrpSpPr>
          <p:grpSpPr>
            <a:xfrm>
              <a:off x="7153812" y="2192846"/>
              <a:ext cx="1746013" cy="2460514"/>
              <a:chOff x="6663516" y="2518725"/>
              <a:chExt cx="1746013" cy="2460514"/>
            </a:xfrm>
          </p:grpSpPr>
          <p:grpSp>
            <p:nvGrpSpPr>
              <p:cNvPr id="2011" name="Google Shape;2011;p39"/>
              <p:cNvGrpSpPr/>
              <p:nvPr/>
            </p:nvGrpSpPr>
            <p:grpSpPr>
              <a:xfrm>
                <a:off x="6663516" y="2518725"/>
                <a:ext cx="1746013" cy="2052502"/>
                <a:chOff x="6663516" y="2518725"/>
                <a:chExt cx="1746013" cy="2052502"/>
              </a:xfrm>
            </p:grpSpPr>
            <p:sp>
              <p:nvSpPr>
                <p:cNvPr id="2012" name="Google Shape;2012;p39"/>
                <p:cNvSpPr/>
                <p:nvPr/>
              </p:nvSpPr>
              <p:spPr>
                <a:xfrm>
                  <a:off x="6714905" y="2524337"/>
                  <a:ext cx="1685358" cy="2042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5313" extrusionOk="0">
                      <a:moveTo>
                        <a:pt x="18468" y="0"/>
                      </a:moveTo>
                      <a:cubicBezTo>
                        <a:pt x="16808" y="0"/>
                        <a:pt x="14776" y="271"/>
                        <a:pt x="12555" y="1149"/>
                      </a:cubicBezTo>
                      <a:cubicBezTo>
                        <a:pt x="7259" y="3226"/>
                        <a:pt x="3128" y="10461"/>
                        <a:pt x="3448" y="16966"/>
                      </a:cubicBezTo>
                      <a:cubicBezTo>
                        <a:pt x="3744" y="23472"/>
                        <a:pt x="1" y="27238"/>
                        <a:pt x="1" y="31141"/>
                      </a:cubicBezTo>
                      <a:cubicBezTo>
                        <a:pt x="1" y="36117"/>
                        <a:pt x="4703" y="34884"/>
                        <a:pt x="2808" y="39221"/>
                      </a:cubicBezTo>
                      <a:cubicBezTo>
                        <a:pt x="1" y="45635"/>
                        <a:pt x="5799" y="47233"/>
                        <a:pt x="5799" y="47233"/>
                      </a:cubicBezTo>
                      <a:cubicBezTo>
                        <a:pt x="5709" y="47228"/>
                        <a:pt x="5622" y="47226"/>
                        <a:pt x="5538" y="47226"/>
                      </a:cubicBezTo>
                      <a:cubicBezTo>
                        <a:pt x="2346" y="47226"/>
                        <a:pt x="3130" y="50520"/>
                        <a:pt x="5799" y="50520"/>
                      </a:cubicBezTo>
                      <a:cubicBezTo>
                        <a:pt x="7282" y="50520"/>
                        <a:pt x="8127" y="50132"/>
                        <a:pt x="8127" y="50132"/>
                      </a:cubicBezTo>
                      <a:lnTo>
                        <a:pt x="8127" y="50132"/>
                      </a:lnTo>
                      <a:cubicBezTo>
                        <a:pt x="8127" y="50132"/>
                        <a:pt x="7351" y="50816"/>
                        <a:pt x="6849" y="51843"/>
                      </a:cubicBezTo>
                      <a:cubicBezTo>
                        <a:pt x="6360" y="52879"/>
                        <a:pt x="6858" y="53898"/>
                        <a:pt x="8229" y="53898"/>
                      </a:cubicBezTo>
                      <a:cubicBezTo>
                        <a:pt x="8459" y="53898"/>
                        <a:pt x="8715" y="53869"/>
                        <a:pt x="8994" y="53806"/>
                      </a:cubicBezTo>
                      <a:cubicBezTo>
                        <a:pt x="10729" y="53418"/>
                        <a:pt x="11824" y="52049"/>
                        <a:pt x="11824" y="52049"/>
                      </a:cubicBezTo>
                      <a:cubicBezTo>
                        <a:pt x="11824" y="52049"/>
                        <a:pt x="14906" y="55313"/>
                        <a:pt x="18353" y="55313"/>
                      </a:cubicBezTo>
                      <a:cubicBezTo>
                        <a:pt x="21548" y="55313"/>
                        <a:pt x="22826" y="53966"/>
                        <a:pt x="22826" y="53966"/>
                      </a:cubicBezTo>
                      <a:cubicBezTo>
                        <a:pt x="22826" y="53966"/>
                        <a:pt x="24104" y="55313"/>
                        <a:pt x="27323" y="55313"/>
                      </a:cubicBezTo>
                      <a:cubicBezTo>
                        <a:pt x="30747" y="55313"/>
                        <a:pt x="33851" y="52049"/>
                        <a:pt x="33851" y="52049"/>
                      </a:cubicBezTo>
                      <a:cubicBezTo>
                        <a:pt x="33851" y="52049"/>
                        <a:pt x="34947" y="53418"/>
                        <a:pt x="36681" y="53806"/>
                      </a:cubicBezTo>
                      <a:cubicBezTo>
                        <a:pt x="36961" y="53869"/>
                        <a:pt x="37215" y="53898"/>
                        <a:pt x="37445" y="53898"/>
                      </a:cubicBezTo>
                      <a:cubicBezTo>
                        <a:pt x="38811" y="53898"/>
                        <a:pt x="39296" y="52879"/>
                        <a:pt x="38827" y="51843"/>
                      </a:cubicBezTo>
                      <a:cubicBezTo>
                        <a:pt x="38325" y="50816"/>
                        <a:pt x="37549" y="50132"/>
                        <a:pt x="37549" y="50132"/>
                      </a:cubicBezTo>
                      <a:lnTo>
                        <a:pt x="37549" y="50132"/>
                      </a:lnTo>
                      <a:cubicBezTo>
                        <a:pt x="37549" y="50132"/>
                        <a:pt x="38393" y="50520"/>
                        <a:pt x="39877" y="50520"/>
                      </a:cubicBezTo>
                      <a:cubicBezTo>
                        <a:pt x="42546" y="50520"/>
                        <a:pt x="43307" y="47226"/>
                        <a:pt x="40135" y="47226"/>
                      </a:cubicBezTo>
                      <a:cubicBezTo>
                        <a:pt x="40052" y="47226"/>
                        <a:pt x="39966" y="47228"/>
                        <a:pt x="39877" y="47233"/>
                      </a:cubicBezTo>
                      <a:cubicBezTo>
                        <a:pt x="39877" y="47233"/>
                        <a:pt x="45652" y="45635"/>
                        <a:pt x="42867" y="39221"/>
                      </a:cubicBezTo>
                      <a:cubicBezTo>
                        <a:pt x="40972" y="34884"/>
                        <a:pt x="45652" y="36117"/>
                        <a:pt x="45652" y="31141"/>
                      </a:cubicBezTo>
                      <a:cubicBezTo>
                        <a:pt x="45652" y="27238"/>
                        <a:pt x="41908" y="23472"/>
                        <a:pt x="42228" y="16966"/>
                      </a:cubicBezTo>
                      <a:cubicBezTo>
                        <a:pt x="42547" y="10461"/>
                        <a:pt x="38416" y="3226"/>
                        <a:pt x="33120" y="1149"/>
                      </a:cubicBezTo>
                      <a:cubicBezTo>
                        <a:pt x="30899" y="271"/>
                        <a:pt x="28864" y="0"/>
                        <a:pt x="27200" y="0"/>
                      </a:cubicBezTo>
                      <a:cubicBezTo>
                        <a:pt x="24538" y="0"/>
                        <a:pt x="22826" y="692"/>
                        <a:pt x="22826" y="692"/>
                      </a:cubicBezTo>
                      <a:cubicBezTo>
                        <a:pt x="22826" y="692"/>
                        <a:pt x="21123" y="0"/>
                        <a:pt x="184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39"/>
                <p:cNvSpPr/>
                <p:nvPr/>
              </p:nvSpPr>
              <p:spPr>
                <a:xfrm>
                  <a:off x="6815210" y="3182686"/>
                  <a:ext cx="247753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" h="29058" fill="none" extrusionOk="0">
                      <a:moveTo>
                        <a:pt x="2534" y="1"/>
                      </a:moveTo>
                      <a:cubicBezTo>
                        <a:pt x="2169" y="3196"/>
                        <a:pt x="1529" y="8423"/>
                        <a:pt x="776" y="12326"/>
                      </a:cubicBezTo>
                      <a:cubicBezTo>
                        <a:pt x="0" y="16252"/>
                        <a:pt x="4063" y="17028"/>
                        <a:pt x="4063" y="19562"/>
                      </a:cubicBezTo>
                      <a:cubicBezTo>
                        <a:pt x="4063" y="22073"/>
                        <a:pt x="1415" y="26866"/>
                        <a:pt x="6711" y="2905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39"/>
                <p:cNvSpPr/>
                <p:nvPr/>
              </p:nvSpPr>
              <p:spPr>
                <a:xfrm>
                  <a:off x="6852275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1302" y="0"/>
                      </a:moveTo>
                      <a:cubicBezTo>
                        <a:pt x="2374" y="1164"/>
                        <a:pt x="457" y="5410"/>
                        <a:pt x="229" y="7487"/>
                      </a:cubicBezTo>
                      <a:cubicBezTo>
                        <a:pt x="0" y="9564"/>
                        <a:pt x="1393" y="11367"/>
                        <a:pt x="4041" y="11459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39"/>
                <p:cNvSpPr/>
                <p:nvPr/>
              </p:nvSpPr>
              <p:spPr>
                <a:xfrm>
                  <a:off x="7070531" y="3612443"/>
                  <a:ext cx="139917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16298" fill="none" extrusionOk="0">
                      <a:moveTo>
                        <a:pt x="1005" y="1"/>
                      </a:moveTo>
                      <a:cubicBezTo>
                        <a:pt x="2283" y="2557"/>
                        <a:pt x="2009" y="7579"/>
                        <a:pt x="1005" y="10432"/>
                      </a:cubicBezTo>
                      <a:cubicBezTo>
                        <a:pt x="0" y="13285"/>
                        <a:pt x="1347" y="16298"/>
                        <a:pt x="3789" y="162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39"/>
                <p:cNvSpPr/>
                <p:nvPr/>
              </p:nvSpPr>
              <p:spPr>
                <a:xfrm>
                  <a:off x="8059479" y="3182686"/>
                  <a:ext cx="246941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" h="29058" fill="none" extrusionOk="0">
                      <a:moveTo>
                        <a:pt x="4178" y="1"/>
                      </a:moveTo>
                      <a:cubicBezTo>
                        <a:pt x="4543" y="3196"/>
                        <a:pt x="5182" y="8423"/>
                        <a:pt x="5935" y="12326"/>
                      </a:cubicBezTo>
                      <a:cubicBezTo>
                        <a:pt x="6688" y="16252"/>
                        <a:pt x="2648" y="17028"/>
                        <a:pt x="2648" y="19562"/>
                      </a:cubicBezTo>
                      <a:cubicBezTo>
                        <a:pt x="2648" y="22073"/>
                        <a:pt x="5296" y="26866"/>
                        <a:pt x="1" y="2905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39"/>
                <p:cNvSpPr/>
                <p:nvPr/>
              </p:nvSpPr>
              <p:spPr>
                <a:xfrm>
                  <a:off x="8120983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2740" y="0"/>
                      </a:moveTo>
                      <a:cubicBezTo>
                        <a:pt x="1667" y="1164"/>
                        <a:pt x="3584" y="5410"/>
                        <a:pt x="3813" y="7487"/>
                      </a:cubicBezTo>
                      <a:cubicBezTo>
                        <a:pt x="4041" y="9564"/>
                        <a:pt x="2649" y="11367"/>
                        <a:pt x="1" y="11459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39"/>
                <p:cNvSpPr/>
                <p:nvPr/>
              </p:nvSpPr>
              <p:spPr>
                <a:xfrm>
                  <a:off x="7912030" y="3612443"/>
                  <a:ext cx="139068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6298" fill="none" extrusionOk="0">
                      <a:moveTo>
                        <a:pt x="2762" y="1"/>
                      </a:moveTo>
                      <a:cubicBezTo>
                        <a:pt x="1484" y="2557"/>
                        <a:pt x="1781" y="7579"/>
                        <a:pt x="2762" y="10432"/>
                      </a:cubicBezTo>
                      <a:cubicBezTo>
                        <a:pt x="3766" y="13285"/>
                        <a:pt x="2442" y="16298"/>
                        <a:pt x="0" y="162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39"/>
                <p:cNvSpPr/>
                <p:nvPr/>
              </p:nvSpPr>
              <p:spPr>
                <a:xfrm>
                  <a:off x="6663516" y="2518725"/>
                  <a:ext cx="1746013" cy="2052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5" h="55597" extrusionOk="0">
                      <a:moveTo>
                        <a:pt x="19875" y="183"/>
                      </a:moveTo>
                      <a:cubicBezTo>
                        <a:pt x="21352" y="183"/>
                        <a:pt x="22810" y="425"/>
                        <a:pt x="24150" y="941"/>
                      </a:cubicBezTo>
                      <a:lnTo>
                        <a:pt x="24150" y="941"/>
                      </a:lnTo>
                      <a:cubicBezTo>
                        <a:pt x="24166" y="959"/>
                        <a:pt x="24188" y="971"/>
                        <a:pt x="24215" y="971"/>
                      </a:cubicBezTo>
                      <a:cubicBezTo>
                        <a:pt x="24220" y="971"/>
                        <a:pt x="24225" y="970"/>
                        <a:pt x="24230" y="970"/>
                      </a:cubicBezTo>
                      <a:lnTo>
                        <a:pt x="24230" y="970"/>
                      </a:lnTo>
                      <a:cubicBezTo>
                        <a:pt x="24235" y="970"/>
                        <a:pt x="24240" y="971"/>
                        <a:pt x="24245" y="971"/>
                      </a:cubicBezTo>
                      <a:cubicBezTo>
                        <a:pt x="24271" y="971"/>
                        <a:pt x="24293" y="959"/>
                        <a:pt x="24309" y="941"/>
                      </a:cubicBezTo>
                      <a:lnTo>
                        <a:pt x="24309" y="941"/>
                      </a:lnTo>
                      <a:cubicBezTo>
                        <a:pt x="25624" y="434"/>
                        <a:pt x="27091" y="196"/>
                        <a:pt x="28587" y="196"/>
                      </a:cubicBezTo>
                      <a:cubicBezTo>
                        <a:pt x="31606" y="196"/>
                        <a:pt x="34743" y="1165"/>
                        <a:pt x="36978" y="2853"/>
                      </a:cubicBezTo>
                      <a:cubicBezTo>
                        <a:pt x="41680" y="6391"/>
                        <a:pt x="43483" y="12097"/>
                        <a:pt x="43483" y="17758"/>
                      </a:cubicBezTo>
                      <a:cubicBezTo>
                        <a:pt x="43483" y="20109"/>
                        <a:pt x="44008" y="22345"/>
                        <a:pt x="44852" y="24514"/>
                      </a:cubicBezTo>
                      <a:cubicBezTo>
                        <a:pt x="45583" y="26477"/>
                        <a:pt x="46633" y="28417"/>
                        <a:pt x="46884" y="30517"/>
                      </a:cubicBezTo>
                      <a:cubicBezTo>
                        <a:pt x="47158" y="32959"/>
                        <a:pt x="46085" y="34169"/>
                        <a:pt x="44556" y="35789"/>
                      </a:cubicBezTo>
                      <a:cubicBezTo>
                        <a:pt x="43780" y="36588"/>
                        <a:pt x="43551" y="37433"/>
                        <a:pt x="43825" y="38529"/>
                      </a:cubicBezTo>
                      <a:cubicBezTo>
                        <a:pt x="44464" y="40994"/>
                        <a:pt x="45765" y="43322"/>
                        <a:pt x="43825" y="45604"/>
                      </a:cubicBezTo>
                      <a:cubicBezTo>
                        <a:pt x="43163" y="46358"/>
                        <a:pt x="42205" y="46997"/>
                        <a:pt x="41223" y="47271"/>
                      </a:cubicBezTo>
                      <a:cubicBezTo>
                        <a:pt x="41109" y="47293"/>
                        <a:pt x="41132" y="47499"/>
                        <a:pt x="41269" y="47499"/>
                      </a:cubicBezTo>
                      <a:cubicBezTo>
                        <a:pt x="42022" y="47499"/>
                        <a:pt x="43163" y="47613"/>
                        <a:pt x="43460" y="48480"/>
                      </a:cubicBezTo>
                      <a:cubicBezTo>
                        <a:pt x="43734" y="49348"/>
                        <a:pt x="42981" y="50055"/>
                        <a:pt x="42296" y="50329"/>
                      </a:cubicBezTo>
                      <a:cubicBezTo>
                        <a:pt x="41902" y="50498"/>
                        <a:pt x="41436" y="50570"/>
                        <a:pt x="40957" y="50570"/>
                      </a:cubicBezTo>
                      <a:cubicBezTo>
                        <a:pt x="40271" y="50570"/>
                        <a:pt x="39561" y="50421"/>
                        <a:pt x="39009" y="50192"/>
                      </a:cubicBezTo>
                      <a:cubicBezTo>
                        <a:pt x="38991" y="50185"/>
                        <a:pt x="38973" y="50182"/>
                        <a:pt x="38955" y="50182"/>
                      </a:cubicBezTo>
                      <a:cubicBezTo>
                        <a:pt x="38859" y="50182"/>
                        <a:pt x="38776" y="50278"/>
                        <a:pt x="38872" y="50375"/>
                      </a:cubicBezTo>
                      <a:cubicBezTo>
                        <a:pt x="39009" y="50512"/>
                        <a:pt x="39192" y="50672"/>
                        <a:pt x="39306" y="50831"/>
                      </a:cubicBezTo>
                      <a:cubicBezTo>
                        <a:pt x="40128" y="51470"/>
                        <a:pt x="40013" y="52110"/>
                        <a:pt x="38963" y="52703"/>
                      </a:cubicBezTo>
                      <a:cubicBezTo>
                        <a:pt x="38746" y="53472"/>
                        <a:pt x="38408" y="53854"/>
                        <a:pt x="37956" y="53854"/>
                      </a:cubicBezTo>
                      <a:cubicBezTo>
                        <a:pt x="37698" y="53854"/>
                        <a:pt x="37401" y="53728"/>
                        <a:pt x="37069" y="53479"/>
                      </a:cubicBezTo>
                      <a:cubicBezTo>
                        <a:pt x="36407" y="53159"/>
                        <a:pt x="35814" y="52680"/>
                        <a:pt x="35334" y="52132"/>
                      </a:cubicBezTo>
                      <a:cubicBezTo>
                        <a:pt x="35311" y="52110"/>
                        <a:pt x="35277" y="52098"/>
                        <a:pt x="35246" y="52098"/>
                      </a:cubicBezTo>
                      <a:cubicBezTo>
                        <a:pt x="35214" y="52098"/>
                        <a:pt x="35186" y="52110"/>
                        <a:pt x="35174" y="52132"/>
                      </a:cubicBezTo>
                      <a:cubicBezTo>
                        <a:pt x="33919" y="53411"/>
                        <a:pt x="32253" y="54529"/>
                        <a:pt x="30518" y="55054"/>
                      </a:cubicBezTo>
                      <a:cubicBezTo>
                        <a:pt x="29884" y="55247"/>
                        <a:pt x="29111" y="55358"/>
                        <a:pt x="28310" y="55358"/>
                      </a:cubicBezTo>
                      <a:cubicBezTo>
                        <a:pt x="26837" y="55358"/>
                        <a:pt x="25271" y="54982"/>
                        <a:pt x="24310" y="54050"/>
                      </a:cubicBezTo>
                      <a:cubicBezTo>
                        <a:pt x="24287" y="54027"/>
                        <a:pt x="24258" y="54015"/>
                        <a:pt x="24230" y="54015"/>
                      </a:cubicBezTo>
                      <a:cubicBezTo>
                        <a:pt x="24201" y="54015"/>
                        <a:pt x="24173" y="54027"/>
                        <a:pt x="24150" y="54050"/>
                      </a:cubicBezTo>
                      <a:cubicBezTo>
                        <a:pt x="23188" y="54982"/>
                        <a:pt x="21623" y="55358"/>
                        <a:pt x="20143" y="55358"/>
                      </a:cubicBezTo>
                      <a:cubicBezTo>
                        <a:pt x="19339" y="55358"/>
                        <a:pt x="18561" y="55247"/>
                        <a:pt x="17918" y="55054"/>
                      </a:cubicBezTo>
                      <a:cubicBezTo>
                        <a:pt x="16184" y="54529"/>
                        <a:pt x="14540" y="53411"/>
                        <a:pt x="13285" y="52132"/>
                      </a:cubicBezTo>
                      <a:cubicBezTo>
                        <a:pt x="13262" y="52110"/>
                        <a:pt x="13234" y="52098"/>
                        <a:pt x="13205" y="52098"/>
                      </a:cubicBezTo>
                      <a:cubicBezTo>
                        <a:pt x="13177" y="52098"/>
                        <a:pt x="13148" y="52110"/>
                        <a:pt x="13125" y="52132"/>
                      </a:cubicBezTo>
                      <a:cubicBezTo>
                        <a:pt x="12646" y="52680"/>
                        <a:pt x="12030" y="53159"/>
                        <a:pt x="11390" y="53479"/>
                      </a:cubicBezTo>
                      <a:cubicBezTo>
                        <a:pt x="11048" y="53593"/>
                        <a:pt x="10706" y="53707"/>
                        <a:pt x="10363" y="53844"/>
                      </a:cubicBezTo>
                      <a:cubicBezTo>
                        <a:pt x="8446" y="52863"/>
                        <a:pt x="8035" y="51858"/>
                        <a:pt x="9131" y="50831"/>
                      </a:cubicBezTo>
                      <a:cubicBezTo>
                        <a:pt x="9268" y="50672"/>
                        <a:pt x="9427" y="50512"/>
                        <a:pt x="9587" y="50375"/>
                      </a:cubicBezTo>
                      <a:cubicBezTo>
                        <a:pt x="9684" y="50278"/>
                        <a:pt x="9601" y="50182"/>
                        <a:pt x="9504" y="50182"/>
                      </a:cubicBezTo>
                      <a:cubicBezTo>
                        <a:pt x="9486" y="50182"/>
                        <a:pt x="9468" y="50185"/>
                        <a:pt x="9450" y="50192"/>
                      </a:cubicBezTo>
                      <a:cubicBezTo>
                        <a:pt x="8876" y="50433"/>
                        <a:pt x="8177" y="50587"/>
                        <a:pt x="7504" y="50587"/>
                      </a:cubicBezTo>
                      <a:cubicBezTo>
                        <a:pt x="7026" y="50587"/>
                        <a:pt x="6561" y="50509"/>
                        <a:pt x="6163" y="50329"/>
                      </a:cubicBezTo>
                      <a:cubicBezTo>
                        <a:pt x="5524" y="50055"/>
                        <a:pt x="4999" y="49576"/>
                        <a:pt x="4999" y="48846"/>
                      </a:cubicBezTo>
                      <a:cubicBezTo>
                        <a:pt x="5045" y="47659"/>
                        <a:pt x="6232" y="47499"/>
                        <a:pt x="7191" y="47499"/>
                      </a:cubicBezTo>
                      <a:cubicBezTo>
                        <a:pt x="7328" y="47499"/>
                        <a:pt x="7350" y="47293"/>
                        <a:pt x="7236" y="47271"/>
                      </a:cubicBezTo>
                      <a:cubicBezTo>
                        <a:pt x="4064" y="46358"/>
                        <a:pt x="2968" y="43162"/>
                        <a:pt x="3995" y="40218"/>
                      </a:cubicBezTo>
                      <a:cubicBezTo>
                        <a:pt x="4429" y="38962"/>
                        <a:pt x="5182" y="37684"/>
                        <a:pt x="4406" y="36406"/>
                      </a:cubicBezTo>
                      <a:cubicBezTo>
                        <a:pt x="3561" y="34991"/>
                        <a:pt x="2123" y="34466"/>
                        <a:pt x="1667" y="32708"/>
                      </a:cubicBezTo>
                      <a:cubicBezTo>
                        <a:pt x="1119" y="30494"/>
                        <a:pt x="2078" y="28303"/>
                        <a:pt x="2899" y="26294"/>
                      </a:cubicBezTo>
                      <a:cubicBezTo>
                        <a:pt x="3744" y="24217"/>
                        <a:pt x="4566" y="22117"/>
                        <a:pt x="4840" y="19857"/>
                      </a:cubicBezTo>
                      <a:cubicBezTo>
                        <a:pt x="5182" y="17073"/>
                        <a:pt x="4840" y="14425"/>
                        <a:pt x="5638" y="11686"/>
                      </a:cubicBezTo>
                      <a:cubicBezTo>
                        <a:pt x="6460" y="8901"/>
                        <a:pt x="7921" y="6254"/>
                        <a:pt x="9952" y="4176"/>
                      </a:cubicBezTo>
                      <a:cubicBezTo>
                        <a:pt x="12402" y="1678"/>
                        <a:pt x="16202" y="183"/>
                        <a:pt x="19875" y="183"/>
                      </a:cubicBezTo>
                      <a:close/>
                      <a:moveTo>
                        <a:pt x="19953" y="0"/>
                      </a:moveTo>
                      <a:cubicBezTo>
                        <a:pt x="17857" y="0"/>
                        <a:pt x="15727" y="453"/>
                        <a:pt x="13901" y="1186"/>
                      </a:cubicBezTo>
                      <a:cubicBezTo>
                        <a:pt x="10112" y="2716"/>
                        <a:pt x="7419" y="6322"/>
                        <a:pt x="5958" y="10043"/>
                      </a:cubicBezTo>
                      <a:cubicBezTo>
                        <a:pt x="5113" y="12211"/>
                        <a:pt x="4680" y="14516"/>
                        <a:pt x="4703" y="16845"/>
                      </a:cubicBezTo>
                      <a:cubicBezTo>
                        <a:pt x="4748" y="19606"/>
                        <a:pt x="4292" y="22117"/>
                        <a:pt x="3310" y="24696"/>
                      </a:cubicBezTo>
                      <a:cubicBezTo>
                        <a:pt x="2169" y="27641"/>
                        <a:pt x="1" y="31476"/>
                        <a:pt x="2260" y="34466"/>
                      </a:cubicBezTo>
                      <a:cubicBezTo>
                        <a:pt x="3287" y="35835"/>
                        <a:pt x="4908" y="36451"/>
                        <a:pt x="4406" y="38483"/>
                      </a:cubicBezTo>
                      <a:cubicBezTo>
                        <a:pt x="3972" y="40263"/>
                        <a:pt x="3036" y="41724"/>
                        <a:pt x="3424" y="43619"/>
                      </a:cubicBezTo>
                      <a:cubicBezTo>
                        <a:pt x="3653" y="44783"/>
                        <a:pt x="4337" y="45764"/>
                        <a:pt x="5250" y="46495"/>
                      </a:cubicBezTo>
                      <a:cubicBezTo>
                        <a:pt x="5654" y="46802"/>
                        <a:pt x="6398" y="46996"/>
                        <a:pt x="6855" y="47282"/>
                      </a:cubicBezTo>
                      <a:lnTo>
                        <a:pt x="6855" y="47282"/>
                      </a:lnTo>
                      <a:cubicBezTo>
                        <a:pt x="6725" y="47212"/>
                        <a:pt x="6585" y="47179"/>
                        <a:pt x="6441" y="47179"/>
                      </a:cubicBezTo>
                      <a:cubicBezTo>
                        <a:pt x="5315" y="47179"/>
                        <a:pt x="3949" y="49155"/>
                        <a:pt x="5616" y="50329"/>
                      </a:cubicBezTo>
                      <a:cubicBezTo>
                        <a:pt x="6065" y="50639"/>
                        <a:pt x="6500" y="50738"/>
                        <a:pt x="6933" y="50738"/>
                      </a:cubicBezTo>
                      <a:cubicBezTo>
                        <a:pt x="7714" y="50738"/>
                        <a:pt x="8483" y="50414"/>
                        <a:pt x="9300" y="50414"/>
                      </a:cubicBezTo>
                      <a:cubicBezTo>
                        <a:pt x="9363" y="50414"/>
                        <a:pt x="9427" y="50416"/>
                        <a:pt x="9491" y="50420"/>
                      </a:cubicBezTo>
                      <a:lnTo>
                        <a:pt x="9491" y="50420"/>
                      </a:lnTo>
                      <a:cubicBezTo>
                        <a:pt x="9485" y="50420"/>
                        <a:pt x="9478" y="50420"/>
                        <a:pt x="9471" y="50420"/>
                      </a:cubicBezTo>
                      <a:cubicBezTo>
                        <a:pt x="8851" y="50420"/>
                        <a:pt x="7809" y="52076"/>
                        <a:pt x="7989" y="53000"/>
                      </a:cubicBezTo>
                      <a:cubicBezTo>
                        <a:pt x="8146" y="53852"/>
                        <a:pt x="8868" y="54130"/>
                        <a:pt x="9639" y="54130"/>
                      </a:cubicBezTo>
                      <a:cubicBezTo>
                        <a:pt x="10107" y="54130"/>
                        <a:pt x="10592" y="54028"/>
                        <a:pt x="10980" y="53890"/>
                      </a:cubicBezTo>
                      <a:cubicBezTo>
                        <a:pt x="11642" y="53662"/>
                        <a:pt x="12281" y="53251"/>
                        <a:pt x="12806" y="52771"/>
                      </a:cubicBezTo>
                      <a:cubicBezTo>
                        <a:pt x="13091" y="52509"/>
                        <a:pt x="13148" y="52383"/>
                        <a:pt x="13208" y="52383"/>
                      </a:cubicBezTo>
                      <a:cubicBezTo>
                        <a:pt x="13268" y="52383"/>
                        <a:pt x="13331" y="52509"/>
                        <a:pt x="13627" y="52749"/>
                      </a:cubicBezTo>
                      <a:cubicBezTo>
                        <a:pt x="15519" y="54341"/>
                        <a:pt x="17868" y="55595"/>
                        <a:pt x="20283" y="55595"/>
                      </a:cubicBezTo>
                      <a:cubicBezTo>
                        <a:pt x="21365" y="55595"/>
                        <a:pt x="22460" y="55343"/>
                        <a:pt x="23534" y="54757"/>
                      </a:cubicBezTo>
                      <a:cubicBezTo>
                        <a:pt x="24022" y="54486"/>
                        <a:pt x="24139" y="54354"/>
                        <a:pt x="24247" y="54354"/>
                      </a:cubicBezTo>
                      <a:cubicBezTo>
                        <a:pt x="24367" y="54354"/>
                        <a:pt x="24476" y="54514"/>
                        <a:pt x="25063" y="54826"/>
                      </a:cubicBezTo>
                      <a:cubicBezTo>
                        <a:pt x="26057" y="55337"/>
                        <a:pt x="27248" y="55596"/>
                        <a:pt x="28420" y="55596"/>
                      </a:cubicBezTo>
                      <a:cubicBezTo>
                        <a:pt x="29077" y="55596"/>
                        <a:pt x="29728" y="55515"/>
                        <a:pt x="30335" y="55351"/>
                      </a:cubicBezTo>
                      <a:cubicBezTo>
                        <a:pt x="32093" y="54894"/>
                        <a:pt x="33440" y="53821"/>
                        <a:pt x="34832" y="52749"/>
                      </a:cubicBezTo>
                      <a:cubicBezTo>
                        <a:pt x="35157" y="52508"/>
                        <a:pt x="35184" y="52394"/>
                        <a:pt x="35213" y="52394"/>
                      </a:cubicBezTo>
                      <a:cubicBezTo>
                        <a:pt x="35240" y="52394"/>
                        <a:pt x="35269" y="52485"/>
                        <a:pt x="35517" y="52657"/>
                      </a:cubicBezTo>
                      <a:cubicBezTo>
                        <a:pt x="36179" y="53091"/>
                        <a:pt x="36681" y="53616"/>
                        <a:pt x="37480" y="53890"/>
                      </a:cubicBezTo>
                      <a:cubicBezTo>
                        <a:pt x="37876" y="54028"/>
                        <a:pt x="38360" y="54130"/>
                        <a:pt x="38824" y="54130"/>
                      </a:cubicBezTo>
                      <a:cubicBezTo>
                        <a:pt x="39589" y="54130"/>
                        <a:pt x="40299" y="53852"/>
                        <a:pt x="40470" y="53000"/>
                      </a:cubicBezTo>
                      <a:cubicBezTo>
                        <a:pt x="40650" y="52076"/>
                        <a:pt x="39586" y="50420"/>
                        <a:pt x="38987" y="50420"/>
                      </a:cubicBezTo>
                      <a:cubicBezTo>
                        <a:pt x="38981" y="50420"/>
                        <a:pt x="38975" y="50420"/>
                        <a:pt x="38970" y="50420"/>
                      </a:cubicBezTo>
                      <a:lnTo>
                        <a:pt x="38970" y="50420"/>
                      </a:lnTo>
                      <a:cubicBezTo>
                        <a:pt x="39033" y="50416"/>
                        <a:pt x="39097" y="50414"/>
                        <a:pt x="39160" y="50414"/>
                      </a:cubicBezTo>
                      <a:cubicBezTo>
                        <a:pt x="39976" y="50414"/>
                        <a:pt x="40746" y="50738"/>
                        <a:pt x="41526" y="50738"/>
                      </a:cubicBezTo>
                      <a:cubicBezTo>
                        <a:pt x="41959" y="50738"/>
                        <a:pt x="42395" y="50639"/>
                        <a:pt x="42844" y="50329"/>
                      </a:cubicBezTo>
                      <a:cubicBezTo>
                        <a:pt x="43506" y="49850"/>
                        <a:pt x="43962" y="48982"/>
                        <a:pt x="43574" y="48184"/>
                      </a:cubicBezTo>
                      <a:cubicBezTo>
                        <a:pt x="43293" y="47654"/>
                        <a:pt x="42495" y="47280"/>
                        <a:pt x="41913" y="47280"/>
                      </a:cubicBezTo>
                      <a:cubicBezTo>
                        <a:pt x="41692" y="47280"/>
                        <a:pt x="41502" y="47334"/>
                        <a:pt x="41383" y="47453"/>
                      </a:cubicBezTo>
                      <a:cubicBezTo>
                        <a:pt x="41794" y="47042"/>
                        <a:pt x="42707" y="46883"/>
                        <a:pt x="43209" y="46495"/>
                      </a:cubicBezTo>
                      <a:cubicBezTo>
                        <a:pt x="44122" y="45764"/>
                        <a:pt x="44784" y="44783"/>
                        <a:pt x="45035" y="43619"/>
                      </a:cubicBezTo>
                      <a:cubicBezTo>
                        <a:pt x="45423" y="41724"/>
                        <a:pt x="44487" y="40263"/>
                        <a:pt x="44053" y="38483"/>
                      </a:cubicBezTo>
                      <a:cubicBezTo>
                        <a:pt x="43551" y="36451"/>
                        <a:pt x="45172" y="35812"/>
                        <a:pt x="46199" y="34443"/>
                      </a:cubicBezTo>
                      <a:cubicBezTo>
                        <a:pt x="47089" y="33256"/>
                        <a:pt x="47295" y="31727"/>
                        <a:pt x="47089" y="30289"/>
                      </a:cubicBezTo>
                      <a:cubicBezTo>
                        <a:pt x="46815" y="28326"/>
                        <a:pt x="45857" y="26522"/>
                        <a:pt x="45149" y="24696"/>
                      </a:cubicBezTo>
                      <a:cubicBezTo>
                        <a:pt x="44168" y="22117"/>
                        <a:pt x="43688" y="19606"/>
                        <a:pt x="43734" y="16845"/>
                      </a:cubicBezTo>
                      <a:cubicBezTo>
                        <a:pt x="43802" y="12416"/>
                        <a:pt x="42136" y="7920"/>
                        <a:pt x="39192" y="4610"/>
                      </a:cubicBezTo>
                      <a:cubicBezTo>
                        <a:pt x="36522" y="1574"/>
                        <a:pt x="32652" y="48"/>
                        <a:pt x="28653" y="48"/>
                      </a:cubicBezTo>
                      <a:cubicBezTo>
                        <a:pt x="28173" y="48"/>
                        <a:pt x="27690" y="70"/>
                        <a:pt x="27208" y="114"/>
                      </a:cubicBezTo>
                      <a:cubicBezTo>
                        <a:pt x="26216" y="204"/>
                        <a:pt x="25179" y="361"/>
                        <a:pt x="24229" y="739"/>
                      </a:cubicBezTo>
                      <a:lnTo>
                        <a:pt x="24229" y="739"/>
                      </a:lnTo>
                      <a:cubicBezTo>
                        <a:pt x="22899" y="226"/>
                        <a:pt x="21435" y="0"/>
                        <a:pt x="199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39"/>
                <p:cNvSpPr/>
                <p:nvPr/>
              </p:nvSpPr>
              <p:spPr>
                <a:xfrm>
                  <a:off x="6753669" y="3383444"/>
                  <a:ext cx="264662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7863" extrusionOk="0">
                      <a:moveTo>
                        <a:pt x="3844" y="1"/>
                      </a:moveTo>
                      <a:cubicBezTo>
                        <a:pt x="3486" y="1"/>
                        <a:pt x="3102" y="60"/>
                        <a:pt x="2694" y="201"/>
                      </a:cubicBezTo>
                      <a:cubicBezTo>
                        <a:pt x="457" y="977"/>
                        <a:pt x="1" y="4195"/>
                        <a:pt x="1781" y="6478"/>
                      </a:cubicBezTo>
                      <a:cubicBezTo>
                        <a:pt x="2545" y="7451"/>
                        <a:pt x="3573" y="7863"/>
                        <a:pt x="4540" y="7863"/>
                      </a:cubicBezTo>
                      <a:cubicBezTo>
                        <a:pt x="5681" y="7863"/>
                        <a:pt x="6736" y="7288"/>
                        <a:pt x="7168" y="6386"/>
                      </a:cubicBezTo>
                      <a:lnTo>
                        <a:pt x="6826" y="1570"/>
                      </a:lnTo>
                      <a:cubicBezTo>
                        <a:pt x="6826" y="1570"/>
                        <a:pt x="5689" y="1"/>
                        <a:pt x="38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39"/>
                <p:cNvSpPr/>
                <p:nvPr/>
              </p:nvSpPr>
              <p:spPr>
                <a:xfrm>
                  <a:off x="6746950" y="3379494"/>
                  <a:ext cx="280647" cy="298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090" extrusionOk="0">
                      <a:moveTo>
                        <a:pt x="3910" y="240"/>
                      </a:moveTo>
                      <a:cubicBezTo>
                        <a:pt x="5032" y="240"/>
                        <a:pt x="6201" y="807"/>
                        <a:pt x="6894" y="1723"/>
                      </a:cubicBezTo>
                      <a:cubicBezTo>
                        <a:pt x="6895" y="1724"/>
                        <a:pt x="6896" y="1726"/>
                        <a:pt x="6897" y="1727"/>
                      </a:cubicBezTo>
                      <a:lnTo>
                        <a:pt x="6897" y="1727"/>
                      </a:lnTo>
                      <a:lnTo>
                        <a:pt x="7122" y="5055"/>
                      </a:lnTo>
                      <a:cubicBezTo>
                        <a:pt x="7167" y="5443"/>
                        <a:pt x="7327" y="6060"/>
                        <a:pt x="7236" y="6448"/>
                      </a:cubicBezTo>
                      <a:cubicBezTo>
                        <a:pt x="6984" y="7416"/>
                        <a:pt x="5630" y="7859"/>
                        <a:pt x="4641" y="7859"/>
                      </a:cubicBezTo>
                      <a:cubicBezTo>
                        <a:pt x="4464" y="7859"/>
                        <a:pt x="4299" y="7845"/>
                        <a:pt x="4155" y="7817"/>
                      </a:cubicBezTo>
                      <a:cubicBezTo>
                        <a:pt x="1575" y="7315"/>
                        <a:pt x="160" y="3777"/>
                        <a:pt x="1484" y="1586"/>
                      </a:cubicBezTo>
                      <a:cubicBezTo>
                        <a:pt x="2048" y="645"/>
                        <a:pt x="2962" y="240"/>
                        <a:pt x="3910" y="240"/>
                      </a:cubicBezTo>
                      <a:close/>
                      <a:moveTo>
                        <a:pt x="3948" y="1"/>
                      </a:moveTo>
                      <a:cubicBezTo>
                        <a:pt x="3297" y="1"/>
                        <a:pt x="2648" y="187"/>
                        <a:pt x="2077" y="604"/>
                      </a:cubicBezTo>
                      <a:cubicBezTo>
                        <a:pt x="0" y="2134"/>
                        <a:pt x="594" y="5466"/>
                        <a:pt x="2237" y="7064"/>
                      </a:cubicBezTo>
                      <a:cubicBezTo>
                        <a:pt x="2924" y="7712"/>
                        <a:pt x="3818" y="8090"/>
                        <a:pt x="4746" y="8090"/>
                      </a:cubicBezTo>
                      <a:cubicBezTo>
                        <a:pt x="4928" y="8090"/>
                        <a:pt x="5112" y="8075"/>
                        <a:pt x="5296" y="8045"/>
                      </a:cubicBezTo>
                      <a:cubicBezTo>
                        <a:pt x="6072" y="7908"/>
                        <a:pt x="7259" y="7361"/>
                        <a:pt x="7464" y="6493"/>
                      </a:cubicBezTo>
                      <a:cubicBezTo>
                        <a:pt x="7601" y="5877"/>
                        <a:pt x="7350" y="4850"/>
                        <a:pt x="7304" y="4211"/>
                      </a:cubicBezTo>
                      <a:cubicBezTo>
                        <a:pt x="7236" y="3366"/>
                        <a:pt x="7167" y="2522"/>
                        <a:pt x="7122" y="1677"/>
                      </a:cubicBezTo>
                      <a:cubicBezTo>
                        <a:pt x="7122" y="1676"/>
                        <a:pt x="7122" y="1676"/>
                        <a:pt x="7122" y="1675"/>
                      </a:cubicBezTo>
                      <a:lnTo>
                        <a:pt x="7122" y="1675"/>
                      </a:lnTo>
                      <a:cubicBezTo>
                        <a:pt x="7124" y="1654"/>
                        <a:pt x="7117" y="1631"/>
                        <a:pt x="7099" y="1609"/>
                      </a:cubicBezTo>
                      <a:cubicBezTo>
                        <a:pt x="6359" y="632"/>
                        <a:pt x="5149" y="1"/>
                        <a:pt x="39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39"/>
                <p:cNvSpPr/>
                <p:nvPr/>
              </p:nvSpPr>
              <p:spPr>
                <a:xfrm>
                  <a:off x="685969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518" y="0"/>
                      </a:moveTo>
                      <a:cubicBezTo>
                        <a:pt x="654" y="0"/>
                        <a:pt x="216" y="776"/>
                        <a:pt x="28" y="1572"/>
                      </a:cubicBezTo>
                      <a:cubicBezTo>
                        <a:pt x="1" y="1667"/>
                        <a:pt x="70" y="1721"/>
                        <a:pt x="136" y="1721"/>
                      </a:cubicBezTo>
                      <a:cubicBezTo>
                        <a:pt x="181" y="1721"/>
                        <a:pt x="224" y="1696"/>
                        <a:pt x="233" y="1640"/>
                      </a:cubicBezTo>
                      <a:cubicBezTo>
                        <a:pt x="423" y="881"/>
                        <a:pt x="818" y="232"/>
                        <a:pt x="1523" y="232"/>
                      </a:cubicBezTo>
                      <a:cubicBezTo>
                        <a:pt x="1666" y="232"/>
                        <a:pt x="1822" y="259"/>
                        <a:pt x="1991" y="316"/>
                      </a:cubicBezTo>
                      <a:cubicBezTo>
                        <a:pt x="2379" y="431"/>
                        <a:pt x="2744" y="636"/>
                        <a:pt x="3041" y="910"/>
                      </a:cubicBezTo>
                      <a:cubicBezTo>
                        <a:pt x="3064" y="929"/>
                        <a:pt x="3090" y="937"/>
                        <a:pt x="3115" y="937"/>
                      </a:cubicBezTo>
                      <a:cubicBezTo>
                        <a:pt x="3209" y="937"/>
                        <a:pt x="3291" y="818"/>
                        <a:pt x="3200" y="727"/>
                      </a:cubicBezTo>
                      <a:cubicBezTo>
                        <a:pt x="2790" y="385"/>
                        <a:pt x="2287" y="88"/>
                        <a:pt x="1762" y="20"/>
                      </a:cubicBezTo>
                      <a:cubicBezTo>
                        <a:pt x="1677" y="6"/>
                        <a:pt x="1596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39"/>
                <p:cNvSpPr/>
                <p:nvPr/>
              </p:nvSpPr>
              <p:spPr>
                <a:xfrm>
                  <a:off x="8097724" y="3383444"/>
                  <a:ext cx="264625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7863" extrusionOk="0">
                      <a:moveTo>
                        <a:pt x="3311" y="1"/>
                      </a:moveTo>
                      <a:cubicBezTo>
                        <a:pt x="1480" y="1"/>
                        <a:pt x="343" y="1570"/>
                        <a:pt x="343" y="1570"/>
                      </a:cubicBezTo>
                      <a:lnTo>
                        <a:pt x="0" y="6386"/>
                      </a:lnTo>
                      <a:cubicBezTo>
                        <a:pt x="433" y="7288"/>
                        <a:pt x="1481" y="7863"/>
                        <a:pt x="2620" y="7863"/>
                      </a:cubicBezTo>
                      <a:cubicBezTo>
                        <a:pt x="3584" y="7863"/>
                        <a:pt x="4613" y="7451"/>
                        <a:pt x="5387" y="6478"/>
                      </a:cubicBezTo>
                      <a:cubicBezTo>
                        <a:pt x="7167" y="4195"/>
                        <a:pt x="6711" y="977"/>
                        <a:pt x="4451" y="201"/>
                      </a:cubicBezTo>
                      <a:cubicBezTo>
                        <a:pt x="4047" y="60"/>
                        <a:pt x="3666" y="1"/>
                        <a:pt x="3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39"/>
                <p:cNvSpPr/>
                <p:nvPr/>
              </p:nvSpPr>
              <p:spPr>
                <a:xfrm>
                  <a:off x="8088458" y="3378940"/>
                  <a:ext cx="280647" cy="29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105" extrusionOk="0">
                      <a:moveTo>
                        <a:pt x="3649" y="251"/>
                      </a:moveTo>
                      <a:cubicBezTo>
                        <a:pt x="4520" y="251"/>
                        <a:pt x="5368" y="593"/>
                        <a:pt x="5958" y="1373"/>
                      </a:cubicBezTo>
                      <a:cubicBezTo>
                        <a:pt x="7578" y="3541"/>
                        <a:pt x="6095" y="7330"/>
                        <a:pt x="3447" y="7832"/>
                      </a:cubicBezTo>
                      <a:cubicBezTo>
                        <a:pt x="3309" y="7856"/>
                        <a:pt x="3151" y="7868"/>
                        <a:pt x="2981" y="7868"/>
                      </a:cubicBezTo>
                      <a:cubicBezTo>
                        <a:pt x="1995" y="7868"/>
                        <a:pt x="599" y="7459"/>
                        <a:pt x="365" y="6485"/>
                      </a:cubicBezTo>
                      <a:cubicBezTo>
                        <a:pt x="274" y="6120"/>
                        <a:pt x="434" y="5550"/>
                        <a:pt x="457" y="5184"/>
                      </a:cubicBezTo>
                      <a:cubicBezTo>
                        <a:pt x="548" y="4026"/>
                        <a:pt x="616" y="2868"/>
                        <a:pt x="706" y="1709"/>
                      </a:cubicBezTo>
                      <a:lnTo>
                        <a:pt x="706" y="1709"/>
                      </a:lnTo>
                      <a:cubicBezTo>
                        <a:pt x="1401" y="803"/>
                        <a:pt x="2543" y="251"/>
                        <a:pt x="3649" y="251"/>
                      </a:cubicBezTo>
                      <a:close/>
                      <a:moveTo>
                        <a:pt x="3647" y="0"/>
                      </a:moveTo>
                      <a:cubicBezTo>
                        <a:pt x="2444" y="0"/>
                        <a:pt x="1240" y="636"/>
                        <a:pt x="502" y="1624"/>
                      </a:cubicBezTo>
                      <a:cubicBezTo>
                        <a:pt x="484" y="1647"/>
                        <a:pt x="478" y="1670"/>
                        <a:pt x="480" y="1691"/>
                      </a:cubicBezTo>
                      <a:lnTo>
                        <a:pt x="480" y="1691"/>
                      </a:lnTo>
                      <a:cubicBezTo>
                        <a:pt x="480" y="1691"/>
                        <a:pt x="480" y="1692"/>
                        <a:pt x="480" y="1692"/>
                      </a:cubicBezTo>
                      <a:cubicBezTo>
                        <a:pt x="411" y="2537"/>
                        <a:pt x="365" y="3381"/>
                        <a:pt x="297" y="4226"/>
                      </a:cubicBezTo>
                      <a:cubicBezTo>
                        <a:pt x="251" y="4865"/>
                        <a:pt x="0" y="5869"/>
                        <a:pt x="137" y="6508"/>
                      </a:cubicBezTo>
                      <a:cubicBezTo>
                        <a:pt x="320" y="7376"/>
                        <a:pt x="1530" y="7923"/>
                        <a:pt x="2306" y="8060"/>
                      </a:cubicBezTo>
                      <a:cubicBezTo>
                        <a:pt x="2489" y="8090"/>
                        <a:pt x="2673" y="8105"/>
                        <a:pt x="2856" y="8105"/>
                      </a:cubicBezTo>
                      <a:cubicBezTo>
                        <a:pt x="3783" y="8105"/>
                        <a:pt x="4674" y="7727"/>
                        <a:pt x="5341" y="7079"/>
                      </a:cubicBezTo>
                      <a:cubicBezTo>
                        <a:pt x="6985" y="5481"/>
                        <a:pt x="7601" y="2149"/>
                        <a:pt x="5547" y="619"/>
                      </a:cubicBezTo>
                      <a:cubicBezTo>
                        <a:pt x="4965" y="191"/>
                        <a:pt x="4306" y="0"/>
                        <a:pt x="36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39"/>
                <p:cNvSpPr/>
                <p:nvPr/>
              </p:nvSpPr>
              <p:spPr>
                <a:xfrm>
                  <a:off x="8124563" y="3427486"/>
                  <a:ext cx="167827" cy="12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3405" extrusionOk="0">
                      <a:moveTo>
                        <a:pt x="2805" y="0"/>
                      </a:moveTo>
                      <a:cubicBezTo>
                        <a:pt x="2740" y="0"/>
                        <a:pt x="2674" y="4"/>
                        <a:pt x="2606" y="12"/>
                      </a:cubicBezTo>
                      <a:cubicBezTo>
                        <a:pt x="1099" y="217"/>
                        <a:pt x="415" y="2043"/>
                        <a:pt x="27" y="3276"/>
                      </a:cubicBezTo>
                      <a:cubicBezTo>
                        <a:pt x="0" y="3356"/>
                        <a:pt x="58" y="3404"/>
                        <a:pt x="121" y="3404"/>
                      </a:cubicBezTo>
                      <a:cubicBezTo>
                        <a:pt x="166" y="3404"/>
                        <a:pt x="213" y="3379"/>
                        <a:pt x="232" y="3322"/>
                      </a:cubicBezTo>
                      <a:cubicBezTo>
                        <a:pt x="574" y="2294"/>
                        <a:pt x="1122" y="720"/>
                        <a:pt x="2286" y="331"/>
                      </a:cubicBezTo>
                      <a:cubicBezTo>
                        <a:pt x="2461" y="273"/>
                        <a:pt x="2628" y="246"/>
                        <a:pt x="2786" y="246"/>
                      </a:cubicBezTo>
                      <a:cubicBezTo>
                        <a:pt x="3679" y="246"/>
                        <a:pt x="4279" y="1109"/>
                        <a:pt x="4318" y="2021"/>
                      </a:cubicBezTo>
                      <a:cubicBezTo>
                        <a:pt x="4318" y="2100"/>
                        <a:pt x="4375" y="2140"/>
                        <a:pt x="4432" y="2140"/>
                      </a:cubicBezTo>
                      <a:cubicBezTo>
                        <a:pt x="4489" y="2140"/>
                        <a:pt x="4546" y="2100"/>
                        <a:pt x="4546" y="2021"/>
                      </a:cubicBezTo>
                      <a:cubicBezTo>
                        <a:pt x="4503" y="1010"/>
                        <a:pt x="3853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39"/>
                <p:cNvSpPr/>
                <p:nvPr/>
              </p:nvSpPr>
              <p:spPr>
                <a:xfrm>
                  <a:off x="813482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774" y="0"/>
                      </a:moveTo>
                      <a:cubicBezTo>
                        <a:pt x="1696" y="0"/>
                        <a:pt x="1614" y="6"/>
                        <a:pt x="1529" y="20"/>
                      </a:cubicBezTo>
                      <a:cubicBezTo>
                        <a:pt x="1004" y="88"/>
                        <a:pt x="502" y="385"/>
                        <a:pt x="91" y="727"/>
                      </a:cubicBezTo>
                      <a:cubicBezTo>
                        <a:pt x="0" y="818"/>
                        <a:pt x="82" y="937"/>
                        <a:pt x="177" y="937"/>
                      </a:cubicBezTo>
                      <a:cubicBezTo>
                        <a:pt x="201" y="937"/>
                        <a:pt x="227" y="929"/>
                        <a:pt x="251" y="910"/>
                      </a:cubicBezTo>
                      <a:cubicBezTo>
                        <a:pt x="547" y="636"/>
                        <a:pt x="913" y="431"/>
                        <a:pt x="1278" y="316"/>
                      </a:cubicBezTo>
                      <a:cubicBezTo>
                        <a:pt x="1451" y="259"/>
                        <a:pt x="1609" y="232"/>
                        <a:pt x="1755" y="232"/>
                      </a:cubicBezTo>
                      <a:cubicBezTo>
                        <a:pt x="2473" y="232"/>
                        <a:pt x="2865" y="881"/>
                        <a:pt x="3035" y="1640"/>
                      </a:cubicBezTo>
                      <a:cubicBezTo>
                        <a:pt x="3054" y="1696"/>
                        <a:pt x="3103" y="1721"/>
                        <a:pt x="3151" y="1721"/>
                      </a:cubicBezTo>
                      <a:cubicBezTo>
                        <a:pt x="3221" y="1721"/>
                        <a:pt x="3291" y="1667"/>
                        <a:pt x="3264" y="1572"/>
                      </a:cubicBezTo>
                      <a:cubicBezTo>
                        <a:pt x="3075" y="776"/>
                        <a:pt x="2637" y="0"/>
                        <a:pt x="17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39"/>
                <p:cNvSpPr/>
                <p:nvPr/>
              </p:nvSpPr>
              <p:spPr>
                <a:xfrm>
                  <a:off x="6904513" y="2666986"/>
                  <a:ext cx="1306990" cy="134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03" h="36430" extrusionOk="0">
                      <a:moveTo>
                        <a:pt x="17690" y="1"/>
                      </a:moveTo>
                      <a:cubicBezTo>
                        <a:pt x="8058" y="1"/>
                        <a:pt x="3128" y="4520"/>
                        <a:pt x="1964" y="13034"/>
                      </a:cubicBezTo>
                      <a:cubicBezTo>
                        <a:pt x="1370" y="17279"/>
                        <a:pt x="1781" y="21160"/>
                        <a:pt x="1713" y="23328"/>
                      </a:cubicBezTo>
                      <a:cubicBezTo>
                        <a:pt x="1" y="30472"/>
                        <a:pt x="4999" y="36430"/>
                        <a:pt x="17690" y="36430"/>
                      </a:cubicBezTo>
                      <a:cubicBezTo>
                        <a:pt x="30404" y="36430"/>
                        <a:pt x="35403" y="30472"/>
                        <a:pt x="33691" y="23328"/>
                      </a:cubicBezTo>
                      <a:cubicBezTo>
                        <a:pt x="33622" y="21160"/>
                        <a:pt x="34033" y="17279"/>
                        <a:pt x="33440" y="13034"/>
                      </a:cubicBezTo>
                      <a:cubicBezTo>
                        <a:pt x="32276" y="4520"/>
                        <a:pt x="27345" y="1"/>
                        <a:pt x="176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39"/>
                <p:cNvSpPr/>
                <p:nvPr/>
              </p:nvSpPr>
              <p:spPr>
                <a:xfrm>
                  <a:off x="6950033" y="2662703"/>
                  <a:ext cx="1217650" cy="135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3" h="36688" extrusionOk="0">
                      <a:moveTo>
                        <a:pt x="16457" y="231"/>
                      </a:moveTo>
                      <a:cubicBezTo>
                        <a:pt x="20406" y="254"/>
                        <a:pt x="24537" y="961"/>
                        <a:pt x="27573" y="3632"/>
                      </a:cubicBezTo>
                      <a:cubicBezTo>
                        <a:pt x="30198" y="5937"/>
                        <a:pt x="31499" y="9292"/>
                        <a:pt x="32024" y="12671"/>
                      </a:cubicBezTo>
                      <a:cubicBezTo>
                        <a:pt x="32412" y="15090"/>
                        <a:pt x="32458" y="17555"/>
                        <a:pt x="32389" y="19998"/>
                      </a:cubicBezTo>
                      <a:cubicBezTo>
                        <a:pt x="32367" y="21824"/>
                        <a:pt x="32481" y="23444"/>
                        <a:pt x="32640" y="25247"/>
                      </a:cubicBezTo>
                      <a:cubicBezTo>
                        <a:pt x="32869" y="28192"/>
                        <a:pt x="31750" y="30931"/>
                        <a:pt x="29513" y="32848"/>
                      </a:cubicBezTo>
                      <a:cubicBezTo>
                        <a:pt x="26478" y="35405"/>
                        <a:pt x="22232" y="36203"/>
                        <a:pt x="18375" y="36386"/>
                      </a:cubicBezTo>
                      <a:cubicBezTo>
                        <a:pt x="17623" y="36426"/>
                        <a:pt x="16859" y="36449"/>
                        <a:pt x="16089" y="36449"/>
                      </a:cubicBezTo>
                      <a:cubicBezTo>
                        <a:pt x="12463" y="36449"/>
                        <a:pt x="8706" y="35935"/>
                        <a:pt x="5524" y="34240"/>
                      </a:cubicBezTo>
                      <a:cubicBezTo>
                        <a:pt x="2716" y="32757"/>
                        <a:pt x="617" y="30246"/>
                        <a:pt x="297" y="27005"/>
                      </a:cubicBezTo>
                      <a:cubicBezTo>
                        <a:pt x="183" y="25772"/>
                        <a:pt x="457" y="24654"/>
                        <a:pt x="594" y="23444"/>
                      </a:cubicBezTo>
                      <a:cubicBezTo>
                        <a:pt x="822" y="21253"/>
                        <a:pt x="457" y="18948"/>
                        <a:pt x="548" y="16756"/>
                      </a:cubicBezTo>
                      <a:cubicBezTo>
                        <a:pt x="685" y="12305"/>
                        <a:pt x="1507" y="7489"/>
                        <a:pt x="4771" y="4180"/>
                      </a:cubicBezTo>
                      <a:cubicBezTo>
                        <a:pt x="7852" y="1098"/>
                        <a:pt x="12257" y="254"/>
                        <a:pt x="16457" y="231"/>
                      </a:cubicBezTo>
                      <a:close/>
                      <a:moveTo>
                        <a:pt x="16439" y="1"/>
                      </a:moveTo>
                      <a:cubicBezTo>
                        <a:pt x="16432" y="1"/>
                        <a:pt x="16426" y="2"/>
                        <a:pt x="16420" y="3"/>
                      </a:cubicBezTo>
                      <a:lnTo>
                        <a:pt x="16420" y="3"/>
                      </a:lnTo>
                      <a:cubicBezTo>
                        <a:pt x="12711" y="30"/>
                        <a:pt x="8824" y="649"/>
                        <a:pt x="5798" y="2970"/>
                      </a:cubicBezTo>
                      <a:cubicBezTo>
                        <a:pt x="2899" y="5184"/>
                        <a:pt x="1393" y="8608"/>
                        <a:pt x="776" y="12123"/>
                      </a:cubicBezTo>
                      <a:cubicBezTo>
                        <a:pt x="274" y="14816"/>
                        <a:pt x="251" y="17555"/>
                        <a:pt x="320" y="20271"/>
                      </a:cubicBezTo>
                      <a:cubicBezTo>
                        <a:pt x="365" y="22212"/>
                        <a:pt x="69" y="24060"/>
                        <a:pt x="46" y="25978"/>
                      </a:cubicBezTo>
                      <a:cubicBezTo>
                        <a:pt x="0" y="28762"/>
                        <a:pt x="1233" y="31342"/>
                        <a:pt x="3401" y="33122"/>
                      </a:cubicBezTo>
                      <a:cubicBezTo>
                        <a:pt x="6414" y="35564"/>
                        <a:pt x="10477" y="36386"/>
                        <a:pt x="14243" y="36614"/>
                      </a:cubicBezTo>
                      <a:cubicBezTo>
                        <a:pt x="15058" y="36661"/>
                        <a:pt x="15888" y="36687"/>
                        <a:pt x="16725" y="36687"/>
                      </a:cubicBezTo>
                      <a:cubicBezTo>
                        <a:pt x="20432" y="36687"/>
                        <a:pt x="24268" y="36159"/>
                        <a:pt x="27528" y="34446"/>
                      </a:cubicBezTo>
                      <a:cubicBezTo>
                        <a:pt x="30107" y="33076"/>
                        <a:pt x="32161" y="30817"/>
                        <a:pt x="32732" y="27872"/>
                      </a:cubicBezTo>
                      <a:cubicBezTo>
                        <a:pt x="32983" y="26480"/>
                        <a:pt x="32823" y="25156"/>
                        <a:pt x="32640" y="23787"/>
                      </a:cubicBezTo>
                      <a:cubicBezTo>
                        <a:pt x="32298" y="21253"/>
                        <a:pt x="32709" y="18605"/>
                        <a:pt x="32595" y="16072"/>
                      </a:cubicBezTo>
                      <a:cubicBezTo>
                        <a:pt x="32367" y="11712"/>
                        <a:pt x="31431" y="7056"/>
                        <a:pt x="28189" y="3883"/>
                      </a:cubicBezTo>
                      <a:cubicBezTo>
                        <a:pt x="25073" y="858"/>
                        <a:pt x="20687" y="31"/>
                        <a:pt x="16501" y="3"/>
                      </a:cubicBezTo>
                      <a:lnTo>
                        <a:pt x="16501" y="3"/>
                      </a:lnTo>
                      <a:cubicBezTo>
                        <a:pt x="16494" y="2"/>
                        <a:pt x="16487" y="1"/>
                        <a:pt x="16479" y="1"/>
                      </a:cubicBezTo>
                      <a:cubicBezTo>
                        <a:pt x="16472" y="1"/>
                        <a:pt x="16465" y="1"/>
                        <a:pt x="16457" y="3"/>
                      </a:cubicBezTo>
                      <a:cubicBezTo>
                        <a:pt x="16451" y="1"/>
                        <a:pt x="16445" y="1"/>
                        <a:pt x="164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39"/>
                <p:cNvSpPr/>
                <p:nvPr/>
              </p:nvSpPr>
              <p:spPr>
                <a:xfrm>
                  <a:off x="7721055" y="3318358"/>
                  <a:ext cx="191306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5182" extrusionOk="0">
                      <a:moveTo>
                        <a:pt x="2602" y="1"/>
                      </a:moveTo>
                      <a:cubicBezTo>
                        <a:pt x="1164" y="1"/>
                        <a:pt x="0" y="1165"/>
                        <a:pt x="0" y="2603"/>
                      </a:cubicBezTo>
                      <a:cubicBezTo>
                        <a:pt x="0" y="4041"/>
                        <a:pt x="1164" y="5182"/>
                        <a:pt x="2602" y="5182"/>
                      </a:cubicBezTo>
                      <a:cubicBezTo>
                        <a:pt x="4040" y="5182"/>
                        <a:pt x="5182" y="4041"/>
                        <a:pt x="5182" y="2603"/>
                      </a:cubicBezTo>
                      <a:cubicBezTo>
                        <a:pt x="5182" y="1165"/>
                        <a:pt x="4040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39"/>
                <p:cNvSpPr/>
                <p:nvPr/>
              </p:nvSpPr>
              <p:spPr>
                <a:xfrm>
                  <a:off x="7710090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6803" y="3402"/>
                      </a:moveTo>
                      <a:cubicBezTo>
                        <a:pt x="6803" y="1530"/>
                        <a:pt x="5296" y="1"/>
                        <a:pt x="3402" y="1"/>
                      </a:cubicBezTo>
                      <a:cubicBezTo>
                        <a:pt x="1530" y="1"/>
                        <a:pt x="1" y="1530"/>
                        <a:pt x="1" y="3402"/>
                      </a:cubicBezTo>
                    </a:path>
                  </a:pathLst>
                </a:custGeom>
                <a:solidFill>
                  <a:schemeClr val="accent6"/>
                </a:solidFill>
                <a:ln w="142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39"/>
                <p:cNvSpPr/>
                <p:nvPr/>
              </p:nvSpPr>
              <p:spPr>
                <a:xfrm>
                  <a:off x="7724414" y="3137204"/>
                  <a:ext cx="219142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2420" fill="none" extrusionOk="0">
                      <a:moveTo>
                        <a:pt x="5935" y="2420"/>
                      </a:moveTo>
                      <a:cubicBezTo>
                        <a:pt x="4954" y="1256"/>
                        <a:pt x="1713" y="0"/>
                        <a:pt x="1" y="1895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2" name="Google Shape;2032;p39"/>
                <p:cNvSpPr/>
                <p:nvPr/>
              </p:nvSpPr>
              <p:spPr>
                <a:xfrm>
                  <a:off x="7937613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39"/>
                <p:cNvSpPr/>
                <p:nvPr/>
              </p:nvSpPr>
              <p:spPr>
                <a:xfrm>
                  <a:off x="7937613" y="3335229"/>
                  <a:ext cx="58182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959" fill="none" extrusionOk="0">
                      <a:moveTo>
                        <a:pt x="0" y="959"/>
                      </a:moveTo>
                      <a:lnTo>
                        <a:pt x="1575" y="0"/>
                      </a:ln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39"/>
                <p:cNvSpPr/>
                <p:nvPr/>
              </p:nvSpPr>
              <p:spPr>
                <a:xfrm>
                  <a:off x="7164893" y="3318358"/>
                  <a:ext cx="191343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182" extrusionOk="0">
                      <a:moveTo>
                        <a:pt x="2603" y="1"/>
                      </a:moveTo>
                      <a:cubicBezTo>
                        <a:pt x="1165" y="1"/>
                        <a:pt x="1" y="1165"/>
                        <a:pt x="1" y="2603"/>
                      </a:cubicBezTo>
                      <a:cubicBezTo>
                        <a:pt x="1" y="4041"/>
                        <a:pt x="1165" y="5182"/>
                        <a:pt x="2603" y="5182"/>
                      </a:cubicBezTo>
                      <a:cubicBezTo>
                        <a:pt x="4041" y="5182"/>
                        <a:pt x="5182" y="4041"/>
                        <a:pt x="5182" y="2603"/>
                      </a:cubicBezTo>
                      <a:cubicBezTo>
                        <a:pt x="5182" y="1165"/>
                        <a:pt x="4041" y="1"/>
                        <a:pt x="26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39"/>
                <p:cNvSpPr/>
                <p:nvPr/>
              </p:nvSpPr>
              <p:spPr>
                <a:xfrm>
                  <a:off x="7153928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1" y="3402"/>
                      </a:moveTo>
                      <a:cubicBezTo>
                        <a:pt x="1" y="1530"/>
                        <a:pt x="1530" y="1"/>
                        <a:pt x="3402" y="1"/>
                      </a:cubicBezTo>
                      <a:cubicBezTo>
                        <a:pt x="5296" y="1"/>
                        <a:pt x="6803" y="1530"/>
                        <a:pt x="6803" y="3402"/>
                      </a:cubicBezTo>
                    </a:path>
                  </a:pathLst>
                </a:custGeom>
                <a:solidFill>
                  <a:schemeClr val="accent6"/>
                </a:solidFill>
                <a:ln w="142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39"/>
                <p:cNvSpPr/>
                <p:nvPr/>
              </p:nvSpPr>
              <p:spPr>
                <a:xfrm>
                  <a:off x="7171648" y="3137204"/>
                  <a:ext cx="219954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" h="2420" fill="none" extrusionOk="0">
                      <a:moveTo>
                        <a:pt x="0" y="2420"/>
                      </a:moveTo>
                      <a:cubicBezTo>
                        <a:pt x="982" y="1256"/>
                        <a:pt x="4223" y="0"/>
                        <a:pt x="5958" y="1895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39"/>
                <p:cNvSpPr/>
                <p:nvPr/>
              </p:nvSpPr>
              <p:spPr>
                <a:xfrm>
                  <a:off x="6982889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39"/>
                <p:cNvSpPr/>
                <p:nvPr/>
              </p:nvSpPr>
              <p:spPr>
                <a:xfrm>
                  <a:off x="7119410" y="3335229"/>
                  <a:ext cx="58994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959" fill="none" extrusionOk="0">
                      <a:moveTo>
                        <a:pt x="1598" y="959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39"/>
                <p:cNvSpPr/>
                <p:nvPr/>
              </p:nvSpPr>
              <p:spPr>
                <a:xfrm>
                  <a:off x="7553375" y="3534510"/>
                  <a:ext cx="8454" cy="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694" extrusionOk="0">
                      <a:moveTo>
                        <a:pt x="114" y="0"/>
                      </a:moveTo>
                      <a:cubicBezTo>
                        <a:pt x="57" y="0"/>
                        <a:pt x="0" y="35"/>
                        <a:pt x="0" y="103"/>
                      </a:cubicBezTo>
                      <a:lnTo>
                        <a:pt x="0" y="2591"/>
                      </a:lnTo>
                      <a:cubicBezTo>
                        <a:pt x="0" y="2659"/>
                        <a:pt x="57" y="2694"/>
                        <a:pt x="114" y="2694"/>
                      </a:cubicBezTo>
                      <a:cubicBezTo>
                        <a:pt x="171" y="2694"/>
                        <a:pt x="228" y="2659"/>
                        <a:pt x="228" y="2591"/>
                      </a:cubicBezTo>
                      <a:lnTo>
                        <a:pt x="228" y="103"/>
                      </a:lnTo>
                      <a:cubicBezTo>
                        <a:pt x="228" y="35"/>
                        <a:pt x="17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39"/>
                <p:cNvSpPr/>
                <p:nvPr/>
              </p:nvSpPr>
              <p:spPr>
                <a:xfrm>
                  <a:off x="7399983" y="3666601"/>
                  <a:ext cx="316088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2" h="1810" extrusionOk="0">
                      <a:moveTo>
                        <a:pt x="155" y="1"/>
                      </a:moveTo>
                      <a:cubicBezTo>
                        <a:pt x="75" y="1"/>
                        <a:pt x="0" y="113"/>
                        <a:pt x="69" y="200"/>
                      </a:cubicBezTo>
                      <a:cubicBezTo>
                        <a:pt x="914" y="1273"/>
                        <a:pt x="2597" y="1809"/>
                        <a:pt x="4281" y="1809"/>
                      </a:cubicBezTo>
                      <a:cubicBezTo>
                        <a:pt x="5964" y="1809"/>
                        <a:pt x="7647" y="1273"/>
                        <a:pt x="8492" y="200"/>
                      </a:cubicBezTo>
                      <a:cubicBezTo>
                        <a:pt x="8561" y="113"/>
                        <a:pt x="8486" y="1"/>
                        <a:pt x="8406" y="1"/>
                      </a:cubicBezTo>
                      <a:cubicBezTo>
                        <a:pt x="8381" y="1"/>
                        <a:pt x="8354" y="12"/>
                        <a:pt x="8332" y="40"/>
                      </a:cubicBezTo>
                      <a:cubicBezTo>
                        <a:pt x="7522" y="1067"/>
                        <a:pt x="5901" y="1581"/>
                        <a:pt x="4281" y="1581"/>
                      </a:cubicBezTo>
                      <a:cubicBezTo>
                        <a:pt x="2660" y="1581"/>
                        <a:pt x="1039" y="1067"/>
                        <a:pt x="229" y="40"/>
                      </a:cubicBezTo>
                      <a:cubicBezTo>
                        <a:pt x="207" y="12"/>
                        <a:pt x="181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39"/>
                <p:cNvSpPr/>
                <p:nvPr/>
              </p:nvSpPr>
              <p:spPr>
                <a:xfrm>
                  <a:off x="6876715" y="2615597"/>
                  <a:ext cx="1361776" cy="828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7" h="22438" extrusionOk="0">
                      <a:moveTo>
                        <a:pt x="18443" y="0"/>
                      </a:moveTo>
                      <a:cubicBezTo>
                        <a:pt x="11185" y="0"/>
                        <a:pt x="5501" y="2260"/>
                        <a:pt x="2648" y="8788"/>
                      </a:cubicBezTo>
                      <a:cubicBezTo>
                        <a:pt x="0" y="14882"/>
                        <a:pt x="2443" y="22438"/>
                        <a:pt x="2443" y="22438"/>
                      </a:cubicBezTo>
                      <a:cubicBezTo>
                        <a:pt x="4018" y="20452"/>
                        <a:pt x="4018" y="15339"/>
                        <a:pt x="4018" y="15339"/>
                      </a:cubicBezTo>
                      <a:cubicBezTo>
                        <a:pt x="4018" y="15339"/>
                        <a:pt x="4200" y="18786"/>
                        <a:pt x="5524" y="18786"/>
                      </a:cubicBezTo>
                      <a:cubicBezTo>
                        <a:pt x="7099" y="18786"/>
                        <a:pt x="8902" y="13468"/>
                        <a:pt x="8902" y="13467"/>
                      </a:cubicBezTo>
                      <a:lnTo>
                        <a:pt x="8902" y="13467"/>
                      </a:lnTo>
                      <a:cubicBezTo>
                        <a:pt x="8902" y="13468"/>
                        <a:pt x="8172" y="17279"/>
                        <a:pt x="9701" y="17279"/>
                      </a:cubicBezTo>
                      <a:cubicBezTo>
                        <a:pt x="11710" y="17279"/>
                        <a:pt x="13467" y="12281"/>
                        <a:pt x="13467" y="12280"/>
                      </a:cubicBezTo>
                      <a:lnTo>
                        <a:pt x="13467" y="12280"/>
                      </a:lnTo>
                      <a:cubicBezTo>
                        <a:pt x="13467" y="12281"/>
                        <a:pt x="13148" y="15385"/>
                        <a:pt x="14563" y="15385"/>
                      </a:cubicBezTo>
                      <a:cubicBezTo>
                        <a:pt x="16389" y="15385"/>
                        <a:pt x="18443" y="9655"/>
                        <a:pt x="18443" y="9655"/>
                      </a:cubicBezTo>
                      <a:cubicBezTo>
                        <a:pt x="18443" y="9655"/>
                        <a:pt x="20520" y="15385"/>
                        <a:pt x="22324" y="15385"/>
                      </a:cubicBezTo>
                      <a:cubicBezTo>
                        <a:pt x="23761" y="15385"/>
                        <a:pt x="23442" y="12281"/>
                        <a:pt x="23442" y="12280"/>
                      </a:cubicBezTo>
                      <a:lnTo>
                        <a:pt x="23442" y="12280"/>
                      </a:lnTo>
                      <a:cubicBezTo>
                        <a:pt x="23442" y="12281"/>
                        <a:pt x="25177" y="17279"/>
                        <a:pt x="27208" y="17279"/>
                      </a:cubicBezTo>
                      <a:cubicBezTo>
                        <a:pt x="28737" y="17279"/>
                        <a:pt x="28007" y="13468"/>
                        <a:pt x="28007" y="13467"/>
                      </a:cubicBezTo>
                      <a:lnTo>
                        <a:pt x="28007" y="13467"/>
                      </a:lnTo>
                      <a:cubicBezTo>
                        <a:pt x="28007" y="13468"/>
                        <a:pt x="29810" y="18786"/>
                        <a:pt x="31385" y="18786"/>
                      </a:cubicBezTo>
                      <a:cubicBezTo>
                        <a:pt x="32686" y="18786"/>
                        <a:pt x="32869" y="15339"/>
                        <a:pt x="32869" y="15339"/>
                      </a:cubicBezTo>
                      <a:cubicBezTo>
                        <a:pt x="32869" y="15339"/>
                        <a:pt x="32869" y="20452"/>
                        <a:pt x="34467" y="22438"/>
                      </a:cubicBezTo>
                      <a:cubicBezTo>
                        <a:pt x="34467" y="22438"/>
                        <a:pt x="36886" y="14882"/>
                        <a:pt x="34238" y="8788"/>
                      </a:cubicBezTo>
                      <a:cubicBezTo>
                        <a:pt x="31408" y="2260"/>
                        <a:pt x="25702" y="0"/>
                        <a:pt x="18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39"/>
                <p:cNvSpPr/>
                <p:nvPr/>
              </p:nvSpPr>
              <p:spPr>
                <a:xfrm>
                  <a:off x="7184792" y="2522048"/>
                  <a:ext cx="379253" cy="1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" h="3197" fill="none" extrusionOk="0">
                      <a:moveTo>
                        <a:pt x="10272" y="1964"/>
                      </a:moveTo>
                      <a:cubicBezTo>
                        <a:pt x="10272" y="1964"/>
                        <a:pt x="5388" y="1"/>
                        <a:pt x="1" y="3196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39"/>
                <p:cNvSpPr/>
                <p:nvPr/>
              </p:nvSpPr>
              <p:spPr>
                <a:xfrm>
                  <a:off x="733818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5889" y="708"/>
                      </a:moveTo>
                      <a:cubicBezTo>
                        <a:pt x="5889" y="708"/>
                        <a:pt x="2534" y="1"/>
                        <a:pt x="0" y="150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39"/>
                <p:cNvSpPr/>
                <p:nvPr/>
              </p:nvSpPr>
              <p:spPr>
                <a:xfrm>
                  <a:off x="6891557" y="2742814"/>
                  <a:ext cx="234315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17006" fill="none" extrusionOk="0">
                      <a:moveTo>
                        <a:pt x="6346" y="1"/>
                      </a:moveTo>
                      <a:cubicBezTo>
                        <a:pt x="4292" y="1576"/>
                        <a:pt x="2238" y="5342"/>
                        <a:pt x="2238" y="10523"/>
                      </a:cubicBezTo>
                      <a:cubicBezTo>
                        <a:pt x="2238" y="15066"/>
                        <a:pt x="1" y="17006"/>
                        <a:pt x="1" y="17006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39"/>
                <p:cNvSpPr/>
                <p:nvPr/>
              </p:nvSpPr>
              <p:spPr>
                <a:xfrm>
                  <a:off x="6974990" y="2814471"/>
                  <a:ext cx="140766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7898" fill="none" extrusionOk="0">
                      <a:moveTo>
                        <a:pt x="3812" y="0"/>
                      </a:moveTo>
                      <a:cubicBezTo>
                        <a:pt x="3812" y="0"/>
                        <a:pt x="1210" y="2100"/>
                        <a:pt x="0" y="78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39"/>
                <p:cNvSpPr/>
                <p:nvPr/>
              </p:nvSpPr>
              <p:spPr>
                <a:xfrm>
                  <a:off x="7564009" y="2524595"/>
                  <a:ext cx="380066" cy="11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3128" fill="none" extrusionOk="0">
                      <a:moveTo>
                        <a:pt x="0" y="2488"/>
                      </a:moveTo>
                      <a:cubicBezTo>
                        <a:pt x="0" y="2488"/>
                        <a:pt x="4428" y="0"/>
                        <a:pt x="10294" y="312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39"/>
                <p:cNvSpPr/>
                <p:nvPr/>
              </p:nvSpPr>
              <p:spPr>
                <a:xfrm>
                  <a:off x="757327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0" y="1302"/>
                      </a:moveTo>
                      <a:cubicBezTo>
                        <a:pt x="0" y="1302"/>
                        <a:pt x="3356" y="1"/>
                        <a:pt x="5889" y="150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39"/>
                <p:cNvSpPr/>
                <p:nvPr/>
              </p:nvSpPr>
              <p:spPr>
                <a:xfrm>
                  <a:off x="8003032" y="2742814"/>
                  <a:ext cx="233429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17006" fill="none" extrusionOk="0">
                      <a:moveTo>
                        <a:pt x="0" y="1"/>
                      </a:moveTo>
                      <a:cubicBezTo>
                        <a:pt x="2055" y="1576"/>
                        <a:pt x="4109" y="5342"/>
                        <a:pt x="4109" y="10523"/>
                      </a:cubicBezTo>
                      <a:cubicBezTo>
                        <a:pt x="4109" y="15066"/>
                        <a:pt x="6323" y="17006"/>
                        <a:pt x="6323" y="17006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39"/>
                <p:cNvSpPr/>
                <p:nvPr/>
              </p:nvSpPr>
              <p:spPr>
                <a:xfrm>
                  <a:off x="8013147" y="2814471"/>
                  <a:ext cx="140730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7898" fill="none" extrusionOk="0">
                      <a:moveTo>
                        <a:pt x="0" y="0"/>
                      </a:moveTo>
                      <a:cubicBezTo>
                        <a:pt x="0" y="0"/>
                        <a:pt x="2602" y="2100"/>
                        <a:pt x="3812" y="78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39"/>
                <p:cNvSpPr/>
                <p:nvPr/>
              </p:nvSpPr>
              <p:spPr>
                <a:xfrm>
                  <a:off x="7037344" y="2924005"/>
                  <a:ext cx="88528" cy="32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880" fill="none" extrusionOk="0">
                      <a:moveTo>
                        <a:pt x="2397" y="0"/>
                      </a:moveTo>
                      <a:cubicBezTo>
                        <a:pt x="2397" y="0"/>
                        <a:pt x="0" y="4429"/>
                        <a:pt x="1096" y="8879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39"/>
                <p:cNvSpPr/>
                <p:nvPr/>
              </p:nvSpPr>
              <p:spPr>
                <a:xfrm>
                  <a:off x="7802459" y="2880184"/>
                  <a:ext cx="86830" cy="318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8629" fill="none" extrusionOk="0">
                      <a:moveTo>
                        <a:pt x="1" y="1"/>
                      </a:moveTo>
                      <a:cubicBezTo>
                        <a:pt x="1" y="1"/>
                        <a:pt x="2215" y="3904"/>
                        <a:pt x="2352" y="862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39"/>
                <p:cNvSpPr/>
                <p:nvPr/>
              </p:nvSpPr>
              <p:spPr>
                <a:xfrm>
                  <a:off x="6967716" y="2968048"/>
                  <a:ext cx="1179736" cy="48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6" h="13005" extrusionOk="0">
                      <a:moveTo>
                        <a:pt x="15981" y="0"/>
                      </a:moveTo>
                      <a:cubicBezTo>
                        <a:pt x="15938" y="0"/>
                        <a:pt x="15898" y="29"/>
                        <a:pt x="15887" y="86"/>
                      </a:cubicBezTo>
                      <a:cubicBezTo>
                        <a:pt x="15408" y="1341"/>
                        <a:pt x="14860" y="2619"/>
                        <a:pt x="14152" y="3760"/>
                      </a:cubicBezTo>
                      <a:cubicBezTo>
                        <a:pt x="13767" y="4408"/>
                        <a:pt x="12965" y="5597"/>
                        <a:pt x="12203" y="5597"/>
                      </a:cubicBezTo>
                      <a:cubicBezTo>
                        <a:pt x="11838" y="5597"/>
                        <a:pt x="11481" y="5323"/>
                        <a:pt x="11185" y="4582"/>
                      </a:cubicBezTo>
                      <a:cubicBezTo>
                        <a:pt x="10980" y="4080"/>
                        <a:pt x="11071" y="3281"/>
                        <a:pt x="11116" y="2733"/>
                      </a:cubicBezTo>
                      <a:cubicBezTo>
                        <a:pt x="11129" y="2656"/>
                        <a:pt x="11069" y="2615"/>
                        <a:pt x="11006" y="2615"/>
                      </a:cubicBezTo>
                      <a:cubicBezTo>
                        <a:pt x="10958" y="2615"/>
                        <a:pt x="10908" y="2638"/>
                        <a:pt x="10888" y="2688"/>
                      </a:cubicBezTo>
                      <a:cubicBezTo>
                        <a:pt x="10432" y="4012"/>
                        <a:pt x="9815" y="5381"/>
                        <a:pt x="8948" y="6454"/>
                      </a:cubicBezTo>
                      <a:cubicBezTo>
                        <a:pt x="8600" y="6878"/>
                        <a:pt x="8040" y="7573"/>
                        <a:pt x="7437" y="7573"/>
                      </a:cubicBezTo>
                      <a:cubicBezTo>
                        <a:pt x="7131" y="7573"/>
                        <a:pt x="6813" y="7394"/>
                        <a:pt x="6506" y="6910"/>
                      </a:cubicBezTo>
                      <a:cubicBezTo>
                        <a:pt x="6323" y="6636"/>
                        <a:pt x="6369" y="5997"/>
                        <a:pt x="6369" y="5655"/>
                      </a:cubicBezTo>
                      <a:cubicBezTo>
                        <a:pt x="6369" y="5107"/>
                        <a:pt x="6437" y="4514"/>
                        <a:pt x="6551" y="3966"/>
                      </a:cubicBezTo>
                      <a:cubicBezTo>
                        <a:pt x="6565" y="3871"/>
                        <a:pt x="6498" y="3816"/>
                        <a:pt x="6432" y="3816"/>
                      </a:cubicBezTo>
                      <a:cubicBezTo>
                        <a:pt x="6387" y="3816"/>
                        <a:pt x="6342" y="3842"/>
                        <a:pt x="6323" y="3897"/>
                      </a:cubicBezTo>
                      <a:cubicBezTo>
                        <a:pt x="5889" y="5198"/>
                        <a:pt x="5342" y="6522"/>
                        <a:pt x="4611" y="7686"/>
                      </a:cubicBezTo>
                      <a:cubicBezTo>
                        <a:pt x="4162" y="8398"/>
                        <a:pt x="3589" y="8919"/>
                        <a:pt x="3065" y="8919"/>
                      </a:cubicBezTo>
                      <a:cubicBezTo>
                        <a:pt x="2632" y="8919"/>
                        <a:pt x="2232" y="8563"/>
                        <a:pt x="1964" y="7664"/>
                      </a:cubicBezTo>
                      <a:cubicBezTo>
                        <a:pt x="1804" y="7070"/>
                        <a:pt x="1712" y="6431"/>
                        <a:pt x="1667" y="5792"/>
                      </a:cubicBezTo>
                      <a:cubicBezTo>
                        <a:pt x="1667" y="5723"/>
                        <a:pt x="1610" y="5689"/>
                        <a:pt x="1553" y="5689"/>
                      </a:cubicBezTo>
                      <a:cubicBezTo>
                        <a:pt x="1496" y="5689"/>
                        <a:pt x="1439" y="5723"/>
                        <a:pt x="1439" y="5792"/>
                      </a:cubicBezTo>
                      <a:cubicBezTo>
                        <a:pt x="1439" y="6644"/>
                        <a:pt x="514" y="12668"/>
                        <a:pt x="27" y="12668"/>
                      </a:cubicBezTo>
                      <a:cubicBezTo>
                        <a:pt x="18" y="12668"/>
                        <a:pt x="9" y="12666"/>
                        <a:pt x="1" y="12662"/>
                      </a:cubicBezTo>
                      <a:lnTo>
                        <a:pt x="1" y="12662"/>
                      </a:lnTo>
                      <a:lnTo>
                        <a:pt x="69" y="12959"/>
                      </a:lnTo>
                      <a:cubicBezTo>
                        <a:pt x="1213" y="11353"/>
                        <a:pt x="1467" y="9237"/>
                        <a:pt x="1606" y="7308"/>
                      </a:cubicBezTo>
                      <a:lnTo>
                        <a:pt x="1606" y="7308"/>
                      </a:lnTo>
                      <a:cubicBezTo>
                        <a:pt x="1708" y="7665"/>
                        <a:pt x="1831" y="7999"/>
                        <a:pt x="1918" y="8211"/>
                      </a:cubicBezTo>
                      <a:cubicBezTo>
                        <a:pt x="2238" y="8992"/>
                        <a:pt x="2613" y="9303"/>
                        <a:pt x="3006" y="9303"/>
                      </a:cubicBezTo>
                      <a:cubicBezTo>
                        <a:pt x="4203" y="9303"/>
                        <a:pt x="5574" y="6412"/>
                        <a:pt x="6118" y="5112"/>
                      </a:cubicBezTo>
                      <a:lnTo>
                        <a:pt x="6118" y="5112"/>
                      </a:lnTo>
                      <a:cubicBezTo>
                        <a:pt x="6079" y="5640"/>
                        <a:pt x="6120" y="6213"/>
                        <a:pt x="6209" y="6659"/>
                      </a:cubicBezTo>
                      <a:cubicBezTo>
                        <a:pt x="6370" y="7400"/>
                        <a:pt x="6747" y="7823"/>
                        <a:pt x="7308" y="7823"/>
                      </a:cubicBezTo>
                      <a:cubicBezTo>
                        <a:pt x="7542" y="7823"/>
                        <a:pt x="7808" y="7750"/>
                        <a:pt x="8104" y="7595"/>
                      </a:cubicBezTo>
                      <a:cubicBezTo>
                        <a:pt x="9450" y="6842"/>
                        <a:pt x="10249" y="4879"/>
                        <a:pt x="10797" y="3555"/>
                      </a:cubicBezTo>
                      <a:cubicBezTo>
                        <a:pt x="10816" y="3511"/>
                        <a:pt x="10833" y="3466"/>
                        <a:pt x="10848" y="3423"/>
                      </a:cubicBezTo>
                      <a:lnTo>
                        <a:pt x="10848" y="3423"/>
                      </a:lnTo>
                      <a:cubicBezTo>
                        <a:pt x="10815" y="4014"/>
                        <a:pt x="10898" y="4823"/>
                        <a:pt x="11162" y="5290"/>
                      </a:cubicBezTo>
                      <a:cubicBezTo>
                        <a:pt x="11442" y="5761"/>
                        <a:pt x="11760" y="5959"/>
                        <a:pt x="12096" y="5959"/>
                      </a:cubicBezTo>
                      <a:cubicBezTo>
                        <a:pt x="13680" y="5959"/>
                        <a:pt x="15665" y="1556"/>
                        <a:pt x="15910" y="633"/>
                      </a:cubicBezTo>
                      <a:cubicBezTo>
                        <a:pt x="15946" y="489"/>
                        <a:pt x="15960" y="379"/>
                        <a:pt x="15964" y="305"/>
                      </a:cubicBezTo>
                      <a:lnTo>
                        <a:pt x="15964" y="305"/>
                      </a:lnTo>
                      <a:cubicBezTo>
                        <a:pt x="15973" y="362"/>
                        <a:pt x="15992" y="441"/>
                        <a:pt x="16024" y="542"/>
                      </a:cubicBezTo>
                      <a:cubicBezTo>
                        <a:pt x="16298" y="1318"/>
                        <a:pt x="16686" y="2117"/>
                        <a:pt x="17051" y="2870"/>
                      </a:cubicBezTo>
                      <a:cubicBezTo>
                        <a:pt x="17530" y="3783"/>
                        <a:pt x="18489" y="5906"/>
                        <a:pt x="19767" y="5952"/>
                      </a:cubicBezTo>
                      <a:cubicBezTo>
                        <a:pt x="19783" y="5952"/>
                        <a:pt x="19798" y="5953"/>
                        <a:pt x="19813" y="5953"/>
                      </a:cubicBezTo>
                      <a:cubicBezTo>
                        <a:pt x="20917" y="5953"/>
                        <a:pt x="21225" y="4382"/>
                        <a:pt x="21128" y="3460"/>
                      </a:cubicBezTo>
                      <a:lnTo>
                        <a:pt x="21128" y="3460"/>
                      </a:lnTo>
                      <a:cubicBezTo>
                        <a:pt x="21426" y="4336"/>
                        <a:pt x="21898" y="5211"/>
                        <a:pt x="22392" y="5975"/>
                      </a:cubicBezTo>
                      <a:cubicBezTo>
                        <a:pt x="22821" y="6617"/>
                        <a:pt x="23715" y="7876"/>
                        <a:pt x="24663" y="7876"/>
                      </a:cubicBezTo>
                      <a:cubicBezTo>
                        <a:pt x="24826" y="7876"/>
                        <a:pt x="24990" y="7839"/>
                        <a:pt x="25154" y="7755"/>
                      </a:cubicBezTo>
                      <a:cubicBezTo>
                        <a:pt x="25867" y="7363"/>
                        <a:pt x="25967" y="6040"/>
                        <a:pt x="25858" y="5098"/>
                      </a:cubicBezTo>
                      <a:lnTo>
                        <a:pt x="25858" y="5098"/>
                      </a:lnTo>
                      <a:cubicBezTo>
                        <a:pt x="26211" y="5976"/>
                        <a:pt x="26588" y="6851"/>
                        <a:pt x="27071" y="7641"/>
                      </a:cubicBezTo>
                      <a:cubicBezTo>
                        <a:pt x="27469" y="8315"/>
                        <a:pt x="28142" y="9317"/>
                        <a:pt x="28901" y="9317"/>
                      </a:cubicBezTo>
                      <a:cubicBezTo>
                        <a:pt x="29144" y="9317"/>
                        <a:pt x="29396" y="9214"/>
                        <a:pt x="29651" y="8965"/>
                      </a:cubicBezTo>
                      <a:cubicBezTo>
                        <a:pt x="29955" y="8660"/>
                        <a:pt x="30167" y="8134"/>
                        <a:pt x="30296" y="7611"/>
                      </a:cubicBezTo>
                      <a:lnTo>
                        <a:pt x="30296" y="7611"/>
                      </a:lnTo>
                      <a:cubicBezTo>
                        <a:pt x="30375" y="9466"/>
                        <a:pt x="30951" y="11626"/>
                        <a:pt x="31933" y="13005"/>
                      </a:cubicBezTo>
                      <a:lnTo>
                        <a:pt x="31956" y="12799"/>
                      </a:lnTo>
                      <a:lnTo>
                        <a:pt x="31956" y="12799"/>
                      </a:lnTo>
                      <a:cubicBezTo>
                        <a:pt x="31956" y="12800"/>
                        <a:pt x="31955" y="12800"/>
                        <a:pt x="31955" y="12800"/>
                      </a:cubicBezTo>
                      <a:cubicBezTo>
                        <a:pt x="31896" y="12800"/>
                        <a:pt x="30860" y="9577"/>
                        <a:pt x="30769" y="8987"/>
                      </a:cubicBezTo>
                      <a:cubicBezTo>
                        <a:pt x="30609" y="7938"/>
                        <a:pt x="30518" y="6865"/>
                        <a:pt x="30518" y="5792"/>
                      </a:cubicBezTo>
                      <a:cubicBezTo>
                        <a:pt x="30518" y="5723"/>
                        <a:pt x="30467" y="5689"/>
                        <a:pt x="30412" y="5689"/>
                      </a:cubicBezTo>
                      <a:cubicBezTo>
                        <a:pt x="30358" y="5689"/>
                        <a:pt x="30301" y="5723"/>
                        <a:pt x="30290" y="5792"/>
                      </a:cubicBezTo>
                      <a:cubicBezTo>
                        <a:pt x="30267" y="6408"/>
                        <a:pt x="30176" y="7070"/>
                        <a:pt x="29993" y="7664"/>
                      </a:cubicBezTo>
                      <a:cubicBezTo>
                        <a:pt x="29724" y="8574"/>
                        <a:pt x="29333" y="8936"/>
                        <a:pt x="28907" y="8936"/>
                      </a:cubicBezTo>
                      <a:cubicBezTo>
                        <a:pt x="28394" y="8936"/>
                        <a:pt x="27830" y="8410"/>
                        <a:pt x="27368" y="7686"/>
                      </a:cubicBezTo>
                      <a:cubicBezTo>
                        <a:pt x="26638" y="6522"/>
                        <a:pt x="26090" y="5198"/>
                        <a:pt x="25633" y="3897"/>
                      </a:cubicBezTo>
                      <a:cubicBezTo>
                        <a:pt x="25615" y="3842"/>
                        <a:pt x="25574" y="3816"/>
                        <a:pt x="25533" y="3816"/>
                      </a:cubicBezTo>
                      <a:cubicBezTo>
                        <a:pt x="25473" y="3816"/>
                        <a:pt x="25414" y="3871"/>
                        <a:pt x="25428" y="3966"/>
                      </a:cubicBezTo>
                      <a:cubicBezTo>
                        <a:pt x="25519" y="4514"/>
                        <a:pt x="25588" y="5107"/>
                        <a:pt x="25588" y="5655"/>
                      </a:cubicBezTo>
                      <a:cubicBezTo>
                        <a:pt x="25588" y="5975"/>
                        <a:pt x="25633" y="6659"/>
                        <a:pt x="25474" y="6910"/>
                      </a:cubicBezTo>
                      <a:cubicBezTo>
                        <a:pt x="25166" y="7394"/>
                        <a:pt x="24849" y="7573"/>
                        <a:pt x="24543" y="7573"/>
                      </a:cubicBezTo>
                      <a:cubicBezTo>
                        <a:pt x="23939" y="7573"/>
                        <a:pt x="23380" y="6878"/>
                        <a:pt x="23031" y="6454"/>
                      </a:cubicBezTo>
                      <a:cubicBezTo>
                        <a:pt x="22141" y="5381"/>
                        <a:pt x="21548" y="4012"/>
                        <a:pt x="21068" y="2688"/>
                      </a:cubicBezTo>
                      <a:cubicBezTo>
                        <a:pt x="21058" y="2647"/>
                        <a:pt x="21011" y="2624"/>
                        <a:pt x="20964" y="2624"/>
                      </a:cubicBezTo>
                      <a:cubicBezTo>
                        <a:pt x="20907" y="2624"/>
                        <a:pt x="20850" y="2658"/>
                        <a:pt x="20863" y="2733"/>
                      </a:cubicBezTo>
                      <a:cubicBezTo>
                        <a:pt x="20909" y="3281"/>
                        <a:pt x="20977" y="4057"/>
                        <a:pt x="20794" y="4582"/>
                      </a:cubicBezTo>
                      <a:cubicBezTo>
                        <a:pt x="20531" y="5351"/>
                        <a:pt x="20185" y="5633"/>
                        <a:pt x="19819" y="5633"/>
                      </a:cubicBezTo>
                      <a:cubicBezTo>
                        <a:pt x="19044" y="5633"/>
                        <a:pt x="18176" y="4365"/>
                        <a:pt x="17804" y="3760"/>
                      </a:cubicBezTo>
                      <a:cubicBezTo>
                        <a:pt x="17120" y="2619"/>
                        <a:pt x="16549" y="1341"/>
                        <a:pt x="16092" y="86"/>
                      </a:cubicBezTo>
                      <a:cubicBezTo>
                        <a:pt x="16070" y="29"/>
                        <a:pt x="16024" y="0"/>
                        <a:pt x="159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53" name="Google Shape;2053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49" y="7579"/>
                      <a:pt x="7190" y="1439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72" y="8880"/>
                      <a:pt x="8126" y="8286"/>
                      <a:pt x="8035" y="7533"/>
                    </a:cubicBezTo>
                    <a:cubicBezTo>
                      <a:pt x="7167" y="5867"/>
                      <a:pt x="6186" y="4041"/>
                      <a:pt x="5364" y="2488"/>
                    </a:cubicBezTo>
                    <a:cubicBezTo>
                      <a:pt x="6117" y="2123"/>
                      <a:pt x="6711" y="1758"/>
                      <a:pt x="7145" y="1507"/>
                    </a:cubicBezTo>
                    <a:cubicBezTo>
                      <a:pt x="7030" y="845"/>
                      <a:pt x="6916" y="320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9"/>
              <p:cNvSpPr/>
              <p:nvPr/>
            </p:nvSpPr>
            <p:spPr>
              <a:xfrm>
                <a:off x="7845762" y="4370618"/>
                <a:ext cx="337943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6269" extrusionOk="0">
                    <a:moveTo>
                      <a:pt x="7296" y="369"/>
                    </a:moveTo>
                    <a:cubicBezTo>
                      <a:pt x="7314" y="369"/>
                      <a:pt x="7333" y="370"/>
                      <a:pt x="7350" y="372"/>
                    </a:cubicBezTo>
                    <a:cubicBezTo>
                      <a:pt x="7807" y="417"/>
                      <a:pt x="7624" y="394"/>
                      <a:pt x="7761" y="1170"/>
                    </a:cubicBezTo>
                    <a:cubicBezTo>
                      <a:pt x="7921" y="2038"/>
                      <a:pt x="8058" y="2905"/>
                      <a:pt x="8195" y="3773"/>
                    </a:cubicBezTo>
                    <a:cubicBezTo>
                      <a:pt x="8492" y="5644"/>
                      <a:pt x="8811" y="7516"/>
                      <a:pt x="8902" y="9388"/>
                    </a:cubicBezTo>
                    <a:cubicBezTo>
                      <a:pt x="8902" y="9388"/>
                      <a:pt x="8902" y="9388"/>
                      <a:pt x="8902" y="9388"/>
                    </a:cubicBezTo>
                    <a:lnTo>
                      <a:pt x="8902" y="9388"/>
                    </a:lnTo>
                    <a:cubicBezTo>
                      <a:pt x="8902" y="9389"/>
                      <a:pt x="8902" y="9391"/>
                      <a:pt x="8903" y="9393"/>
                    </a:cubicBezTo>
                    <a:lnTo>
                      <a:pt x="8903" y="9393"/>
                    </a:lnTo>
                    <a:cubicBezTo>
                      <a:pt x="8947" y="11970"/>
                      <a:pt x="8550" y="16034"/>
                      <a:pt x="5151" y="16034"/>
                    </a:cubicBezTo>
                    <a:cubicBezTo>
                      <a:pt x="5086" y="16034"/>
                      <a:pt x="5020" y="16033"/>
                      <a:pt x="4954" y="16030"/>
                    </a:cubicBezTo>
                    <a:cubicBezTo>
                      <a:pt x="2215" y="15893"/>
                      <a:pt x="1096" y="12446"/>
                      <a:pt x="936" y="10164"/>
                    </a:cubicBezTo>
                    <a:cubicBezTo>
                      <a:pt x="845" y="8954"/>
                      <a:pt x="936" y="7721"/>
                      <a:pt x="936" y="6512"/>
                    </a:cubicBezTo>
                    <a:cubicBezTo>
                      <a:pt x="936" y="5667"/>
                      <a:pt x="526" y="3590"/>
                      <a:pt x="936" y="2837"/>
                    </a:cubicBezTo>
                    <a:cubicBezTo>
                      <a:pt x="1028" y="2654"/>
                      <a:pt x="2877" y="2083"/>
                      <a:pt x="3402" y="1878"/>
                    </a:cubicBezTo>
                    <a:cubicBezTo>
                      <a:pt x="4200" y="1581"/>
                      <a:pt x="5022" y="1262"/>
                      <a:pt x="5821" y="942"/>
                    </a:cubicBezTo>
                    <a:cubicBezTo>
                      <a:pt x="6191" y="811"/>
                      <a:pt x="6895" y="369"/>
                      <a:pt x="7296" y="369"/>
                    </a:cubicBezTo>
                    <a:close/>
                    <a:moveTo>
                      <a:pt x="7675" y="0"/>
                    </a:moveTo>
                    <a:cubicBezTo>
                      <a:pt x="7665" y="0"/>
                      <a:pt x="7655" y="2"/>
                      <a:pt x="7647" y="6"/>
                    </a:cubicBezTo>
                    <a:cubicBezTo>
                      <a:pt x="5364" y="897"/>
                      <a:pt x="3082" y="1764"/>
                      <a:pt x="799" y="2631"/>
                    </a:cubicBezTo>
                    <a:cubicBezTo>
                      <a:pt x="731" y="2654"/>
                      <a:pt x="708" y="2700"/>
                      <a:pt x="708" y="2745"/>
                    </a:cubicBezTo>
                    <a:cubicBezTo>
                      <a:pt x="708" y="6352"/>
                      <a:pt x="1" y="10780"/>
                      <a:pt x="1849" y="14067"/>
                    </a:cubicBezTo>
                    <a:cubicBezTo>
                      <a:pt x="2581" y="15377"/>
                      <a:pt x="3820" y="16269"/>
                      <a:pt x="5217" y="16269"/>
                    </a:cubicBezTo>
                    <a:cubicBezTo>
                      <a:pt x="5694" y="16269"/>
                      <a:pt x="6189" y="16165"/>
                      <a:pt x="6688" y="15938"/>
                    </a:cubicBezTo>
                    <a:cubicBezTo>
                      <a:pt x="9039" y="14866"/>
                      <a:pt x="9153" y="11602"/>
                      <a:pt x="9131" y="9388"/>
                    </a:cubicBezTo>
                    <a:cubicBezTo>
                      <a:pt x="9131" y="9384"/>
                      <a:pt x="9130" y="9380"/>
                      <a:pt x="9130" y="9377"/>
                    </a:cubicBezTo>
                    <a:lnTo>
                      <a:pt x="9130" y="9377"/>
                    </a:lnTo>
                    <a:cubicBezTo>
                      <a:pt x="8992" y="6299"/>
                      <a:pt x="8445" y="3107"/>
                      <a:pt x="7784" y="98"/>
                    </a:cubicBezTo>
                    <a:cubicBezTo>
                      <a:pt x="7784" y="41"/>
                      <a:pt x="7722" y="0"/>
                      <a:pt x="7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9"/>
              <p:cNvSpPr/>
              <p:nvPr/>
            </p:nvSpPr>
            <p:spPr>
              <a:xfrm>
                <a:off x="7849122" y="4037142"/>
                <a:ext cx="310144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2922" y="12189"/>
                      <a:pt x="6483" y="10888"/>
                      <a:pt x="8401" y="9861"/>
                    </a:cubicBezTo>
                    <a:cubicBezTo>
                      <a:pt x="6894" y="3927"/>
                      <a:pt x="4566" y="731"/>
                      <a:pt x="1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9"/>
              <p:cNvSpPr/>
              <p:nvPr/>
            </p:nvSpPr>
            <p:spPr>
              <a:xfrm>
                <a:off x="7849122" y="4037142"/>
                <a:ext cx="213235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1850" y="12326"/>
                      <a:pt x="3972" y="11710"/>
                      <a:pt x="5753" y="11025"/>
                    </a:cubicBezTo>
                    <a:cubicBezTo>
                      <a:pt x="4908" y="9427"/>
                      <a:pt x="4224" y="8172"/>
                      <a:pt x="4041" y="7852"/>
                    </a:cubicBezTo>
                    <a:cubicBezTo>
                      <a:pt x="4338" y="7236"/>
                      <a:pt x="5776" y="3858"/>
                      <a:pt x="4748" y="2101"/>
                    </a:cubicBezTo>
                    <a:cubicBezTo>
                      <a:pt x="4726" y="2055"/>
                      <a:pt x="4680" y="1986"/>
                      <a:pt x="4657" y="1941"/>
                    </a:cubicBezTo>
                    <a:cubicBezTo>
                      <a:pt x="3676" y="936"/>
                      <a:pt x="2580" y="274"/>
                      <a:pt x="1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9"/>
              <p:cNvSpPr/>
              <p:nvPr/>
            </p:nvSpPr>
            <p:spPr>
              <a:xfrm>
                <a:off x="7836496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1762" y="250"/>
                    </a:moveTo>
                    <a:cubicBezTo>
                      <a:pt x="5446" y="1258"/>
                      <a:pt x="7156" y="5070"/>
                      <a:pt x="8195" y="8413"/>
                    </a:cubicBezTo>
                    <a:cubicBezTo>
                      <a:pt x="8537" y="9554"/>
                      <a:pt x="8423" y="10034"/>
                      <a:pt x="7350" y="10513"/>
                    </a:cubicBezTo>
                    <a:cubicBezTo>
                      <a:pt x="6255" y="10992"/>
                      <a:pt x="5113" y="11403"/>
                      <a:pt x="3972" y="11745"/>
                    </a:cubicBezTo>
                    <a:cubicBezTo>
                      <a:pt x="3098" y="12008"/>
                      <a:pt x="1974" y="12479"/>
                      <a:pt x="1038" y="12479"/>
                    </a:cubicBezTo>
                    <a:cubicBezTo>
                      <a:pt x="996" y="12479"/>
                      <a:pt x="955" y="12478"/>
                      <a:pt x="913" y="12476"/>
                    </a:cubicBezTo>
                    <a:cubicBezTo>
                      <a:pt x="878" y="12475"/>
                      <a:pt x="846" y="12474"/>
                      <a:pt x="816" y="12474"/>
                    </a:cubicBezTo>
                    <a:cubicBezTo>
                      <a:pt x="589" y="12474"/>
                      <a:pt x="502" y="12501"/>
                      <a:pt x="474" y="12501"/>
                    </a:cubicBezTo>
                    <a:cubicBezTo>
                      <a:pt x="426" y="12501"/>
                      <a:pt x="553" y="12423"/>
                      <a:pt x="457" y="11997"/>
                    </a:cubicBezTo>
                    <a:cubicBezTo>
                      <a:pt x="252" y="10947"/>
                      <a:pt x="457" y="9623"/>
                      <a:pt x="457" y="8527"/>
                    </a:cubicBezTo>
                    <a:cubicBezTo>
                      <a:pt x="457" y="7751"/>
                      <a:pt x="434" y="6975"/>
                      <a:pt x="548" y="6222"/>
                    </a:cubicBezTo>
                    <a:cubicBezTo>
                      <a:pt x="907" y="4224"/>
                      <a:pt x="1377" y="2226"/>
                      <a:pt x="1762" y="250"/>
                    </a:cubicBezTo>
                    <a:close/>
                    <a:moveTo>
                      <a:pt x="1673" y="1"/>
                    </a:moveTo>
                    <a:cubicBezTo>
                      <a:pt x="1628" y="1"/>
                      <a:pt x="1585" y="26"/>
                      <a:pt x="1575" y="82"/>
                    </a:cubicBezTo>
                    <a:cubicBezTo>
                      <a:pt x="1142" y="2250"/>
                      <a:pt x="480" y="4441"/>
                      <a:pt x="229" y="6633"/>
                    </a:cubicBezTo>
                    <a:cubicBezTo>
                      <a:pt x="0" y="8596"/>
                      <a:pt x="229" y="10696"/>
                      <a:pt x="229" y="12681"/>
                    </a:cubicBezTo>
                    <a:cubicBezTo>
                      <a:pt x="229" y="12738"/>
                      <a:pt x="275" y="12779"/>
                      <a:pt x="330" y="12779"/>
                    </a:cubicBezTo>
                    <a:cubicBezTo>
                      <a:pt x="341" y="12779"/>
                      <a:pt x="354" y="12777"/>
                      <a:pt x="366" y="12773"/>
                    </a:cubicBezTo>
                    <a:cubicBezTo>
                      <a:pt x="3287" y="12339"/>
                      <a:pt x="6186" y="11426"/>
                      <a:pt x="8788" y="10056"/>
                    </a:cubicBezTo>
                    <a:cubicBezTo>
                      <a:pt x="8834" y="10034"/>
                      <a:pt x="8857" y="9988"/>
                      <a:pt x="8857" y="9942"/>
                    </a:cubicBezTo>
                    <a:cubicBezTo>
                      <a:pt x="7832" y="6024"/>
                      <a:pt x="6124" y="1151"/>
                      <a:pt x="1739" y="20"/>
                    </a:cubicBezTo>
                    <a:lnTo>
                      <a:pt x="1739" y="20"/>
                    </a:lnTo>
                    <a:cubicBezTo>
                      <a:pt x="1719" y="7"/>
                      <a:pt x="1696" y="1"/>
                      <a:pt x="16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9"/>
              <p:cNvSpPr/>
              <p:nvPr/>
            </p:nvSpPr>
            <p:spPr>
              <a:xfrm>
                <a:off x="6931500" y="4375048"/>
                <a:ext cx="307597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32" h="16025" extrusionOk="0">
                    <a:moveTo>
                      <a:pt x="1461" y="1"/>
                    </a:moveTo>
                    <a:cubicBezTo>
                      <a:pt x="1141" y="1439"/>
                      <a:pt x="183" y="7579"/>
                      <a:pt x="137" y="9268"/>
                    </a:cubicBezTo>
                    <a:cubicBezTo>
                      <a:pt x="0" y="12920"/>
                      <a:pt x="959" y="15293"/>
                      <a:pt x="2830" y="15841"/>
                    </a:cubicBezTo>
                    <a:cubicBezTo>
                      <a:pt x="3260" y="15965"/>
                      <a:pt x="3664" y="16024"/>
                      <a:pt x="4042" y="16024"/>
                    </a:cubicBezTo>
                    <a:cubicBezTo>
                      <a:pt x="6511" y="16024"/>
                      <a:pt x="7876" y="13500"/>
                      <a:pt x="8331" y="10135"/>
                    </a:cubicBezTo>
                    <a:lnTo>
                      <a:pt x="8331" y="2625"/>
                    </a:lnTo>
                    <a:lnTo>
                      <a:pt x="146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9"/>
              <p:cNvSpPr/>
              <p:nvPr/>
            </p:nvSpPr>
            <p:spPr>
              <a:xfrm>
                <a:off x="6930688" y="4370618"/>
                <a:ext cx="338755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76" h="16269" extrusionOk="0">
                    <a:moveTo>
                      <a:pt x="1880" y="369"/>
                    </a:moveTo>
                    <a:cubicBezTo>
                      <a:pt x="2281" y="369"/>
                      <a:pt x="2983" y="811"/>
                      <a:pt x="3332" y="942"/>
                    </a:cubicBezTo>
                    <a:cubicBezTo>
                      <a:pt x="4153" y="1262"/>
                      <a:pt x="4952" y="1581"/>
                      <a:pt x="5774" y="1878"/>
                    </a:cubicBezTo>
                    <a:cubicBezTo>
                      <a:pt x="6299" y="2083"/>
                      <a:pt x="8125" y="2654"/>
                      <a:pt x="8239" y="2837"/>
                    </a:cubicBezTo>
                    <a:cubicBezTo>
                      <a:pt x="8650" y="3590"/>
                      <a:pt x="8239" y="5667"/>
                      <a:pt x="8239" y="6512"/>
                    </a:cubicBezTo>
                    <a:cubicBezTo>
                      <a:pt x="8239" y="7721"/>
                      <a:pt x="8308" y="8954"/>
                      <a:pt x="8239" y="10164"/>
                    </a:cubicBezTo>
                    <a:cubicBezTo>
                      <a:pt x="8079" y="12446"/>
                      <a:pt x="6938" y="15893"/>
                      <a:pt x="4222" y="16030"/>
                    </a:cubicBezTo>
                    <a:cubicBezTo>
                      <a:pt x="4155" y="16033"/>
                      <a:pt x="4088" y="16034"/>
                      <a:pt x="4023" y="16034"/>
                    </a:cubicBezTo>
                    <a:cubicBezTo>
                      <a:pt x="601" y="16034"/>
                      <a:pt x="228" y="11964"/>
                      <a:pt x="273" y="9388"/>
                    </a:cubicBezTo>
                    <a:cubicBezTo>
                      <a:pt x="364" y="7516"/>
                      <a:pt x="684" y="5644"/>
                      <a:pt x="958" y="3773"/>
                    </a:cubicBezTo>
                    <a:cubicBezTo>
                      <a:pt x="1095" y="2905"/>
                      <a:pt x="1232" y="2038"/>
                      <a:pt x="1392" y="1170"/>
                    </a:cubicBezTo>
                    <a:cubicBezTo>
                      <a:pt x="1551" y="394"/>
                      <a:pt x="1346" y="417"/>
                      <a:pt x="1825" y="372"/>
                    </a:cubicBezTo>
                    <a:cubicBezTo>
                      <a:pt x="1843" y="370"/>
                      <a:pt x="1861" y="369"/>
                      <a:pt x="1880" y="369"/>
                    </a:cubicBezTo>
                    <a:close/>
                    <a:moveTo>
                      <a:pt x="1492" y="0"/>
                    </a:moveTo>
                    <a:cubicBezTo>
                      <a:pt x="1437" y="0"/>
                      <a:pt x="1388" y="41"/>
                      <a:pt x="1369" y="98"/>
                    </a:cubicBezTo>
                    <a:cubicBezTo>
                      <a:pt x="730" y="3107"/>
                      <a:pt x="183" y="6299"/>
                      <a:pt x="45" y="9377"/>
                    </a:cubicBezTo>
                    <a:lnTo>
                      <a:pt x="45" y="9377"/>
                    </a:lnTo>
                    <a:cubicBezTo>
                      <a:pt x="45" y="9380"/>
                      <a:pt x="45" y="9384"/>
                      <a:pt x="45" y="9388"/>
                    </a:cubicBezTo>
                    <a:cubicBezTo>
                      <a:pt x="45" y="9388"/>
                      <a:pt x="45" y="9388"/>
                      <a:pt x="45" y="9388"/>
                    </a:cubicBezTo>
                    <a:lnTo>
                      <a:pt x="45" y="9388"/>
                    </a:lnTo>
                    <a:cubicBezTo>
                      <a:pt x="43" y="9401"/>
                      <a:pt x="43" y="9413"/>
                      <a:pt x="44" y="9424"/>
                    </a:cubicBezTo>
                    <a:lnTo>
                      <a:pt x="44" y="9424"/>
                    </a:lnTo>
                    <a:cubicBezTo>
                      <a:pt x="1" y="11637"/>
                      <a:pt x="126" y="14872"/>
                      <a:pt x="2487" y="15938"/>
                    </a:cubicBezTo>
                    <a:cubicBezTo>
                      <a:pt x="2987" y="16165"/>
                      <a:pt x="3482" y="16269"/>
                      <a:pt x="3958" y="16269"/>
                    </a:cubicBezTo>
                    <a:cubicBezTo>
                      <a:pt x="5355" y="16269"/>
                      <a:pt x="6594" y="15377"/>
                      <a:pt x="7326" y="14067"/>
                    </a:cubicBezTo>
                    <a:cubicBezTo>
                      <a:pt x="9175" y="10780"/>
                      <a:pt x="8467" y="6352"/>
                      <a:pt x="8467" y="2745"/>
                    </a:cubicBezTo>
                    <a:cubicBezTo>
                      <a:pt x="8467" y="2700"/>
                      <a:pt x="8422" y="2654"/>
                      <a:pt x="8376" y="2631"/>
                    </a:cubicBezTo>
                    <a:cubicBezTo>
                      <a:pt x="6094" y="1764"/>
                      <a:pt x="3811" y="897"/>
                      <a:pt x="1529" y="6"/>
                    </a:cubicBezTo>
                    <a:cubicBezTo>
                      <a:pt x="1516" y="2"/>
                      <a:pt x="1504" y="0"/>
                      <a:pt x="1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9"/>
              <p:cNvSpPr/>
              <p:nvPr/>
            </p:nvSpPr>
            <p:spPr>
              <a:xfrm>
                <a:off x="7444653" y="3972278"/>
                <a:ext cx="225861" cy="175284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748" extrusionOk="0">
                    <a:moveTo>
                      <a:pt x="503" y="217"/>
                    </a:moveTo>
                    <a:cubicBezTo>
                      <a:pt x="541" y="217"/>
                      <a:pt x="587" y="219"/>
                      <a:pt x="640" y="228"/>
                    </a:cubicBezTo>
                    <a:cubicBezTo>
                      <a:pt x="898" y="259"/>
                      <a:pt x="1167" y="269"/>
                      <a:pt x="1440" y="269"/>
                    </a:cubicBezTo>
                    <a:cubicBezTo>
                      <a:pt x="1984" y="269"/>
                      <a:pt x="2542" y="228"/>
                      <a:pt x="3059" y="228"/>
                    </a:cubicBezTo>
                    <a:cubicBezTo>
                      <a:pt x="3592" y="228"/>
                      <a:pt x="4145" y="269"/>
                      <a:pt x="4684" y="269"/>
                    </a:cubicBezTo>
                    <a:cubicBezTo>
                      <a:pt x="4954" y="269"/>
                      <a:pt x="5220" y="259"/>
                      <a:pt x="5479" y="228"/>
                    </a:cubicBezTo>
                    <a:cubicBezTo>
                      <a:pt x="5512" y="221"/>
                      <a:pt x="5546" y="218"/>
                      <a:pt x="5578" y="218"/>
                    </a:cubicBezTo>
                    <a:cubicBezTo>
                      <a:pt x="5650" y="218"/>
                      <a:pt x="5715" y="231"/>
                      <a:pt x="5755" y="231"/>
                    </a:cubicBezTo>
                    <a:cubicBezTo>
                      <a:pt x="5768" y="231"/>
                      <a:pt x="5778" y="230"/>
                      <a:pt x="5785" y="227"/>
                    </a:cubicBezTo>
                    <a:lnTo>
                      <a:pt x="5785" y="227"/>
                    </a:lnTo>
                    <a:cubicBezTo>
                      <a:pt x="5815" y="459"/>
                      <a:pt x="5753" y="914"/>
                      <a:pt x="5753" y="1027"/>
                    </a:cubicBezTo>
                    <a:cubicBezTo>
                      <a:pt x="5753" y="1666"/>
                      <a:pt x="5958" y="2739"/>
                      <a:pt x="5753" y="3355"/>
                    </a:cubicBezTo>
                    <a:cubicBezTo>
                      <a:pt x="5456" y="4200"/>
                      <a:pt x="3790" y="4497"/>
                      <a:pt x="3059" y="4519"/>
                    </a:cubicBezTo>
                    <a:cubicBezTo>
                      <a:pt x="2306" y="4497"/>
                      <a:pt x="708" y="4200"/>
                      <a:pt x="389" y="3355"/>
                    </a:cubicBezTo>
                    <a:cubicBezTo>
                      <a:pt x="160" y="2762"/>
                      <a:pt x="389" y="1666"/>
                      <a:pt x="389" y="1027"/>
                    </a:cubicBezTo>
                    <a:cubicBezTo>
                      <a:pt x="389" y="869"/>
                      <a:pt x="320" y="452"/>
                      <a:pt x="362" y="225"/>
                    </a:cubicBezTo>
                    <a:lnTo>
                      <a:pt x="362" y="225"/>
                    </a:lnTo>
                    <a:cubicBezTo>
                      <a:pt x="363" y="226"/>
                      <a:pt x="366" y="226"/>
                      <a:pt x="368" y="226"/>
                    </a:cubicBezTo>
                    <a:cubicBezTo>
                      <a:pt x="390" y="226"/>
                      <a:pt x="435" y="217"/>
                      <a:pt x="503" y="217"/>
                    </a:cubicBezTo>
                    <a:close/>
                    <a:moveTo>
                      <a:pt x="275" y="0"/>
                    </a:moveTo>
                    <a:cubicBezTo>
                      <a:pt x="206" y="0"/>
                      <a:pt x="160" y="46"/>
                      <a:pt x="160" y="114"/>
                    </a:cubicBezTo>
                    <a:cubicBezTo>
                      <a:pt x="160" y="616"/>
                      <a:pt x="160" y="1141"/>
                      <a:pt x="160" y="1643"/>
                    </a:cubicBezTo>
                    <a:cubicBezTo>
                      <a:pt x="160" y="2146"/>
                      <a:pt x="1" y="2944"/>
                      <a:pt x="160" y="3424"/>
                    </a:cubicBezTo>
                    <a:cubicBezTo>
                      <a:pt x="501" y="4400"/>
                      <a:pt x="2197" y="4699"/>
                      <a:pt x="3046" y="4747"/>
                    </a:cubicBezTo>
                    <a:lnTo>
                      <a:pt x="3046" y="4747"/>
                    </a:lnTo>
                    <a:cubicBezTo>
                      <a:pt x="3050" y="4747"/>
                      <a:pt x="3055" y="4748"/>
                      <a:pt x="3059" y="4748"/>
                    </a:cubicBezTo>
                    <a:cubicBezTo>
                      <a:pt x="3065" y="4748"/>
                      <a:pt x="3071" y="4747"/>
                      <a:pt x="3076" y="4747"/>
                    </a:cubicBezTo>
                    <a:lnTo>
                      <a:pt x="3076" y="4747"/>
                    </a:lnTo>
                    <a:cubicBezTo>
                      <a:pt x="3970" y="4698"/>
                      <a:pt x="5618" y="4399"/>
                      <a:pt x="5981" y="3424"/>
                    </a:cubicBezTo>
                    <a:cubicBezTo>
                      <a:pt x="6118" y="2990"/>
                      <a:pt x="5981" y="2214"/>
                      <a:pt x="5981" y="1758"/>
                    </a:cubicBezTo>
                    <a:cubicBezTo>
                      <a:pt x="5981" y="1210"/>
                      <a:pt x="5981" y="662"/>
                      <a:pt x="5981" y="114"/>
                    </a:cubicBezTo>
                    <a:cubicBezTo>
                      <a:pt x="5981" y="46"/>
                      <a:pt x="5912" y="0"/>
                      <a:pt x="5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9"/>
              <p:cNvSpPr/>
              <p:nvPr/>
            </p:nvSpPr>
            <p:spPr>
              <a:xfrm>
                <a:off x="6955940" y="4037142"/>
                <a:ext cx="309258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12578" extrusionOk="0">
                    <a:moveTo>
                      <a:pt x="7053" y="1"/>
                    </a:moveTo>
                    <a:cubicBezTo>
                      <a:pt x="3835" y="731"/>
                      <a:pt x="1484" y="3927"/>
                      <a:pt x="0" y="9861"/>
                    </a:cubicBezTo>
                    <a:cubicBezTo>
                      <a:pt x="1917" y="10888"/>
                      <a:pt x="5478" y="12189"/>
                      <a:pt x="8377" y="12577"/>
                    </a:cubicBezTo>
                    <a:lnTo>
                      <a:pt x="8377" y="6506"/>
                    </a:lnTo>
                    <a:cubicBezTo>
                      <a:pt x="8080" y="5250"/>
                      <a:pt x="7053" y="1"/>
                      <a:pt x="7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9"/>
              <p:cNvSpPr/>
              <p:nvPr/>
            </p:nvSpPr>
            <p:spPr>
              <a:xfrm>
                <a:off x="7052811" y="4037142"/>
                <a:ext cx="212386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12578" extrusionOk="0">
                    <a:moveTo>
                      <a:pt x="4429" y="1"/>
                    </a:moveTo>
                    <a:cubicBezTo>
                      <a:pt x="3196" y="274"/>
                      <a:pt x="2101" y="936"/>
                      <a:pt x="1119" y="1941"/>
                    </a:cubicBezTo>
                    <a:cubicBezTo>
                      <a:pt x="1074" y="1986"/>
                      <a:pt x="1051" y="2055"/>
                      <a:pt x="1005" y="2101"/>
                    </a:cubicBezTo>
                    <a:cubicBezTo>
                      <a:pt x="1" y="3858"/>
                      <a:pt x="1439" y="7236"/>
                      <a:pt x="1713" y="7852"/>
                    </a:cubicBezTo>
                    <a:cubicBezTo>
                      <a:pt x="1530" y="8172"/>
                      <a:pt x="868" y="9427"/>
                      <a:pt x="1" y="11025"/>
                    </a:cubicBezTo>
                    <a:cubicBezTo>
                      <a:pt x="1804" y="11710"/>
                      <a:pt x="3904" y="12326"/>
                      <a:pt x="5753" y="12577"/>
                    </a:cubicBezTo>
                    <a:lnTo>
                      <a:pt x="5753" y="6506"/>
                    </a:lnTo>
                    <a:cubicBezTo>
                      <a:pt x="5456" y="5250"/>
                      <a:pt x="4429" y="1"/>
                      <a:pt x="44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9"/>
              <p:cNvSpPr/>
              <p:nvPr/>
            </p:nvSpPr>
            <p:spPr>
              <a:xfrm>
                <a:off x="6950882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7095" y="250"/>
                    </a:moveTo>
                    <a:cubicBezTo>
                      <a:pt x="7481" y="2226"/>
                      <a:pt x="7972" y="4224"/>
                      <a:pt x="8308" y="6222"/>
                    </a:cubicBezTo>
                    <a:cubicBezTo>
                      <a:pt x="8445" y="6975"/>
                      <a:pt x="8400" y="7751"/>
                      <a:pt x="8400" y="8527"/>
                    </a:cubicBezTo>
                    <a:cubicBezTo>
                      <a:pt x="8400" y="9623"/>
                      <a:pt x="8628" y="10947"/>
                      <a:pt x="8400" y="11997"/>
                    </a:cubicBezTo>
                    <a:cubicBezTo>
                      <a:pt x="8317" y="12423"/>
                      <a:pt x="8450" y="12501"/>
                      <a:pt x="8404" y="12501"/>
                    </a:cubicBezTo>
                    <a:cubicBezTo>
                      <a:pt x="8378" y="12501"/>
                      <a:pt x="8290" y="12474"/>
                      <a:pt x="8064" y="12474"/>
                    </a:cubicBezTo>
                    <a:cubicBezTo>
                      <a:pt x="8034" y="12474"/>
                      <a:pt x="8001" y="12475"/>
                      <a:pt x="7966" y="12476"/>
                    </a:cubicBezTo>
                    <a:cubicBezTo>
                      <a:pt x="7925" y="12478"/>
                      <a:pt x="7883" y="12479"/>
                      <a:pt x="7841" y="12479"/>
                    </a:cubicBezTo>
                    <a:cubicBezTo>
                      <a:pt x="6904" y="12479"/>
                      <a:pt x="5758" y="12008"/>
                      <a:pt x="4885" y="11745"/>
                    </a:cubicBezTo>
                    <a:cubicBezTo>
                      <a:pt x="3743" y="11403"/>
                      <a:pt x="2625" y="10992"/>
                      <a:pt x="1507" y="10513"/>
                    </a:cubicBezTo>
                    <a:cubicBezTo>
                      <a:pt x="434" y="10034"/>
                      <a:pt x="320" y="9554"/>
                      <a:pt x="685" y="8413"/>
                    </a:cubicBezTo>
                    <a:cubicBezTo>
                      <a:pt x="1701" y="5070"/>
                      <a:pt x="3433" y="1259"/>
                      <a:pt x="7095" y="250"/>
                    </a:cubicBezTo>
                    <a:close/>
                    <a:moveTo>
                      <a:pt x="7205" y="1"/>
                    </a:moveTo>
                    <a:cubicBezTo>
                      <a:pt x="7180" y="1"/>
                      <a:pt x="7154" y="8"/>
                      <a:pt x="7132" y="22"/>
                    </a:cubicBezTo>
                    <a:lnTo>
                      <a:pt x="7132" y="22"/>
                    </a:lnTo>
                    <a:cubicBezTo>
                      <a:pt x="2753" y="1158"/>
                      <a:pt x="1047" y="6027"/>
                      <a:pt x="23" y="9942"/>
                    </a:cubicBezTo>
                    <a:cubicBezTo>
                      <a:pt x="0" y="9988"/>
                      <a:pt x="23" y="10034"/>
                      <a:pt x="69" y="10056"/>
                    </a:cubicBezTo>
                    <a:cubicBezTo>
                      <a:pt x="2693" y="11426"/>
                      <a:pt x="5569" y="12339"/>
                      <a:pt x="8491" y="12773"/>
                    </a:cubicBezTo>
                    <a:cubicBezTo>
                      <a:pt x="8503" y="12777"/>
                      <a:pt x="8515" y="12779"/>
                      <a:pt x="8527" y="12779"/>
                    </a:cubicBezTo>
                    <a:cubicBezTo>
                      <a:pt x="8582" y="12779"/>
                      <a:pt x="8628" y="12738"/>
                      <a:pt x="8628" y="12681"/>
                    </a:cubicBezTo>
                    <a:cubicBezTo>
                      <a:pt x="8628" y="10696"/>
                      <a:pt x="8856" y="8596"/>
                      <a:pt x="8628" y="6633"/>
                    </a:cubicBezTo>
                    <a:cubicBezTo>
                      <a:pt x="8377" y="4441"/>
                      <a:pt x="7715" y="2250"/>
                      <a:pt x="7304" y="82"/>
                    </a:cubicBezTo>
                    <a:cubicBezTo>
                      <a:pt x="7295" y="26"/>
                      <a:pt x="7252" y="1"/>
                      <a:pt x="72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9"/>
              <p:cNvSpPr/>
              <p:nvPr/>
            </p:nvSpPr>
            <p:spPr>
              <a:xfrm>
                <a:off x="7216319" y="4032527"/>
                <a:ext cx="683417" cy="934936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5325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46" y="17747"/>
                      <a:pt x="46" y="25325"/>
                    </a:cubicBezTo>
                    <a:lnTo>
                      <a:pt x="18443" y="25325"/>
                    </a:lnTo>
                    <a:cubicBezTo>
                      <a:pt x="18443" y="1774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9"/>
              <p:cNvSpPr/>
              <p:nvPr/>
            </p:nvSpPr>
            <p:spPr>
              <a:xfrm>
                <a:off x="7216319" y="4032527"/>
                <a:ext cx="683417" cy="807718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1879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388" y="14779"/>
                      <a:pt x="137" y="21878"/>
                    </a:cubicBezTo>
                    <a:cubicBezTo>
                      <a:pt x="251" y="21125"/>
                      <a:pt x="457" y="19322"/>
                      <a:pt x="639" y="17633"/>
                    </a:cubicBezTo>
                    <a:lnTo>
                      <a:pt x="17484" y="17633"/>
                    </a:lnTo>
                    <a:cubicBezTo>
                      <a:pt x="17644" y="17633"/>
                      <a:pt x="17804" y="17541"/>
                      <a:pt x="17895" y="17404"/>
                    </a:cubicBezTo>
                    <a:cubicBezTo>
                      <a:pt x="18055" y="19116"/>
                      <a:pt x="18260" y="21034"/>
                      <a:pt x="18374" y="21832"/>
                    </a:cubicBezTo>
                    <a:cubicBezTo>
                      <a:pt x="18100" y="1475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9"/>
              <p:cNvSpPr/>
              <p:nvPr/>
            </p:nvSpPr>
            <p:spPr>
              <a:xfrm>
                <a:off x="7209563" y="4030091"/>
                <a:ext cx="694455" cy="941581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505" extrusionOk="0">
                    <a:moveTo>
                      <a:pt x="1353" y="106"/>
                    </a:moveTo>
                    <a:cubicBezTo>
                      <a:pt x="2023" y="106"/>
                      <a:pt x="2854" y="350"/>
                      <a:pt x="3356" y="488"/>
                    </a:cubicBezTo>
                    <a:cubicBezTo>
                      <a:pt x="4337" y="739"/>
                      <a:pt x="5433" y="1173"/>
                      <a:pt x="6300" y="1767"/>
                    </a:cubicBezTo>
                    <a:cubicBezTo>
                      <a:pt x="7122" y="2360"/>
                      <a:pt x="7738" y="2999"/>
                      <a:pt x="8857" y="3136"/>
                    </a:cubicBezTo>
                    <a:cubicBezTo>
                      <a:pt x="9063" y="3165"/>
                      <a:pt x="9256" y="3178"/>
                      <a:pt x="9440" y="3178"/>
                    </a:cubicBezTo>
                    <a:cubicBezTo>
                      <a:pt x="10580" y="3178"/>
                      <a:pt x="11337" y="2657"/>
                      <a:pt x="12280" y="1949"/>
                    </a:cubicBezTo>
                    <a:cubicBezTo>
                      <a:pt x="13740" y="888"/>
                      <a:pt x="15703" y="220"/>
                      <a:pt x="17542" y="220"/>
                    </a:cubicBezTo>
                    <a:cubicBezTo>
                      <a:pt x="17886" y="220"/>
                      <a:pt x="18225" y="243"/>
                      <a:pt x="18556" y="291"/>
                    </a:cubicBezTo>
                    <a:lnTo>
                      <a:pt x="18556" y="291"/>
                    </a:lnTo>
                    <a:cubicBezTo>
                      <a:pt x="18136" y="2383"/>
                      <a:pt x="17301" y="4707"/>
                      <a:pt x="17256" y="6811"/>
                    </a:cubicBezTo>
                    <a:cubicBezTo>
                      <a:pt x="17165" y="9755"/>
                      <a:pt x="17873" y="12882"/>
                      <a:pt x="18078" y="15827"/>
                    </a:cubicBezTo>
                    <a:cubicBezTo>
                      <a:pt x="18261" y="18224"/>
                      <a:pt x="18420" y="20620"/>
                      <a:pt x="18489" y="23040"/>
                    </a:cubicBezTo>
                    <a:cubicBezTo>
                      <a:pt x="18489" y="23382"/>
                      <a:pt x="18694" y="25185"/>
                      <a:pt x="18557" y="25277"/>
                    </a:cubicBezTo>
                    <a:cubicBezTo>
                      <a:pt x="18527" y="25307"/>
                      <a:pt x="18453" y="25317"/>
                      <a:pt x="18365" y="25317"/>
                    </a:cubicBezTo>
                    <a:cubicBezTo>
                      <a:pt x="18187" y="25317"/>
                      <a:pt x="17949" y="25277"/>
                      <a:pt x="17873" y="25277"/>
                    </a:cubicBezTo>
                    <a:cubicBezTo>
                      <a:pt x="17028" y="25353"/>
                      <a:pt x="16173" y="25378"/>
                      <a:pt x="15315" y="25378"/>
                    </a:cubicBezTo>
                    <a:cubicBezTo>
                      <a:pt x="13599" y="25378"/>
                      <a:pt x="11870" y="25277"/>
                      <a:pt x="10181" y="25277"/>
                    </a:cubicBezTo>
                    <a:lnTo>
                      <a:pt x="1895" y="25277"/>
                    </a:lnTo>
                    <a:cubicBezTo>
                      <a:pt x="1667" y="25277"/>
                      <a:pt x="1367" y="25327"/>
                      <a:pt x="1092" y="25327"/>
                    </a:cubicBezTo>
                    <a:cubicBezTo>
                      <a:pt x="954" y="25327"/>
                      <a:pt x="822" y="25315"/>
                      <a:pt x="708" y="25277"/>
                    </a:cubicBezTo>
                    <a:cubicBezTo>
                      <a:pt x="596" y="25245"/>
                      <a:pt x="526" y="25235"/>
                      <a:pt x="480" y="25235"/>
                    </a:cubicBezTo>
                    <a:cubicBezTo>
                      <a:pt x="411" y="25235"/>
                      <a:pt x="400" y="25257"/>
                      <a:pt x="393" y="25257"/>
                    </a:cubicBezTo>
                    <a:cubicBezTo>
                      <a:pt x="385" y="25257"/>
                      <a:pt x="382" y="25227"/>
                      <a:pt x="297" y="25094"/>
                    </a:cubicBezTo>
                    <a:cubicBezTo>
                      <a:pt x="0" y="24615"/>
                      <a:pt x="411" y="22560"/>
                      <a:pt x="434" y="21944"/>
                    </a:cubicBezTo>
                    <a:cubicBezTo>
                      <a:pt x="480" y="20734"/>
                      <a:pt x="525" y="19502"/>
                      <a:pt x="617" y="18292"/>
                    </a:cubicBezTo>
                    <a:cubicBezTo>
                      <a:pt x="845" y="14640"/>
                      <a:pt x="1256" y="11011"/>
                      <a:pt x="1553" y="7359"/>
                    </a:cubicBezTo>
                    <a:cubicBezTo>
                      <a:pt x="1735" y="5145"/>
                      <a:pt x="799" y="2862"/>
                      <a:pt x="411" y="762"/>
                    </a:cubicBezTo>
                    <a:cubicBezTo>
                      <a:pt x="274" y="32"/>
                      <a:pt x="0" y="488"/>
                      <a:pt x="776" y="192"/>
                    </a:cubicBezTo>
                    <a:cubicBezTo>
                      <a:pt x="942" y="131"/>
                      <a:pt x="1139" y="106"/>
                      <a:pt x="1353" y="106"/>
                    </a:cubicBezTo>
                    <a:close/>
                    <a:moveTo>
                      <a:pt x="1353" y="1"/>
                    </a:moveTo>
                    <a:cubicBezTo>
                      <a:pt x="959" y="1"/>
                      <a:pt x="561" y="33"/>
                      <a:pt x="160" y="100"/>
                    </a:cubicBezTo>
                    <a:cubicBezTo>
                      <a:pt x="92" y="100"/>
                      <a:pt x="69" y="169"/>
                      <a:pt x="69" y="237"/>
                    </a:cubicBezTo>
                    <a:cubicBezTo>
                      <a:pt x="388" y="1881"/>
                      <a:pt x="708" y="3547"/>
                      <a:pt x="1073" y="5190"/>
                    </a:cubicBezTo>
                    <a:cubicBezTo>
                      <a:pt x="1347" y="6537"/>
                      <a:pt x="1324" y="7427"/>
                      <a:pt x="1187" y="8797"/>
                    </a:cubicBezTo>
                    <a:cubicBezTo>
                      <a:pt x="617" y="14320"/>
                      <a:pt x="137" y="19867"/>
                      <a:pt x="115" y="25391"/>
                    </a:cubicBezTo>
                    <a:cubicBezTo>
                      <a:pt x="115" y="25459"/>
                      <a:pt x="183" y="25505"/>
                      <a:pt x="229" y="25505"/>
                    </a:cubicBezTo>
                    <a:lnTo>
                      <a:pt x="18626" y="25505"/>
                    </a:lnTo>
                    <a:cubicBezTo>
                      <a:pt x="18694" y="25505"/>
                      <a:pt x="18740" y="25459"/>
                      <a:pt x="18740" y="25391"/>
                    </a:cubicBezTo>
                    <a:cubicBezTo>
                      <a:pt x="18717" y="19867"/>
                      <a:pt x="18261" y="14320"/>
                      <a:pt x="17690" y="8797"/>
                    </a:cubicBezTo>
                    <a:cubicBezTo>
                      <a:pt x="17553" y="7496"/>
                      <a:pt x="17507" y="6651"/>
                      <a:pt x="17759" y="5373"/>
                    </a:cubicBezTo>
                    <a:cubicBezTo>
                      <a:pt x="18123" y="3663"/>
                      <a:pt x="18465" y="1954"/>
                      <a:pt x="18784" y="245"/>
                    </a:cubicBezTo>
                    <a:lnTo>
                      <a:pt x="18784" y="245"/>
                    </a:lnTo>
                    <a:cubicBezTo>
                      <a:pt x="18811" y="196"/>
                      <a:pt x="18801" y="134"/>
                      <a:pt x="18746" y="109"/>
                    </a:cubicBezTo>
                    <a:lnTo>
                      <a:pt x="18746" y="109"/>
                    </a:lnTo>
                    <a:cubicBezTo>
                      <a:pt x="18726" y="95"/>
                      <a:pt x="18702" y="88"/>
                      <a:pt x="18677" y="88"/>
                    </a:cubicBezTo>
                    <a:cubicBezTo>
                      <a:pt x="18670" y="88"/>
                      <a:pt x="18662" y="88"/>
                      <a:pt x="18654" y="90"/>
                    </a:cubicBezTo>
                    <a:lnTo>
                      <a:pt x="18654" y="90"/>
                    </a:lnTo>
                    <a:cubicBezTo>
                      <a:pt x="18270" y="29"/>
                      <a:pt x="17890" y="1"/>
                      <a:pt x="17513" y="1"/>
                    </a:cubicBezTo>
                    <a:cubicBezTo>
                      <a:pt x="16034" y="1"/>
                      <a:pt x="14617" y="444"/>
                      <a:pt x="13285" y="1127"/>
                    </a:cubicBezTo>
                    <a:cubicBezTo>
                      <a:pt x="11938" y="1789"/>
                      <a:pt x="11094" y="2953"/>
                      <a:pt x="9427" y="2953"/>
                    </a:cubicBezTo>
                    <a:cubicBezTo>
                      <a:pt x="7784" y="2953"/>
                      <a:pt x="6939" y="1812"/>
                      <a:pt x="5593" y="1127"/>
                    </a:cubicBezTo>
                    <a:cubicBezTo>
                      <a:pt x="4243" y="444"/>
                      <a:pt x="2822" y="1"/>
                      <a:pt x="1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9"/>
              <p:cNvSpPr/>
              <p:nvPr/>
            </p:nvSpPr>
            <p:spPr>
              <a:xfrm>
                <a:off x="7315737" y="4039689"/>
                <a:ext cx="484542" cy="230070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6232" extrusionOk="0">
                    <a:moveTo>
                      <a:pt x="0" y="0"/>
                    </a:moveTo>
                    <a:cubicBezTo>
                      <a:pt x="46" y="2420"/>
                      <a:pt x="959" y="5410"/>
                      <a:pt x="3401" y="6117"/>
                    </a:cubicBezTo>
                    <a:cubicBezTo>
                      <a:pt x="3677" y="6197"/>
                      <a:pt x="3940" y="6232"/>
                      <a:pt x="4189" y="6232"/>
                    </a:cubicBezTo>
                    <a:cubicBezTo>
                      <a:pt x="5361" y="6232"/>
                      <a:pt x="6212" y="5467"/>
                      <a:pt x="6551" y="5090"/>
                    </a:cubicBezTo>
                    <a:cubicBezTo>
                      <a:pt x="6894" y="5455"/>
                      <a:pt x="7761" y="6231"/>
                      <a:pt x="8925" y="6231"/>
                    </a:cubicBezTo>
                    <a:cubicBezTo>
                      <a:pt x="9176" y="6231"/>
                      <a:pt x="9450" y="6209"/>
                      <a:pt x="9724" y="6117"/>
                    </a:cubicBezTo>
                    <a:cubicBezTo>
                      <a:pt x="12166" y="5410"/>
                      <a:pt x="13079" y="2420"/>
                      <a:pt x="13125" y="0"/>
                    </a:cubicBezTo>
                    <a:lnTo>
                      <a:pt x="13125" y="0"/>
                    </a:lnTo>
                    <a:cubicBezTo>
                      <a:pt x="11048" y="434"/>
                      <a:pt x="9359" y="1598"/>
                      <a:pt x="9359" y="1598"/>
                    </a:cubicBezTo>
                    <a:cubicBezTo>
                      <a:pt x="9359" y="1598"/>
                      <a:pt x="8514" y="2808"/>
                      <a:pt x="6551" y="2808"/>
                    </a:cubicBezTo>
                    <a:cubicBezTo>
                      <a:pt x="4611" y="2808"/>
                      <a:pt x="3767" y="1598"/>
                      <a:pt x="3767" y="1598"/>
                    </a:cubicBezTo>
                    <a:cubicBezTo>
                      <a:pt x="3767" y="1598"/>
                      <a:pt x="2078" y="4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9"/>
              <p:cNvSpPr/>
              <p:nvPr/>
            </p:nvSpPr>
            <p:spPr>
              <a:xfrm>
                <a:off x="7325853" y="4028725"/>
                <a:ext cx="464348" cy="23088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6254" extrusionOk="0">
                    <a:moveTo>
                      <a:pt x="11642" y="391"/>
                    </a:moveTo>
                    <a:cubicBezTo>
                      <a:pt x="11757" y="391"/>
                      <a:pt x="11876" y="423"/>
                      <a:pt x="12006" y="502"/>
                    </a:cubicBezTo>
                    <a:cubicBezTo>
                      <a:pt x="12531" y="822"/>
                      <a:pt x="12258" y="1438"/>
                      <a:pt x="12166" y="2009"/>
                    </a:cubicBezTo>
                    <a:cubicBezTo>
                      <a:pt x="11984" y="2922"/>
                      <a:pt x="11664" y="3835"/>
                      <a:pt x="11071" y="4588"/>
                    </a:cubicBezTo>
                    <a:cubicBezTo>
                      <a:pt x="10417" y="5443"/>
                      <a:pt x="9452" y="5945"/>
                      <a:pt x="8499" y="5945"/>
                    </a:cubicBezTo>
                    <a:cubicBezTo>
                      <a:pt x="7722" y="5945"/>
                      <a:pt x="6953" y="5611"/>
                      <a:pt x="6369" y="4862"/>
                    </a:cubicBezTo>
                    <a:cubicBezTo>
                      <a:pt x="6346" y="4839"/>
                      <a:pt x="6312" y="4828"/>
                      <a:pt x="6280" y="4828"/>
                    </a:cubicBezTo>
                    <a:cubicBezTo>
                      <a:pt x="6249" y="4828"/>
                      <a:pt x="6220" y="4839"/>
                      <a:pt x="6209" y="4862"/>
                    </a:cubicBezTo>
                    <a:cubicBezTo>
                      <a:pt x="5631" y="5590"/>
                      <a:pt x="4819" y="5944"/>
                      <a:pt x="3999" y="5944"/>
                    </a:cubicBezTo>
                    <a:cubicBezTo>
                      <a:pt x="3198" y="5944"/>
                      <a:pt x="2389" y="5607"/>
                      <a:pt x="1781" y="4953"/>
                    </a:cubicBezTo>
                    <a:cubicBezTo>
                      <a:pt x="1096" y="4223"/>
                      <a:pt x="685" y="3219"/>
                      <a:pt x="457" y="2260"/>
                    </a:cubicBezTo>
                    <a:cubicBezTo>
                      <a:pt x="225" y="1262"/>
                      <a:pt x="188" y="459"/>
                      <a:pt x="911" y="459"/>
                    </a:cubicBezTo>
                    <a:cubicBezTo>
                      <a:pt x="1114" y="459"/>
                      <a:pt x="1377" y="522"/>
                      <a:pt x="1712" y="662"/>
                    </a:cubicBezTo>
                    <a:cubicBezTo>
                      <a:pt x="3378" y="1370"/>
                      <a:pt x="4406" y="2899"/>
                      <a:pt x="6254" y="3219"/>
                    </a:cubicBezTo>
                    <a:cubicBezTo>
                      <a:pt x="6261" y="3220"/>
                      <a:pt x="6267" y="3220"/>
                      <a:pt x="6273" y="3220"/>
                    </a:cubicBezTo>
                    <a:cubicBezTo>
                      <a:pt x="6278" y="3220"/>
                      <a:pt x="6282" y="3220"/>
                      <a:pt x="6286" y="3220"/>
                    </a:cubicBezTo>
                    <a:lnTo>
                      <a:pt x="6286" y="3220"/>
                    </a:lnTo>
                    <a:cubicBezTo>
                      <a:pt x="6291" y="3220"/>
                      <a:pt x="6296" y="3220"/>
                      <a:pt x="6301" y="3220"/>
                    </a:cubicBezTo>
                    <a:cubicBezTo>
                      <a:pt x="6308" y="3220"/>
                      <a:pt x="6315" y="3220"/>
                      <a:pt x="6323" y="3219"/>
                    </a:cubicBezTo>
                    <a:cubicBezTo>
                      <a:pt x="8172" y="2899"/>
                      <a:pt x="9199" y="1370"/>
                      <a:pt x="10865" y="662"/>
                    </a:cubicBezTo>
                    <a:cubicBezTo>
                      <a:pt x="11161" y="538"/>
                      <a:pt x="11394" y="391"/>
                      <a:pt x="11642" y="391"/>
                    </a:cubicBezTo>
                    <a:close/>
                    <a:moveTo>
                      <a:pt x="114" y="0"/>
                    </a:moveTo>
                    <a:cubicBezTo>
                      <a:pt x="46" y="0"/>
                      <a:pt x="0" y="46"/>
                      <a:pt x="0" y="114"/>
                    </a:cubicBezTo>
                    <a:cubicBezTo>
                      <a:pt x="46" y="2123"/>
                      <a:pt x="525" y="4588"/>
                      <a:pt x="2351" y="5752"/>
                    </a:cubicBezTo>
                    <a:cubicBezTo>
                      <a:pt x="2842" y="6069"/>
                      <a:pt x="3409" y="6254"/>
                      <a:pt x="3985" y="6254"/>
                    </a:cubicBezTo>
                    <a:cubicBezTo>
                      <a:pt x="4239" y="6254"/>
                      <a:pt x="4496" y="6217"/>
                      <a:pt x="4748" y="6140"/>
                    </a:cubicBezTo>
                    <a:cubicBezTo>
                      <a:pt x="5159" y="6026"/>
                      <a:pt x="6163" y="5068"/>
                      <a:pt x="6277" y="5068"/>
                    </a:cubicBezTo>
                    <a:cubicBezTo>
                      <a:pt x="6346" y="5068"/>
                      <a:pt x="7327" y="5958"/>
                      <a:pt x="7624" y="6072"/>
                    </a:cubicBezTo>
                    <a:cubicBezTo>
                      <a:pt x="7940" y="6189"/>
                      <a:pt x="8261" y="6246"/>
                      <a:pt x="8580" y="6246"/>
                    </a:cubicBezTo>
                    <a:cubicBezTo>
                      <a:pt x="9067" y="6246"/>
                      <a:pt x="9552" y="6114"/>
                      <a:pt x="10021" y="5866"/>
                    </a:cubicBezTo>
                    <a:cubicBezTo>
                      <a:pt x="12006" y="4794"/>
                      <a:pt x="12509" y="2169"/>
                      <a:pt x="12577" y="114"/>
                    </a:cubicBezTo>
                    <a:cubicBezTo>
                      <a:pt x="12577" y="46"/>
                      <a:pt x="12509" y="0"/>
                      <a:pt x="12463" y="0"/>
                    </a:cubicBezTo>
                    <a:cubicBezTo>
                      <a:pt x="11367" y="92"/>
                      <a:pt x="10226" y="594"/>
                      <a:pt x="9336" y="1187"/>
                    </a:cubicBezTo>
                    <a:cubicBezTo>
                      <a:pt x="8295" y="1889"/>
                      <a:pt x="7613" y="2747"/>
                      <a:pt x="6289" y="2984"/>
                    </a:cubicBezTo>
                    <a:lnTo>
                      <a:pt x="6289" y="2984"/>
                    </a:lnTo>
                    <a:cubicBezTo>
                      <a:pt x="4964" y="2748"/>
                      <a:pt x="4260" y="1911"/>
                      <a:pt x="3242" y="1187"/>
                    </a:cubicBezTo>
                    <a:cubicBezTo>
                      <a:pt x="2351" y="571"/>
                      <a:pt x="1187" y="92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9"/>
              <p:cNvSpPr/>
              <p:nvPr/>
            </p:nvSpPr>
            <p:spPr>
              <a:xfrm>
                <a:off x="7212922" y="3791087"/>
                <a:ext cx="773606" cy="885651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3990" extrusionOk="0">
                    <a:moveTo>
                      <a:pt x="20658" y="1"/>
                    </a:moveTo>
                    <a:lnTo>
                      <a:pt x="183" y="366"/>
                    </a:lnTo>
                    <a:cubicBezTo>
                      <a:pt x="183" y="366"/>
                      <a:pt x="1" y="12166"/>
                      <a:pt x="1074" y="23990"/>
                    </a:cubicBezTo>
                    <a:lnTo>
                      <a:pt x="17371" y="23990"/>
                    </a:lnTo>
                    <a:cubicBezTo>
                      <a:pt x="17508" y="23990"/>
                      <a:pt x="17622" y="23876"/>
                      <a:pt x="17645" y="23739"/>
                    </a:cubicBezTo>
                    <a:cubicBezTo>
                      <a:pt x="17827" y="22461"/>
                      <a:pt x="18603" y="16321"/>
                      <a:pt x="18832" y="8834"/>
                    </a:cubicBezTo>
                    <a:lnTo>
                      <a:pt x="20498" y="8834"/>
                    </a:lnTo>
                    <a:cubicBezTo>
                      <a:pt x="20635" y="8834"/>
                      <a:pt x="20772" y="8743"/>
                      <a:pt x="20772" y="8583"/>
                    </a:cubicBezTo>
                    <a:cubicBezTo>
                      <a:pt x="20932" y="6597"/>
                      <a:pt x="20954" y="1553"/>
                      <a:pt x="20954" y="297"/>
                    </a:cubicBezTo>
                    <a:cubicBezTo>
                      <a:pt x="20954" y="138"/>
                      <a:pt x="20817" y="1"/>
                      <a:pt x="206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9"/>
              <p:cNvSpPr/>
              <p:nvPr/>
            </p:nvSpPr>
            <p:spPr>
              <a:xfrm>
                <a:off x="7219678" y="3793634"/>
                <a:ext cx="696079" cy="883104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23921" extrusionOk="0">
                    <a:moveTo>
                      <a:pt x="16594" y="0"/>
                    </a:moveTo>
                    <a:cubicBezTo>
                      <a:pt x="16594" y="91"/>
                      <a:pt x="16617" y="160"/>
                      <a:pt x="16617" y="251"/>
                    </a:cubicBezTo>
                    <a:lnTo>
                      <a:pt x="16115" y="251"/>
                    </a:lnTo>
                    <a:cubicBezTo>
                      <a:pt x="16161" y="228"/>
                      <a:pt x="16183" y="183"/>
                      <a:pt x="16183" y="137"/>
                    </a:cubicBezTo>
                    <a:cubicBezTo>
                      <a:pt x="16183" y="91"/>
                      <a:pt x="16183" y="46"/>
                      <a:pt x="16183" y="23"/>
                    </a:cubicBezTo>
                    <a:lnTo>
                      <a:pt x="15773" y="23"/>
                    </a:lnTo>
                    <a:cubicBezTo>
                      <a:pt x="15841" y="91"/>
                      <a:pt x="15887" y="160"/>
                      <a:pt x="15955" y="228"/>
                    </a:cubicBezTo>
                    <a:cubicBezTo>
                      <a:pt x="15978" y="228"/>
                      <a:pt x="15978" y="228"/>
                      <a:pt x="16001" y="251"/>
                    </a:cubicBezTo>
                    <a:lnTo>
                      <a:pt x="15407" y="228"/>
                    </a:lnTo>
                    <a:cubicBezTo>
                      <a:pt x="15407" y="160"/>
                      <a:pt x="15430" y="91"/>
                      <a:pt x="15430" y="23"/>
                    </a:cubicBezTo>
                    <a:lnTo>
                      <a:pt x="15430" y="23"/>
                    </a:lnTo>
                    <a:lnTo>
                      <a:pt x="15111" y="46"/>
                    </a:lnTo>
                    <a:cubicBezTo>
                      <a:pt x="15111" y="91"/>
                      <a:pt x="15111" y="160"/>
                      <a:pt x="15111" y="228"/>
                    </a:cubicBezTo>
                    <a:lnTo>
                      <a:pt x="9404" y="137"/>
                    </a:lnTo>
                    <a:lnTo>
                      <a:pt x="0" y="297"/>
                    </a:lnTo>
                    <a:cubicBezTo>
                      <a:pt x="0" y="297"/>
                      <a:pt x="0" y="1027"/>
                      <a:pt x="0" y="2283"/>
                    </a:cubicBezTo>
                    <a:cubicBezTo>
                      <a:pt x="0" y="5501"/>
                      <a:pt x="69" y="11709"/>
                      <a:pt x="480" y="18580"/>
                    </a:cubicBezTo>
                    <a:cubicBezTo>
                      <a:pt x="594" y="20337"/>
                      <a:pt x="731" y="22118"/>
                      <a:pt x="891" y="23921"/>
                    </a:cubicBezTo>
                    <a:lnTo>
                      <a:pt x="17188" y="23921"/>
                    </a:lnTo>
                    <a:cubicBezTo>
                      <a:pt x="17325" y="23921"/>
                      <a:pt x="17439" y="23807"/>
                      <a:pt x="17462" y="23670"/>
                    </a:cubicBezTo>
                    <a:cubicBezTo>
                      <a:pt x="17644" y="22392"/>
                      <a:pt x="18420" y="16252"/>
                      <a:pt x="18649" y="8788"/>
                    </a:cubicBezTo>
                    <a:cubicBezTo>
                      <a:pt x="18740" y="6140"/>
                      <a:pt x="18808" y="3355"/>
                      <a:pt x="18854" y="571"/>
                    </a:cubicBezTo>
                    <a:cubicBezTo>
                      <a:pt x="18854" y="411"/>
                      <a:pt x="18740" y="274"/>
                      <a:pt x="18557" y="274"/>
                    </a:cubicBezTo>
                    <a:lnTo>
                      <a:pt x="16914" y="251"/>
                    </a:lnTo>
                    <a:cubicBezTo>
                      <a:pt x="16914" y="160"/>
                      <a:pt x="16914" y="91"/>
                      <a:pt x="16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9"/>
              <p:cNvSpPr/>
              <p:nvPr/>
            </p:nvSpPr>
            <p:spPr>
              <a:xfrm>
                <a:off x="7690709" y="4003436"/>
                <a:ext cx="292460" cy="33624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9108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287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52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570" y="9108"/>
                    </a:lnTo>
                    <a:cubicBezTo>
                      <a:pt x="5707" y="7282"/>
                      <a:pt x="5821" y="5250"/>
                      <a:pt x="5890" y="3082"/>
                    </a:cubicBezTo>
                    <a:lnTo>
                      <a:pt x="7556" y="3082"/>
                    </a:lnTo>
                    <a:cubicBezTo>
                      <a:pt x="7693" y="3082"/>
                      <a:pt x="7830" y="2991"/>
                      <a:pt x="7830" y="2831"/>
                    </a:cubicBezTo>
                    <a:cubicBezTo>
                      <a:pt x="7875" y="2466"/>
                      <a:pt x="7898" y="2009"/>
                      <a:pt x="7921" y="1484"/>
                    </a:cubicBezTo>
                    <a:cubicBezTo>
                      <a:pt x="7008" y="548"/>
                      <a:pt x="6027" y="1"/>
                      <a:pt x="5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9"/>
              <p:cNvSpPr/>
              <p:nvPr/>
            </p:nvSpPr>
            <p:spPr>
              <a:xfrm>
                <a:off x="7690709" y="4003436"/>
                <a:ext cx="200610" cy="329526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8926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310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75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136" y="8925"/>
                    </a:lnTo>
                    <a:cubicBezTo>
                      <a:pt x="5250" y="6255"/>
                      <a:pt x="5365" y="3173"/>
                      <a:pt x="54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9"/>
              <p:cNvSpPr/>
              <p:nvPr/>
            </p:nvSpPr>
            <p:spPr>
              <a:xfrm>
                <a:off x="7220527" y="4003436"/>
                <a:ext cx="204781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314" extrusionOk="0">
                    <a:moveTo>
                      <a:pt x="0" y="1"/>
                    </a:moveTo>
                    <a:cubicBezTo>
                      <a:pt x="23" y="2534"/>
                      <a:pt x="91" y="5753"/>
                      <a:pt x="274" y="9313"/>
                    </a:cubicBezTo>
                    <a:lnTo>
                      <a:pt x="2054" y="8240"/>
                    </a:lnTo>
                    <a:cubicBezTo>
                      <a:pt x="2328" y="8355"/>
                      <a:pt x="3082" y="8674"/>
                      <a:pt x="3401" y="8743"/>
                    </a:cubicBezTo>
                    <a:cubicBezTo>
                      <a:pt x="3569" y="8779"/>
                      <a:pt x="3727" y="8797"/>
                      <a:pt x="3875" y="8797"/>
                    </a:cubicBezTo>
                    <a:cubicBezTo>
                      <a:pt x="4191" y="8797"/>
                      <a:pt x="4462" y="8716"/>
                      <a:pt x="4679" y="8560"/>
                    </a:cubicBezTo>
                    <a:cubicBezTo>
                      <a:pt x="4908" y="8400"/>
                      <a:pt x="5045" y="8172"/>
                      <a:pt x="5090" y="7875"/>
                    </a:cubicBezTo>
                    <a:cubicBezTo>
                      <a:pt x="5113" y="7670"/>
                      <a:pt x="5022" y="7442"/>
                      <a:pt x="4839" y="7213"/>
                    </a:cubicBezTo>
                    <a:cubicBezTo>
                      <a:pt x="5022" y="7099"/>
                      <a:pt x="5159" y="6917"/>
                      <a:pt x="5227" y="6688"/>
                    </a:cubicBezTo>
                    <a:cubicBezTo>
                      <a:pt x="5547" y="5821"/>
                      <a:pt x="4360" y="5022"/>
                      <a:pt x="3447" y="4543"/>
                    </a:cubicBezTo>
                    <a:cubicBezTo>
                      <a:pt x="4132" y="4406"/>
                      <a:pt x="5022" y="4086"/>
                      <a:pt x="5022" y="3287"/>
                    </a:cubicBezTo>
                    <a:cubicBezTo>
                      <a:pt x="5022" y="2945"/>
                      <a:pt x="4793" y="2443"/>
                      <a:pt x="3835" y="2055"/>
                    </a:cubicBezTo>
                    <a:cubicBezTo>
                      <a:pt x="3858" y="1986"/>
                      <a:pt x="3858" y="1895"/>
                      <a:pt x="3858" y="1827"/>
                    </a:cubicBezTo>
                    <a:cubicBezTo>
                      <a:pt x="3858" y="548"/>
                      <a:pt x="1393" y="1"/>
                      <a:pt x="1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9" name="Google Shape;2079;p39"/>
              <p:cNvGrpSpPr/>
              <p:nvPr/>
            </p:nvGrpSpPr>
            <p:grpSpPr>
              <a:xfrm>
                <a:off x="7210253" y="3699494"/>
                <a:ext cx="790588" cy="982153"/>
                <a:chOff x="7210253" y="3699494"/>
                <a:chExt cx="790588" cy="982153"/>
              </a:xfrm>
            </p:grpSpPr>
            <p:grpSp>
              <p:nvGrpSpPr>
                <p:cNvPr id="2080" name="Google Shape;2080;p39"/>
                <p:cNvGrpSpPr/>
                <p:nvPr/>
              </p:nvGrpSpPr>
              <p:grpSpPr>
                <a:xfrm>
                  <a:off x="7210253" y="3786878"/>
                  <a:ext cx="790588" cy="894769"/>
                  <a:chOff x="7210253" y="3786878"/>
                  <a:chExt cx="790588" cy="894769"/>
                </a:xfrm>
              </p:grpSpPr>
              <p:sp>
                <p:nvSpPr>
                  <p:cNvPr id="2081" name="Google Shape;2081;p39"/>
                  <p:cNvSpPr/>
                  <p:nvPr/>
                </p:nvSpPr>
                <p:spPr>
                  <a:xfrm>
                    <a:off x="7212922" y="3791087"/>
                    <a:ext cx="773606" cy="88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55" h="23990" extrusionOk="0">
                        <a:moveTo>
                          <a:pt x="20658" y="1"/>
                        </a:moveTo>
                        <a:lnTo>
                          <a:pt x="183" y="366"/>
                        </a:lnTo>
                        <a:cubicBezTo>
                          <a:pt x="183" y="366"/>
                          <a:pt x="1" y="12166"/>
                          <a:pt x="1074" y="23990"/>
                        </a:cubicBezTo>
                        <a:lnTo>
                          <a:pt x="17371" y="23990"/>
                        </a:lnTo>
                        <a:cubicBezTo>
                          <a:pt x="17508" y="23990"/>
                          <a:pt x="17622" y="23876"/>
                          <a:pt x="17645" y="23739"/>
                        </a:cubicBezTo>
                        <a:cubicBezTo>
                          <a:pt x="17827" y="22461"/>
                          <a:pt x="18603" y="16321"/>
                          <a:pt x="18832" y="8834"/>
                        </a:cubicBezTo>
                        <a:lnTo>
                          <a:pt x="20498" y="8834"/>
                        </a:lnTo>
                        <a:cubicBezTo>
                          <a:pt x="20635" y="8834"/>
                          <a:pt x="20772" y="8743"/>
                          <a:pt x="20772" y="8583"/>
                        </a:cubicBezTo>
                        <a:cubicBezTo>
                          <a:pt x="20932" y="6597"/>
                          <a:pt x="20954" y="1553"/>
                          <a:pt x="20954" y="297"/>
                        </a:cubicBezTo>
                        <a:cubicBezTo>
                          <a:pt x="20954" y="138"/>
                          <a:pt x="20817" y="1"/>
                          <a:pt x="206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2" name="Google Shape;2082;p39"/>
                  <p:cNvSpPr/>
                  <p:nvPr/>
                </p:nvSpPr>
                <p:spPr>
                  <a:xfrm>
                    <a:off x="7210253" y="3786878"/>
                    <a:ext cx="790588" cy="8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15" h="24237" extrusionOk="0">
                        <a:moveTo>
                          <a:pt x="20681" y="229"/>
                        </a:moveTo>
                        <a:lnTo>
                          <a:pt x="20681" y="229"/>
                        </a:lnTo>
                        <a:cubicBezTo>
                          <a:pt x="21113" y="483"/>
                          <a:pt x="20908" y="2878"/>
                          <a:pt x="20817" y="5775"/>
                        </a:cubicBezTo>
                        <a:cubicBezTo>
                          <a:pt x="20817" y="6460"/>
                          <a:pt x="20817" y="8286"/>
                          <a:pt x="20680" y="8628"/>
                        </a:cubicBezTo>
                        <a:cubicBezTo>
                          <a:pt x="20600" y="8815"/>
                          <a:pt x="20248" y="8854"/>
                          <a:pt x="19824" y="8854"/>
                        </a:cubicBezTo>
                        <a:cubicBezTo>
                          <a:pt x="19521" y="8854"/>
                          <a:pt x="19181" y="8834"/>
                          <a:pt x="18877" y="8834"/>
                        </a:cubicBezTo>
                        <a:cubicBezTo>
                          <a:pt x="18808" y="8834"/>
                          <a:pt x="18762" y="8902"/>
                          <a:pt x="18762" y="8948"/>
                        </a:cubicBezTo>
                        <a:cubicBezTo>
                          <a:pt x="18626" y="13262"/>
                          <a:pt x="18306" y="17576"/>
                          <a:pt x="17827" y="21867"/>
                        </a:cubicBezTo>
                        <a:cubicBezTo>
                          <a:pt x="17758" y="22461"/>
                          <a:pt x="17849" y="23647"/>
                          <a:pt x="17302" y="23990"/>
                        </a:cubicBezTo>
                        <a:cubicBezTo>
                          <a:pt x="17188" y="24058"/>
                          <a:pt x="16992" y="24081"/>
                          <a:pt x="16767" y="24081"/>
                        </a:cubicBezTo>
                        <a:cubicBezTo>
                          <a:pt x="16318" y="24081"/>
                          <a:pt x="15750" y="23990"/>
                          <a:pt x="15476" y="23990"/>
                        </a:cubicBezTo>
                        <a:lnTo>
                          <a:pt x="8149" y="23990"/>
                        </a:lnTo>
                        <a:cubicBezTo>
                          <a:pt x="6794" y="23990"/>
                          <a:pt x="5318" y="24122"/>
                          <a:pt x="3890" y="24122"/>
                        </a:cubicBezTo>
                        <a:cubicBezTo>
                          <a:pt x="3175" y="24122"/>
                          <a:pt x="2473" y="24089"/>
                          <a:pt x="1803" y="23990"/>
                        </a:cubicBezTo>
                        <a:cubicBezTo>
                          <a:pt x="1793" y="23987"/>
                          <a:pt x="1778" y="23986"/>
                          <a:pt x="1760" y="23986"/>
                        </a:cubicBezTo>
                        <a:cubicBezTo>
                          <a:pt x="1669" y="23986"/>
                          <a:pt x="1495" y="24016"/>
                          <a:pt x="1368" y="24016"/>
                        </a:cubicBezTo>
                        <a:cubicBezTo>
                          <a:pt x="1308" y="24016"/>
                          <a:pt x="1258" y="24009"/>
                          <a:pt x="1233" y="23990"/>
                        </a:cubicBezTo>
                        <a:cubicBezTo>
                          <a:pt x="1096" y="23876"/>
                          <a:pt x="1073" y="22141"/>
                          <a:pt x="1050" y="21844"/>
                        </a:cubicBezTo>
                        <a:cubicBezTo>
                          <a:pt x="845" y="19174"/>
                          <a:pt x="685" y="16526"/>
                          <a:pt x="571" y="13855"/>
                        </a:cubicBezTo>
                        <a:cubicBezTo>
                          <a:pt x="411" y="9998"/>
                          <a:pt x="342" y="6140"/>
                          <a:pt x="342" y="2260"/>
                        </a:cubicBezTo>
                        <a:cubicBezTo>
                          <a:pt x="342" y="1941"/>
                          <a:pt x="137" y="731"/>
                          <a:pt x="342" y="503"/>
                        </a:cubicBezTo>
                        <a:lnTo>
                          <a:pt x="342" y="503"/>
                        </a:lnTo>
                        <a:cubicBezTo>
                          <a:pt x="274" y="591"/>
                          <a:pt x="390" y="616"/>
                          <a:pt x="565" y="616"/>
                        </a:cubicBezTo>
                        <a:cubicBezTo>
                          <a:pt x="798" y="616"/>
                          <a:pt x="1135" y="571"/>
                          <a:pt x="1278" y="571"/>
                        </a:cubicBezTo>
                        <a:cubicBezTo>
                          <a:pt x="3333" y="548"/>
                          <a:pt x="5410" y="503"/>
                          <a:pt x="7487" y="480"/>
                        </a:cubicBezTo>
                        <a:cubicBezTo>
                          <a:pt x="11885" y="389"/>
                          <a:pt x="16283" y="320"/>
                          <a:pt x="20681" y="229"/>
                        </a:cubicBezTo>
                        <a:close/>
                        <a:moveTo>
                          <a:pt x="20703" y="0"/>
                        </a:moveTo>
                        <a:cubicBezTo>
                          <a:pt x="13878" y="137"/>
                          <a:pt x="7053" y="252"/>
                          <a:pt x="228" y="366"/>
                        </a:cubicBezTo>
                        <a:cubicBezTo>
                          <a:pt x="183" y="366"/>
                          <a:pt x="114" y="411"/>
                          <a:pt x="114" y="480"/>
                        </a:cubicBezTo>
                        <a:cubicBezTo>
                          <a:pt x="0" y="8355"/>
                          <a:pt x="320" y="16252"/>
                          <a:pt x="1004" y="24104"/>
                        </a:cubicBezTo>
                        <a:cubicBezTo>
                          <a:pt x="1004" y="24150"/>
                          <a:pt x="1050" y="24218"/>
                          <a:pt x="1119" y="24218"/>
                        </a:cubicBezTo>
                        <a:lnTo>
                          <a:pt x="16548" y="24218"/>
                        </a:lnTo>
                        <a:cubicBezTo>
                          <a:pt x="16690" y="24218"/>
                          <a:pt x="16882" y="24236"/>
                          <a:pt x="17073" y="24236"/>
                        </a:cubicBezTo>
                        <a:cubicBezTo>
                          <a:pt x="17312" y="24236"/>
                          <a:pt x="17550" y="24208"/>
                          <a:pt x="17690" y="24081"/>
                        </a:cubicBezTo>
                        <a:cubicBezTo>
                          <a:pt x="18260" y="23556"/>
                          <a:pt x="18101" y="21342"/>
                          <a:pt x="18192" y="20657"/>
                        </a:cubicBezTo>
                        <a:cubicBezTo>
                          <a:pt x="18466" y="17964"/>
                          <a:pt x="18694" y="15271"/>
                          <a:pt x="18831" y="12577"/>
                        </a:cubicBezTo>
                        <a:cubicBezTo>
                          <a:pt x="18877" y="11733"/>
                          <a:pt x="18922" y="10911"/>
                          <a:pt x="18945" y="10066"/>
                        </a:cubicBezTo>
                        <a:cubicBezTo>
                          <a:pt x="18968" y="9199"/>
                          <a:pt x="18785" y="9222"/>
                          <a:pt x="19539" y="9062"/>
                        </a:cubicBezTo>
                        <a:cubicBezTo>
                          <a:pt x="19582" y="9053"/>
                          <a:pt x="19631" y="9050"/>
                          <a:pt x="19683" y="9050"/>
                        </a:cubicBezTo>
                        <a:cubicBezTo>
                          <a:pt x="19893" y="9050"/>
                          <a:pt x="20156" y="9108"/>
                          <a:pt x="20390" y="9108"/>
                        </a:cubicBezTo>
                        <a:cubicBezTo>
                          <a:pt x="20547" y="9108"/>
                          <a:pt x="20690" y="9082"/>
                          <a:pt x="20794" y="8994"/>
                        </a:cubicBezTo>
                        <a:cubicBezTo>
                          <a:pt x="21113" y="8697"/>
                          <a:pt x="20977" y="7989"/>
                          <a:pt x="20999" y="7624"/>
                        </a:cubicBezTo>
                        <a:cubicBezTo>
                          <a:pt x="21068" y="6346"/>
                          <a:pt x="21068" y="5068"/>
                          <a:pt x="21091" y="3789"/>
                        </a:cubicBezTo>
                        <a:cubicBezTo>
                          <a:pt x="21091" y="3079"/>
                          <a:pt x="21415" y="271"/>
                          <a:pt x="20780" y="37"/>
                        </a:cubicBezTo>
                        <a:lnTo>
                          <a:pt x="20780" y="37"/>
                        </a:lnTo>
                        <a:cubicBezTo>
                          <a:pt x="20763" y="15"/>
                          <a:pt x="20737" y="0"/>
                          <a:pt x="2070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3" name="Google Shape;2083;p39"/>
                  <p:cNvSpPr/>
                  <p:nvPr/>
                </p:nvSpPr>
                <p:spPr>
                  <a:xfrm>
                    <a:off x="7212922" y="3804562"/>
                    <a:ext cx="682605" cy="872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90" h="23625" extrusionOk="0">
                        <a:moveTo>
                          <a:pt x="183" y="1"/>
                        </a:moveTo>
                        <a:lnTo>
                          <a:pt x="183" y="1"/>
                        </a:lnTo>
                        <a:cubicBezTo>
                          <a:pt x="183" y="1"/>
                          <a:pt x="1" y="11802"/>
                          <a:pt x="1074" y="23625"/>
                        </a:cubicBezTo>
                        <a:lnTo>
                          <a:pt x="17348" y="23625"/>
                        </a:lnTo>
                        <a:cubicBezTo>
                          <a:pt x="17485" y="23625"/>
                          <a:pt x="17622" y="23511"/>
                          <a:pt x="17622" y="23351"/>
                        </a:cubicBezTo>
                        <a:cubicBezTo>
                          <a:pt x="17736" y="21548"/>
                          <a:pt x="18329" y="10980"/>
                          <a:pt x="18489" y="571"/>
                        </a:cubicBezTo>
                        <a:cubicBezTo>
                          <a:pt x="18489" y="434"/>
                          <a:pt x="18375" y="298"/>
                          <a:pt x="18215" y="298"/>
                        </a:cubicBezTo>
                        <a:lnTo>
                          <a:pt x="183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4" name="Google Shape;2084;p39"/>
                  <p:cNvSpPr/>
                  <p:nvPr/>
                </p:nvSpPr>
                <p:spPr>
                  <a:xfrm>
                    <a:off x="7258442" y="4484582"/>
                    <a:ext cx="260416" cy="170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4" h="4606" extrusionOk="0">
                        <a:moveTo>
                          <a:pt x="487" y="1"/>
                        </a:moveTo>
                        <a:cubicBezTo>
                          <a:pt x="485" y="1"/>
                          <a:pt x="482" y="1"/>
                          <a:pt x="480" y="1"/>
                        </a:cubicBezTo>
                        <a:cubicBezTo>
                          <a:pt x="0" y="24"/>
                          <a:pt x="297" y="686"/>
                          <a:pt x="297" y="1005"/>
                        </a:cubicBezTo>
                        <a:cubicBezTo>
                          <a:pt x="366" y="2146"/>
                          <a:pt x="274" y="4429"/>
                          <a:pt x="685" y="4543"/>
                        </a:cubicBezTo>
                        <a:cubicBezTo>
                          <a:pt x="851" y="4589"/>
                          <a:pt x="1697" y="4605"/>
                          <a:pt x="2691" y="4605"/>
                        </a:cubicBezTo>
                        <a:cubicBezTo>
                          <a:pt x="4155" y="4605"/>
                          <a:pt x="5938" y="4570"/>
                          <a:pt x="6346" y="4543"/>
                        </a:cubicBezTo>
                        <a:cubicBezTo>
                          <a:pt x="7053" y="4497"/>
                          <a:pt x="6140" y="3904"/>
                          <a:pt x="5478" y="3653"/>
                        </a:cubicBezTo>
                        <a:cubicBezTo>
                          <a:pt x="4816" y="3379"/>
                          <a:pt x="2625" y="3607"/>
                          <a:pt x="2192" y="2877"/>
                        </a:cubicBezTo>
                        <a:cubicBezTo>
                          <a:pt x="1737" y="2173"/>
                          <a:pt x="967" y="1"/>
                          <a:pt x="48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5" name="Google Shape;2085;p39"/>
                  <p:cNvSpPr/>
                  <p:nvPr/>
                </p:nvSpPr>
                <p:spPr>
                  <a:xfrm>
                    <a:off x="7211261" y="3800353"/>
                    <a:ext cx="695193" cy="88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1" h="23854" extrusionOk="0">
                        <a:moveTo>
                          <a:pt x="331" y="199"/>
                        </a:moveTo>
                        <a:lnTo>
                          <a:pt x="331" y="199"/>
                        </a:lnTo>
                        <a:cubicBezTo>
                          <a:pt x="303" y="248"/>
                          <a:pt x="368" y="261"/>
                          <a:pt x="475" y="261"/>
                        </a:cubicBezTo>
                        <a:cubicBezTo>
                          <a:pt x="584" y="261"/>
                          <a:pt x="738" y="248"/>
                          <a:pt x="882" y="248"/>
                        </a:cubicBezTo>
                        <a:cubicBezTo>
                          <a:pt x="924" y="248"/>
                          <a:pt x="965" y="249"/>
                          <a:pt x="1004" y="252"/>
                        </a:cubicBezTo>
                        <a:cubicBezTo>
                          <a:pt x="1940" y="252"/>
                          <a:pt x="2853" y="275"/>
                          <a:pt x="3789" y="297"/>
                        </a:cubicBezTo>
                        <a:cubicBezTo>
                          <a:pt x="6346" y="320"/>
                          <a:pt x="8925" y="366"/>
                          <a:pt x="11481" y="412"/>
                        </a:cubicBezTo>
                        <a:cubicBezTo>
                          <a:pt x="12714" y="434"/>
                          <a:pt x="13924" y="457"/>
                          <a:pt x="15156" y="480"/>
                        </a:cubicBezTo>
                        <a:cubicBezTo>
                          <a:pt x="15635" y="480"/>
                          <a:pt x="16207" y="415"/>
                          <a:pt x="16754" y="415"/>
                        </a:cubicBezTo>
                        <a:cubicBezTo>
                          <a:pt x="17066" y="415"/>
                          <a:pt x="17370" y="436"/>
                          <a:pt x="17644" y="503"/>
                        </a:cubicBezTo>
                        <a:cubicBezTo>
                          <a:pt x="17658" y="506"/>
                          <a:pt x="17675" y="507"/>
                          <a:pt x="17694" y="507"/>
                        </a:cubicBezTo>
                        <a:cubicBezTo>
                          <a:pt x="17783" y="507"/>
                          <a:pt x="17925" y="484"/>
                          <a:pt x="18041" y="484"/>
                        </a:cubicBezTo>
                        <a:cubicBezTo>
                          <a:pt x="18118" y="484"/>
                          <a:pt x="18183" y="494"/>
                          <a:pt x="18215" y="526"/>
                        </a:cubicBezTo>
                        <a:cubicBezTo>
                          <a:pt x="18740" y="914"/>
                          <a:pt x="18352" y="3767"/>
                          <a:pt x="18352" y="4406"/>
                        </a:cubicBezTo>
                        <a:cubicBezTo>
                          <a:pt x="18283" y="7213"/>
                          <a:pt x="18192" y="10021"/>
                          <a:pt x="18078" y="12828"/>
                        </a:cubicBezTo>
                        <a:cubicBezTo>
                          <a:pt x="17986" y="15065"/>
                          <a:pt x="17872" y="17302"/>
                          <a:pt x="17758" y="19539"/>
                        </a:cubicBezTo>
                        <a:cubicBezTo>
                          <a:pt x="17735" y="20018"/>
                          <a:pt x="17918" y="23397"/>
                          <a:pt x="17347" y="23625"/>
                        </a:cubicBezTo>
                        <a:lnTo>
                          <a:pt x="2374" y="23625"/>
                        </a:lnTo>
                        <a:cubicBezTo>
                          <a:pt x="2046" y="23625"/>
                          <a:pt x="1808" y="23645"/>
                          <a:pt x="1635" y="23645"/>
                        </a:cubicBezTo>
                        <a:cubicBezTo>
                          <a:pt x="1195" y="23645"/>
                          <a:pt x="1174" y="23515"/>
                          <a:pt x="1141" y="22598"/>
                        </a:cubicBezTo>
                        <a:cubicBezTo>
                          <a:pt x="959" y="17667"/>
                          <a:pt x="502" y="12737"/>
                          <a:pt x="388" y="7784"/>
                        </a:cubicBezTo>
                        <a:cubicBezTo>
                          <a:pt x="365" y="6118"/>
                          <a:pt x="342" y="4429"/>
                          <a:pt x="342" y="2763"/>
                        </a:cubicBezTo>
                        <a:cubicBezTo>
                          <a:pt x="342" y="2334"/>
                          <a:pt x="53" y="617"/>
                          <a:pt x="331" y="199"/>
                        </a:cubicBezTo>
                        <a:close/>
                        <a:moveTo>
                          <a:pt x="228" y="1"/>
                        </a:moveTo>
                        <a:cubicBezTo>
                          <a:pt x="183" y="1"/>
                          <a:pt x="114" y="46"/>
                          <a:pt x="114" y="115"/>
                        </a:cubicBezTo>
                        <a:cubicBezTo>
                          <a:pt x="0" y="7990"/>
                          <a:pt x="320" y="15887"/>
                          <a:pt x="1004" y="23739"/>
                        </a:cubicBezTo>
                        <a:cubicBezTo>
                          <a:pt x="1004" y="23785"/>
                          <a:pt x="1050" y="23853"/>
                          <a:pt x="1119" y="23853"/>
                        </a:cubicBezTo>
                        <a:lnTo>
                          <a:pt x="17393" y="23853"/>
                        </a:lnTo>
                        <a:cubicBezTo>
                          <a:pt x="17434" y="23853"/>
                          <a:pt x="17463" y="23832"/>
                          <a:pt x="17479" y="23804"/>
                        </a:cubicBezTo>
                        <a:lnTo>
                          <a:pt x="17479" y="23804"/>
                        </a:lnTo>
                        <a:cubicBezTo>
                          <a:pt x="17974" y="23565"/>
                          <a:pt x="17828" y="22828"/>
                          <a:pt x="17849" y="22324"/>
                        </a:cubicBezTo>
                        <a:cubicBezTo>
                          <a:pt x="17941" y="20566"/>
                          <a:pt x="18032" y="18786"/>
                          <a:pt x="18123" y="17028"/>
                        </a:cubicBezTo>
                        <a:cubicBezTo>
                          <a:pt x="18237" y="14381"/>
                          <a:pt x="18352" y="11733"/>
                          <a:pt x="18443" y="9085"/>
                        </a:cubicBezTo>
                        <a:cubicBezTo>
                          <a:pt x="18489" y="7647"/>
                          <a:pt x="18534" y="6209"/>
                          <a:pt x="18557" y="4771"/>
                        </a:cubicBezTo>
                        <a:cubicBezTo>
                          <a:pt x="18580" y="4041"/>
                          <a:pt x="18603" y="3288"/>
                          <a:pt x="18626" y="2557"/>
                        </a:cubicBezTo>
                        <a:cubicBezTo>
                          <a:pt x="18626" y="2101"/>
                          <a:pt x="18831" y="1051"/>
                          <a:pt x="18648" y="663"/>
                        </a:cubicBezTo>
                        <a:cubicBezTo>
                          <a:pt x="18443" y="252"/>
                          <a:pt x="17792" y="149"/>
                          <a:pt x="17099" y="149"/>
                        </a:cubicBezTo>
                        <a:cubicBezTo>
                          <a:pt x="16406" y="149"/>
                          <a:pt x="15670" y="252"/>
                          <a:pt x="15293" y="252"/>
                        </a:cubicBezTo>
                        <a:cubicBezTo>
                          <a:pt x="12349" y="206"/>
                          <a:pt x="9404" y="138"/>
                          <a:pt x="6482" y="92"/>
                        </a:cubicBezTo>
                        <a:lnTo>
                          <a:pt x="22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86" name="Google Shape;2086;p39"/>
                <p:cNvGrpSpPr/>
                <p:nvPr/>
              </p:nvGrpSpPr>
              <p:grpSpPr>
                <a:xfrm>
                  <a:off x="7708429" y="3699494"/>
                  <a:ext cx="140730" cy="252700"/>
                  <a:chOff x="7708429" y="3699494"/>
                  <a:chExt cx="140730" cy="252700"/>
                </a:xfrm>
              </p:grpSpPr>
              <p:sp>
                <p:nvSpPr>
                  <p:cNvPr id="2087" name="Google Shape;2087;p39"/>
                  <p:cNvSpPr/>
                  <p:nvPr/>
                </p:nvSpPr>
                <p:spPr>
                  <a:xfrm>
                    <a:off x="7748854" y="3750514"/>
                    <a:ext cx="85132" cy="197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6" h="5346" extrusionOk="0">
                        <a:moveTo>
                          <a:pt x="1122" y="0"/>
                        </a:moveTo>
                        <a:cubicBezTo>
                          <a:pt x="741" y="0"/>
                          <a:pt x="429" y="377"/>
                          <a:pt x="343" y="917"/>
                        </a:cubicBezTo>
                        <a:cubicBezTo>
                          <a:pt x="252" y="1625"/>
                          <a:pt x="1" y="4386"/>
                          <a:pt x="663" y="5140"/>
                        </a:cubicBezTo>
                        <a:cubicBezTo>
                          <a:pt x="777" y="5277"/>
                          <a:pt x="914" y="5345"/>
                          <a:pt x="1073" y="5345"/>
                        </a:cubicBezTo>
                        <a:cubicBezTo>
                          <a:pt x="1758" y="5345"/>
                          <a:pt x="2169" y="4135"/>
                          <a:pt x="2260" y="3291"/>
                        </a:cubicBezTo>
                        <a:cubicBezTo>
                          <a:pt x="2306" y="2560"/>
                          <a:pt x="2169" y="2127"/>
                          <a:pt x="1827" y="2058"/>
                        </a:cubicBezTo>
                        <a:cubicBezTo>
                          <a:pt x="1800" y="2054"/>
                          <a:pt x="1774" y="2053"/>
                          <a:pt x="1749" y="2053"/>
                        </a:cubicBezTo>
                        <a:cubicBezTo>
                          <a:pt x="1621" y="2053"/>
                          <a:pt x="1507" y="2100"/>
                          <a:pt x="1393" y="2195"/>
                        </a:cubicBezTo>
                        <a:cubicBezTo>
                          <a:pt x="1028" y="2492"/>
                          <a:pt x="891" y="3314"/>
                          <a:pt x="891" y="3747"/>
                        </a:cubicBezTo>
                        <a:cubicBezTo>
                          <a:pt x="891" y="3816"/>
                          <a:pt x="959" y="3884"/>
                          <a:pt x="1051" y="3884"/>
                        </a:cubicBezTo>
                        <a:cubicBezTo>
                          <a:pt x="1119" y="3884"/>
                          <a:pt x="1188" y="3839"/>
                          <a:pt x="1188" y="3747"/>
                        </a:cubicBezTo>
                        <a:cubicBezTo>
                          <a:pt x="1210" y="3245"/>
                          <a:pt x="1347" y="2629"/>
                          <a:pt x="1598" y="2423"/>
                        </a:cubicBezTo>
                        <a:cubicBezTo>
                          <a:pt x="1644" y="2378"/>
                          <a:pt x="1713" y="2355"/>
                          <a:pt x="1781" y="2355"/>
                        </a:cubicBezTo>
                        <a:cubicBezTo>
                          <a:pt x="1895" y="2378"/>
                          <a:pt x="2009" y="2697"/>
                          <a:pt x="1941" y="3245"/>
                        </a:cubicBezTo>
                        <a:cubicBezTo>
                          <a:pt x="1872" y="4090"/>
                          <a:pt x="1484" y="5048"/>
                          <a:pt x="1073" y="5048"/>
                        </a:cubicBezTo>
                        <a:cubicBezTo>
                          <a:pt x="1028" y="5048"/>
                          <a:pt x="959" y="5026"/>
                          <a:pt x="891" y="4934"/>
                        </a:cubicBezTo>
                        <a:cubicBezTo>
                          <a:pt x="389" y="4386"/>
                          <a:pt x="503" y="2035"/>
                          <a:pt x="663" y="963"/>
                        </a:cubicBezTo>
                        <a:cubicBezTo>
                          <a:pt x="706" y="568"/>
                          <a:pt x="919" y="299"/>
                          <a:pt x="1138" y="299"/>
                        </a:cubicBezTo>
                        <a:cubicBezTo>
                          <a:pt x="1147" y="299"/>
                          <a:pt x="1156" y="300"/>
                          <a:pt x="1165" y="301"/>
                        </a:cubicBezTo>
                        <a:cubicBezTo>
                          <a:pt x="1461" y="324"/>
                          <a:pt x="1735" y="780"/>
                          <a:pt x="1758" y="1625"/>
                        </a:cubicBezTo>
                        <a:lnTo>
                          <a:pt x="2055" y="1625"/>
                        </a:lnTo>
                        <a:cubicBezTo>
                          <a:pt x="2032" y="552"/>
                          <a:pt x="1621" y="50"/>
                          <a:pt x="1188" y="4"/>
                        </a:cubicBezTo>
                        <a:cubicBezTo>
                          <a:pt x="1166" y="2"/>
                          <a:pt x="1144" y="0"/>
                          <a:pt x="112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8" name="Google Shape;2088;p39"/>
                  <p:cNvSpPr/>
                  <p:nvPr/>
                </p:nvSpPr>
                <p:spPr>
                  <a:xfrm>
                    <a:off x="7741286" y="3745641"/>
                    <a:ext cx="107873" cy="206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" h="5595" extrusionOk="0">
                        <a:moveTo>
                          <a:pt x="1353" y="182"/>
                        </a:moveTo>
                        <a:cubicBezTo>
                          <a:pt x="1702" y="182"/>
                          <a:pt x="1958" y="490"/>
                          <a:pt x="2077" y="866"/>
                        </a:cubicBezTo>
                        <a:cubicBezTo>
                          <a:pt x="2123" y="1003"/>
                          <a:pt x="2146" y="1323"/>
                          <a:pt x="2146" y="1528"/>
                        </a:cubicBezTo>
                        <a:cubicBezTo>
                          <a:pt x="2157" y="1665"/>
                          <a:pt x="2117" y="1711"/>
                          <a:pt x="2074" y="1711"/>
                        </a:cubicBezTo>
                        <a:cubicBezTo>
                          <a:pt x="2032" y="1711"/>
                          <a:pt x="1986" y="1665"/>
                          <a:pt x="1986" y="1620"/>
                        </a:cubicBezTo>
                        <a:cubicBezTo>
                          <a:pt x="1986" y="1242"/>
                          <a:pt x="1832" y="365"/>
                          <a:pt x="1383" y="365"/>
                        </a:cubicBezTo>
                        <a:cubicBezTo>
                          <a:pt x="1343" y="365"/>
                          <a:pt x="1300" y="372"/>
                          <a:pt x="1256" y="387"/>
                        </a:cubicBezTo>
                        <a:cubicBezTo>
                          <a:pt x="571" y="615"/>
                          <a:pt x="708" y="2213"/>
                          <a:pt x="685" y="2715"/>
                        </a:cubicBezTo>
                        <a:cubicBezTo>
                          <a:pt x="685" y="3217"/>
                          <a:pt x="685" y="5021"/>
                          <a:pt x="1164" y="5203"/>
                        </a:cubicBezTo>
                        <a:cubicBezTo>
                          <a:pt x="1202" y="5219"/>
                          <a:pt x="1239" y="5226"/>
                          <a:pt x="1275" y="5226"/>
                        </a:cubicBezTo>
                        <a:cubicBezTo>
                          <a:pt x="1616" y="5226"/>
                          <a:pt x="1906" y="4600"/>
                          <a:pt x="2009" y="4290"/>
                        </a:cubicBezTo>
                        <a:cubicBezTo>
                          <a:pt x="2146" y="3925"/>
                          <a:pt x="2397" y="2578"/>
                          <a:pt x="1986" y="2441"/>
                        </a:cubicBezTo>
                        <a:cubicBezTo>
                          <a:pt x="1958" y="2432"/>
                          <a:pt x="1931" y="2428"/>
                          <a:pt x="1905" y="2428"/>
                        </a:cubicBezTo>
                        <a:cubicBezTo>
                          <a:pt x="1681" y="2428"/>
                          <a:pt x="1548" y="2759"/>
                          <a:pt x="1507" y="2944"/>
                        </a:cubicBezTo>
                        <a:cubicBezTo>
                          <a:pt x="1415" y="3286"/>
                          <a:pt x="1370" y="3811"/>
                          <a:pt x="1301" y="3902"/>
                        </a:cubicBezTo>
                        <a:cubicBezTo>
                          <a:pt x="1267" y="3951"/>
                          <a:pt x="1238" y="3974"/>
                          <a:pt x="1215" y="3974"/>
                        </a:cubicBezTo>
                        <a:cubicBezTo>
                          <a:pt x="1129" y="3974"/>
                          <a:pt x="1120" y="3666"/>
                          <a:pt x="1210" y="3217"/>
                        </a:cubicBezTo>
                        <a:cubicBezTo>
                          <a:pt x="1393" y="2464"/>
                          <a:pt x="1666" y="2236"/>
                          <a:pt x="1963" y="2213"/>
                        </a:cubicBezTo>
                        <a:cubicBezTo>
                          <a:pt x="2534" y="2213"/>
                          <a:pt x="2511" y="3560"/>
                          <a:pt x="2214" y="4381"/>
                        </a:cubicBezTo>
                        <a:cubicBezTo>
                          <a:pt x="1983" y="4977"/>
                          <a:pt x="1620" y="5452"/>
                          <a:pt x="1272" y="5452"/>
                        </a:cubicBezTo>
                        <a:cubicBezTo>
                          <a:pt x="1140" y="5452"/>
                          <a:pt x="1010" y="5383"/>
                          <a:pt x="890" y="5226"/>
                        </a:cubicBezTo>
                        <a:cubicBezTo>
                          <a:pt x="525" y="4770"/>
                          <a:pt x="480" y="3514"/>
                          <a:pt x="480" y="2921"/>
                        </a:cubicBezTo>
                        <a:cubicBezTo>
                          <a:pt x="480" y="2441"/>
                          <a:pt x="548" y="1802"/>
                          <a:pt x="594" y="1323"/>
                        </a:cubicBezTo>
                        <a:cubicBezTo>
                          <a:pt x="662" y="684"/>
                          <a:pt x="890" y="273"/>
                          <a:pt x="1187" y="204"/>
                        </a:cubicBezTo>
                        <a:cubicBezTo>
                          <a:pt x="1244" y="189"/>
                          <a:pt x="1300" y="182"/>
                          <a:pt x="1353" y="182"/>
                        </a:cubicBezTo>
                        <a:close/>
                        <a:moveTo>
                          <a:pt x="1376" y="1"/>
                        </a:moveTo>
                        <a:cubicBezTo>
                          <a:pt x="1225" y="1"/>
                          <a:pt x="1057" y="62"/>
                          <a:pt x="868" y="204"/>
                        </a:cubicBezTo>
                        <a:cubicBezTo>
                          <a:pt x="0" y="866"/>
                          <a:pt x="251" y="3286"/>
                          <a:pt x="365" y="4176"/>
                        </a:cubicBezTo>
                        <a:cubicBezTo>
                          <a:pt x="451" y="4757"/>
                          <a:pt x="780" y="5595"/>
                          <a:pt x="1313" y="5595"/>
                        </a:cubicBezTo>
                        <a:cubicBezTo>
                          <a:pt x="1492" y="5595"/>
                          <a:pt x="1694" y="5501"/>
                          <a:pt x="1918" y="5272"/>
                        </a:cubicBezTo>
                        <a:cubicBezTo>
                          <a:pt x="2465" y="4678"/>
                          <a:pt x="2922" y="2350"/>
                          <a:pt x="2123" y="2122"/>
                        </a:cubicBezTo>
                        <a:cubicBezTo>
                          <a:pt x="2068" y="2107"/>
                          <a:pt x="2015" y="2100"/>
                          <a:pt x="1964" y="2100"/>
                        </a:cubicBezTo>
                        <a:cubicBezTo>
                          <a:pt x="1396" y="2100"/>
                          <a:pt x="1050" y="2983"/>
                          <a:pt x="1050" y="3674"/>
                        </a:cubicBezTo>
                        <a:cubicBezTo>
                          <a:pt x="1032" y="3869"/>
                          <a:pt x="1056" y="4134"/>
                          <a:pt x="1229" y="4134"/>
                        </a:cubicBezTo>
                        <a:cubicBezTo>
                          <a:pt x="1278" y="4134"/>
                          <a:pt x="1340" y="4113"/>
                          <a:pt x="1415" y="4062"/>
                        </a:cubicBezTo>
                        <a:cubicBezTo>
                          <a:pt x="1709" y="3881"/>
                          <a:pt x="1443" y="2624"/>
                          <a:pt x="1949" y="2624"/>
                        </a:cubicBezTo>
                        <a:cubicBezTo>
                          <a:pt x="1954" y="2624"/>
                          <a:pt x="1959" y="2624"/>
                          <a:pt x="1963" y="2624"/>
                        </a:cubicBezTo>
                        <a:cubicBezTo>
                          <a:pt x="2100" y="2624"/>
                          <a:pt x="2123" y="2921"/>
                          <a:pt x="2123" y="2989"/>
                        </a:cubicBezTo>
                        <a:cubicBezTo>
                          <a:pt x="2100" y="3446"/>
                          <a:pt x="1940" y="4153"/>
                          <a:pt x="1712" y="4724"/>
                        </a:cubicBezTo>
                        <a:cubicBezTo>
                          <a:pt x="1629" y="4937"/>
                          <a:pt x="1512" y="5041"/>
                          <a:pt x="1392" y="5041"/>
                        </a:cubicBezTo>
                        <a:cubicBezTo>
                          <a:pt x="1215" y="5041"/>
                          <a:pt x="1031" y="4816"/>
                          <a:pt x="936" y="4381"/>
                        </a:cubicBezTo>
                        <a:cubicBezTo>
                          <a:pt x="799" y="3720"/>
                          <a:pt x="822" y="2989"/>
                          <a:pt x="868" y="2304"/>
                        </a:cubicBezTo>
                        <a:cubicBezTo>
                          <a:pt x="868" y="2053"/>
                          <a:pt x="913" y="1779"/>
                          <a:pt x="913" y="1528"/>
                        </a:cubicBezTo>
                        <a:cubicBezTo>
                          <a:pt x="931" y="1175"/>
                          <a:pt x="1085" y="577"/>
                          <a:pt x="1355" y="577"/>
                        </a:cubicBezTo>
                        <a:cubicBezTo>
                          <a:pt x="1434" y="577"/>
                          <a:pt x="1522" y="628"/>
                          <a:pt x="1621" y="752"/>
                        </a:cubicBezTo>
                        <a:cubicBezTo>
                          <a:pt x="1781" y="1072"/>
                          <a:pt x="1849" y="1391"/>
                          <a:pt x="1849" y="1757"/>
                        </a:cubicBezTo>
                        <a:cubicBezTo>
                          <a:pt x="1849" y="1802"/>
                          <a:pt x="1895" y="1871"/>
                          <a:pt x="1963" y="1871"/>
                        </a:cubicBezTo>
                        <a:lnTo>
                          <a:pt x="2260" y="1871"/>
                        </a:lnTo>
                        <a:cubicBezTo>
                          <a:pt x="2306" y="1871"/>
                          <a:pt x="2374" y="1802"/>
                          <a:pt x="2374" y="1757"/>
                        </a:cubicBezTo>
                        <a:cubicBezTo>
                          <a:pt x="2337" y="1198"/>
                          <a:pt x="2041" y="1"/>
                          <a:pt x="137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9" name="Google Shape;2089;p39"/>
                  <p:cNvSpPr/>
                  <p:nvPr/>
                </p:nvSpPr>
                <p:spPr>
                  <a:xfrm>
                    <a:off x="7717880" y="3703002"/>
                    <a:ext cx="111897" cy="107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921" extrusionOk="0">
                        <a:moveTo>
                          <a:pt x="1597" y="0"/>
                        </a:moveTo>
                        <a:cubicBezTo>
                          <a:pt x="1559" y="0"/>
                          <a:pt x="1522" y="18"/>
                          <a:pt x="1502" y="58"/>
                        </a:cubicBezTo>
                        <a:cubicBezTo>
                          <a:pt x="1410" y="173"/>
                          <a:pt x="1273" y="378"/>
                          <a:pt x="1136" y="606"/>
                        </a:cubicBezTo>
                        <a:cubicBezTo>
                          <a:pt x="1114" y="652"/>
                          <a:pt x="1045" y="675"/>
                          <a:pt x="999" y="675"/>
                        </a:cubicBezTo>
                        <a:cubicBezTo>
                          <a:pt x="862" y="652"/>
                          <a:pt x="520" y="606"/>
                          <a:pt x="269" y="606"/>
                        </a:cubicBezTo>
                        <a:cubicBezTo>
                          <a:pt x="178" y="606"/>
                          <a:pt x="109" y="698"/>
                          <a:pt x="155" y="789"/>
                        </a:cubicBezTo>
                        <a:cubicBezTo>
                          <a:pt x="223" y="971"/>
                          <a:pt x="360" y="1268"/>
                          <a:pt x="566" y="1451"/>
                        </a:cubicBezTo>
                        <a:cubicBezTo>
                          <a:pt x="589" y="1519"/>
                          <a:pt x="589" y="1588"/>
                          <a:pt x="543" y="1633"/>
                        </a:cubicBezTo>
                        <a:cubicBezTo>
                          <a:pt x="429" y="1748"/>
                          <a:pt x="223" y="1976"/>
                          <a:pt x="64" y="2204"/>
                        </a:cubicBezTo>
                        <a:cubicBezTo>
                          <a:pt x="0" y="2267"/>
                          <a:pt x="74" y="2389"/>
                          <a:pt x="157" y="2389"/>
                        </a:cubicBezTo>
                        <a:cubicBezTo>
                          <a:pt x="164" y="2389"/>
                          <a:pt x="171" y="2388"/>
                          <a:pt x="178" y="2387"/>
                        </a:cubicBezTo>
                        <a:cubicBezTo>
                          <a:pt x="497" y="2364"/>
                          <a:pt x="999" y="2318"/>
                          <a:pt x="1296" y="2227"/>
                        </a:cubicBezTo>
                        <a:cubicBezTo>
                          <a:pt x="1365" y="2227"/>
                          <a:pt x="1410" y="2250"/>
                          <a:pt x="1433" y="2272"/>
                        </a:cubicBezTo>
                        <a:cubicBezTo>
                          <a:pt x="1524" y="2409"/>
                          <a:pt x="1730" y="2661"/>
                          <a:pt x="1958" y="2889"/>
                        </a:cubicBezTo>
                        <a:cubicBezTo>
                          <a:pt x="1980" y="2911"/>
                          <a:pt x="2009" y="2921"/>
                          <a:pt x="2038" y="2921"/>
                        </a:cubicBezTo>
                        <a:cubicBezTo>
                          <a:pt x="2100" y="2921"/>
                          <a:pt x="2163" y="2875"/>
                          <a:pt x="2163" y="2797"/>
                        </a:cubicBezTo>
                        <a:cubicBezTo>
                          <a:pt x="2186" y="2524"/>
                          <a:pt x="2186" y="2136"/>
                          <a:pt x="2186" y="1884"/>
                        </a:cubicBezTo>
                        <a:cubicBezTo>
                          <a:pt x="2186" y="1839"/>
                          <a:pt x="2186" y="1816"/>
                          <a:pt x="2232" y="1793"/>
                        </a:cubicBezTo>
                        <a:cubicBezTo>
                          <a:pt x="2369" y="1679"/>
                          <a:pt x="2711" y="1428"/>
                          <a:pt x="2962" y="1177"/>
                        </a:cubicBezTo>
                        <a:cubicBezTo>
                          <a:pt x="3031" y="1108"/>
                          <a:pt x="2985" y="971"/>
                          <a:pt x="2894" y="949"/>
                        </a:cubicBezTo>
                        <a:cubicBezTo>
                          <a:pt x="2688" y="903"/>
                          <a:pt x="2369" y="834"/>
                          <a:pt x="2072" y="812"/>
                        </a:cubicBezTo>
                        <a:cubicBezTo>
                          <a:pt x="2004" y="812"/>
                          <a:pt x="1958" y="789"/>
                          <a:pt x="1935" y="720"/>
                        </a:cubicBezTo>
                        <a:cubicBezTo>
                          <a:pt x="1912" y="583"/>
                          <a:pt x="1821" y="310"/>
                          <a:pt x="1707" y="81"/>
                        </a:cubicBezTo>
                        <a:cubicBezTo>
                          <a:pt x="1694" y="30"/>
                          <a:pt x="1645" y="0"/>
                          <a:pt x="15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0" name="Google Shape;2090;p39"/>
                  <p:cNvSpPr/>
                  <p:nvPr/>
                </p:nvSpPr>
                <p:spPr>
                  <a:xfrm>
                    <a:off x="7732019" y="3730025"/>
                    <a:ext cx="36253" cy="2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628" extrusionOk="0">
                        <a:moveTo>
                          <a:pt x="230" y="1"/>
                        </a:moveTo>
                        <a:cubicBezTo>
                          <a:pt x="185" y="1"/>
                          <a:pt x="151" y="11"/>
                          <a:pt x="137" y="34"/>
                        </a:cubicBezTo>
                        <a:cubicBezTo>
                          <a:pt x="0" y="217"/>
                          <a:pt x="297" y="627"/>
                          <a:pt x="434" y="627"/>
                        </a:cubicBezTo>
                        <a:cubicBezTo>
                          <a:pt x="594" y="605"/>
                          <a:pt x="982" y="331"/>
                          <a:pt x="845" y="239"/>
                        </a:cubicBezTo>
                        <a:cubicBezTo>
                          <a:pt x="754" y="149"/>
                          <a:pt x="404" y="1"/>
                          <a:pt x="23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1" name="Google Shape;2091;p39"/>
                  <p:cNvSpPr/>
                  <p:nvPr/>
                </p:nvSpPr>
                <p:spPr>
                  <a:xfrm>
                    <a:off x="7708429" y="3699494"/>
                    <a:ext cx="129802" cy="11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" h="3103" extrusionOk="0">
                        <a:moveTo>
                          <a:pt x="1817" y="248"/>
                        </a:moveTo>
                        <a:cubicBezTo>
                          <a:pt x="1898" y="300"/>
                          <a:pt x="2109" y="912"/>
                          <a:pt x="2260" y="998"/>
                        </a:cubicBezTo>
                        <a:cubicBezTo>
                          <a:pt x="2397" y="1089"/>
                          <a:pt x="2853" y="975"/>
                          <a:pt x="2990" y="1135"/>
                        </a:cubicBezTo>
                        <a:cubicBezTo>
                          <a:pt x="3173" y="1340"/>
                          <a:pt x="2579" y="1637"/>
                          <a:pt x="2465" y="1751"/>
                        </a:cubicBezTo>
                        <a:cubicBezTo>
                          <a:pt x="2214" y="2025"/>
                          <a:pt x="2442" y="2276"/>
                          <a:pt x="2328" y="2596"/>
                        </a:cubicBezTo>
                        <a:cubicBezTo>
                          <a:pt x="2285" y="2696"/>
                          <a:pt x="2287" y="2760"/>
                          <a:pt x="2244" y="2760"/>
                        </a:cubicBezTo>
                        <a:cubicBezTo>
                          <a:pt x="2218" y="2760"/>
                          <a:pt x="2176" y="2738"/>
                          <a:pt x="2100" y="2687"/>
                        </a:cubicBezTo>
                        <a:cubicBezTo>
                          <a:pt x="2009" y="2641"/>
                          <a:pt x="1963" y="2504"/>
                          <a:pt x="1895" y="2436"/>
                        </a:cubicBezTo>
                        <a:cubicBezTo>
                          <a:pt x="1758" y="2299"/>
                          <a:pt x="1758" y="2253"/>
                          <a:pt x="1575" y="2208"/>
                        </a:cubicBezTo>
                        <a:cubicBezTo>
                          <a:pt x="1569" y="2207"/>
                          <a:pt x="1562" y="2207"/>
                          <a:pt x="1555" y="2207"/>
                        </a:cubicBezTo>
                        <a:cubicBezTo>
                          <a:pt x="1398" y="2207"/>
                          <a:pt x="955" y="2344"/>
                          <a:pt x="712" y="2344"/>
                        </a:cubicBezTo>
                        <a:cubicBezTo>
                          <a:pt x="542" y="2344"/>
                          <a:pt x="470" y="2277"/>
                          <a:pt x="662" y="2048"/>
                        </a:cubicBezTo>
                        <a:cubicBezTo>
                          <a:pt x="845" y="1843"/>
                          <a:pt x="1004" y="1774"/>
                          <a:pt x="913" y="1500"/>
                        </a:cubicBezTo>
                        <a:cubicBezTo>
                          <a:pt x="845" y="1318"/>
                          <a:pt x="457" y="1066"/>
                          <a:pt x="616" y="884"/>
                        </a:cubicBezTo>
                        <a:cubicBezTo>
                          <a:pt x="659" y="834"/>
                          <a:pt x="719" y="818"/>
                          <a:pt x="787" y="818"/>
                        </a:cubicBezTo>
                        <a:cubicBezTo>
                          <a:pt x="925" y="818"/>
                          <a:pt x="1096" y="886"/>
                          <a:pt x="1221" y="886"/>
                        </a:cubicBezTo>
                        <a:cubicBezTo>
                          <a:pt x="1233" y="886"/>
                          <a:pt x="1244" y="885"/>
                          <a:pt x="1255" y="884"/>
                        </a:cubicBezTo>
                        <a:cubicBezTo>
                          <a:pt x="1553" y="820"/>
                          <a:pt x="1673" y="479"/>
                          <a:pt x="1817" y="248"/>
                        </a:cubicBezTo>
                        <a:close/>
                        <a:moveTo>
                          <a:pt x="1856" y="0"/>
                        </a:moveTo>
                        <a:cubicBezTo>
                          <a:pt x="1809" y="0"/>
                          <a:pt x="1754" y="12"/>
                          <a:pt x="1689" y="39"/>
                        </a:cubicBezTo>
                        <a:cubicBezTo>
                          <a:pt x="1646" y="61"/>
                          <a:pt x="1630" y="94"/>
                          <a:pt x="1632" y="127"/>
                        </a:cubicBezTo>
                        <a:lnTo>
                          <a:pt x="1632" y="127"/>
                        </a:lnTo>
                        <a:cubicBezTo>
                          <a:pt x="1513" y="279"/>
                          <a:pt x="1424" y="458"/>
                          <a:pt x="1278" y="541"/>
                        </a:cubicBezTo>
                        <a:cubicBezTo>
                          <a:pt x="1190" y="600"/>
                          <a:pt x="1111" y="617"/>
                          <a:pt x="1030" y="617"/>
                        </a:cubicBezTo>
                        <a:cubicBezTo>
                          <a:pt x="923" y="617"/>
                          <a:pt x="815" y="587"/>
                          <a:pt x="685" y="587"/>
                        </a:cubicBezTo>
                        <a:cubicBezTo>
                          <a:pt x="548" y="610"/>
                          <a:pt x="411" y="564"/>
                          <a:pt x="320" y="701"/>
                        </a:cubicBezTo>
                        <a:cubicBezTo>
                          <a:pt x="228" y="861"/>
                          <a:pt x="365" y="1066"/>
                          <a:pt x="434" y="1203"/>
                        </a:cubicBezTo>
                        <a:cubicBezTo>
                          <a:pt x="616" y="1546"/>
                          <a:pt x="708" y="1637"/>
                          <a:pt x="457" y="1957"/>
                        </a:cubicBezTo>
                        <a:cubicBezTo>
                          <a:pt x="274" y="2162"/>
                          <a:pt x="0" y="2482"/>
                          <a:pt x="411" y="2596"/>
                        </a:cubicBezTo>
                        <a:cubicBezTo>
                          <a:pt x="456" y="2611"/>
                          <a:pt x="510" y="2617"/>
                          <a:pt x="567" y="2617"/>
                        </a:cubicBezTo>
                        <a:cubicBezTo>
                          <a:pt x="771" y="2617"/>
                          <a:pt x="1032" y="2540"/>
                          <a:pt x="1210" y="2504"/>
                        </a:cubicBezTo>
                        <a:cubicBezTo>
                          <a:pt x="1267" y="2496"/>
                          <a:pt x="1318" y="2492"/>
                          <a:pt x="1363" y="2492"/>
                        </a:cubicBezTo>
                        <a:cubicBezTo>
                          <a:pt x="1805" y="2492"/>
                          <a:pt x="1729" y="2866"/>
                          <a:pt x="2123" y="3052"/>
                        </a:cubicBezTo>
                        <a:cubicBezTo>
                          <a:pt x="2197" y="3086"/>
                          <a:pt x="2260" y="3102"/>
                          <a:pt x="2312" y="3102"/>
                        </a:cubicBezTo>
                        <a:cubicBezTo>
                          <a:pt x="2471" y="3102"/>
                          <a:pt x="2539" y="2961"/>
                          <a:pt x="2556" y="2756"/>
                        </a:cubicBezTo>
                        <a:cubicBezTo>
                          <a:pt x="2579" y="2390"/>
                          <a:pt x="2488" y="2116"/>
                          <a:pt x="2739" y="1820"/>
                        </a:cubicBezTo>
                        <a:cubicBezTo>
                          <a:pt x="2899" y="1660"/>
                          <a:pt x="3241" y="1523"/>
                          <a:pt x="3333" y="1295"/>
                        </a:cubicBezTo>
                        <a:cubicBezTo>
                          <a:pt x="3515" y="815"/>
                          <a:pt x="2716" y="907"/>
                          <a:pt x="2511" y="815"/>
                        </a:cubicBezTo>
                        <a:cubicBezTo>
                          <a:pt x="2148" y="674"/>
                          <a:pt x="2212" y="0"/>
                          <a:pt x="185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2" name="Google Shape;2092;p39"/>
              <p:cNvSpPr/>
              <p:nvPr/>
            </p:nvSpPr>
            <p:spPr>
              <a:xfrm>
                <a:off x="6905363" y="4038840"/>
                <a:ext cx="504773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25324" extrusionOk="0">
                    <a:moveTo>
                      <a:pt x="8628" y="0"/>
                    </a:moveTo>
                    <a:cubicBezTo>
                      <a:pt x="7852" y="0"/>
                      <a:pt x="6255" y="1050"/>
                      <a:pt x="5250" y="2831"/>
                    </a:cubicBezTo>
                    <a:cubicBezTo>
                      <a:pt x="4200" y="4611"/>
                      <a:pt x="5958" y="8309"/>
                      <a:pt x="5958" y="8309"/>
                    </a:cubicBezTo>
                    <a:cubicBezTo>
                      <a:pt x="5958" y="8309"/>
                      <a:pt x="3219" y="13399"/>
                      <a:pt x="1119" y="17393"/>
                    </a:cubicBezTo>
                    <a:cubicBezTo>
                      <a:pt x="0" y="19539"/>
                      <a:pt x="1119" y="24423"/>
                      <a:pt x="3310" y="25108"/>
                    </a:cubicBezTo>
                    <a:cubicBezTo>
                      <a:pt x="3787" y="25254"/>
                      <a:pt x="4239" y="25323"/>
                      <a:pt x="4663" y="25323"/>
                    </a:cubicBezTo>
                    <a:cubicBezTo>
                      <a:pt x="6494" y="25323"/>
                      <a:pt x="7800" y="24032"/>
                      <a:pt x="8263" y="22049"/>
                    </a:cubicBezTo>
                    <a:cubicBezTo>
                      <a:pt x="8423" y="21365"/>
                      <a:pt x="9176" y="14449"/>
                      <a:pt x="9176" y="14449"/>
                    </a:cubicBezTo>
                    <a:cubicBezTo>
                      <a:pt x="9016" y="12440"/>
                      <a:pt x="8902" y="10431"/>
                      <a:pt x="8811" y="8514"/>
                    </a:cubicBezTo>
                    <a:lnTo>
                      <a:pt x="10477" y="7601"/>
                    </a:lnTo>
                    <a:cubicBezTo>
                      <a:pt x="10477" y="7601"/>
                      <a:pt x="11482" y="8012"/>
                      <a:pt x="11847" y="8103"/>
                    </a:cubicBezTo>
                    <a:cubicBezTo>
                      <a:pt x="11993" y="8136"/>
                      <a:pt x="12134" y="8153"/>
                      <a:pt x="12268" y="8153"/>
                    </a:cubicBezTo>
                    <a:cubicBezTo>
                      <a:pt x="12785" y="8153"/>
                      <a:pt x="13185" y="7908"/>
                      <a:pt x="13239" y="7418"/>
                    </a:cubicBezTo>
                    <a:cubicBezTo>
                      <a:pt x="13262" y="7213"/>
                      <a:pt x="13125" y="6985"/>
                      <a:pt x="12874" y="6757"/>
                    </a:cubicBezTo>
                    <a:cubicBezTo>
                      <a:pt x="13102" y="6665"/>
                      <a:pt x="13285" y="6528"/>
                      <a:pt x="13399" y="6232"/>
                    </a:cubicBezTo>
                    <a:cubicBezTo>
                      <a:pt x="13673" y="5455"/>
                      <a:pt x="12235" y="4588"/>
                      <a:pt x="11139" y="4109"/>
                    </a:cubicBezTo>
                    <a:cubicBezTo>
                      <a:pt x="11390" y="4086"/>
                      <a:pt x="13171" y="3972"/>
                      <a:pt x="13171" y="3013"/>
                    </a:cubicBezTo>
                    <a:cubicBezTo>
                      <a:pt x="13171" y="2511"/>
                      <a:pt x="12646" y="2169"/>
                      <a:pt x="11984" y="1918"/>
                    </a:cubicBezTo>
                    <a:cubicBezTo>
                      <a:pt x="12029" y="1826"/>
                      <a:pt x="12052" y="1712"/>
                      <a:pt x="12052" y="1575"/>
                    </a:cubicBezTo>
                    <a:cubicBezTo>
                      <a:pt x="12052" y="525"/>
                      <a:pt x="9770" y="0"/>
                      <a:pt x="8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9"/>
              <p:cNvSpPr/>
              <p:nvPr/>
            </p:nvSpPr>
            <p:spPr>
              <a:xfrm>
                <a:off x="7219678" y="4353156"/>
                <a:ext cx="11814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43" extrusionOk="0">
                    <a:moveTo>
                      <a:pt x="297" y="0"/>
                    </a:moveTo>
                    <a:lnTo>
                      <a:pt x="0" y="228"/>
                    </a:lnTo>
                    <a:lnTo>
                      <a:pt x="320" y="342"/>
                    </a:lnTo>
                    <a:cubicBezTo>
                      <a:pt x="320" y="228"/>
                      <a:pt x="297" y="114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9"/>
              <p:cNvSpPr/>
              <p:nvPr/>
            </p:nvSpPr>
            <p:spPr>
              <a:xfrm>
                <a:off x="6976244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7222" y="0"/>
                    </a:moveTo>
                    <a:cubicBezTo>
                      <a:pt x="6922" y="0"/>
                      <a:pt x="6626" y="37"/>
                      <a:pt x="6343" y="115"/>
                    </a:cubicBezTo>
                    <a:cubicBezTo>
                      <a:pt x="5362" y="389"/>
                      <a:pt x="3490" y="1690"/>
                      <a:pt x="3011" y="3356"/>
                    </a:cubicBezTo>
                    <a:cubicBezTo>
                      <a:pt x="2463" y="5250"/>
                      <a:pt x="3696" y="7350"/>
                      <a:pt x="3878" y="8400"/>
                    </a:cubicBezTo>
                    <a:cubicBezTo>
                      <a:pt x="2988" y="10820"/>
                      <a:pt x="1367" y="12760"/>
                      <a:pt x="21" y="15339"/>
                    </a:cubicBezTo>
                    <a:cubicBezTo>
                      <a:pt x="0" y="15401"/>
                      <a:pt x="128" y="15574"/>
                      <a:pt x="170" y="15574"/>
                    </a:cubicBezTo>
                    <a:cubicBezTo>
                      <a:pt x="175" y="15574"/>
                      <a:pt x="178" y="15572"/>
                      <a:pt x="180" y="15567"/>
                    </a:cubicBezTo>
                    <a:cubicBezTo>
                      <a:pt x="1162" y="13901"/>
                      <a:pt x="1550" y="13422"/>
                      <a:pt x="2075" y="12418"/>
                    </a:cubicBezTo>
                    <a:cubicBezTo>
                      <a:pt x="2577" y="11505"/>
                      <a:pt x="3056" y="10728"/>
                      <a:pt x="3536" y="9815"/>
                    </a:cubicBezTo>
                    <a:cubicBezTo>
                      <a:pt x="3718" y="9496"/>
                      <a:pt x="4129" y="8765"/>
                      <a:pt x="4152" y="8423"/>
                    </a:cubicBezTo>
                    <a:cubicBezTo>
                      <a:pt x="4152" y="8195"/>
                      <a:pt x="3901" y="7601"/>
                      <a:pt x="3810" y="7373"/>
                    </a:cubicBezTo>
                    <a:cubicBezTo>
                      <a:pt x="3376" y="6163"/>
                      <a:pt x="3216" y="5890"/>
                      <a:pt x="3125" y="4794"/>
                    </a:cubicBezTo>
                    <a:cubicBezTo>
                      <a:pt x="3011" y="3082"/>
                      <a:pt x="3581" y="2215"/>
                      <a:pt x="5544" y="640"/>
                    </a:cubicBezTo>
                    <a:cubicBezTo>
                      <a:pt x="5829" y="409"/>
                      <a:pt x="6473" y="282"/>
                      <a:pt x="7186" y="282"/>
                    </a:cubicBezTo>
                    <a:cubicBezTo>
                      <a:pt x="8590" y="282"/>
                      <a:pt x="10260" y="775"/>
                      <a:pt x="9972" y="1941"/>
                    </a:cubicBezTo>
                    <a:cubicBezTo>
                      <a:pt x="10840" y="2443"/>
                      <a:pt x="11821" y="3379"/>
                      <a:pt x="10109" y="3904"/>
                    </a:cubicBezTo>
                    <a:cubicBezTo>
                      <a:pt x="9858" y="3972"/>
                      <a:pt x="9493" y="4018"/>
                      <a:pt x="9219" y="4041"/>
                    </a:cubicBezTo>
                    <a:cubicBezTo>
                      <a:pt x="9128" y="4041"/>
                      <a:pt x="9059" y="4200"/>
                      <a:pt x="9174" y="4246"/>
                    </a:cubicBezTo>
                    <a:cubicBezTo>
                      <a:pt x="9972" y="4634"/>
                      <a:pt x="11433" y="5159"/>
                      <a:pt x="11365" y="6278"/>
                    </a:cubicBezTo>
                    <a:cubicBezTo>
                      <a:pt x="11353" y="6357"/>
                      <a:pt x="11405" y="6397"/>
                      <a:pt x="11462" y="6397"/>
                    </a:cubicBezTo>
                    <a:cubicBezTo>
                      <a:pt x="11519" y="6397"/>
                      <a:pt x="11582" y="6357"/>
                      <a:pt x="11593" y="6278"/>
                    </a:cubicBezTo>
                    <a:cubicBezTo>
                      <a:pt x="11616" y="5798"/>
                      <a:pt x="11479" y="5570"/>
                      <a:pt x="11137" y="5182"/>
                    </a:cubicBezTo>
                    <a:cubicBezTo>
                      <a:pt x="10908" y="4954"/>
                      <a:pt x="9470" y="4200"/>
                      <a:pt x="9470" y="4200"/>
                    </a:cubicBezTo>
                    <a:cubicBezTo>
                      <a:pt x="9470" y="4200"/>
                      <a:pt x="10908" y="3995"/>
                      <a:pt x="11274" y="3402"/>
                    </a:cubicBezTo>
                    <a:cubicBezTo>
                      <a:pt x="11730" y="2717"/>
                      <a:pt x="10863" y="2237"/>
                      <a:pt x="10224" y="1918"/>
                    </a:cubicBezTo>
                    <a:cubicBezTo>
                      <a:pt x="10338" y="1073"/>
                      <a:pt x="9858" y="617"/>
                      <a:pt x="8443" y="183"/>
                    </a:cubicBezTo>
                    <a:cubicBezTo>
                      <a:pt x="8038" y="66"/>
                      <a:pt x="7625" y="0"/>
                      <a:pt x="7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9"/>
              <p:cNvSpPr/>
              <p:nvPr/>
            </p:nvSpPr>
            <p:spPr>
              <a:xfrm>
                <a:off x="6912118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201" y="0"/>
                    </a:moveTo>
                    <a:cubicBezTo>
                      <a:pt x="13167" y="0"/>
                      <a:pt x="13131" y="16"/>
                      <a:pt x="13102" y="52"/>
                    </a:cubicBezTo>
                    <a:cubicBezTo>
                      <a:pt x="13011" y="417"/>
                      <a:pt x="12874" y="531"/>
                      <a:pt x="12645" y="531"/>
                    </a:cubicBezTo>
                    <a:cubicBezTo>
                      <a:pt x="12577" y="554"/>
                      <a:pt x="12577" y="645"/>
                      <a:pt x="12622" y="691"/>
                    </a:cubicBezTo>
                    <a:cubicBezTo>
                      <a:pt x="13303" y="1552"/>
                      <a:pt x="12782" y="1924"/>
                      <a:pt x="12094" y="1924"/>
                    </a:cubicBezTo>
                    <a:cubicBezTo>
                      <a:pt x="11743" y="1924"/>
                      <a:pt x="11348" y="1827"/>
                      <a:pt x="11048" y="1650"/>
                    </a:cubicBezTo>
                    <a:cubicBezTo>
                      <a:pt x="10842" y="1558"/>
                      <a:pt x="10637" y="1490"/>
                      <a:pt x="10431" y="1399"/>
                    </a:cubicBezTo>
                    <a:cubicBezTo>
                      <a:pt x="10376" y="1399"/>
                      <a:pt x="10336" y="1369"/>
                      <a:pt x="10287" y="1369"/>
                    </a:cubicBezTo>
                    <a:cubicBezTo>
                      <a:pt x="10275" y="1369"/>
                      <a:pt x="10262" y="1371"/>
                      <a:pt x="10249" y="1376"/>
                    </a:cubicBezTo>
                    <a:cubicBezTo>
                      <a:pt x="9747" y="1399"/>
                      <a:pt x="9016" y="2038"/>
                      <a:pt x="8582" y="2289"/>
                    </a:cubicBezTo>
                    <a:cubicBezTo>
                      <a:pt x="8537" y="2312"/>
                      <a:pt x="8514" y="2334"/>
                      <a:pt x="8514" y="2380"/>
                    </a:cubicBezTo>
                    <a:cubicBezTo>
                      <a:pt x="8628" y="4526"/>
                      <a:pt x="8993" y="6785"/>
                      <a:pt x="8811" y="8908"/>
                    </a:cubicBezTo>
                    <a:cubicBezTo>
                      <a:pt x="8697" y="10529"/>
                      <a:pt x="8468" y="12149"/>
                      <a:pt x="8263" y="13770"/>
                    </a:cubicBezTo>
                    <a:cubicBezTo>
                      <a:pt x="8012" y="15756"/>
                      <a:pt x="7784" y="18175"/>
                      <a:pt x="5524" y="18906"/>
                    </a:cubicBezTo>
                    <a:cubicBezTo>
                      <a:pt x="5106" y="19042"/>
                      <a:pt x="4715" y="19105"/>
                      <a:pt x="4351" y="19105"/>
                    </a:cubicBezTo>
                    <a:cubicBezTo>
                      <a:pt x="1731" y="19105"/>
                      <a:pt x="496" y="15861"/>
                      <a:pt x="616" y="13496"/>
                    </a:cubicBezTo>
                    <a:cubicBezTo>
                      <a:pt x="639" y="12948"/>
                      <a:pt x="822" y="11351"/>
                      <a:pt x="822" y="11350"/>
                    </a:cubicBezTo>
                    <a:lnTo>
                      <a:pt x="822" y="11350"/>
                    </a:lnTo>
                    <a:lnTo>
                      <a:pt x="594" y="11875"/>
                    </a:lnTo>
                    <a:cubicBezTo>
                      <a:pt x="0" y="13952"/>
                      <a:pt x="571" y="17262"/>
                      <a:pt x="2351" y="18654"/>
                    </a:cubicBezTo>
                    <a:cubicBezTo>
                      <a:pt x="2963" y="19129"/>
                      <a:pt x="3644" y="19339"/>
                      <a:pt x="4320" y="19339"/>
                    </a:cubicBezTo>
                    <a:cubicBezTo>
                      <a:pt x="5788" y="19339"/>
                      <a:pt x="7227" y="18349"/>
                      <a:pt x="7852" y="16943"/>
                    </a:cubicBezTo>
                    <a:cubicBezTo>
                      <a:pt x="8742" y="15002"/>
                      <a:pt x="8651" y="12446"/>
                      <a:pt x="8879" y="10369"/>
                    </a:cubicBezTo>
                    <a:cubicBezTo>
                      <a:pt x="9016" y="9182"/>
                      <a:pt x="9085" y="8178"/>
                      <a:pt x="9016" y="6968"/>
                    </a:cubicBezTo>
                    <a:cubicBezTo>
                      <a:pt x="8925" y="5758"/>
                      <a:pt x="8788" y="4252"/>
                      <a:pt x="8788" y="3019"/>
                    </a:cubicBezTo>
                    <a:cubicBezTo>
                      <a:pt x="8765" y="2517"/>
                      <a:pt x="8833" y="2380"/>
                      <a:pt x="9313" y="2083"/>
                    </a:cubicBezTo>
                    <a:cubicBezTo>
                      <a:pt x="9450" y="1992"/>
                      <a:pt x="9929" y="1741"/>
                      <a:pt x="10089" y="1718"/>
                    </a:cubicBezTo>
                    <a:cubicBezTo>
                      <a:pt x="10143" y="1709"/>
                      <a:pt x="10198" y="1704"/>
                      <a:pt x="10254" y="1704"/>
                    </a:cubicBezTo>
                    <a:cubicBezTo>
                      <a:pt x="10822" y="1704"/>
                      <a:pt x="11480" y="2153"/>
                      <a:pt x="12099" y="2153"/>
                    </a:cubicBezTo>
                    <a:cubicBezTo>
                      <a:pt x="12294" y="2153"/>
                      <a:pt x="12485" y="2109"/>
                      <a:pt x="12668" y="1992"/>
                    </a:cubicBezTo>
                    <a:cubicBezTo>
                      <a:pt x="13216" y="1672"/>
                      <a:pt x="13125" y="1170"/>
                      <a:pt x="12942" y="691"/>
                    </a:cubicBezTo>
                    <a:cubicBezTo>
                      <a:pt x="13079" y="623"/>
                      <a:pt x="13239" y="417"/>
                      <a:pt x="13307" y="166"/>
                    </a:cubicBezTo>
                    <a:cubicBezTo>
                      <a:pt x="13338" y="72"/>
                      <a:pt x="13274" y="0"/>
                      <a:pt x="13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9"/>
              <p:cNvSpPr/>
              <p:nvPr/>
            </p:nvSpPr>
            <p:spPr>
              <a:xfrm>
                <a:off x="7156328" y="4093663"/>
                <a:ext cx="200462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1761" extrusionOk="0">
                    <a:moveTo>
                      <a:pt x="3481" y="0"/>
                    </a:moveTo>
                    <a:cubicBezTo>
                      <a:pt x="2226" y="0"/>
                      <a:pt x="1133" y="507"/>
                      <a:pt x="73" y="1551"/>
                    </a:cubicBezTo>
                    <a:cubicBezTo>
                      <a:pt x="1" y="1641"/>
                      <a:pt x="86" y="1761"/>
                      <a:pt x="181" y="1761"/>
                    </a:cubicBezTo>
                    <a:cubicBezTo>
                      <a:pt x="206" y="1761"/>
                      <a:pt x="232" y="1753"/>
                      <a:pt x="256" y="1734"/>
                    </a:cubicBezTo>
                    <a:cubicBezTo>
                      <a:pt x="895" y="1072"/>
                      <a:pt x="1739" y="410"/>
                      <a:pt x="2675" y="227"/>
                    </a:cubicBezTo>
                    <a:cubicBezTo>
                      <a:pt x="2865" y="190"/>
                      <a:pt x="3064" y="174"/>
                      <a:pt x="3269" y="174"/>
                    </a:cubicBezTo>
                    <a:cubicBezTo>
                      <a:pt x="3950" y="174"/>
                      <a:pt x="4686" y="354"/>
                      <a:pt x="5300" y="547"/>
                    </a:cubicBezTo>
                    <a:cubicBezTo>
                      <a:pt x="5310" y="550"/>
                      <a:pt x="5320" y="552"/>
                      <a:pt x="5328" y="552"/>
                    </a:cubicBezTo>
                    <a:cubicBezTo>
                      <a:pt x="5429" y="552"/>
                      <a:pt x="5381" y="317"/>
                      <a:pt x="5254" y="296"/>
                    </a:cubicBezTo>
                    <a:cubicBezTo>
                      <a:pt x="4624" y="99"/>
                      <a:pt x="4036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9"/>
              <p:cNvSpPr/>
              <p:nvPr/>
            </p:nvSpPr>
            <p:spPr>
              <a:xfrm>
                <a:off x="7173974" y="4178056"/>
                <a:ext cx="154574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084" extrusionOk="0">
                    <a:moveTo>
                      <a:pt x="2656" y="0"/>
                    </a:moveTo>
                    <a:cubicBezTo>
                      <a:pt x="1767" y="0"/>
                      <a:pt x="907" y="353"/>
                      <a:pt x="97" y="863"/>
                    </a:cubicBezTo>
                    <a:cubicBezTo>
                      <a:pt x="0" y="940"/>
                      <a:pt x="68" y="1083"/>
                      <a:pt x="160" y="1083"/>
                    </a:cubicBezTo>
                    <a:cubicBezTo>
                      <a:pt x="176" y="1083"/>
                      <a:pt x="194" y="1079"/>
                      <a:pt x="211" y="1068"/>
                    </a:cubicBezTo>
                    <a:cubicBezTo>
                      <a:pt x="979" y="577"/>
                      <a:pt x="1820" y="219"/>
                      <a:pt x="2684" y="219"/>
                    </a:cubicBezTo>
                    <a:cubicBezTo>
                      <a:pt x="3104" y="219"/>
                      <a:pt x="3529" y="304"/>
                      <a:pt x="3955" y="498"/>
                    </a:cubicBezTo>
                    <a:cubicBezTo>
                      <a:pt x="3971" y="507"/>
                      <a:pt x="3987" y="511"/>
                      <a:pt x="4003" y="511"/>
                    </a:cubicBezTo>
                    <a:cubicBezTo>
                      <a:pt x="4102" y="511"/>
                      <a:pt x="4186" y="354"/>
                      <a:pt x="4069" y="315"/>
                    </a:cubicBezTo>
                    <a:cubicBezTo>
                      <a:pt x="3592" y="96"/>
                      <a:pt x="3120" y="0"/>
                      <a:pt x="26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9"/>
              <p:cNvSpPr/>
              <p:nvPr/>
            </p:nvSpPr>
            <p:spPr>
              <a:xfrm>
                <a:off x="7208824" y="4237715"/>
                <a:ext cx="179456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61" h="1509" extrusionOk="0">
                    <a:moveTo>
                      <a:pt x="2041" y="1"/>
                    </a:moveTo>
                    <a:cubicBezTo>
                      <a:pt x="1353" y="1"/>
                      <a:pt x="658" y="320"/>
                      <a:pt x="112" y="708"/>
                    </a:cubicBezTo>
                    <a:cubicBezTo>
                      <a:pt x="1" y="781"/>
                      <a:pt x="54" y="915"/>
                      <a:pt x="151" y="915"/>
                    </a:cubicBezTo>
                    <a:cubicBezTo>
                      <a:pt x="174" y="915"/>
                      <a:pt x="200" y="908"/>
                      <a:pt x="226" y="890"/>
                    </a:cubicBezTo>
                    <a:cubicBezTo>
                      <a:pt x="780" y="506"/>
                      <a:pt x="1379" y="273"/>
                      <a:pt x="1995" y="273"/>
                    </a:cubicBezTo>
                    <a:cubicBezTo>
                      <a:pt x="2367" y="273"/>
                      <a:pt x="2746" y="358"/>
                      <a:pt x="3125" y="548"/>
                    </a:cubicBezTo>
                    <a:cubicBezTo>
                      <a:pt x="3672" y="799"/>
                      <a:pt x="4175" y="1141"/>
                      <a:pt x="4654" y="1484"/>
                    </a:cubicBezTo>
                    <a:cubicBezTo>
                      <a:pt x="4676" y="1501"/>
                      <a:pt x="4698" y="1509"/>
                      <a:pt x="4718" y="1509"/>
                    </a:cubicBezTo>
                    <a:cubicBezTo>
                      <a:pt x="4803" y="1509"/>
                      <a:pt x="4860" y="1375"/>
                      <a:pt x="4768" y="1301"/>
                    </a:cubicBezTo>
                    <a:cubicBezTo>
                      <a:pt x="4129" y="799"/>
                      <a:pt x="3399" y="320"/>
                      <a:pt x="2645" y="91"/>
                    </a:cubicBezTo>
                    <a:cubicBezTo>
                      <a:pt x="2447" y="29"/>
                      <a:pt x="2244" y="1"/>
                      <a:pt x="20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9"/>
              <p:cNvSpPr/>
              <p:nvPr/>
            </p:nvSpPr>
            <p:spPr>
              <a:xfrm>
                <a:off x="7705033" y="4038840"/>
                <a:ext cx="503961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51" h="25324" extrusionOk="0">
                    <a:moveTo>
                      <a:pt x="5022" y="0"/>
                    </a:moveTo>
                    <a:cubicBezTo>
                      <a:pt x="3904" y="0"/>
                      <a:pt x="1621" y="525"/>
                      <a:pt x="1621" y="1575"/>
                    </a:cubicBezTo>
                    <a:cubicBezTo>
                      <a:pt x="1621" y="1712"/>
                      <a:pt x="1644" y="1826"/>
                      <a:pt x="1667" y="1918"/>
                    </a:cubicBezTo>
                    <a:cubicBezTo>
                      <a:pt x="1005" y="2169"/>
                      <a:pt x="503" y="2511"/>
                      <a:pt x="503" y="3013"/>
                    </a:cubicBezTo>
                    <a:cubicBezTo>
                      <a:pt x="503" y="3972"/>
                      <a:pt x="2283" y="4086"/>
                      <a:pt x="2511" y="4109"/>
                    </a:cubicBezTo>
                    <a:cubicBezTo>
                      <a:pt x="1416" y="4588"/>
                      <a:pt x="1" y="5455"/>
                      <a:pt x="275" y="6232"/>
                    </a:cubicBezTo>
                    <a:cubicBezTo>
                      <a:pt x="366" y="6528"/>
                      <a:pt x="571" y="6665"/>
                      <a:pt x="777" y="6757"/>
                    </a:cubicBezTo>
                    <a:cubicBezTo>
                      <a:pt x="549" y="6985"/>
                      <a:pt x="412" y="7213"/>
                      <a:pt x="434" y="7418"/>
                    </a:cubicBezTo>
                    <a:cubicBezTo>
                      <a:pt x="489" y="7908"/>
                      <a:pt x="889" y="8153"/>
                      <a:pt x="1405" y="8153"/>
                    </a:cubicBezTo>
                    <a:cubicBezTo>
                      <a:pt x="1539" y="8153"/>
                      <a:pt x="1681" y="8136"/>
                      <a:pt x="1827" y="8103"/>
                    </a:cubicBezTo>
                    <a:cubicBezTo>
                      <a:pt x="2169" y="8012"/>
                      <a:pt x="3196" y="7601"/>
                      <a:pt x="3196" y="7601"/>
                    </a:cubicBezTo>
                    <a:lnTo>
                      <a:pt x="4840" y="8514"/>
                    </a:lnTo>
                    <a:cubicBezTo>
                      <a:pt x="4748" y="10431"/>
                      <a:pt x="4634" y="12440"/>
                      <a:pt x="4497" y="14449"/>
                    </a:cubicBezTo>
                    <a:cubicBezTo>
                      <a:pt x="4497" y="14449"/>
                      <a:pt x="5251" y="21365"/>
                      <a:pt x="5387" y="22049"/>
                    </a:cubicBezTo>
                    <a:cubicBezTo>
                      <a:pt x="5851" y="24032"/>
                      <a:pt x="7157" y="25323"/>
                      <a:pt x="8988" y="25323"/>
                    </a:cubicBezTo>
                    <a:cubicBezTo>
                      <a:pt x="9412" y="25323"/>
                      <a:pt x="9864" y="25254"/>
                      <a:pt x="10341" y="25108"/>
                    </a:cubicBezTo>
                    <a:cubicBezTo>
                      <a:pt x="12532" y="24423"/>
                      <a:pt x="13650" y="19539"/>
                      <a:pt x="12532" y="17393"/>
                    </a:cubicBezTo>
                    <a:cubicBezTo>
                      <a:pt x="10455" y="13399"/>
                      <a:pt x="7693" y="8309"/>
                      <a:pt x="7693" y="8309"/>
                    </a:cubicBezTo>
                    <a:cubicBezTo>
                      <a:pt x="7693" y="8309"/>
                      <a:pt x="9450" y="4611"/>
                      <a:pt x="8423" y="2831"/>
                    </a:cubicBezTo>
                    <a:cubicBezTo>
                      <a:pt x="7396" y="1050"/>
                      <a:pt x="5798" y="0"/>
                      <a:pt x="5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9"/>
              <p:cNvSpPr/>
              <p:nvPr/>
            </p:nvSpPr>
            <p:spPr>
              <a:xfrm>
                <a:off x="7727774" y="4155241"/>
                <a:ext cx="207366" cy="58883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595" extrusionOk="0">
                    <a:moveTo>
                      <a:pt x="2641" y="1"/>
                    </a:moveTo>
                    <a:cubicBezTo>
                      <a:pt x="1922" y="1"/>
                      <a:pt x="1035" y="260"/>
                      <a:pt x="267" y="260"/>
                    </a:cubicBezTo>
                    <a:cubicBezTo>
                      <a:pt x="177" y="260"/>
                      <a:pt x="88" y="256"/>
                      <a:pt x="1" y="248"/>
                    </a:cubicBezTo>
                    <a:lnTo>
                      <a:pt x="1" y="248"/>
                    </a:lnTo>
                    <a:cubicBezTo>
                      <a:pt x="389" y="842"/>
                      <a:pt x="1690" y="956"/>
                      <a:pt x="1895" y="956"/>
                    </a:cubicBezTo>
                    <a:cubicBezTo>
                      <a:pt x="2078" y="887"/>
                      <a:pt x="2261" y="796"/>
                      <a:pt x="2420" y="750"/>
                    </a:cubicBezTo>
                    <a:cubicBezTo>
                      <a:pt x="2603" y="684"/>
                      <a:pt x="2798" y="651"/>
                      <a:pt x="3009" y="651"/>
                    </a:cubicBezTo>
                    <a:cubicBezTo>
                      <a:pt x="3669" y="651"/>
                      <a:pt x="4492" y="972"/>
                      <a:pt x="5616" y="1595"/>
                    </a:cubicBezTo>
                    <a:cubicBezTo>
                      <a:pt x="5616" y="1595"/>
                      <a:pt x="4406" y="317"/>
                      <a:pt x="3082" y="43"/>
                    </a:cubicBezTo>
                    <a:cubicBezTo>
                      <a:pt x="2945" y="13"/>
                      <a:pt x="2797" y="1"/>
                      <a:pt x="26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9"/>
              <p:cNvSpPr/>
              <p:nvPr/>
            </p:nvSpPr>
            <p:spPr>
              <a:xfrm>
                <a:off x="7764876" y="4073136"/>
                <a:ext cx="187947" cy="81182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2199" extrusionOk="0">
                    <a:moveTo>
                      <a:pt x="2299" y="0"/>
                    </a:moveTo>
                    <a:cubicBezTo>
                      <a:pt x="1665" y="0"/>
                      <a:pt x="807" y="65"/>
                      <a:pt x="137" y="212"/>
                    </a:cubicBezTo>
                    <a:cubicBezTo>
                      <a:pt x="46" y="349"/>
                      <a:pt x="0" y="486"/>
                      <a:pt x="0" y="646"/>
                    </a:cubicBezTo>
                    <a:cubicBezTo>
                      <a:pt x="0" y="783"/>
                      <a:pt x="23" y="897"/>
                      <a:pt x="46" y="989"/>
                    </a:cubicBezTo>
                    <a:cubicBezTo>
                      <a:pt x="776" y="737"/>
                      <a:pt x="1689" y="623"/>
                      <a:pt x="2283" y="623"/>
                    </a:cubicBezTo>
                    <a:cubicBezTo>
                      <a:pt x="3059" y="623"/>
                      <a:pt x="3835" y="1126"/>
                      <a:pt x="5090" y="2198"/>
                    </a:cubicBezTo>
                    <a:cubicBezTo>
                      <a:pt x="5090" y="2198"/>
                      <a:pt x="3675" y="144"/>
                      <a:pt x="2922" y="30"/>
                    </a:cubicBezTo>
                    <a:cubicBezTo>
                      <a:pt x="2766" y="10"/>
                      <a:pt x="2550" y="0"/>
                      <a:pt x="2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9"/>
              <p:cNvSpPr/>
              <p:nvPr/>
            </p:nvSpPr>
            <p:spPr>
              <a:xfrm>
                <a:off x="7715997" y="4219884"/>
                <a:ext cx="184588" cy="6840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1853" extrusionOk="0">
                    <a:moveTo>
                      <a:pt x="2872" y="1"/>
                    </a:moveTo>
                    <a:cubicBezTo>
                      <a:pt x="2278" y="1"/>
                      <a:pt x="687" y="1085"/>
                      <a:pt x="0" y="1373"/>
                    </a:cubicBezTo>
                    <a:cubicBezTo>
                      <a:pt x="92" y="1624"/>
                      <a:pt x="274" y="1784"/>
                      <a:pt x="480" y="1853"/>
                    </a:cubicBezTo>
                    <a:cubicBezTo>
                      <a:pt x="1028" y="1328"/>
                      <a:pt x="2032" y="825"/>
                      <a:pt x="2694" y="643"/>
                    </a:cubicBezTo>
                    <a:cubicBezTo>
                      <a:pt x="2823" y="608"/>
                      <a:pt x="2957" y="591"/>
                      <a:pt x="3098" y="591"/>
                    </a:cubicBezTo>
                    <a:cubicBezTo>
                      <a:pt x="3608" y="591"/>
                      <a:pt x="4208" y="817"/>
                      <a:pt x="4976" y="1282"/>
                    </a:cubicBezTo>
                    <a:lnTo>
                      <a:pt x="4999" y="1282"/>
                    </a:lnTo>
                    <a:cubicBezTo>
                      <a:pt x="4999" y="1282"/>
                      <a:pt x="3561" y="72"/>
                      <a:pt x="2922" y="4"/>
                    </a:cubicBezTo>
                    <a:cubicBezTo>
                      <a:pt x="2906" y="2"/>
                      <a:pt x="2889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9"/>
              <p:cNvSpPr/>
              <p:nvPr/>
            </p:nvSpPr>
            <p:spPr>
              <a:xfrm>
                <a:off x="7871051" y="4265514"/>
                <a:ext cx="128953" cy="397749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774" extrusionOk="0">
                    <a:moveTo>
                      <a:pt x="3493" y="0"/>
                    </a:moveTo>
                    <a:lnTo>
                      <a:pt x="3493" y="0"/>
                    </a:lnTo>
                    <a:cubicBezTo>
                      <a:pt x="3492" y="1"/>
                      <a:pt x="1803" y="2374"/>
                      <a:pt x="320" y="3127"/>
                    </a:cubicBezTo>
                    <a:cubicBezTo>
                      <a:pt x="229" y="4816"/>
                      <a:pt x="114" y="6551"/>
                      <a:pt x="0" y="8309"/>
                    </a:cubicBezTo>
                    <a:cubicBezTo>
                      <a:pt x="0" y="8309"/>
                      <a:pt x="114" y="9427"/>
                      <a:pt x="274" y="10774"/>
                    </a:cubicBezTo>
                    <a:cubicBezTo>
                      <a:pt x="365" y="9153"/>
                      <a:pt x="662" y="4771"/>
                      <a:pt x="754" y="4086"/>
                    </a:cubicBezTo>
                    <a:cubicBezTo>
                      <a:pt x="754" y="4086"/>
                      <a:pt x="2602" y="2374"/>
                      <a:pt x="34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9"/>
              <p:cNvSpPr/>
              <p:nvPr/>
            </p:nvSpPr>
            <p:spPr>
              <a:xfrm>
                <a:off x="7883676" y="4353156"/>
                <a:ext cx="11851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" y="0"/>
                    </a:moveTo>
                    <a:cubicBezTo>
                      <a:pt x="1" y="114"/>
                      <a:pt x="1" y="228"/>
                      <a:pt x="1" y="342"/>
                    </a:cubicBezTo>
                    <a:lnTo>
                      <a:pt x="320" y="2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9"/>
              <p:cNvSpPr/>
              <p:nvPr/>
            </p:nvSpPr>
            <p:spPr>
              <a:xfrm>
                <a:off x="7701673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4613" y="0"/>
                    </a:moveTo>
                    <a:cubicBezTo>
                      <a:pt x="4212" y="0"/>
                      <a:pt x="3807" y="66"/>
                      <a:pt x="3401" y="183"/>
                    </a:cubicBezTo>
                    <a:cubicBezTo>
                      <a:pt x="1986" y="617"/>
                      <a:pt x="1484" y="1073"/>
                      <a:pt x="1621" y="1918"/>
                    </a:cubicBezTo>
                    <a:cubicBezTo>
                      <a:pt x="982" y="2237"/>
                      <a:pt x="115" y="2717"/>
                      <a:pt x="548" y="3402"/>
                    </a:cubicBezTo>
                    <a:cubicBezTo>
                      <a:pt x="936" y="3995"/>
                      <a:pt x="2374" y="4200"/>
                      <a:pt x="2374" y="4200"/>
                    </a:cubicBezTo>
                    <a:cubicBezTo>
                      <a:pt x="2374" y="4200"/>
                      <a:pt x="936" y="4954"/>
                      <a:pt x="708" y="5182"/>
                    </a:cubicBezTo>
                    <a:cubicBezTo>
                      <a:pt x="366" y="5570"/>
                      <a:pt x="206" y="5798"/>
                      <a:pt x="251" y="6278"/>
                    </a:cubicBezTo>
                    <a:cubicBezTo>
                      <a:pt x="251" y="6357"/>
                      <a:pt x="309" y="6397"/>
                      <a:pt x="366" y="6397"/>
                    </a:cubicBezTo>
                    <a:cubicBezTo>
                      <a:pt x="423" y="6397"/>
                      <a:pt x="480" y="6357"/>
                      <a:pt x="480" y="6278"/>
                    </a:cubicBezTo>
                    <a:cubicBezTo>
                      <a:pt x="411" y="5159"/>
                      <a:pt x="1872" y="4634"/>
                      <a:pt x="2671" y="4246"/>
                    </a:cubicBezTo>
                    <a:cubicBezTo>
                      <a:pt x="2785" y="4200"/>
                      <a:pt x="2717" y="4041"/>
                      <a:pt x="2602" y="4041"/>
                    </a:cubicBezTo>
                    <a:cubicBezTo>
                      <a:pt x="2351" y="4018"/>
                      <a:pt x="1963" y="3972"/>
                      <a:pt x="1712" y="3904"/>
                    </a:cubicBezTo>
                    <a:cubicBezTo>
                      <a:pt x="0" y="3379"/>
                      <a:pt x="982" y="2443"/>
                      <a:pt x="1872" y="1941"/>
                    </a:cubicBezTo>
                    <a:cubicBezTo>
                      <a:pt x="1584" y="775"/>
                      <a:pt x="3255" y="282"/>
                      <a:pt x="4659" y="282"/>
                    </a:cubicBezTo>
                    <a:cubicBezTo>
                      <a:pt x="5372" y="282"/>
                      <a:pt x="6016" y="409"/>
                      <a:pt x="6300" y="640"/>
                    </a:cubicBezTo>
                    <a:cubicBezTo>
                      <a:pt x="8263" y="2215"/>
                      <a:pt x="8811" y="3082"/>
                      <a:pt x="8697" y="4794"/>
                    </a:cubicBezTo>
                    <a:cubicBezTo>
                      <a:pt x="8628" y="5890"/>
                      <a:pt x="8469" y="6163"/>
                      <a:pt x="8012" y="7373"/>
                    </a:cubicBezTo>
                    <a:cubicBezTo>
                      <a:pt x="7944" y="7601"/>
                      <a:pt x="7670" y="8195"/>
                      <a:pt x="7693" y="8423"/>
                    </a:cubicBezTo>
                    <a:cubicBezTo>
                      <a:pt x="7715" y="8765"/>
                      <a:pt x="8126" y="9496"/>
                      <a:pt x="8286" y="9815"/>
                    </a:cubicBezTo>
                    <a:cubicBezTo>
                      <a:pt x="8788" y="10728"/>
                      <a:pt x="9267" y="11505"/>
                      <a:pt x="9747" y="12418"/>
                    </a:cubicBezTo>
                    <a:cubicBezTo>
                      <a:pt x="10295" y="13422"/>
                      <a:pt x="10683" y="13901"/>
                      <a:pt x="11641" y="15567"/>
                    </a:cubicBezTo>
                    <a:cubicBezTo>
                      <a:pt x="11646" y="15572"/>
                      <a:pt x="11651" y="15574"/>
                      <a:pt x="11657" y="15574"/>
                    </a:cubicBezTo>
                    <a:cubicBezTo>
                      <a:pt x="11712" y="15574"/>
                      <a:pt x="11822" y="15401"/>
                      <a:pt x="11801" y="15339"/>
                    </a:cubicBezTo>
                    <a:cubicBezTo>
                      <a:pt x="10477" y="12760"/>
                      <a:pt x="8857" y="10820"/>
                      <a:pt x="7944" y="8400"/>
                    </a:cubicBezTo>
                    <a:cubicBezTo>
                      <a:pt x="8149" y="7350"/>
                      <a:pt x="9382" y="5250"/>
                      <a:pt x="8834" y="3356"/>
                    </a:cubicBezTo>
                    <a:cubicBezTo>
                      <a:pt x="8354" y="1690"/>
                      <a:pt x="6483" y="389"/>
                      <a:pt x="5501" y="115"/>
                    </a:cubicBezTo>
                    <a:cubicBezTo>
                      <a:pt x="5209" y="37"/>
                      <a:pt x="4912" y="0"/>
                      <a:pt x="46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9"/>
              <p:cNvSpPr/>
              <p:nvPr/>
            </p:nvSpPr>
            <p:spPr>
              <a:xfrm>
                <a:off x="7710644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1" y="0"/>
                    </a:moveTo>
                    <a:cubicBezTo>
                      <a:pt x="65" y="0"/>
                      <a:pt x="0" y="72"/>
                      <a:pt x="31" y="166"/>
                    </a:cubicBezTo>
                    <a:cubicBezTo>
                      <a:pt x="77" y="417"/>
                      <a:pt x="237" y="623"/>
                      <a:pt x="397" y="691"/>
                    </a:cubicBezTo>
                    <a:cubicBezTo>
                      <a:pt x="191" y="1170"/>
                      <a:pt x="100" y="1672"/>
                      <a:pt x="648" y="1992"/>
                    </a:cubicBezTo>
                    <a:cubicBezTo>
                      <a:pt x="836" y="2109"/>
                      <a:pt x="1029" y="2153"/>
                      <a:pt x="1226" y="2153"/>
                    </a:cubicBezTo>
                    <a:cubicBezTo>
                      <a:pt x="1849" y="2153"/>
                      <a:pt x="2496" y="1704"/>
                      <a:pt x="3062" y="1704"/>
                    </a:cubicBezTo>
                    <a:cubicBezTo>
                      <a:pt x="3118" y="1704"/>
                      <a:pt x="3173" y="1709"/>
                      <a:pt x="3227" y="1718"/>
                    </a:cubicBezTo>
                    <a:cubicBezTo>
                      <a:pt x="3387" y="1741"/>
                      <a:pt x="3889" y="1992"/>
                      <a:pt x="4026" y="2083"/>
                    </a:cubicBezTo>
                    <a:cubicBezTo>
                      <a:pt x="4505" y="2380"/>
                      <a:pt x="4551" y="2517"/>
                      <a:pt x="4551" y="3019"/>
                    </a:cubicBezTo>
                    <a:cubicBezTo>
                      <a:pt x="4528" y="4252"/>
                      <a:pt x="4391" y="5758"/>
                      <a:pt x="4322" y="6968"/>
                    </a:cubicBezTo>
                    <a:cubicBezTo>
                      <a:pt x="4231" y="8178"/>
                      <a:pt x="4322" y="9182"/>
                      <a:pt x="4437" y="10369"/>
                    </a:cubicBezTo>
                    <a:cubicBezTo>
                      <a:pt x="4688" y="12446"/>
                      <a:pt x="4596" y="15002"/>
                      <a:pt x="5464" y="16943"/>
                    </a:cubicBezTo>
                    <a:cubicBezTo>
                      <a:pt x="6089" y="18349"/>
                      <a:pt x="7528" y="19339"/>
                      <a:pt x="9003" y="19339"/>
                    </a:cubicBezTo>
                    <a:cubicBezTo>
                      <a:pt x="9682" y="19339"/>
                      <a:pt x="10369" y="19129"/>
                      <a:pt x="10987" y="18654"/>
                    </a:cubicBezTo>
                    <a:cubicBezTo>
                      <a:pt x="12768" y="17262"/>
                      <a:pt x="13338" y="13952"/>
                      <a:pt x="12745" y="11875"/>
                    </a:cubicBezTo>
                    <a:lnTo>
                      <a:pt x="12494" y="11350"/>
                    </a:lnTo>
                    <a:lnTo>
                      <a:pt x="12494" y="11350"/>
                    </a:lnTo>
                    <a:cubicBezTo>
                      <a:pt x="12494" y="11351"/>
                      <a:pt x="12677" y="12948"/>
                      <a:pt x="12699" y="13496"/>
                    </a:cubicBezTo>
                    <a:cubicBezTo>
                      <a:pt x="12820" y="15861"/>
                      <a:pt x="11585" y="19105"/>
                      <a:pt x="8965" y="19105"/>
                    </a:cubicBezTo>
                    <a:cubicBezTo>
                      <a:pt x="8601" y="19105"/>
                      <a:pt x="8210" y="19042"/>
                      <a:pt x="7792" y="18906"/>
                    </a:cubicBezTo>
                    <a:cubicBezTo>
                      <a:pt x="5532" y="18175"/>
                      <a:pt x="5304" y="15756"/>
                      <a:pt x="5076" y="13770"/>
                    </a:cubicBezTo>
                    <a:cubicBezTo>
                      <a:pt x="4870" y="12149"/>
                      <a:pt x="4642" y="10529"/>
                      <a:pt x="4505" y="8908"/>
                    </a:cubicBezTo>
                    <a:cubicBezTo>
                      <a:pt x="4345" y="6785"/>
                      <a:pt x="4710" y="4526"/>
                      <a:pt x="4802" y="2380"/>
                    </a:cubicBezTo>
                    <a:cubicBezTo>
                      <a:pt x="4802" y="2334"/>
                      <a:pt x="4779" y="2312"/>
                      <a:pt x="4756" y="2289"/>
                    </a:cubicBezTo>
                    <a:cubicBezTo>
                      <a:pt x="4322" y="2038"/>
                      <a:pt x="3569" y="1399"/>
                      <a:pt x="3090" y="1376"/>
                    </a:cubicBezTo>
                    <a:cubicBezTo>
                      <a:pt x="3076" y="1371"/>
                      <a:pt x="3063" y="1369"/>
                      <a:pt x="3051" y="1369"/>
                    </a:cubicBezTo>
                    <a:cubicBezTo>
                      <a:pt x="3001" y="1369"/>
                      <a:pt x="2958" y="1399"/>
                      <a:pt x="2884" y="1399"/>
                    </a:cubicBezTo>
                    <a:cubicBezTo>
                      <a:pt x="2679" y="1490"/>
                      <a:pt x="2474" y="1558"/>
                      <a:pt x="2268" y="1650"/>
                    </a:cubicBezTo>
                    <a:cubicBezTo>
                      <a:pt x="1975" y="1827"/>
                      <a:pt x="1586" y="1924"/>
                      <a:pt x="1238" y="1924"/>
                    </a:cubicBezTo>
                    <a:cubicBezTo>
                      <a:pt x="557" y="1924"/>
                      <a:pt x="36" y="1552"/>
                      <a:pt x="716" y="691"/>
                    </a:cubicBezTo>
                    <a:cubicBezTo>
                      <a:pt x="762" y="645"/>
                      <a:pt x="762" y="554"/>
                      <a:pt x="693" y="531"/>
                    </a:cubicBezTo>
                    <a:cubicBezTo>
                      <a:pt x="465" y="531"/>
                      <a:pt x="305" y="417"/>
                      <a:pt x="214" y="52"/>
                    </a:cubicBezTo>
                    <a:cubicBezTo>
                      <a:pt x="192" y="16"/>
                      <a:pt x="161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9"/>
              <p:cNvSpPr/>
              <p:nvPr/>
            </p:nvSpPr>
            <p:spPr>
              <a:xfrm>
                <a:off x="7757566" y="4093663"/>
                <a:ext cx="201127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1761" extrusionOk="0">
                    <a:moveTo>
                      <a:pt x="1957" y="0"/>
                    </a:moveTo>
                    <a:cubicBezTo>
                      <a:pt x="1404" y="0"/>
                      <a:pt x="822" y="99"/>
                      <a:pt x="198" y="296"/>
                    </a:cubicBezTo>
                    <a:cubicBezTo>
                      <a:pt x="51" y="317"/>
                      <a:pt x="1" y="552"/>
                      <a:pt x="102" y="552"/>
                    </a:cubicBezTo>
                    <a:cubicBezTo>
                      <a:pt x="110" y="552"/>
                      <a:pt x="119" y="550"/>
                      <a:pt x="130" y="547"/>
                    </a:cubicBezTo>
                    <a:cubicBezTo>
                      <a:pt x="744" y="354"/>
                      <a:pt x="1494" y="174"/>
                      <a:pt x="2181" y="174"/>
                    </a:cubicBezTo>
                    <a:cubicBezTo>
                      <a:pt x="2387" y="174"/>
                      <a:pt x="2588" y="190"/>
                      <a:pt x="2778" y="227"/>
                    </a:cubicBezTo>
                    <a:cubicBezTo>
                      <a:pt x="3691" y="410"/>
                      <a:pt x="4535" y="1072"/>
                      <a:pt x="5197" y="1734"/>
                    </a:cubicBezTo>
                    <a:cubicBezTo>
                      <a:pt x="5221" y="1753"/>
                      <a:pt x="5246" y="1761"/>
                      <a:pt x="5271" y="1761"/>
                    </a:cubicBezTo>
                    <a:cubicBezTo>
                      <a:pt x="5366" y="1761"/>
                      <a:pt x="5447" y="1641"/>
                      <a:pt x="5357" y="1551"/>
                    </a:cubicBezTo>
                    <a:cubicBezTo>
                      <a:pt x="4297" y="507"/>
                      <a:pt x="3204" y="0"/>
                      <a:pt x="19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9"/>
              <p:cNvSpPr/>
              <p:nvPr/>
            </p:nvSpPr>
            <p:spPr>
              <a:xfrm>
                <a:off x="7786657" y="4178056"/>
                <a:ext cx="154426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84" extrusionOk="0">
                    <a:moveTo>
                      <a:pt x="1514" y="0"/>
                    </a:moveTo>
                    <a:cubicBezTo>
                      <a:pt x="1054" y="0"/>
                      <a:pt x="587" y="96"/>
                      <a:pt x="118" y="315"/>
                    </a:cubicBezTo>
                    <a:cubicBezTo>
                      <a:pt x="0" y="354"/>
                      <a:pt x="68" y="511"/>
                      <a:pt x="176" y="511"/>
                    </a:cubicBezTo>
                    <a:cubicBezTo>
                      <a:pt x="194" y="511"/>
                      <a:pt x="213" y="507"/>
                      <a:pt x="232" y="498"/>
                    </a:cubicBezTo>
                    <a:cubicBezTo>
                      <a:pt x="657" y="304"/>
                      <a:pt x="1080" y="219"/>
                      <a:pt x="1497" y="219"/>
                    </a:cubicBezTo>
                    <a:cubicBezTo>
                      <a:pt x="2354" y="219"/>
                      <a:pt x="3184" y="577"/>
                      <a:pt x="3953" y="1068"/>
                    </a:cubicBezTo>
                    <a:cubicBezTo>
                      <a:pt x="3973" y="1079"/>
                      <a:pt x="3994" y="1083"/>
                      <a:pt x="4013" y="1083"/>
                    </a:cubicBezTo>
                    <a:cubicBezTo>
                      <a:pt x="4118" y="1083"/>
                      <a:pt x="4183" y="940"/>
                      <a:pt x="4067" y="863"/>
                    </a:cubicBezTo>
                    <a:cubicBezTo>
                      <a:pt x="3256" y="353"/>
                      <a:pt x="2397" y="0"/>
                      <a:pt x="1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9"/>
              <p:cNvSpPr/>
              <p:nvPr/>
            </p:nvSpPr>
            <p:spPr>
              <a:xfrm>
                <a:off x="7726925" y="4237715"/>
                <a:ext cx="178755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509" extrusionOk="0">
                    <a:moveTo>
                      <a:pt x="2820" y="1"/>
                    </a:moveTo>
                    <a:cubicBezTo>
                      <a:pt x="2616" y="1"/>
                      <a:pt x="2413" y="29"/>
                      <a:pt x="2215" y="91"/>
                    </a:cubicBezTo>
                    <a:cubicBezTo>
                      <a:pt x="1439" y="320"/>
                      <a:pt x="732" y="799"/>
                      <a:pt x="92" y="1301"/>
                    </a:cubicBezTo>
                    <a:cubicBezTo>
                      <a:pt x="0" y="1375"/>
                      <a:pt x="57" y="1509"/>
                      <a:pt x="143" y="1509"/>
                    </a:cubicBezTo>
                    <a:cubicBezTo>
                      <a:pt x="163" y="1509"/>
                      <a:pt x="185" y="1501"/>
                      <a:pt x="207" y="1484"/>
                    </a:cubicBezTo>
                    <a:cubicBezTo>
                      <a:pt x="686" y="1141"/>
                      <a:pt x="1188" y="799"/>
                      <a:pt x="1713" y="548"/>
                    </a:cubicBezTo>
                    <a:cubicBezTo>
                      <a:pt x="2092" y="358"/>
                      <a:pt x="2470" y="273"/>
                      <a:pt x="2844" y="273"/>
                    </a:cubicBezTo>
                    <a:cubicBezTo>
                      <a:pt x="3462" y="273"/>
                      <a:pt x="4066" y="506"/>
                      <a:pt x="4635" y="890"/>
                    </a:cubicBezTo>
                    <a:cubicBezTo>
                      <a:pt x="4656" y="908"/>
                      <a:pt x="4678" y="915"/>
                      <a:pt x="4699" y="915"/>
                    </a:cubicBezTo>
                    <a:cubicBezTo>
                      <a:pt x="4784" y="915"/>
                      <a:pt x="4841" y="781"/>
                      <a:pt x="4749" y="708"/>
                    </a:cubicBezTo>
                    <a:cubicBezTo>
                      <a:pt x="4203" y="320"/>
                      <a:pt x="3508" y="1"/>
                      <a:pt x="2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9"/>
            <p:cNvGrpSpPr/>
            <p:nvPr/>
          </p:nvGrpSpPr>
          <p:grpSpPr>
            <a:xfrm>
              <a:off x="7105166" y="2144200"/>
              <a:ext cx="1746013" cy="2460514"/>
              <a:chOff x="6663516" y="2518725"/>
              <a:chExt cx="1746013" cy="2460514"/>
            </a:xfrm>
          </p:grpSpPr>
          <p:grpSp>
            <p:nvGrpSpPr>
              <p:cNvPr id="2111" name="Google Shape;2111;p39"/>
              <p:cNvGrpSpPr/>
              <p:nvPr/>
            </p:nvGrpSpPr>
            <p:grpSpPr>
              <a:xfrm>
                <a:off x="6663516" y="2518725"/>
                <a:ext cx="1746013" cy="2052502"/>
                <a:chOff x="6663516" y="2518725"/>
                <a:chExt cx="1746013" cy="2052502"/>
              </a:xfrm>
            </p:grpSpPr>
            <p:sp>
              <p:nvSpPr>
                <p:cNvPr id="2112" name="Google Shape;2112;p39"/>
                <p:cNvSpPr/>
                <p:nvPr/>
              </p:nvSpPr>
              <p:spPr>
                <a:xfrm>
                  <a:off x="6714905" y="2524337"/>
                  <a:ext cx="1685358" cy="2042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5313" extrusionOk="0">
                      <a:moveTo>
                        <a:pt x="18468" y="0"/>
                      </a:moveTo>
                      <a:cubicBezTo>
                        <a:pt x="16808" y="0"/>
                        <a:pt x="14776" y="271"/>
                        <a:pt x="12555" y="1149"/>
                      </a:cubicBezTo>
                      <a:cubicBezTo>
                        <a:pt x="7259" y="3226"/>
                        <a:pt x="3128" y="10461"/>
                        <a:pt x="3448" y="16966"/>
                      </a:cubicBezTo>
                      <a:cubicBezTo>
                        <a:pt x="3744" y="23472"/>
                        <a:pt x="1" y="27238"/>
                        <a:pt x="1" y="31141"/>
                      </a:cubicBezTo>
                      <a:cubicBezTo>
                        <a:pt x="1" y="36117"/>
                        <a:pt x="4703" y="34884"/>
                        <a:pt x="2808" y="39221"/>
                      </a:cubicBezTo>
                      <a:cubicBezTo>
                        <a:pt x="1" y="45635"/>
                        <a:pt x="5799" y="47233"/>
                        <a:pt x="5799" y="47233"/>
                      </a:cubicBezTo>
                      <a:cubicBezTo>
                        <a:pt x="5709" y="47228"/>
                        <a:pt x="5622" y="47226"/>
                        <a:pt x="5538" y="47226"/>
                      </a:cubicBezTo>
                      <a:cubicBezTo>
                        <a:pt x="2346" y="47226"/>
                        <a:pt x="3130" y="50520"/>
                        <a:pt x="5799" y="50520"/>
                      </a:cubicBezTo>
                      <a:cubicBezTo>
                        <a:pt x="7282" y="50520"/>
                        <a:pt x="8127" y="50132"/>
                        <a:pt x="8127" y="50132"/>
                      </a:cubicBezTo>
                      <a:lnTo>
                        <a:pt x="8127" y="50132"/>
                      </a:lnTo>
                      <a:cubicBezTo>
                        <a:pt x="8127" y="50132"/>
                        <a:pt x="7351" y="50816"/>
                        <a:pt x="6849" y="51843"/>
                      </a:cubicBezTo>
                      <a:cubicBezTo>
                        <a:pt x="6360" y="52879"/>
                        <a:pt x="6858" y="53898"/>
                        <a:pt x="8229" y="53898"/>
                      </a:cubicBezTo>
                      <a:cubicBezTo>
                        <a:pt x="8459" y="53898"/>
                        <a:pt x="8715" y="53869"/>
                        <a:pt x="8994" y="53806"/>
                      </a:cubicBezTo>
                      <a:cubicBezTo>
                        <a:pt x="10729" y="53418"/>
                        <a:pt x="11824" y="52049"/>
                        <a:pt x="11824" y="52049"/>
                      </a:cubicBezTo>
                      <a:cubicBezTo>
                        <a:pt x="11824" y="52049"/>
                        <a:pt x="14906" y="55313"/>
                        <a:pt x="18353" y="55313"/>
                      </a:cubicBezTo>
                      <a:cubicBezTo>
                        <a:pt x="21548" y="55313"/>
                        <a:pt x="22826" y="53966"/>
                        <a:pt x="22826" y="53966"/>
                      </a:cubicBezTo>
                      <a:cubicBezTo>
                        <a:pt x="22826" y="53966"/>
                        <a:pt x="24104" y="55313"/>
                        <a:pt x="27323" y="55313"/>
                      </a:cubicBezTo>
                      <a:cubicBezTo>
                        <a:pt x="30747" y="55313"/>
                        <a:pt x="33851" y="52049"/>
                        <a:pt x="33851" y="52049"/>
                      </a:cubicBezTo>
                      <a:cubicBezTo>
                        <a:pt x="33851" y="52049"/>
                        <a:pt x="34947" y="53418"/>
                        <a:pt x="36681" y="53806"/>
                      </a:cubicBezTo>
                      <a:cubicBezTo>
                        <a:pt x="36961" y="53869"/>
                        <a:pt x="37215" y="53898"/>
                        <a:pt x="37445" y="53898"/>
                      </a:cubicBezTo>
                      <a:cubicBezTo>
                        <a:pt x="38811" y="53898"/>
                        <a:pt x="39296" y="52879"/>
                        <a:pt x="38827" y="51843"/>
                      </a:cubicBezTo>
                      <a:cubicBezTo>
                        <a:pt x="38325" y="50816"/>
                        <a:pt x="37549" y="50132"/>
                        <a:pt x="37549" y="50132"/>
                      </a:cubicBezTo>
                      <a:lnTo>
                        <a:pt x="37549" y="50132"/>
                      </a:lnTo>
                      <a:cubicBezTo>
                        <a:pt x="37549" y="50132"/>
                        <a:pt x="38393" y="50520"/>
                        <a:pt x="39877" y="50520"/>
                      </a:cubicBezTo>
                      <a:cubicBezTo>
                        <a:pt x="42546" y="50520"/>
                        <a:pt x="43307" y="47226"/>
                        <a:pt x="40135" y="47226"/>
                      </a:cubicBezTo>
                      <a:cubicBezTo>
                        <a:pt x="40052" y="47226"/>
                        <a:pt x="39966" y="47228"/>
                        <a:pt x="39877" y="47233"/>
                      </a:cubicBezTo>
                      <a:cubicBezTo>
                        <a:pt x="39877" y="47233"/>
                        <a:pt x="45652" y="45635"/>
                        <a:pt x="42867" y="39221"/>
                      </a:cubicBezTo>
                      <a:cubicBezTo>
                        <a:pt x="40972" y="34884"/>
                        <a:pt x="45652" y="36117"/>
                        <a:pt x="45652" y="31141"/>
                      </a:cubicBezTo>
                      <a:cubicBezTo>
                        <a:pt x="45652" y="27238"/>
                        <a:pt x="41908" y="23472"/>
                        <a:pt x="42228" y="16966"/>
                      </a:cubicBezTo>
                      <a:cubicBezTo>
                        <a:pt x="42547" y="10461"/>
                        <a:pt x="38416" y="3226"/>
                        <a:pt x="33120" y="1149"/>
                      </a:cubicBezTo>
                      <a:cubicBezTo>
                        <a:pt x="30899" y="271"/>
                        <a:pt x="28864" y="0"/>
                        <a:pt x="27200" y="0"/>
                      </a:cubicBezTo>
                      <a:cubicBezTo>
                        <a:pt x="24538" y="0"/>
                        <a:pt x="22826" y="692"/>
                        <a:pt x="22826" y="692"/>
                      </a:cubicBezTo>
                      <a:cubicBezTo>
                        <a:pt x="22826" y="692"/>
                        <a:pt x="21123" y="0"/>
                        <a:pt x="184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39"/>
                <p:cNvSpPr/>
                <p:nvPr/>
              </p:nvSpPr>
              <p:spPr>
                <a:xfrm>
                  <a:off x="6815210" y="3182686"/>
                  <a:ext cx="247753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" h="29058" fill="none" extrusionOk="0">
                      <a:moveTo>
                        <a:pt x="2534" y="1"/>
                      </a:moveTo>
                      <a:cubicBezTo>
                        <a:pt x="2169" y="3196"/>
                        <a:pt x="1529" y="8423"/>
                        <a:pt x="776" y="12326"/>
                      </a:cubicBezTo>
                      <a:cubicBezTo>
                        <a:pt x="0" y="16252"/>
                        <a:pt x="4063" y="17028"/>
                        <a:pt x="4063" y="19562"/>
                      </a:cubicBezTo>
                      <a:cubicBezTo>
                        <a:pt x="4063" y="22073"/>
                        <a:pt x="1415" y="26866"/>
                        <a:pt x="6711" y="2905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39"/>
                <p:cNvSpPr/>
                <p:nvPr/>
              </p:nvSpPr>
              <p:spPr>
                <a:xfrm>
                  <a:off x="6852275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1302" y="0"/>
                      </a:moveTo>
                      <a:cubicBezTo>
                        <a:pt x="2374" y="1164"/>
                        <a:pt x="457" y="5410"/>
                        <a:pt x="229" y="7487"/>
                      </a:cubicBezTo>
                      <a:cubicBezTo>
                        <a:pt x="0" y="9564"/>
                        <a:pt x="1393" y="11367"/>
                        <a:pt x="4041" y="11459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39"/>
                <p:cNvSpPr/>
                <p:nvPr/>
              </p:nvSpPr>
              <p:spPr>
                <a:xfrm>
                  <a:off x="7070531" y="3612443"/>
                  <a:ext cx="139917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16298" fill="none" extrusionOk="0">
                      <a:moveTo>
                        <a:pt x="1005" y="1"/>
                      </a:moveTo>
                      <a:cubicBezTo>
                        <a:pt x="2283" y="2557"/>
                        <a:pt x="2009" y="7579"/>
                        <a:pt x="1005" y="10432"/>
                      </a:cubicBezTo>
                      <a:cubicBezTo>
                        <a:pt x="0" y="13285"/>
                        <a:pt x="1347" y="16298"/>
                        <a:pt x="3789" y="162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39"/>
                <p:cNvSpPr/>
                <p:nvPr/>
              </p:nvSpPr>
              <p:spPr>
                <a:xfrm>
                  <a:off x="8059479" y="3182686"/>
                  <a:ext cx="246941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" h="29058" fill="none" extrusionOk="0">
                      <a:moveTo>
                        <a:pt x="4178" y="1"/>
                      </a:moveTo>
                      <a:cubicBezTo>
                        <a:pt x="4543" y="3196"/>
                        <a:pt x="5182" y="8423"/>
                        <a:pt x="5935" y="12326"/>
                      </a:cubicBezTo>
                      <a:cubicBezTo>
                        <a:pt x="6688" y="16252"/>
                        <a:pt x="2648" y="17028"/>
                        <a:pt x="2648" y="19562"/>
                      </a:cubicBezTo>
                      <a:cubicBezTo>
                        <a:pt x="2648" y="22073"/>
                        <a:pt x="5296" y="26866"/>
                        <a:pt x="1" y="2905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39"/>
                <p:cNvSpPr/>
                <p:nvPr/>
              </p:nvSpPr>
              <p:spPr>
                <a:xfrm>
                  <a:off x="8120983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2740" y="0"/>
                      </a:moveTo>
                      <a:cubicBezTo>
                        <a:pt x="1667" y="1164"/>
                        <a:pt x="3584" y="5410"/>
                        <a:pt x="3813" y="7487"/>
                      </a:cubicBezTo>
                      <a:cubicBezTo>
                        <a:pt x="4041" y="9564"/>
                        <a:pt x="2649" y="11367"/>
                        <a:pt x="1" y="11459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39"/>
                <p:cNvSpPr/>
                <p:nvPr/>
              </p:nvSpPr>
              <p:spPr>
                <a:xfrm>
                  <a:off x="7912030" y="3612443"/>
                  <a:ext cx="139068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6298" fill="none" extrusionOk="0">
                      <a:moveTo>
                        <a:pt x="2762" y="1"/>
                      </a:moveTo>
                      <a:cubicBezTo>
                        <a:pt x="1484" y="2557"/>
                        <a:pt x="1781" y="7579"/>
                        <a:pt x="2762" y="10432"/>
                      </a:cubicBezTo>
                      <a:cubicBezTo>
                        <a:pt x="3766" y="13285"/>
                        <a:pt x="2442" y="16298"/>
                        <a:pt x="0" y="162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39"/>
                <p:cNvSpPr/>
                <p:nvPr/>
              </p:nvSpPr>
              <p:spPr>
                <a:xfrm>
                  <a:off x="6663516" y="2518725"/>
                  <a:ext cx="1746013" cy="2052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5" h="55597" extrusionOk="0">
                      <a:moveTo>
                        <a:pt x="19875" y="183"/>
                      </a:moveTo>
                      <a:cubicBezTo>
                        <a:pt x="21352" y="183"/>
                        <a:pt x="22810" y="425"/>
                        <a:pt x="24150" y="941"/>
                      </a:cubicBezTo>
                      <a:lnTo>
                        <a:pt x="24150" y="941"/>
                      </a:lnTo>
                      <a:cubicBezTo>
                        <a:pt x="24166" y="959"/>
                        <a:pt x="24188" y="971"/>
                        <a:pt x="24215" y="971"/>
                      </a:cubicBezTo>
                      <a:cubicBezTo>
                        <a:pt x="24220" y="971"/>
                        <a:pt x="24225" y="970"/>
                        <a:pt x="24230" y="970"/>
                      </a:cubicBezTo>
                      <a:lnTo>
                        <a:pt x="24230" y="970"/>
                      </a:lnTo>
                      <a:cubicBezTo>
                        <a:pt x="24235" y="970"/>
                        <a:pt x="24240" y="971"/>
                        <a:pt x="24245" y="971"/>
                      </a:cubicBezTo>
                      <a:cubicBezTo>
                        <a:pt x="24271" y="971"/>
                        <a:pt x="24293" y="959"/>
                        <a:pt x="24309" y="941"/>
                      </a:cubicBezTo>
                      <a:lnTo>
                        <a:pt x="24309" y="941"/>
                      </a:lnTo>
                      <a:cubicBezTo>
                        <a:pt x="25624" y="434"/>
                        <a:pt x="27091" y="196"/>
                        <a:pt x="28587" y="196"/>
                      </a:cubicBezTo>
                      <a:cubicBezTo>
                        <a:pt x="31606" y="196"/>
                        <a:pt x="34743" y="1165"/>
                        <a:pt x="36978" y="2853"/>
                      </a:cubicBezTo>
                      <a:cubicBezTo>
                        <a:pt x="41680" y="6391"/>
                        <a:pt x="43483" y="12097"/>
                        <a:pt x="43483" y="17758"/>
                      </a:cubicBezTo>
                      <a:cubicBezTo>
                        <a:pt x="43483" y="20109"/>
                        <a:pt x="44008" y="22345"/>
                        <a:pt x="44852" y="24514"/>
                      </a:cubicBezTo>
                      <a:cubicBezTo>
                        <a:pt x="45583" y="26477"/>
                        <a:pt x="46633" y="28417"/>
                        <a:pt x="46884" y="30517"/>
                      </a:cubicBezTo>
                      <a:cubicBezTo>
                        <a:pt x="47158" y="32959"/>
                        <a:pt x="46085" y="34169"/>
                        <a:pt x="44556" y="35789"/>
                      </a:cubicBezTo>
                      <a:cubicBezTo>
                        <a:pt x="43780" y="36588"/>
                        <a:pt x="43551" y="37433"/>
                        <a:pt x="43825" y="38529"/>
                      </a:cubicBezTo>
                      <a:cubicBezTo>
                        <a:pt x="44464" y="40994"/>
                        <a:pt x="45765" y="43322"/>
                        <a:pt x="43825" y="45604"/>
                      </a:cubicBezTo>
                      <a:cubicBezTo>
                        <a:pt x="43163" y="46358"/>
                        <a:pt x="42205" y="46997"/>
                        <a:pt x="41223" y="47271"/>
                      </a:cubicBezTo>
                      <a:cubicBezTo>
                        <a:pt x="41109" y="47293"/>
                        <a:pt x="41132" y="47499"/>
                        <a:pt x="41269" y="47499"/>
                      </a:cubicBezTo>
                      <a:cubicBezTo>
                        <a:pt x="42022" y="47499"/>
                        <a:pt x="43163" y="47613"/>
                        <a:pt x="43460" y="48480"/>
                      </a:cubicBezTo>
                      <a:cubicBezTo>
                        <a:pt x="43734" y="49348"/>
                        <a:pt x="42981" y="50055"/>
                        <a:pt x="42296" y="50329"/>
                      </a:cubicBezTo>
                      <a:cubicBezTo>
                        <a:pt x="41902" y="50498"/>
                        <a:pt x="41436" y="50570"/>
                        <a:pt x="40957" y="50570"/>
                      </a:cubicBezTo>
                      <a:cubicBezTo>
                        <a:pt x="40271" y="50570"/>
                        <a:pt x="39561" y="50421"/>
                        <a:pt x="39009" y="50192"/>
                      </a:cubicBezTo>
                      <a:cubicBezTo>
                        <a:pt x="38991" y="50185"/>
                        <a:pt x="38973" y="50182"/>
                        <a:pt x="38955" y="50182"/>
                      </a:cubicBezTo>
                      <a:cubicBezTo>
                        <a:pt x="38859" y="50182"/>
                        <a:pt x="38776" y="50278"/>
                        <a:pt x="38872" y="50375"/>
                      </a:cubicBezTo>
                      <a:cubicBezTo>
                        <a:pt x="39009" y="50512"/>
                        <a:pt x="39192" y="50672"/>
                        <a:pt x="39306" y="50831"/>
                      </a:cubicBezTo>
                      <a:cubicBezTo>
                        <a:pt x="40128" y="51470"/>
                        <a:pt x="40013" y="52110"/>
                        <a:pt x="38963" y="52703"/>
                      </a:cubicBezTo>
                      <a:cubicBezTo>
                        <a:pt x="38746" y="53472"/>
                        <a:pt x="38408" y="53854"/>
                        <a:pt x="37956" y="53854"/>
                      </a:cubicBezTo>
                      <a:cubicBezTo>
                        <a:pt x="37698" y="53854"/>
                        <a:pt x="37401" y="53728"/>
                        <a:pt x="37069" y="53479"/>
                      </a:cubicBezTo>
                      <a:cubicBezTo>
                        <a:pt x="36407" y="53159"/>
                        <a:pt x="35814" y="52680"/>
                        <a:pt x="35334" y="52132"/>
                      </a:cubicBezTo>
                      <a:cubicBezTo>
                        <a:pt x="35311" y="52110"/>
                        <a:pt x="35277" y="52098"/>
                        <a:pt x="35246" y="52098"/>
                      </a:cubicBezTo>
                      <a:cubicBezTo>
                        <a:pt x="35214" y="52098"/>
                        <a:pt x="35186" y="52110"/>
                        <a:pt x="35174" y="52132"/>
                      </a:cubicBezTo>
                      <a:cubicBezTo>
                        <a:pt x="33919" y="53411"/>
                        <a:pt x="32253" y="54529"/>
                        <a:pt x="30518" y="55054"/>
                      </a:cubicBezTo>
                      <a:cubicBezTo>
                        <a:pt x="29884" y="55247"/>
                        <a:pt x="29111" y="55358"/>
                        <a:pt x="28310" y="55358"/>
                      </a:cubicBezTo>
                      <a:cubicBezTo>
                        <a:pt x="26837" y="55358"/>
                        <a:pt x="25271" y="54982"/>
                        <a:pt x="24310" y="54050"/>
                      </a:cubicBezTo>
                      <a:cubicBezTo>
                        <a:pt x="24287" y="54027"/>
                        <a:pt x="24258" y="54015"/>
                        <a:pt x="24230" y="54015"/>
                      </a:cubicBezTo>
                      <a:cubicBezTo>
                        <a:pt x="24201" y="54015"/>
                        <a:pt x="24173" y="54027"/>
                        <a:pt x="24150" y="54050"/>
                      </a:cubicBezTo>
                      <a:cubicBezTo>
                        <a:pt x="23188" y="54982"/>
                        <a:pt x="21623" y="55358"/>
                        <a:pt x="20143" y="55358"/>
                      </a:cubicBezTo>
                      <a:cubicBezTo>
                        <a:pt x="19339" y="55358"/>
                        <a:pt x="18561" y="55247"/>
                        <a:pt x="17918" y="55054"/>
                      </a:cubicBezTo>
                      <a:cubicBezTo>
                        <a:pt x="16184" y="54529"/>
                        <a:pt x="14540" y="53411"/>
                        <a:pt x="13285" y="52132"/>
                      </a:cubicBezTo>
                      <a:cubicBezTo>
                        <a:pt x="13262" y="52110"/>
                        <a:pt x="13234" y="52098"/>
                        <a:pt x="13205" y="52098"/>
                      </a:cubicBezTo>
                      <a:cubicBezTo>
                        <a:pt x="13177" y="52098"/>
                        <a:pt x="13148" y="52110"/>
                        <a:pt x="13125" y="52132"/>
                      </a:cubicBezTo>
                      <a:cubicBezTo>
                        <a:pt x="12646" y="52680"/>
                        <a:pt x="12030" y="53159"/>
                        <a:pt x="11390" y="53479"/>
                      </a:cubicBezTo>
                      <a:cubicBezTo>
                        <a:pt x="11048" y="53593"/>
                        <a:pt x="10706" y="53707"/>
                        <a:pt x="10363" y="53844"/>
                      </a:cubicBezTo>
                      <a:cubicBezTo>
                        <a:pt x="8446" y="52863"/>
                        <a:pt x="8035" y="51858"/>
                        <a:pt x="9131" y="50831"/>
                      </a:cubicBezTo>
                      <a:cubicBezTo>
                        <a:pt x="9268" y="50672"/>
                        <a:pt x="9427" y="50512"/>
                        <a:pt x="9587" y="50375"/>
                      </a:cubicBezTo>
                      <a:cubicBezTo>
                        <a:pt x="9684" y="50278"/>
                        <a:pt x="9601" y="50182"/>
                        <a:pt x="9504" y="50182"/>
                      </a:cubicBezTo>
                      <a:cubicBezTo>
                        <a:pt x="9486" y="50182"/>
                        <a:pt x="9468" y="50185"/>
                        <a:pt x="9450" y="50192"/>
                      </a:cubicBezTo>
                      <a:cubicBezTo>
                        <a:pt x="8876" y="50433"/>
                        <a:pt x="8177" y="50587"/>
                        <a:pt x="7504" y="50587"/>
                      </a:cubicBezTo>
                      <a:cubicBezTo>
                        <a:pt x="7026" y="50587"/>
                        <a:pt x="6561" y="50509"/>
                        <a:pt x="6163" y="50329"/>
                      </a:cubicBezTo>
                      <a:cubicBezTo>
                        <a:pt x="5524" y="50055"/>
                        <a:pt x="4999" y="49576"/>
                        <a:pt x="4999" y="48846"/>
                      </a:cubicBezTo>
                      <a:cubicBezTo>
                        <a:pt x="5045" y="47659"/>
                        <a:pt x="6232" y="47499"/>
                        <a:pt x="7191" y="47499"/>
                      </a:cubicBezTo>
                      <a:cubicBezTo>
                        <a:pt x="7328" y="47499"/>
                        <a:pt x="7350" y="47293"/>
                        <a:pt x="7236" y="47271"/>
                      </a:cubicBezTo>
                      <a:cubicBezTo>
                        <a:pt x="4064" y="46358"/>
                        <a:pt x="2968" y="43162"/>
                        <a:pt x="3995" y="40218"/>
                      </a:cubicBezTo>
                      <a:cubicBezTo>
                        <a:pt x="4429" y="38962"/>
                        <a:pt x="5182" y="37684"/>
                        <a:pt x="4406" y="36406"/>
                      </a:cubicBezTo>
                      <a:cubicBezTo>
                        <a:pt x="3561" y="34991"/>
                        <a:pt x="2123" y="34466"/>
                        <a:pt x="1667" y="32708"/>
                      </a:cubicBezTo>
                      <a:cubicBezTo>
                        <a:pt x="1119" y="30494"/>
                        <a:pt x="2078" y="28303"/>
                        <a:pt x="2899" y="26294"/>
                      </a:cubicBezTo>
                      <a:cubicBezTo>
                        <a:pt x="3744" y="24217"/>
                        <a:pt x="4566" y="22117"/>
                        <a:pt x="4840" y="19857"/>
                      </a:cubicBezTo>
                      <a:cubicBezTo>
                        <a:pt x="5182" y="17073"/>
                        <a:pt x="4840" y="14425"/>
                        <a:pt x="5638" y="11686"/>
                      </a:cubicBezTo>
                      <a:cubicBezTo>
                        <a:pt x="6460" y="8901"/>
                        <a:pt x="7921" y="6254"/>
                        <a:pt x="9952" y="4176"/>
                      </a:cubicBezTo>
                      <a:cubicBezTo>
                        <a:pt x="12402" y="1678"/>
                        <a:pt x="16202" y="183"/>
                        <a:pt x="19875" y="183"/>
                      </a:cubicBezTo>
                      <a:close/>
                      <a:moveTo>
                        <a:pt x="19953" y="0"/>
                      </a:moveTo>
                      <a:cubicBezTo>
                        <a:pt x="17857" y="0"/>
                        <a:pt x="15727" y="453"/>
                        <a:pt x="13901" y="1186"/>
                      </a:cubicBezTo>
                      <a:cubicBezTo>
                        <a:pt x="10112" y="2716"/>
                        <a:pt x="7419" y="6322"/>
                        <a:pt x="5958" y="10043"/>
                      </a:cubicBezTo>
                      <a:cubicBezTo>
                        <a:pt x="5113" y="12211"/>
                        <a:pt x="4680" y="14516"/>
                        <a:pt x="4703" y="16845"/>
                      </a:cubicBezTo>
                      <a:cubicBezTo>
                        <a:pt x="4748" y="19606"/>
                        <a:pt x="4292" y="22117"/>
                        <a:pt x="3310" y="24696"/>
                      </a:cubicBezTo>
                      <a:cubicBezTo>
                        <a:pt x="2169" y="27641"/>
                        <a:pt x="1" y="31476"/>
                        <a:pt x="2260" y="34466"/>
                      </a:cubicBezTo>
                      <a:cubicBezTo>
                        <a:pt x="3287" y="35835"/>
                        <a:pt x="4908" y="36451"/>
                        <a:pt x="4406" y="38483"/>
                      </a:cubicBezTo>
                      <a:cubicBezTo>
                        <a:pt x="3972" y="40263"/>
                        <a:pt x="3036" y="41724"/>
                        <a:pt x="3424" y="43619"/>
                      </a:cubicBezTo>
                      <a:cubicBezTo>
                        <a:pt x="3653" y="44783"/>
                        <a:pt x="4337" y="45764"/>
                        <a:pt x="5250" y="46495"/>
                      </a:cubicBezTo>
                      <a:cubicBezTo>
                        <a:pt x="5654" y="46802"/>
                        <a:pt x="6398" y="46996"/>
                        <a:pt x="6855" y="47282"/>
                      </a:cubicBezTo>
                      <a:lnTo>
                        <a:pt x="6855" y="47282"/>
                      </a:lnTo>
                      <a:cubicBezTo>
                        <a:pt x="6725" y="47212"/>
                        <a:pt x="6585" y="47179"/>
                        <a:pt x="6441" y="47179"/>
                      </a:cubicBezTo>
                      <a:cubicBezTo>
                        <a:pt x="5315" y="47179"/>
                        <a:pt x="3949" y="49155"/>
                        <a:pt x="5616" y="50329"/>
                      </a:cubicBezTo>
                      <a:cubicBezTo>
                        <a:pt x="6065" y="50639"/>
                        <a:pt x="6500" y="50738"/>
                        <a:pt x="6933" y="50738"/>
                      </a:cubicBezTo>
                      <a:cubicBezTo>
                        <a:pt x="7714" y="50738"/>
                        <a:pt x="8483" y="50414"/>
                        <a:pt x="9300" y="50414"/>
                      </a:cubicBezTo>
                      <a:cubicBezTo>
                        <a:pt x="9363" y="50414"/>
                        <a:pt x="9427" y="50416"/>
                        <a:pt x="9491" y="50420"/>
                      </a:cubicBezTo>
                      <a:lnTo>
                        <a:pt x="9491" y="50420"/>
                      </a:lnTo>
                      <a:cubicBezTo>
                        <a:pt x="9485" y="50420"/>
                        <a:pt x="9478" y="50420"/>
                        <a:pt x="9471" y="50420"/>
                      </a:cubicBezTo>
                      <a:cubicBezTo>
                        <a:pt x="8851" y="50420"/>
                        <a:pt x="7809" y="52076"/>
                        <a:pt x="7989" y="53000"/>
                      </a:cubicBezTo>
                      <a:cubicBezTo>
                        <a:pt x="8146" y="53852"/>
                        <a:pt x="8868" y="54130"/>
                        <a:pt x="9639" y="54130"/>
                      </a:cubicBezTo>
                      <a:cubicBezTo>
                        <a:pt x="10107" y="54130"/>
                        <a:pt x="10592" y="54028"/>
                        <a:pt x="10980" y="53890"/>
                      </a:cubicBezTo>
                      <a:cubicBezTo>
                        <a:pt x="11642" y="53662"/>
                        <a:pt x="12281" y="53251"/>
                        <a:pt x="12806" y="52771"/>
                      </a:cubicBezTo>
                      <a:cubicBezTo>
                        <a:pt x="13091" y="52509"/>
                        <a:pt x="13148" y="52383"/>
                        <a:pt x="13208" y="52383"/>
                      </a:cubicBezTo>
                      <a:cubicBezTo>
                        <a:pt x="13268" y="52383"/>
                        <a:pt x="13331" y="52509"/>
                        <a:pt x="13627" y="52749"/>
                      </a:cubicBezTo>
                      <a:cubicBezTo>
                        <a:pt x="15519" y="54341"/>
                        <a:pt x="17868" y="55595"/>
                        <a:pt x="20283" y="55595"/>
                      </a:cubicBezTo>
                      <a:cubicBezTo>
                        <a:pt x="21365" y="55595"/>
                        <a:pt x="22460" y="55343"/>
                        <a:pt x="23534" y="54757"/>
                      </a:cubicBezTo>
                      <a:cubicBezTo>
                        <a:pt x="24022" y="54486"/>
                        <a:pt x="24139" y="54354"/>
                        <a:pt x="24247" y="54354"/>
                      </a:cubicBezTo>
                      <a:cubicBezTo>
                        <a:pt x="24367" y="54354"/>
                        <a:pt x="24476" y="54514"/>
                        <a:pt x="25063" y="54826"/>
                      </a:cubicBezTo>
                      <a:cubicBezTo>
                        <a:pt x="26057" y="55337"/>
                        <a:pt x="27248" y="55596"/>
                        <a:pt x="28420" y="55596"/>
                      </a:cubicBezTo>
                      <a:cubicBezTo>
                        <a:pt x="29077" y="55596"/>
                        <a:pt x="29728" y="55515"/>
                        <a:pt x="30335" y="55351"/>
                      </a:cubicBezTo>
                      <a:cubicBezTo>
                        <a:pt x="32093" y="54894"/>
                        <a:pt x="33440" y="53821"/>
                        <a:pt x="34832" y="52749"/>
                      </a:cubicBezTo>
                      <a:cubicBezTo>
                        <a:pt x="35157" y="52508"/>
                        <a:pt x="35184" y="52394"/>
                        <a:pt x="35213" y="52394"/>
                      </a:cubicBezTo>
                      <a:cubicBezTo>
                        <a:pt x="35240" y="52394"/>
                        <a:pt x="35269" y="52485"/>
                        <a:pt x="35517" y="52657"/>
                      </a:cubicBezTo>
                      <a:cubicBezTo>
                        <a:pt x="36179" y="53091"/>
                        <a:pt x="36681" y="53616"/>
                        <a:pt x="37480" y="53890"/>
                      </a:cubicBezTo>
                      <a:cubicBezTo>
                        <a:pt x="37876" y="54028"/>
                        <a:pt x="38360" y="54130"/>
                        <a:pt x="38824" y="54130"/>
                      </a:cubicBezTo>
                      <a:cubicBezTo>
                        <a:pt x="39589" y="54130"/>
                        <a:pt x="40299" y="53852"/>
                        <a:pt x="40470" y="53000"/>
                      </a:cubicBezTo>
                      <a:cubicBezTo>
                        <a:pt x="40650" y="52076"/>
                        <a:pt x="39586" y="50420"/>
                        <a:pt x="38987" y="50420"/>
                      </a:cubicBezTo>
                      <a:cubicBezTo>
                        <a:pt x="38981" y="50420"/>
                        <a:pt x="38975" y="50420"/>
                        <a:pt x="38970" y="50420"/>
                      </a:cubicBezTo>
                      <a:lnTo>
                        <a:pt x="38970" y="50420"/>
                      </a:lnTo>
                      <a:cubicBezTo>
                        <a:pt x="39033" y="50416"/>
                        <a:pt x="39097" y="50414"/>
                        <a:pt x="39160" y="50414"/>
                      </a:cubicBezTo>
                      <a:cubicBezTo>
                        <a:pt x="39976" y="50414"/>
                        <a:pt x="40746" y="50738"/>
                        <a:pt x="41526" y="50738"/>
                      </a:cubicBezTo>
                      <a:cubicBezTo>
                        <a:pt x="41959" y="50738"/>
                        <a:pt x="42395" y="50639"/>
                        <a:pt x="42844" y="50329"/>
                      </a:cubicBezTo>
                      <a:cubicBezTo>
                        <a:pt x="43506" y="49850"/>
                        <a:pt x="43962" y="48982"/>
                        <a:pt x="43574" y="48184"/>
                      </a:cubicBezTo>
                      <a:cubicBezTo>
                        <a:pt x="43293" y="47654"/>
                        <a:pt x="42495" y="47280"/>
                        <a:pt x="41913" y="47280"/>
                      </a:cubicBezTo>
                      <a:cubicBezTo>
                        <a:pt x="41692" y="47280"/>
                        <a:pt x="41502" y="47334"/>
                        <a:pt x="41383" y="47453"/>
                      </a:cubicBezTo>
                      <a:cubicBezTo>
                        <a:pt x="41794" y="47042"/>
                        <a:pt x="42707" y="46883"/>
                        <a:pt x="43209" y="46495"/>
                      </a:cubicBezTo>
                      <a:cubicBezTo>
                        <a:pt x="44122" y="45764"/>
                        <a:pt x="44784" y="44783"/>
                        <a:pt x="45035" y="43619"/>
                      </a:cubicBezTo>
                      <a:cubicBezTo>
                        <a:pt x="45423" y="41724"/>
                        <a:pt x="44487" y="40263"/>
                        <a:pt x="44053" y="38483"/>
                      </a:cubicBezTo>
                      <a:cubicBezTo>
                        <a:pt x="43551" y="36451"/>
                        <a:pt x="45172" y="35812"/>
                        <a:pt x="46199" y="34443"/>
                      </a:cubicBezTo>
                      <a:cubicBezTo>
                        <a:pt x="47089" y="33256"/>
                        <a:pt x="47295" y="31727"/>
                        <a:pt x="47089" y="30289"/>
                      </a:cubicBezTo>
                      <a:cubicBezTo>
                        <a:pt x="46815" y="28326"/>
                        <a:pt x="45857" y="26522"/>
                        <a:pt x="45149" y="24696"/>
                      </a:cubicBezTo>
                      <a:cubicBezTo>
                        <a:pt x="44168" y="22117"/>
                        <a:pt x="43688" y="19606"/>
                        <a:pt x="43734" y="16845"/>
                      </a:cubicBezTo>
                      <a:cubicBezTo>
                        <a:pt x="43802" y="12416"/>
                        <a:pt x="42136" y="7920"/>
                        <a:pt x="39192" y="4610"/>
                      </a:cubicBezTo>
                      <a:cubicBezTo>
                        <a:pt x="36522" y="1574"/>
                        <a:pt x="32652" y="48"/>
                        <a:pt x="28653" y="48"/>
                      </a:cubicBezTo>
                      <a:cubicBezTo>
                        <a:pt x="28173" y="48"/>
                        <a:pt x="27690" y="70"/>
                        <a:pt x="27208" y="114"/>
                      </a:cubicBezTo>
                      <a:cubicBezTo>
                        <a:pt x="26216" y="204"/>
                        <a:pt x="25179" y="361"/>
                        <a:pt x="24229" y="739"/>
                      </a:cubicBezTo>
                      <a:lnTo>
                        <a:pt x="24229" y="739"/>
                      </a:lnTo>
                      <a:cubicBezTo>
                        <a:pt x="22899" y="226"/>
                        <a:pt x="21435" y="0"/>
                        <a:pt x="199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39"/>
                <p:cNvSpPr/>
                <p:nvPr/>
              </p:nvSpPr>
              <p:spPr>
                <a:xfrm>
                  <a:off x="6753669" y="3383444"/>
                  <a:ext cx="264662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7863" extrusionOk="0">
                      <a:moveTo>
                        <a:pt x="3844" y="1"/>
                      </a:moveTo>
                      <a:cubicBezTo>
                        <a:pt x="3486" y="1"/>
                        <a:pt x="3102" y="60"/>
                        <a:pt x="2694" y="201"/>
                      </a:cubicBezTo>
                      <a:cubicBezTo>
                        <a:pt x="457" y="977"/>
                        <a:pt x="1" y="4195"/>
                        <a:pt x="1781" y="6478"/>
                      </a:cubicBezTo>
                      <a:cubicBezTo>
                        <a:pt x="2545" y="7451"/>
                        <a:pt x="3573" y="7863"/>
                        <a:pt x="4540" y="7863"/>
                      </a:cubicBezTo>
                      <a:cubicBezTo>
                        <a:pt x="5681" y="7863"/>
                        <a:pt x="6736" y="7288"/>
                        <a:pt x="7168" y="6386"/>
                      </a:cubicBezTo>
                      <a:lnTo>
                        <a:pt x="6826" y="1570"/>
                      </a:lnTo>
                      <a:cubicBezTo>
                        <a:pt x="6826" y="1570"/>
                        <a:pt x="5689" y="1"/>
                        <a:pt x="38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39"/>
                <p:cNvSpPr/>
                <p:nvPr/>
              </p:nvSpPr>
              <p:spPr>
                <a:xfrm>
                  <a:off x="6746950" y="3379494"/>
                  <a:ext cx="280647" cy="298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090" extrusionOk="0">
                      <a:moveTo>
                        <a:pt x="3910" y="240"/>
                      </a:moveTo>
                      <a:cubicBezTo>
                        <a:pt x="5032" y="240"/>
                        <a:pt x="6201" y="807"/>
                        <a:pt x="6894" y="1723"/>
                      </a:cubicBezTo>
                      <a:cubicBezTo>
                        <a:pt x="6895" y="1724"/>
                        <a:pt x="6896" y="1726"/>
                        <a:pt x="6897" y="1727"/>
                      </a:cubicBezTo>
                      <a:lnTo>
                        <a:pt x="6897" y="1727"/>
                      </a:lnTo>
                      <a:lnTo>
                        <a:pt x="7122" y="5055"/>
                      </a:lnTo>
                      <a:cubicBezTo>
                        <a:pt x="7167" y="5443"/>
                        <a:pt x="7327" y="6060"/>
                        <a:pt x="7236" y="6448"/>
                      </a:cubicBezTo>
                      <a:cubicBezTo>
                        <a:pt x="6984" y="7416"/>
                        <a:pt x="5630" y="7859"/>
                        <a:pt x="4641" y="7859"/>
                      </a:cubicBezTo>
                      <a:cubicBezTo>
                        <a:pt x="4464" y="7859"/>
                        <a:pt x="4299" y="7845"/>
                        <a:pt x="4155" y="7817"/>
                      </a:cubicBezTo>
                      <a:cubicBezTo>
                        <a:pt x="1575" y="7315"/>
                        <a:pt x="160" y="3777"/>
                        <a:pt x="1484" y="1586"/>
                      </a:cubicBezTo>
                      <a:cubicBezTo>
                        <a:pt x="2048" y="645"/>
                        <a:pt x="2962" y="240"/>
                        <a:pt x="3910" y="240"/>
                      </a:cubicBezTo>
                      <a:close/>
                      <a:moveTo>
                        <a:pt x="3948" y="1"/>
                      </a:moveTo>
                      <a:cubicBezTo>
                        <a:pt x="3297" y="1"/>
                        <a:pt x="2648" y="187"/>
                        <a:pt x="2077" y="604"/>
                      </a:cubicBezTo>
                      <a:cubicBezTo>
                        <a:pt x="0" y="2134"/>
                        <a:pt x="594" y="5466"/>
                        <a:pt x="2237" y="7064"/>
                      </a:cubicBezTo>
                      <a:cubicBezTo>
                        <a:pt x="2924" y="7712"/>
                        <a:pt x="3818" y="8090"/>
                        <a:pt x="4746" y="8090"/>
                      </a:cubicBezTo>
                      <a:cubicBezTo>
                        <a:pt x="4928" y="8090"/>
                        <a:pt x="5112" y="8075"/>
                        <a:pt x="5296" y="8045"/>
                      </a:cubicBezTo>
                      <a:cubicBezTo>
                        <a:pt x="6072" y="7908"/>
                        <a:pt x="7259" y="7361"/>
                        <a:pt x="7464" y="6493"/>
                      </a:cubicBezTo>
                      <a:cubicBezTo>
                        <a:pt x="7601" y="5877"/>
                        <a:pt x="7350" y="4850"/>
                        <a:pt x="7304" y="4211"/>
                      </a:cubicBezTo>
                      <a:cubicBezTo>
                        <a:pt x="7236" y="3366"/>
                        <a:pt x="7167" y="2522"/>
                        <a:pt x="7122" y="1677"/>
                      </a:cubicBezTo>
                      <a:cubicBezTo>
                        <a:pt x="7122" y="1676"/>
                        <a:pt x="7122" y="1676"/>
                        <a:pt x="7122" y="1675"/>
                      </a:cubicBezTo>
                      <a:lnTo>
                        <a:pt x="7122" y="1675"/>
                      </a:lnTo>
                      <a:cubicBezTo>
                        <a:pt x="7124" y="1654"/>
                        <a:pt x="7117" y="1631"/>
                        <a:pt x="7099" y="1609"/>
                      </a:cubicBezTo>
                      <a:cubicBezTo>
                        <a:pt x="6359" y="632"/>
                        <a:pt x="5149" y="1"/>
                        <a:pt x="39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39"/>
                <p:cNvSpPr/>
                <p:nvPr/>
              </p:nvSpPr>
              <p:spPr>
                <a:xfrm>
                  <a:off x="685969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518" y="0"/>
                      </a:moveTo>
                      <a:cubicBezTo>
                        <a:pt x="654" y="0"/>
                        <a:pt x="216" y="776"/>
                        <a:pt x="28" y="1572"/>
                      </a:cubicBezTo>
                      <a:cubicBezTo>
                        <a:pt x="1" y="1667"/>
                        <a:pt x="70" y="1721"/>
                        <a:pt x="136" y="1721"/>
                      </a:cubicBezTo>
                      <a:cubicBezTo>
                        <a:pt x="181" y="1721"/>
                        <a:pt x="224" y="1696"/>
                        <a:pt x="233" y="1640"/>
                      </a:cubicBezTo>
                      <a:cubicBezTo>
                        <a:pt x="423" y="881"/>
                        <a:pt x="818" y="232"/>
                        <a:pt x="1523" y="232"/>
                      </a:cubicBezTo>
                      <a:cubicBezTo>
                        <a:pt x="1666" y="232"/>
                        <a:pt x="1822" y="259"/>
                        <a:pt x="1991" y="316"/>
                      </a:cubicBezTo>
                      <a:cubicBezTo>
                        <a:pt x="2379" y="431"/>
                        <a:pt x="2744" y="636"/>
                        <a:pt x="3041" y="910"/>
                      </a:cubicBezTo>
                      <a:cubicBezTo>
                        <a:pt x="3064" y="929"/>
                        <a:pt x="3090" y="937"/>
                        <a:pt x="3115" y="937"/>
                      </a:cubicBezTo>
                      <a:cubicBezTo>
                        <a:pt x="3209" y="937"/>
                        <a:pt x="3291" y="818"/>
                        <a:pt x="3200" y="727"/>
                      </a:cubicBezTo>
                      <a:cubicBezTo>
                        <a:pt x="2790" y="385"/>
                        <a:pt x="2287" y="88"/>
                        <a:pt x="1762" y="20"/>
                      </a:cubicBezTo>
                      <a:cubicBezTo>
                        <a:pt x="1677" y="6"/>
                        <a:pt x="1596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39"/>
                <p:cNvSpPr/>
                <p:nvPr/>
              </p:nvSpPr>
              <p:spPr>
                <a:xfrm>
                  <a:off x="8097724" y="3383444"/>
                  <a:ext cx="264625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7863" extrusionOk="0">
                      <a:moveTo>
                        <a:pt x="3311" y="1"/>
                      </a:moveTo>
                      <a:cubicBezTo>
                        <a:pt x="1480" y="1"/>
                        <a:pt x="343" y="1570"/>
                        <a:pt x="343" y="1570"/>
                      </a:cubicBezTo>
                      <a:lnTo>
                        <a:pt x="0" y="6386"/>
                      </a:lnTo>
                      <a:cubicBezTo>
                        <a:pt x="433" y="7288"/>
                        <a:pt x="1481" y="7863"/>
                        <a:pt x="2620" y="7863"/>
                      </a:cubicBezTo>
                      <a:cubicBezTo>
                        <a:pt x="3584" y="7863"/>
                        <a:pt x="4613" y="7451"/>
                        <a:pt x="5387" y="6478"/>
                      </a:cubicBezTo>
                      <a:cubicBezTo>
                        <a:pt x="7167" y="4195"/>
                        <a:pt x="6711" y="977"/>
                        <a:pt x="4451" y="201"/>
                      </a:cubicBezTo>
                      <a:cubicBezTo>
                        <a:pt x="4047" y="60"/>
                        <a:pt x="3666" y="1"/>
                        <a:pt x="3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39"/>
                <p:cNvSpPr/>
                <p:nvPr/>
              </p:nvSpPr>
              <p:spPr>
                <a:xfrm>
                  <a:off x="8088458" y="3378940"/>
                  <a:ext cx="280647" cy="29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105" extrusionOk="0">
                      <a:moveTo>
                        <a:pt x="3649" y="251"/>
                      </a:moveTo>
                      <a:cubicBezTo>
                        <a:pt x="4520" y="251"/>
                        <a:pt x="5368" y="593"/>
                        <a:pt x="5958" y="1373"/>
                      </a:cubicBezTo>
                      <a:cubicBezTo>
                        <a:pt x="7578" y="3541"/>
                        <a:pt x="6095" y="7330"/>
                        <a:pt x="3447" y="7832"/>
                      </a:cubicBezTo>
                      <a:cubicBezTo>
                        <a:pt x="3309" y="7856"/>
                        <a:pt x="3151" y="7868"/>
                        <a:pt x="2981" y="7868"/>
                      </a:cubicBezTo>
                      <a:cubicBezTo>
                        <a:pt x="1995" y="7868"/>
                        <a:pt x="599" y="7459"/>
                        <a:pt x="365" y="6485"/>
                      </a:cubicBezTo>
                      <a:cubicBezTo>
                        <a:pt x="274" y="6120"/>
                        <a:pt x="434" y="5550"/>
                        <a:pt x="457" y="5184"/>
                      </a:cubicBezTo>
                      <a:cubicBezTo>
                        <a:pt x="548" y="4026"/>
                        <a:pt x="616" y="2868"/>
                        <a:pt x="706" y="1709"/>
                      </a:cubicBezTo>
                      <a:lnTo>
                        <a:pt x="706" y="1709"/>
                      </a:lnTo>
                      <a:cubicBezTo>
                        <a:pt x="1401" y="803"/>
                        <a:pt x="2543" y="251"/>
                        <a:pt x="3649" y="251"/>
                      </a:cubicBezTo>
                      <a:close/>
                      <a:moveTo>
                        <a:pt x="3647" y="0"/>
                      </a:moveTo>
                      <a:cubicBezTo>
                        <a:pt x="2444" y="0"/>
                        <a:pt x="1240" y="636"/>
                        <a:pt x="502" y="1624"/>
                      </a:cubicBezTo>
                      <a:cubicBezTo>
                        <a:pt x="484" y="1647"/>
                        <a:pt x="478" y="1670"/>
                        <a:pt x="480" y="1691"/>
                      </a:cubicBezTo>
                      <a:lnTo>
                        <a:pt x="480" y="1691"/>
                      </a:lnTo>
                      <a:cubicBezTo>
                        <a:pt x="480" y="1691"/>
                        <a:pt x="480" y="1692"/>
                        <a:pt x="480" y="1692"/>
                      </a:cubicBezTo>
                      <a:cubicBezTo>
                        <a:pt x="411" y="2537"/>
                        <a:pt x="365" y="3381"/>
                        <a:pt x="297" y="4226"/>
                      </a:cubicBezTo>
                      <a:cubicBezTo>
                        <a:pt x="251" y="4865"/>
                        <a:pt x="0" y="5869"/>
                        <a:pt x="137" y="6508"/>
                      </a:cubicBezTo>
                      <a:cubicBezTo>
                        <a:pt x="320" y="7376"/>
                        <a:pt x="1530" y="7923"/>
                        <a:pt x="2306" y="8060"/>
                      </a:cubicBezTo>
                      <a:cubicBezTo>
                        <a:pt x="2489" y="8090"/>
                        <a:pt x="2673" y="8105"/>
                        <a:pt x="2856" y="8105"/>
                      </a:cubicBezTo>
                      <a:cubicBezTo>
                        <a:pt x="3783" y="8105"/>
                        <a:pt x="4674" y="7727"/>
                        <a:pt x="5341" y="7079"/>
                      </a:cubicBezTo>
                      <a:cubicBezTo>
                        <a:pt x="6985" y="5481"/>
                        <a:pt x="7601" y="2149"/>
                        <a:pt x="5547" y="619"/>
                      </a:cubicBezTo>
                      <a:cubicBezTo>
                        <a:pt x="4965" y="191"/>
                        <a:pt x="4306" y="0"/>
                        <a:pt x="36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39"/>
                <p:cNvSpPr/>
                <p:nvPr/>
              </p:nvSpPr>
              <p:spPr>
                <a:xfrm>
                  <a:off x="8124563" y="3427486"/>
                  <a:ext cx="167827" cy="12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3405" extrusionOk="0">
                      <a:moveTo>
                        <a:pt x="2805" y="0"/>
                      </a:moveTo>
                      <a:cubicBezTo>
                        <a:pt x="2740" y="0"/>
                        <a:pt x="2674" y="4"/>
                        <a:pt x="2606" y="12"/>
                      </a:cubicBezTo>
                      <a:cubicBezTo>
                        <a:pt x="1099" y="217"/>
                        <a:pt x="415" y="2043"/>
                        <a:pt x="27" y="3276"/>
                      </a:cubicBezTo>
                      <a:cubicBezTo>
                        <a:pt x="0" y="3356"/>
                        <a:pt x="58" y="3404"/>
                        <a:pt x="121" y="3404"/>
                      </a:cubicBezTo>
                      <a:cubicBezTo>
                        <a:pt x="166" y="3404"/>
                        <a:pt x="213" y="3379"/>
                        <a:pt x="232" y="3322"/>
                      </a:cubicBezTo>
                      <a:cubicBezTo>
                        <a:pt x="574" y="2294"/>
                        <a:pt x="1122" y="720"/>
                        <a:pt x="2286" y="331"/>
                      </a:cubicBezTo>
                      <a:cubicBezTo>
                        <a:pt x="2461" y="273"/>
                        <a:pt x="2628" y="246"/>
                        <a:pt x="2786" y="246"/>
                      </a:cubicBezTo>
                      <a:cubicBezTo>
                        <a:pt x="3679" y="246"/>
                        <a:pt x="4279" y="1109"/>
                        <a:pt x="4318" y="2021"/>
                      </a:cubicBezTo>
                      <a:cubicBezTo>
                        <a:pt x="4318" y="2100"/>
                        <a:pt x="4375" y="2140"/>
                        <a:pt x="4432" y="2140"/>
                      </a:cubicBezTo>
                      <a:cubicBezTo>
                        <a:pt x="4489" y="2140"/>
                        <a:pt x="4546" y="2100"/>
                        <a:pt x="4546" y="2021"/>
                      </a:cubicBezTo>
                      <a:cubicBezTo>
                        <a:pt x="4503" y="1010"/>
                        <a:pt x="3853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39"/>
                <p:cNvSpPr/>
                <p:nvPr/>
              </p:nvSpPr>
              <p:spPr>
                <a:xfrm>
                  <a:off x="813482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774" y="0"/>
                      </a:moveTo>
                      <a:cubicBezTo>
                        <a:pt x="1696" y="0"/>
                        <a:pt x="1614" y="6"/>
                        <a:pt x="1529" y="20"/>
                      </a:cubicBezTo>
                      <a:cubicBezTo>
                        <a:pt x="1004" y="88"/>
                        <a:pt x="502" y="385"/>
                        <a:pt x="91" y="727"/>
                      </a:cubicBezTo>
                      <a:cubicBezTo>
                        <a:pt x="0" y="818"/>
                        <a:pt x="82" y="937"/>
                        <a:pt x="177" y="937"/>
                      </a:cubicBezTo>
                      <a:cubicBezTo>
                        <a:pt x="201" y="937"/>
                        <a:pt x="227" y="929"/>
                        <a:pt x="251" y="910"/>
                      </a:cubicBezTo>
                      <a:cubicBezTo>
                        <a:pt x="547" y="636"/>
                        <a:pt x="913" y="431"/>
                        <a:pt x="1278" y="316"/>
                      </a:cubicBezTo>
                      <a:cubicBezTo>
                        <a:pt x="1451" y="259"/>
                        <a:pt x="1609" y="232"/>
                        <a:pt x="1755" y="232"/>
                      </a:cubicBezTo>
                      <a:cubicBezTo>
                        <a:pt x="2473" y="232"/>
                        <a:pt x="2865" y="881"/>
                        <a:pt x="3035" y="1640"/>
                      </a:cubicBezTo>
                      <a:cubicBezTo>
                        <a:pt x="3054" y="1696"/>
                        <a:pt x="3103" y="1721"/>
                        <a:pt x="3151" y="1721"/>
                      </a:cubicBezTo>
                      <a:cubicBezTo>
                        <a:pt x="3221" y="1721"/>
                        <a:pt x="3291" y="1667"/>
                        <a:pt x="3264" y="1572"/>
                      </a:cubicBezTo>
                      <a:cubicBezTo>
                        <a:pt x="3075" y="776"/>
                        <a:pt x="2637" y="0"/>
                        <a:pt x="17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39"/>
                <p:cNvSpPr/>
                <p:nvPr/>
              </p:nvSpPr>
              <p:spPr>
                <a:xfrm>
                  <a:off x="6904513" y="2666986"/>
                  <a:ext cx="1306990" cy="134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03" h="36430" extrusionOk="0">
                      <a:moveTo>
                        <a:pt x="17690" y="1"/>
                      </a:moveTo>
                      <a:cubicBezTo>
                        <a:pt x="8058" y="1"/>
                        <a:pt x="3128" y="4520"/>
                        <a:pt x="1964" y="13034"/>
                      </a:cubicBezTo>
                      <a:cubicBezTo>
                        <a:pt x="1370" y="17279"/>
                        <a:pt x="1781" y="21160"/>
                        <a:pt x="1713" y="23328"/>
                      </a:cubicBezTo>
                      <a:cubicBezTo>
                        <a:pt x="1" y="30472"/>
                        <a:pt x="4999" y="36430"/>
                        <a:pt x="17690" y="36430"/>
                      </a:cubicBezTo>
                      <a:cubicBezTo>
                        <a:pt x="30404" y="36430"/>
                        <a:pt x="35403" y="30472"/>
                        <a:pt x="33691" y="23328"/>
                      </a:cubicBezTo>
                      <a:cubicBezTo>
                        <a:pt x="33622" y="21160"/>
                        <a:pt x="34033" y="17279"/>
                        <a:pt x="33440" y="13034"/>
                      </a:cubicBezTo>
                      <a:cubicBezTo>
                        <a:pt x="32276" y="4520"/>
                        <a:pt x="27345" y="1"/>
                        <a:pt x="176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39"/>
                <p:cNvSpPr/>
                <p:nvPr/>
              </p:nvSpPr>
              <p:spPr>
                <a:xfrm>
                  <a:off x="6950033" y="2662703"/>
                  <a:ext cx="1217650" cy="135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3" h="36688" extrusionOk="0">
                      <a:moveTo>
                        <a:pt x="16457" y="231"/>
                      </a:moveTo>
                      <a:cubicBezTo>
                        <a:pt x="20406" y="254"/>
                        <a:pt x="24537" y="961"/>
                        <a:pt x="27573" y="3632"/>
                      </a:cubicBezTo>
                      <a:cubicBezTo>
                        <a:pt x="30198" y="5937"/>
                        <a:pt x="31499" y="9292"/>
                        <a:pt x="32024" y="12671"/>
                      </a:cubicBezTo>
                      <a:cubicBezTo>
                        <a:pt x="32412" y="15090"/>
                        <a:pt x="32458" y="17555"/>
                        <a:pt x="32389" y="19998"/>
                      </a:cubicBezTo>
                      <a:cubicBezTo>
                        <a:pt x="32367" y="21824"/>
                        <a:pt x="32481" y="23444"/>
                        <a:pt x="32640" y="25247"/>
                      </a:cubicBezTo>
                      <a:cubicBezTo>
                        <a:pt x="32869" y="28192"/>
                        <a:pt x="31750" y="30931"/>
                        <a:pt x="29513" y="32848"/>
                      </a:cubicBezTo>
                      <a:cubicBezTo>
                        <a:pt x="26478" y="35405"/>
                        <a:pt x="22232" y="36203"/>
                        <a:pt x="18375" y="36386"/>
                      </a:cubicBezTo>
                      <a:cubicBezTo>
                        <a:pt x="17623" y="36426"/>
                        <a:pt x="16859" y="36449"/>
                        <a:pt x="16089" y="36449"/>
                      </a:cubicBezTo>
                      <a:cubicBezTo>
                        <a:pt x="12463" y="36449"/>
                        <a:pt x="8706" y="35935"/>
                        <a:pt x="5524" y="34240"/>
                      </a:cubicBezTo>
                      <a:cubicBezTo>
                        <a:pt x="2716" y="32757"/>
                        <a:pt x="617" y="30246"/>
                        <a:pt x="297" y="27005"/>
                      </a:cubicBezTo>
                      <a:cubicBezTo>
                        <a:pt x="183" y="25772"/>
                        <a:pt x="457" y="24654"/>
                        <a:pt x="594" y="23444"/>
                      </a:cubicBezTo>
                      <a:cubicBezTo>
                        <a:pt x="822" y="21253"/>
                        <a:pt x="457" y="18948"/>
                        <a:pt x="548" y="16756"/>
                      </a:cubicBezTo>
                      <a:cubicBezTo>
                        <a:pt x="685" y="12305"/>
                        <a:pt x="1507" y="7489"/>
                        <a:pt x="4771" y="4180"/>
                      </a:cubicBezTo>
                      <a:cubicBezTo>
                        <a:pt x="7852" y="1098"/>
                        <a:pt x="12257" y="254"/>
                        <a:pt x="16457" y="231"/>
                      </a:cubicBezTo>
                      <a:close/>
                      <a:moveTo>
                        <a:pt x="16439" y="1"/>
                      </a:moveTo>
                      <a:cubicBezTo>
                        <a:pt x="16432" y="1"/>
                        <a:pt x="16426" y="2"/>
                        <a:pt x="16420" y="3"/>
                      </a:cubicBezTo>
                      <a:lnTo>
                        <a:pt x="16420" y="3"/>
                      </a:lnTo>
                      <a:cubicBezTo>
                        <a:pt x="12711" y="30"/>
                        <a:pt x="8824" y="649"/>
                        <a:pt x="5798" y="2970"/>
                      </a:cubicBezTo>
                      <a:cubicBezTo>
                        <a:pt x="2899" y="5184"/>
                        <a:pt x="1393" y="8608"/>
                        <a:pt x="776" y="12123"/>
                      </a:cubicBezTo>
                      <a:cubicBezTo>
                        <a:pt x="274" y="14816"/>
                        <a:pt x="251" y="17555"/>
                        <a:pt x="320" y="20271"/>
                      </a:cubicBezTo>
                      <a:cubicBezTo>
                        <a:pt x="365" y="22212"/>
                        <a:pt x="69" y="24060"/>
                        <a:pt x="46" y="25978"/>
                      </a:cubicBezTo>
                      <a:cubicBezTo>
                        <a:pt x="0" y="28762"/>
                        <a:pt x="1233" y="31342"/>
                        <a:pt x="3401" y="33122"/>
                      </a:cubicBezTo>
                      <a:cubicBezTo>
                        <a:pt x="6414" y="35564"/>
                        <a:pt x="10477" y="36386"/>
                        <a:pt x="14243" y="36614"/>
                      </a:cubicBezTo>
                      <a:cubicBezTo>
                        <a:pt x="15058" y="36661"/>
                        <a:pt x="15888" y="36687"/>
                        <a:pt x="16725" y="36687"/>
                      </a:cubicBezTo>
                      <a:cubicBezTo>
                        <a:pt x="20432" y="36687"/>
                        <a:pt x="24268" y="36159"/>
                        <a:pt x="27528" y="34446"/>
                      </a:cubicBezTo>
                      <a:cubicBezTo>
                        <a:pt x="30107" y="33076"/>
                        <a:pt x="32161" y="30817"/>
                        <a:pt x="32732" y="27872"/>
                      </a:cubicBezTo>
                      <a:cubicBezTo>
                        <a:pt x="32983" y="26480"/>
                        <a:pt x="32823" y="25156"/>
                        <a:pt x="32640" y="23787"/>
                      </a:cubicBezTo>
                      <a:cubicBezTo>
                        <a:pt x="32298" y="21253"/>
                        <a:pt x="32709" y="18605"/>
                        <a:pt x="32595" y="16072"/>
                      </a:cubicBezTo>
                      <a:cubicBezTo>
                        <a:pt x="32367" y="11712"/>
                        <a:pt x="31431" y="7056"/>
                        <a:pt x="28189" y="3883"/>
                      </a:cubicBezTo>
                      <a:cubicBezTo>
                        <a:pt x="25073" y="858"/>
                        <a:pt x="20687" y="31"/>
                        <a:pt x="16501" y="3"/>
                      </a:cubicBezTo>
                      <a:lnTo>
                        <a:pt x="16501" y="3"/>
                      </a:lnTo>
                      <a:cubicBezTo>
                        <a:pt x="16494" y="2"/>
                        <a:pt x="16487" y="1"/>
                        <a:pt x="16479" y="1"/>
                      </a:cubicBezTo>
                      <a:cubicBezTo>
                        <a:pt x="16472" y="1"/>
                        <a:pt x="16465" y="1"/>
                        <a:pt x="16457" y="3"/>
                      </a:cubicBezTo>
                      <a:cubicBezTo>
                        <a:pt x="16451" y="1"/>
                        <a:pt x="16445" y="1"/>
                        <a:pt x="164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39"/>
                <p:cNvSpPr/>
                <p:nvPr/>
              </p:nvSpPr>
              <p:spPr>
                <a:xfrm>
                  <a:off x="7721055" y="3318358"/>
                  <a:ext cx="191306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5182" extrusionOk="0">
                      <a:moveTo>
                        <a:pt x="2602" y="1"/>
                      </a:moveTo>
                      <a:cubicBezTo>
                        <a:pt x="1164" y="1"/>
                        <a:pt x="0" y="1165"/>
                        <a:pt x="0" y="2603"/>
                      </a:cubicBezTo>
                      <a:cubicBezTo>
                        <a:pt x="0" y="4041"/>
                        <a:pt x="1164" y="5182"/>
                        <a:pt x="2602" y="5182"/>
                      </a:cubicBezTo>
                      <a:cubicBezTo>
                        <a:pt x="4040" y="5182"/>
                        <a:pt x="5182" y="4041"/>
                        <a:pt x="5182" y="2603"/>
                      </a:cubicBezTo>
                      <a:cubicBezTo>
                        <a:pt x="5182" y="1165"/>
                        <a:pt x="4040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39"/>
                <p:cNvSpPr/>
                <p:nvPr/>
              </p:nvSpPr>
              <p:spPr>
                <a:xfrm>
                  <a:off x="7710090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6803" y="3402"/>
                      </a:moveTo>
                      <a:cubicBezTo>
                        <a:pt x="6803" y="1530"/>
                        <a:pt x="5296" y="1"/>
                        <a:pt x="3402" y="1"/>
                      </a:cubicBezTo>
                      <a:cubicBezTo>
                        <a:pt x="1530" y="1"/>
                        <a:pt x="1" y="1530"/>
                        <a:pt x="1" y="3402"/>
                      </a:cubicBezTo>
                    </a:path>
                  </a:pathLst>
                </a:custGeom>
                <a:solidFill>
                  <a:schemeClr val="dk1"/>
                </a:solidFill>
                <a:ln w="14275" cap="rnd" cmpd="sng">
                  <a:solidFill>
                    <a:srgbClr val="5E2D2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39"/>
                <p:cNvSpPr/>
                <p:nvPr/>
              </p:nvSpPr>
              <p:spPr>
                <a:xfrm>
                  <a:off x="7724414" y="3137204"/>
                  <a:ext cx="219142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2420" fill="none" extrusionOk="0">
                      <a:moveTo>
                        <a:pt x="5935" y="2420"/>
                      </a:moveTo>
                      <a:cubicBezTo>
                        <a:pt x="4954" y="1256"/>
                        <a:pt x="1713" y="0"/>
                        <a:pt x="1" y="1895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39"/>
                <p:cNvSpPr/>
                <p:nvPr/>
              </p:nvSpPr>
              <p:spPr>
                <a:xfrm>
                  <a:off x="7937613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39"/>
                <p:cNvSpPr/>
                <p:nvPr/>
              </p:nvSpPr>
              <p:spPr>
                <a:xfrm>
                  <a:off x="7937613" y="3335229"/>
                  <a:ext cx="58182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959" fill="none" extrusionOk="0">
                      <a:moveTo>
                        <a:pt x="0" y="959"/>
                      </a:moveTo>
                      <a:lnTo>
                        <a:pt x="1575" y="0"/>
                      </a:ln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39"/>
                <p:cNvSpPr/>
                <p:nvPr/>
              </p:nvSpPr>
              <p:spPr>
                <a:xfrm>
                  <a:off x="7164893" y="3318358"/>
                  <a:ext cx="191343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182" extrusionOk="0">
                      <a:moveTo>
                        <a:pt x="2603" y="1"/>
                      </a:moveTo>
                      <a:cubicBezTo>
                        <a:pt x="1165" y="1"/>
                        <a:pt x="1" y="1165"/>
                        <a:pt x="1" y="2603"/>
                      </a:cubicBezTo>
                      <a:cubicBezTo>
                        <a:pt x="1" y="4041"/>
                        <a:pt x="1165" y="5182"/>
                        <a:pt x="2603" y="5182"/>
                      </a:cubicBezTo>
                      <a:cubicBezTo>
                        <a:pt x="4041" y="5182"/>
                        <a:pt x="5182" y="4041"/>
                        <a:pt x="5182" y="2603"/>
                      </a:cubicBezTo>
                      <a:cubicBezTo>
                        <a:pt x="5182" y="1165"/>
                        <a:pt x="4041" y="1"/>
                        <a:pt x="26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39"/>
                <p:cNvSpPr/>
                <p:nvPr/>
              </p:nvSpPr>
              <p:spPr>
                <a:xfrm>
                  <a:off x="7153928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1" y="3402"/>
                      </a:moveTo>
                      <a:cubicBezTo>
                        <a:pt x="1" y="1530"/>
                        <a:pt x="1530" y="1"/>
                        <a:pt x="3402" y="1"/>
                      </a:cubicBezTo>
                      <a:cubicBezTo>
                        <a:pt x="5296" y="1"/>
                        <a:pt x="6803" y="1530"/>
                        <a:pt x="6803" y="3402"/>
                      </a:cubicBezTo>
                    </a:path>
                  </a:pathLst>
                </a:custGeom>
                <a:solidFill>
                  <a:schemeClr val="dk1"/>
                </a:solidFill>
                <a:ln w="14275" cap="rnd" cmpd="sng">
                  <a:solidFill>
                    <a:srgbClr val="5E2D2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39"/>
                <p:cNvSpPr/>
                <p:nvPr/>
              </p:nvSpPr>
              <p:spPr>
                <a:xfrm>
                  <a:off x="7171648" y="3137204"/>
                  <a:ext cx="219954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" h="2420" fill="none" extrusionOk="0">
                      <a:moveTo>
                        <a:pt x="0" y="2420"/>
                      </a:moveTo>
                      <a:cubicBezTo>
                        <a:pt x="982" y="1256"/>
                        <a:pt x="4223" y="0"/>
                        <a:pt x="5958" y="1895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39"/>
                <p:cNvSpPr/>
                <p:nvPr/>
              </p:nvSpPr>
              <p:spPr>
                <a:xfrm>
                  <a:off x="6982889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39"/>
                <p:cNvSpPr/>
                <p:nvPr/>
              </p:nvSpPr>
              <p:spPr>
                <a:xfrm>
                  <a:off x="7119410" y="3335229"/>
                  <a:ext cx="58994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959" fill="none" extrusionOk="0">
                      <a:moveTo>
                        <a:pt x="1598" y="959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39"/>
                <p:cNvSpPr/>
                <p:nvPr/>
              </p:nvSpPr>
              <p:spPr>
                <a:xfrm>
                  <a:off x="7553375" y="3534510"/>
                  <a:ext cx="8454" cy="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694" extrusionOk="0">
                      <a:moveTo>
                        <a:pt x="114" y="0"/>
                      </a:moveTo>
                      <a:cubicBezTo>
                        <a:pt x="57" y="0"/>
                        <a:pt x="0" y="35"/>
                        <a:pt x="0" y="103"/>
                      </a:cubicBezTo>
                      <a:lnTo>
                        <a:pt x="0" y="2591"/>
                      </a:lnTo>
                      <a:cubicBezTo>
                        <a:pt x="0" y="2659"/>
                        <a:pt x="57" y="2694"/>
                        <a:pt x="114" y="2694"/>
                      </a:cubicBezTo>
                      <a:cubicBezTo>
                        <a:pt x="171" y="2694"/>
                        <a:pt x="228" y="2659"/>
                        <a:pt x="228" y="2591"/>
                      </a:cubicBezTo>
                      <a:lnTo>
                        <a:pt x="228" y="103"/>
                      </a:lnTo>
                      <a:cubicBezTo>
                        <a:pt x="228" y="35"/>
                        <a:pt x="17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39"/>
                <p:cNvSpPr/>
                <p:nvPr/>
              </p:nvSpPr>
              <p:spPr>
                <a:xfrm>
                  <a:off x="7399983" y="3666601"/>
                  <a:ext cx="316088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2" h="1810" extrusionOk="0">
                      <a:moveTo>
                        <a:pt x="155" y="1"/>
                      </a:moveTo>
                      <a:cubicBezTo>
                        <a:pt x="75" y="1"/>
                        <a:pt x="0" y="113"/>
                        <a:pt x="69" y="200"/>
                      </a:cubicBezTo>
                      <a:cubicBezTo>
                        <a:pt x="914" y="1273"/>
                        <a:pt x="2597" y="1809"/>
                        <a:pt x="4281" y="1809"/>
                      </a:cubicBezTo>
                      <a:cubicBezTo>
                        <a:pt x="5964" y="1809"/>
                        <a:pt x="7647" y="1273"/>
                        <a:pt x="8492" y="200"/>
                      </a:cubicBezTo>
                      <a:cubicBezTo>
                        <a:pt x="8561" y="113"/>
                        <a:pt x="8486" y="1"/>
                        <a:pt x="8406" y="1"/>
                      </a:cubicBezTo>
                      <a:cubicBezTo>
                        <a:pt x="8381" y="1"/>
                        <a:pt x="8354" y="12"/>
                        <a:pt x="8332" y="40"/>
                      </a:cubicBezTo>
                      <a:cubicBezTo>
                        <a:pt x="7522" y="1067"/>
                        <a:pt x="5901" y="1581"/>
                        <a:pt x="4281" y="1581"/>
                      </a:cubicBezTo>
                      <a:cubicBezTo>
                        <a:pt x="2660" y="1581"/>
                        <a:pt x="1039" y="1067"/>
                        <a:pt x="229" y="40"/>
                      </a:cubicBezTo>
                      <a:cubicBezTo>
                        <a:pt x="207" y="12"/>
                        <a:pt x="181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39"/>
                <p:cNvSpPr/>
                <p:nvPr/>
              </p:nvSpPr>
              <p:spPr>
                <a:xfrm>
                  <a:off x="6876715" y="2615597"/>
                  <a:ext cx="1361776" cy="828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7" h="22438" extrusionOk="0">
                      <a:moveTo>
                        <a:pt x="18443" y="0"/>
                      </a:moveTo>
                      <a:cubicBezTo>
                        <a:pt x="11185" y="0"/>
                        <a:pt x="5501" y="2260"/>
                        <a:pt x="2648" y="8788"/>
                      </a:cubicBezTo>
                      <a:cubicBezTo>
                        <a:pt x="0" y="14882"/>
                        <a:pt x="2443" y="22438"/>
                        <a:pt x="2443" y="22438"/>
                      </a:cubicBezTo>
                      <a:cubicBezTo>
                        <a:pt x="4018" y="20452"/>
                        <a:pt x="4018" y="15339"/>
                        <a:pt x="4018" y="15339"/>
                      </a:cubicBezTo>
                      <a:cubicBezTo>
                        <a:pt x="4018" y="15339"/>
                        <a:pt x="4200" y="18786"/>
                        <a:pt x="5524" y="18786"/>
                      </a:cubicBezTo>
                      <a:cubicBezTo>
                        <a:pt x="7099" y="18786"/>
                        <a:pt x="8902" y="13468"/>
                        <a:pt x="8902" y="13467"/>
                      </a:cubicBezTo>
                      <a:lnTo>
                        <a:pt x="8902" y="13467"/>
                      </a:lnTo>
                      <a:cubicBezTo>
                        <a:pt x="8902" y="13468"/>
                        <a:pt x="8172" y="17279"/>
                        <a:pt x="9701" y="17279"/>
                      </a:cubicBezTo>
                      <a:cubicBezTo>
                        <a:pt x="11710" y="17279"/>
                        <a:pt x="13467" y="12281"/>
                        <a:pt x="13467" y="12280"/>
                      </a:cubicBezTo>
                      <a:lnTo>
                        <a:pt x="13467" y="12280"/>
                      </a:lnTo>
                      <a:cubicBezTo>
                        <a:pt x="13467" y="12281"/>
                        <a:pt x="13148" y="15385"/>
                        <a:pt x="14563" y="15385"/>
                      </a:cubicBezTo>
                      <a:cubicBezTo>
                        <a:pt x="16389" y="15385"/>
                        <a:pt x="18443" y="9655"/>
                        <a:pt x="18443" y="9655"/>
                      </a:cubicBezTo>
                      <a:cubicBezTo>
                        <a:pt x="18443" y="9655"/>
                        <a:pt x="20520" y="15385"/>
                        <a:pt x="22324" y="15385"/>
                      </a:cubicBezTo>
                      <a:cubicBezTo>
                        <a:pt x="23761" y="15385"/>
                        <a:pt x="23442" y="12281"/>
                        <a:pt x="23442" y="12280"/>
                      </a:cubicBezTo>
                      <a:lnTo>
                        <a:pt x="23442" y="12280"/>
                      </a:lnTo>
                      <a:cubicBezTo>
                        <a:pt x="23442" y="12281"/>
                        <a:pt x="25177" y="17279"/>
                        <a:pt x="27208" y="17279"/>
                      </a:cubicBezTo>
                      <a:cubicBezTo>
                        <a:pt x="28737" y="17279"/>
                        <a:pt x="28007" y="13468"/>
                        <a:pt x="28007" y="13467"/>
                      </a:cubicBezTo>
                      <a:lnTo>
                        <a:pt x="28007" y="13467"/>
                      </a:lnTo>
                      <a:cubicBezTo>
                        <a:pt x="28007" y="13468"/>
                        <a:pt x="29810" y="18786"/>
                        <a:pt x="31385" y="18786"/>
                      </a:cubicBezTo>
                      <a:cubicBezTo>
                        <a:pt x="32686" y="18786"/>
                        <a:pt x="32869" y="15339"/>
                        <a:pt x="32869" y="15339"/>
                      </a:cubicBezTo>
                      <a:cubicBezTo>
                        <a:pt x="32869" y="15339"/>
                        <a:pt x="32869" y="20452"/>
                        <a:pt x="34467" y="22438"/>
                      </a:cubicBezTo>
                      <a:cubicBezTo>
                        <a:pt x="34467" y="22438"/>
                        <a:pt x="36886" y="14882"/>
                        <a:pt x="34238" y="8788"/>
                      </a:cubicBezTo>
                      <a:cubicBezTo>
                        <a:pt x="31408" y="2260"/>
                        <a:pt x="25702" y="0"/>
                        <a:pt x="18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39"/>
                <p:cNvSpPr/>
                <p:nvPr/>
              </p:nvSpPr>
              <p:spPr>
                <a:xfrm>
                  <a:off x="7184792" y="2522048"/>
                  <a:ext cx="379253" cy="1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" h="3197" fill="none" extrusionOk="0">
                      <a:moveTo>
                        <a:pt x="10272" y="1964"/>
                      </a:moveTo>
                      <a:cubicBezTo>
                        <a:pt x="10272" y="1964"/>
                        <a:pt x="5388" y="1"/>
                        <a:pt x="1" y="3196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39"/>
                <p:cNvSpPr/>
                <p:nvPr/>
              </p:nvSpPr>
              <p:spPr>
                <a:xfrm>
                  <a:off x="733818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5889" y="708"/>
                      </a:moveTo>
                      <a:cubicBezTo>
                        <a:pt x="5889" y="708"/>
                        <a:pt x="2534" y="1"/>
                        <a:pt x="0" y="150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39"/>
                <p:cNvSpPr/>
                <p:nvPr/>
              </p:nvSpPr>
              <p:spPr>
                <a:xfrm>
                  <a:off x="6891557" y="2742814"/>
                  <a:ext cx="234315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17006" fill="none" extrusionOk="0">
                      <a:moveTo>
                        <a:pt x="6346" y="1"/>
                      </a:moveTo>
                      <a:cubicBezTo>
                        <a:pt x="4292" y="1576"/>
                        <a:pt x="2238" y="5342"/>
                        <a:pt x="2238" y="10523"/>
                      </a:cubicBezTo>
                      <a:cubicBezTo>
                        <a:pt x="2238" y="15066"/>
                        <a:pt x="1" y="17006"/>
                        <a:pt x="1" y="17006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39"/>
                <p:cNvSpPr/>
                <p:nvPr/>
              </p:nvSpPr>
              <p:spPr>
                <a:xfrm>
                  <a:off x="6974990" y="2814471"/>
                  <a:ext cx="140766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7898" fill="none" extrusionOk="0">
                      <a:moveTo>
                        <a:pt x="3812" y="0"/>
                      </a:moveTo>
                      <a:cubicBezTo>
                        <a:pt x="3812" y="0"/>
                        <a:pt x="1210" y="2100"/>
                        <a:pt x="0" y="78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39"/>
                <p:cNvSpPr/>
                <p:nvPr/>
              </p:nvSpPr>
              <p:spPr>
                <a:xfrm>
                  <a:off x="7564009" y="2524595"/>
                  <a:ext cx="380066" cy="11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3128" fill="none" extrusionOk="0">
                      <a:moveTo>
                        <a:pt x="0" y="2488"/>
                      </a:moveTo>
                      <a:cubicBezTo>
                        <a:pt x="0" y="2488"/>
                        <a:pt x="4428" y="0"/>
                        <a:pt x="10294" y="312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39"/>
                <p:cNvSpPr/>
                <p:nvPr/>
              </p:nvSpPr>
              <p:spPr>
                <a:xfrm>
                  <a:off x="757327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0" y="1302"/>
                      </a:moveTo>
                      <a:cubicBezTo>
                        <a:pt x="0" y="1302"/>
                        <a:pt x="3356" y="1"/>
                        <a:pt x="5889" y="150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39"/>
                <p:cNvSpPr/>
                <p:nvPr/>
              </p:nvSpPr>
              <p:spPr>
                <a:xfrm>
                  <a:off x="8003032" y="2742814"/>
                  <a:ext cx="233429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17006" fill="none" extrusionOk="0">
                      <a:moveTo>
                        <a:pt x="0" y="1"/>
                      </a:moveTo>
                      <a:cubicBezTo>
                        <a:pt x="2055" y="1576"/>
                        <a:pt x="4109" y="5342"/>
                        <a:pt x="4109" y="10523"/>
                      </a:cubicBezTo>
                      <a:cubicBezTo>
                        <a:pt x="4109" y="15066"/>
                        <a:pt x="6323" y="17006"/>
                        <a:pt x="6323" y="17006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39"/>
                <p:cNvSpPr/>
                <p:nvPr/>
              </p:nvSpPr>
              <p:spPr>
                <a:xfrm>
                  <a:off x="8013147" y="2814471"/>
                  <a:ext cx="140730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7898" fill="none" extrusionOk="0">
                      <a:moveTo>
                        <a:pt x="0" y="0"/>
                      </a:moveTo>
                      <a:cubicBezTo>
                        <a:pt x="0" y="0"/>
                        <a:pt x="2602" y="2100"/>
                        <a:pt x="3812" y="78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39"/>
                <p:cNvSpPr/>
                <p:nvPr/>
              </p:nvSpPr>
              <p:spPr>
                <a:xfrm>
                  <a:off x="7037344" y="2924005"/>
                  <a:ext cx="88528" cy="32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880" fill="none" extrusionOk="0">
                      <a:moveTo>
                        <a:pt x="2397" y="0"/>
                      </a:moveTo>
                      <a:cubicBezTo>
                        <a:pt x="2397" y="0"/>
                        <a:pt x="0" y="4429"/>
                        <a:pt x="1096" y="8879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39"/>
                <p:cNvSpPr/>
                <p:nvPr/>
              </p:nvSpPr>
              <p:spPr>
                <a:xfrm>
                  <a:off x="7802459" y="2880184"/>
                  <a:ext cx="86830" cy="318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8629" fill="none" extrusionOk="0">
                      <a:moveTo>
                        <a:pt x="1" y="1"/>
                      </a:moveTo>
                      <a:cubicBezTo>
                        <a:pt x="1" y="1"/>
                        <a:pt x="2215" y="3904"/>
                        <a:pt x="2352" y="862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39"/>
                <p:cNvSpPr/>
                <p:nvPr/>
              </p:nvSpPr>
              <p:spPr>
                <a:xfrm>
                  <a:off x="6967716" y="2968048"/>
                  <a:ext cx="1179736" cy="48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6" h="13005" extrusionOk="0">
                      <a:moveTo>
                        <a:pt x="15981" y="0"/>
                      </a:moveTo>
                      <a:cubicBezTo>
                        <a:pt x="15938" y="0"/>
                        <a:pt x="15898" y="29"/>
                        <a:pt x="15887" y="86"/>
                      </a:cubicBezTo>
                      <a:cubicBezTo>
                        <a:pt x="15408" y="1341"/>
                        <a:pt x="14860" y="2619"/>
                        <a:pt x="14152" y="3760"/>
                      </a:cubicBezTo>
                      <a:cubicBezTo>
                        <a:pt x="13767" y="4408"/>
                        <a:pt x="12965" y="5597"/>
                        <a:pt x="12203" y="5597"/>
                      </a:cubicBezTo>
                      <a:cubicBezTo>
                        <a:pt x="11838" y="5597"/>
                        <a:pt x="11481" y="5323"/>
                        <a:pt x="11185" y="4582"/>
                      </a:cubicBezTo>
                      <a:cubicBezTo>
                        <a:pt x="10980" y="4080"/>
                        <a:pt x="11071" y="3281"/>
                        <a:pt x="11116" y="2733"/>
                      </a:cubicBezTo>
                      <a:cubicBezTo>
                        <a:pt x="11129" y="2656"/>
                        <a:pt x="11069" y="2615"/>
                        <a:pt x="11006" y="2615"/>
                      </a:cubicBezTo>
                      <a:cubicBezTo>
                        <a:pt x="10958" y="2615"/>
                        <a:pt x="10908" y="2638"/>
                        <a:pt x="10888" y="2688"/>
                      </a:cubicBezTo>
                      <a:cubicBezTo>
                        <a:pt x="10432" y="4012"/>
                        <a:pt x="9815" y="5381"/>
                        <a:pt x="8948" y="6454"/>
                      </a:cubicBezTo>
                      <a:cubicBezTo>
                        <a:pt x="8600" y="6878"/>
                        <a:pt x="8040" y="7573"/>
                        <a:pt x="7437" y="7573"/>
                      </a:cubicBezTo>
                      <a:cubicBezTo>
                        <a:pt x="7131" y="7573"/>
                        <a:pt x="6813" y="7394"/>
                        <a:pt x="6506" y="6910"/>
                      </a:cubicBezTo>
                      <a:cubicBezTo>
                        <a:pt x="6323" y="6636"/>
                        <a:pt x="6369" y="5997"/>
                        <a:pt x="6369" y="5655"/>
                      </a:cubicBezTo>
                      <a:cubicBezTo>
                        <a:pt x="6369" y="5107"/>
                        <a:pt x="6437" y="4514"/>
                        <a:pt x="6551" y="3966"/>
                      </a:cubicBezTo>
                      <a:cubicBezTo>
                        <a:pt x="6565" y="3871"/>
                        <a:pt x="6498" y="3816"/>
                        <a:pt x="6432" y="3816"/>
                      </a:cubicBezTo>
                      <a:cubicBezTo>
                        <a:pt x="6387" y="3816"/>
                        <a:pt x="6342" y="3842"/>
                        <a:pt x="6323" y="3897"/>
                      </a:cubicBezTo>
                      <a:cubicBezTo>
                        <a:pt x="5889" y="5198"/>
                        <a:pt x="5342" y="6522"/>
                        <a:pt x="4611" y="7686"/>
                      </a:cubicBezTo>
                      <a:cubicBezTo>
                        <a:pt x="4162" y="8398"/>
                        <a:pt x="3589" y="8919"/>
                        <a:pt x="3065" y="8919"/>
                      </a:cubicBezTo>
                      <a:cubicBezTo>
                        <a:pt x="2632" y="8919"/>
                        <a:pt x="2232" y="8563"/>
                        <a:pt x="1964" y="7664"/>
                      </a:cubicBezTo>
                      <a:cubicBezTo>
                        <a:pt x="1804" y="7070"/>
                        <a:pt x="1712" y="6431"/>
                        <a:pt x="1667" y="5792"/>
                      </a:cubicBezTo>
                      <a:cubicBezTo>
                        <a:pt x="1667" y="5723"/>
                        <a:pt x="1610" y="5689"/>
                        <a:pt x="1553" y="5689"/>
                      </a:cubicBezTo>
                      <a:cubicBezTo>
                        <a:pt x="1496" y="5689"/>
                        <a:pt x="1439" y="5723"/>
                        <a:pt x="1439" y="5792"/>
                      </a:cubicBezTo>
                      <a:cubicBezTo>
                        <a:pt x="1439" y="6644"/>
                        <a:pt x="514" y="12668"/>
                        <a:pt x="27" y="12668"/>
                      </a:cubicBezTo>
                      <a:cubicBezTo>
                        <a:pt x="18" y="12668"/>
                        <a:pt x="9" y="12666"/>
                        <a:pt x="1" y="12662"/>
                      </a:cubicBezTo>
                      <a:lnTo>
                        <a:pt x="1" y="12662"/>
                      </a:lnTo>
                      <a:lnTo>
                        <a:pt x="69" y="12959"/>
                      </a:lnTo>
                      <a:cubicBezTo>
                        <a:pt x="1213" y="11353"/>
                        <a:pt x="1467" y="9237"/>
                        <a:pt x="1606" y="7308"/>
                      </a:cubicBezTo>
                      <a:lnTo>
                        <a:pt x="1606" y="7308"/>
                      </a:lnTo>
                      <a:cubicBezTo>
                        <a:pt x="1708" y="7665"/>
                        <a:pt x="1831" y="7999"/>
                        <a:pt x="1918" y="8211"/>
                      </a:cubicBezTo>
                      <a:cubicBezTo>
                        <a:pt x="2238" y="8992"/>
                        <a:pt x="2613" y="9303"/>
                        <a:pt x="3006" y="9303"/>
                      </a:cubicBezTo>
                      <a:cubicBezTo>
                        <a:pt x="4203" y="9303"/>
                        <a:pt x="5574" y="6412"/>
                        <a:pt x="6118" y="5112"/>
                      </a:cubicBezTo>
                      <a:lnTo>
                        <a:pt x="6118" y="5112"/>
                      </a:lnTo>
                      <a:cubicBezTo>
                        <a:pt x="6079" y="5640"/>
                        <a:pt x="6120" y="6213"/>
                        <a:pt x="6209" y="6659"/>
                      </a:cubicBezTo>
                      <a:cubicBezTo>
                        <a:pt x="6370" y="7400"/>
                        <a:pt x="6747" y="7823"/>
                        <a:pt x="7308" y="7823"/>
                      </a:cubicBezTo>
                      <a:cubicBezTo>
                        <a:pt x="7542" y="7823"/>
                        <a:pt x="7808" y="7750"/>
                        <a:pt x="8104" y="7595"/>
                      </a:cubicBezTo>
                      <a:cubicBezTo>
                        <a:pt x="9450" y="6842"/>
                        <a:pt x="10249" y="4879"/>
                        <a:pt x="10797" y="3555"/>
                      </a:cubicBezTo>
                      <a:cubicBezTo>
                        <a:pt x="10816" y="3511"/>
                        <a:pt x="10833" y="3466"/>
                        <a:pt x="10848" y="3423"/>
                      </a:cubicBezTo>
                      <a:lnTo>
                        <a:pt x="10848" y="3423"/>
                      </a:lnTo>
                      <a:cubicBezTo>
                        <a:pt x="10815" y="4014"/>
                        <a:pt x="10898" y="4823"/>
                        <a:pt x="11162" y="5290"/>
                      </a:cubicBezTo>
                      <a:cubicBezTo>
                        <a:pt x="11442" y="5761"/>
                        <a:pt x="11760" y="5959"/>
                        <a:pt x="12096" y="5959"/>
                      </a:cubicBezTo>
                      <a:cubicBezTo>
                        <a:pt x="13680" y="5959"/>
                        <a:pt x="15665" y="1556"/>
                        <a:pt x="15910" y="633"/>
                      </a:cubicBezTo>
                      <a:cubicBezTo>
                        <a:pt x="15946" y="489"/>
                        <a:pt x="15960" y="379"/>
                        <a:pt x="15964" y="305"/>
                      </a:cubicBezTo>
                      <a:lnTo>
                        <a:pt x="15964" y="305"/>
                      </a:lnTo>
                      <a:cubicBezTo>
                        <a:pt x="15973" y="362"/>
                        <a:pt x="15992" y="441"/>
                        <a:pt x="16024" y="542"/>
                      </a:cubicBezTo>
                      <a:cubicBezTo>
                        <a:pt x="16298" y="1318"/>
                        <a:pt x="16686" y="2117"/>
                        <a:pt x="17051" y="2870"/>
                      </a:cubicBezTo>
                      <a:cubicBezTo>
                        <a:pt x="17530" y="3783"/>
                        <a:pt x="18489" y="5906"/>
                        <a:pt x="19767" y="5952"/>
                      </a:cubicBezTo>
                      <a:cubicBezTo>
                        <a:pt x="19783" y="5952"/>
                        <a:pt x="19798" y="5953"/>
                        <a:pt x="19813" y="5953"/>
                      </a:cubicBezTo>
                      <a:cubicBezTo>
                        <a:pt x="20917" y="5953"/>
                        <a:pt x="21225" y="4382"/>
                        <a:pt x="21128" y="3460"/>
                      </a:cubicBezTo>
                      <a:lnTo>
                        <a:pt x="21128" y="3460"/>
                      </a:lnTo>
                      <a:cubicBezTo>
                        <a:pt x="21426" y="4336"/>
                        <a:pt x="21898" y="5211"/>
                        <a:pt x="22392" y="5975"/>
                      </a:cubicBezTo>
                      <a:cubicBezTo>
                        <a:pt x="22821" y="6617"/>
                        <a:pt x="23715" y="7876"/>
                        <a:pt x="24663" y="7876"/>
                      </a:cubicBezTo>
                      <a:cubicBezTo>
                        <a:pt x="24826" y="7876"/>
                        <a:pt x="24990" y="7839"/>
                        <a:pt x="25154" y="7755"/>
                      </a:cubicBezTo>
                      <a:cubicBezTo>
                        <a:pt x="25867" y="7363"/>
                        <a:pt x="25967" y="6040"/>
                        <a:pt x="25858" y="5098"/>
                      </a:cubicBezTo>
                      <a:lnTo>
                        <a:pt x="25858" y="5098"/>
                      </a:lnTo>
                      <a:cubicBezTo>
                        <a:pt x="26211" y="5976"/>
                        <a:pt x="26588" y="6851"/>
                        <a:pt x="27071" y="7641"/>
                      </a:cubicBezTo>
                      <a:cubicBezTo>
                        <a:pt x="27469" y="8315"/>
                        <a:pt x="28142" y="9317"/>
                        <a:pt x="28901" y="9317"/>
                      </a:cubicBezTo>
                      <a:cubicBezTo>
                        <a:pt x="29144" y="9317"/>
                        <a:pt x="29396" y="9214"/>
                        <a:pt x="29651" y="8965"/>
                      </a:cubicBezTo>
                      <a:cubicBezTo>
                        <a:pt x="29955" y="8660"/>
                        <a:pt x="30167" y="8134"/>
                        <a:pt x="30296" y="7611"/>
                      </a:cubicBezTo>
                      <a:lnTo>
                        <a:pt x="30296" y="7611"/>
                      </a:lnTo>
                      <a:cubicBezTo>
                        <a:pt x="30375" y="9466"/>
                        <a:pt x="30951" y="11626"/>
                        <a:pt x="31933" y="13005"/>
                      </a:cubicBezTo>
                      <a:lnTo>
                        <a:pt x="31956" y="12799"/>
                      </a:lnTo>
                      <a:lnTo>
                        <a:pt x="31956" y="12799"/>
                      </a:lnTo>
                      <a:cubicBezTo>
                        <a:pt x="31956" y="12800"/>
                        <a:pt x="31955" y="12800"/>
                        <a:pt x="31955" y="12800"/>
                      </a:cubicBezTo>
                      <a:cubicBezTo>
                        <a:pt x="31896" y="12800"/>
                        <a:pt x="30860" y="9577"/>
                        <a:pt x="30769" y="8987"/>
                      </a:cubicBezTo>
                      <a:cubicBezTo>
                        <a:pt x="30609" y="7938"/>
                        <a:pt x="30518" y="6865"/>
                        <a:pt x="30518" y="5792"/>
                      </a:cubicBezTo>
                      <a:cubicBezTo>
                        <a:pt x="30518" y="5723"/>
                        <a:pt x="30467" y="5689"/>
                        <a:pt x="30412" y="5689"/>
                      </a:cubicBezTo>
                      <a:cubicBezTo>
                        <a:pt x="30358" y="5689"/>
                        <a:pt x="30301" y="5723"/>
                        <a:pt x="30290" y="5792"/>
                      </a:cubicBezTo>
                      <a:cubicBezTo>
                        <a:pt x="30267" y="6408"/>
                        <a:pt x="30176" y="7070"/>
                        <a:pt x="29993" y="7664"/>
                      </a:cubicBezTo>
                      <a:cubicBezTo>
                        <a:pt x="29724" y="8574"/>
                        <a:pt x="29333" y="8936"/>
                        <a:pt x="28907" y="8936"/>
                      </a:cubicBezTo>
                      <a:cubicBezTo>
                        <a:pt x="28394" y="8936"/>
                        <a:pt x="27830" y="8410"/>
                        <a:pt x="27368" y="7686"/>
                      </a:cubicBezTo>
                      <a:cubicBezTo>
                        <a:pt x="26638" y="6522"/>
                        <a:pt x="26090" y="5198"/>
                        <a:pt x="25633" y="3897"/>
                      </a:cubicBezTo>
                      <a:cubicBezTo>
                        <a:pt x="25615" y="3842"/>
                        <a:pt x="25574" y="3816"/>
                        <a:pt x="25533" y="3816"/>
                      </a:cubicBezTo>
                      <a:cubicBezTo>
                        <a:pt x="25473" y="3816"/>
                        <a:pt x="25414" y="3871"/>
                        <a:pt x="25428" y="3966"/>
                      </a:cubicBezTo>
                      <a:cubicBezTo>
                        <a:pt x="25519" y="4514"/>
                        <a:pt x="25588" y="5107"/>
                        <a:pt x="25588" y="5655"/>
                      </a:cubicBezTo>
                      <a:cubicBezTo>
                        <a:pt x="25588" y="5975"/>
                        <a:pt x="25633" y="6659"/>
                        <a:pt x="25474" y="6910"/>
                      </a:cubicBezTo>
                      <a:cubicBezTo>
                        <a:pt x="25166" y="7394"/>
                        <a:pt x="24849" y="7573"/>
                        <a:pt x="24543" y="7573"/>
                      </a:cubicBezTo>
                      <a:cubicBezTo>
                        <a:pt x="23939" y="7573"/>
                        <a:pt x="23380" y="6878"/>
                        <a:pt x="23031" y="6454"/>
                      </a:cubicBezTo>
                      <a:cubicBezTo>
                        <a:pt x="22141" y="5381"/>
                        <a:pt x="21548" y="4012"/>
                        <a:pt x="21068" y="2688"/>
                      </a:cubicBezTo>
                      <a:cubicBezTo>
                        <a:pt x="21058" y="2647"/>
                        <a:pt x="21011" y="2624"/>
                        <a:pt x="20964" y="2624"/>
                      </a:cubicBezTo>
                      <a:cubicBezTo>
                        <a:pt x="20907" y="2624"/>
                        <a:pt x="20850" y="2658"/>
                        <a:pt x="20863" y="2733"/>
                      </a:cubicBezTo>
                      <a:cubicBezTo>
                        <a:pt x="20909" y="3281"/>
                        <a:pt x="20977" y="4057"/>
                        <a:pt x="20794" y="4582"/>
                      </a:cubicBezTo>
                      <a:cubicBezTo>
                        <a:pt x="20531" y="5351"/>
                        <a:pt x="20185" y="5633"/>
                        <a:pt x="19819" y="5633"/>
                      </a:cubicBezTo>
                      <a:cubicBezTo>
                        <a:pt x="19044" y="5633"/>
                        <a:pt x="18176" y="4365"/>
                        <a:pt x="17804" y="3760"/>
                      </a:cubicBezTo>
                      <a:cubicBezTo>
                        <a:pt x="17120" y="2619"/>
                        <a:pt x="16549" y="1341"/>
                        <a:pt x="16092" y="86"/>
                      </a:cubicBezTo>
                      <a:cubicBezTo>
                        <a:pt x="16070" y="29"/>
                        <a:pt x="16024" y="0"/>
                        <a:pt x="159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3" name="Google Shape;2153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49" y="7579"/>
                      <a:pt x="7190" y="1439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72" y="8880"/>
                      <a:pt x="8126" y="8286"/>
                      <a:pt x="8035" y="7533"/>
                    </a:cubicBezTo>
                    <a:cubicBezTo>
                      <a:pt x="7167" y="5867"/>
                      <a:pt x="6186" y="4041"/>
                      <a:pt x="5364" y="2488"/>
                    </a:cubicBezTo>
                    <a:cubicBezTo>
                      <a:pt x="6117" y="2123"/>
                      <a:pt x="6711" y="1758"/>
                      <a:pt x="7145" y="1507"/>
                    </a:cubicBezTo>
                    <a:cubicBezTo>
                      <a:pt x="7030" y="845"/>
                      <a:pt x="6916" y="320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9"/>
              <p:cNvSpPr/>
              <p:nvPr/>
            </p:nvSpPr>
            <p:spPr>
              <a:xfrm>
                <a:off x="7845762" y="4370618"/>
                <a:ext cx="337943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6269" extrusionOk="0">
                    <a:moveTo>
                      <a:pt x="7296" y="369"/>
                    </a:moveTo>
                    <a:cubicBezTo>
                      <a:pt x="7314" y="369"/>
                      <a:pt x="7333" y="370"/>
                      <a:pt x="7350" y="372"/>
                    </a:cubicBezTo>
                    <a:cubicBezTo>
                      <a:pt x="7807" y="417"/>
                      <a:pt x="7624" y="394"/>
                      <a:pt x="7761" y="1170"/>
                    </a:cubicBezTo>
                    <a:cubicBezTo>
                      <a:pt x="7921" y="2038"/>
                      <a:pt x="8058" y="2905"/>
                      <a:pt x="8195" y="3773"/>
                    </a:cubicBezTo>
                    <a:cubicBezTo>
                      <a:pt x="8492" y="5644"/>
                      <a:pt x="8811" y="7516"/>
                      <a:pt x="8902" y="9388"/>
                    </a:cubicBezTo>
                    <a:cubicBezTo>
                      <a:pt x="8902" y="9388"/>
                      <a:pt x="8902" y="9388"/>
                      <a:pt x="8902" y="9388"/>
                    </a:cubicBezTo>
                    <a:lnTo>
                      <a:pt x="8902" y="9388"/>
                    </a:lnTo>
                    <a:cubicBezTo>
                      <a:pt x="8902" y="9389"/>
                      <a:pt x="8902" y="9391"/>
                      <a:pt x="8903" y="9393"/>
                    </a:cubicBezTo>
                    <a:lnTo>
                      <a:pt x="8903" y="9393"/>
                    </a:lnTo>
                    <a:cubicBezTo>
                      <a:pt x="8947" y="11970"/>
                      <a:pt x="8550" y="16034"/>
                      <a:pt x="5151" y="16034"/>
                    </a:cubicBezTo>
                    <a:cubicBezTo>
                      <a:pt x="5086" y="16034"/>
                      <a:pt x="5020" y="16033"/>
                      <a:pt x="4954" y="16030"/>
                    </a:cubicBezTo>
                    <a:cubicBezTo>
                      <a:pt x="2215" y="15893"/>
                      <a:pt x="1096" y="12446"/>
                      <a:pt x="936" y="10164"/>
                    </a:cubicBezTo>
                    <a:cubicBezTo>
                      <a:pt x="845" y="8954"/>
                      <a:pt x="936" y="7721"/>
                      <a:pt x="936" y="6512"/>
                    </a:cubicBezTo>
                    <a:cubicBezTo>
                      <a:pt x="936" y="5667"/>
                      <a:pt x="526" y="3590"/>
                      <a:pt x="936" y="2837"/>
                    </a:cubicBezTo>
                    <a:cubicBezTo>
                      <a:pt x="1028" y="2654"/>
                      <a:pt x="2877" y="2083"/>
                      <a:pt x="3402" y="1878"/>
                    </a:cubicBezTo>
                    <a:cubicBezTo>
                      <a:pt x="4200" y="1581"/>
                      <a:pt x="5022" y="1262"/>
                      <a:pt x="5821" y="942"/>
                    </a:cubicBezTo>
                    <a:cubicBezTo>
                      <a:pt x="6191" y="811"/>
                      <a:pt x="6895" y="369"/>
                      <a:pt x="7296" y="369"/>
                    </a:cubicBezTo>
                    <a:close/>
                    <a:moveTo>
                      <a:pt x="7675" y="0"/>
                    </a:moveTo>
                    <a:cubicBezTo>
                      <a:pt x="7665" y="0"/>
                      <a:pt x="7655" y="2"/>
                      <a:pt x="7647" y="6"/>
                    </a:cubicBezTo>
                    <a:cubicBezTo>
                      <a:pt x="5364" y="897"/>
                      <a:pt x="3082" y="1764"/>
                      <a:pt x="799" y="2631"/>
                    </a:cubicBezTo>
                    <a:cubicBezTo>
                      <a:pt x="731" y="2654"/>
                      <a:pt x="708" y="2700"/>
                      <a:pt x="708" y="2745"/>
                    </a:cubicBezTo>
                    <a:cubicBezTo>
                      <a:pt x="708" y="6352"/>
                      <a:pt x="1" y="10780"/>
                      <a:pt x="1849" y="14067"/>
                    </a:cubicBezTo>
                    <a:cubicBezTo>
                      <a:pt x="2581" y="15377"/>
                      <a:pt x="3820" y="16269"/>
                      <a:pt x="5217" y="16269"/>
                    </a:cubicBezTo>
                    <a:cubicBezTo>
                      <a:pt x="5694" y="16269"/>
                      <a:pt x="6189" y="16165"/>
                      <a:pt x="6688" y="15938"/>
                    </a:cubicBezTo>
                    <a:cubicBezTo>
                      <a:pt x="9039" y="14866"/>
                      <a:pt x="9153" y="11602"/>
                      <a:pt x="9131" y="9388"/>
                    </a:cubicBezTo>
                    <a:cubicBezTo>
                      <a:pt x="9131" y="9384"/>
                      <a:pt x="9130" y="9380"/>
                      <a:pt x="9130" y="9377"/>
                    </a:cubicBezTo>
                    <a:lnTo>
                      <a:pt x="9130" y="9377"/>
                    </a:lnTo>
                    <a:cubicBezTo>
                      <a:pt x="8992" y="6299"/>
                      <a:pt x="8445" y="3107"/>
                      <a:pt x="7784" y="98"/>
                    </a:cubicBezTo>
                    <a:cubicBezTo>
                      <a:pt x="7784" y="41"/>
                      <a:pt x="7722" y="0"/>
                      <a:pt x="7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9"/>
              <p:cNvSpPr/>
              <p:nvPr/>
            </p:nvSpPr>
            <p:spPr>
              <a:xfrm>
                <a:off x="7849122" y="4037142"/>
                <a:ext cx="310144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2922" y="12189"/>
                      <a:pt x="6483" y="10888"/>
                      <a:pt x="8401" y="9861"/>
                    </a:cubicBezTo>
                    <a:cubicBezTo>
                      <a:pt x="6894" y="3927"/>
                      <a:pt x="4566" y="73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9"/>
              <p:cNvSpPr/>
              <p:nvPr/>
            </p:nvSpPr>
            <p:spPr>
              <a:xfrm>
                <a:off x="7849122" y="4037142"/>
                <a:ext cx="213235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1850" y="12326"/>
                      <a:pt x="3972" y="11710"/>
                      <a:pt x="5753" y="11025"/>
                    </a:cubicBezTo>
                    <a:cubicBezTo>
                      <a:pt x="4908" y="9427"/>
                      <a:pt x="4224" y="8172"/>
                      <a:pt x="4041" y="7852"/>
                    </a:cubicBezTo>
                    <a:cubicBezTo>
                      <a:pt x="4338" y="7236"/>
                      <a:pt x="5776" y="3858"/>
                      <a:pt x="4748" y="2101"/>
                    </a:cubicBezTo>
                    <a:cubicBezTo>
                      <a:pt x="4726" y="2055"/>
                      <a:pt x="4680" y="1986"/>
                      <a:pt x="4657" y="1941"/>
                    </a:cubicBezTo>
                    <a:cubicBezTo>
                      <a:pt x="3676" y="936"/>
                      <a:pt x="2580" y="274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9"/>
              <p:cNvSpPr/>
              <p:nvPr/>
            </p:nvSpPr>
            <p:spPr>
              <a:xfrm>
                <a:off x="7836496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1762" y="250"/>
                    </a:moveTo>
                    <a:cubicBezTo>
                      <a:pt x="5446" y="1258"/>
                      <a:pt x="7156" y="5070"/>
                      <a:pt x="8195" y="8413"/>
                    </a:cubicBezTo>
                    <a:cubicBezTo>
                      <a:pt x="8537" y="9554"/>
                      <a:pt x="8423" y="10034"/>
                      <a:pt x="7350" y="10513"/>
                    </a:cubicBezTo>
                    <a:cubicBezTo>
                      <a:pt x="6255" y="10992"/>
                      <a:pt x="5113" y="11403"/>
                      <a:pt x="3972" y="11745"/>
                    </a:cubicBezTo>
                    <a:cubicBezTo>
                      <a:pt x="3098" y="12008"/>
                      <a:pt x="1974" y="12479"/>
                      <a:pt x="1038" y="12479"/>
                    </a:cubicBezTo>
                    <a:cubicBezTo>
                      <a:pt x="996" y="12479"/>
                      <a:pt x="955" y="12478"/>
                      <a:pt x="913" y="12476"/>
                    </a:cubicBezTo>
                    <a:cubicBezTo>
                      <a:pt x="878" y="12475"/>
                      <a:pt x="846" y="12474"/>
                      <a:pt x="816" y="12474"/>
                    </a:cubicBezTo>
                    <a:cubicBezTo>
                      <a:pt x="589" y="12474"/>
                      <a:pt x="502" y="12501"/>
                      <a:pt x="474" y="12501"/>
                    </a:cubicBezTo>
                    <a:cubicBezTo>
                      <a:pt x="426" y="12501"/>
                      <a:pt x="553" y="12423"/>
                      <a:pt x="457" y="11997"/>
                    </a:cubicBezTo>
                    <a:cubicBezTo>
                      <a:pt x="252" y="10947"/>
                      <a:pt x="457" y="9623"/>
                      <a:pt x="457" y="8527"/>
                    </a:cubicBezTo>
                    <a:cubicBezTo>
                      <a:pt x="457" y="7751"/>
                      <a:pt x="434" y="6975"/>
                      <a:pt x="548" y="6222"/>
                    </a:cubicBezTo>
                    <a:cubicBezTo>
                      <a:pt x="907" y="4224"/>
                      <a:pt x="1377" y="2226"/>
                      <a:pt x="1762" y="250"/>
                    </a:cubicBezTo>
                    <a:close/>
                    <a:moveTo>
                      <a:pt x="1673" y="1"/>
                    </a:moveTo>
                    <a:cubicBezTo>
                      <a:pt x="1628" y="1"/>
                      <a:pt x="1585" y="26"/>
                      <a:pt x="1575" y="82"/>
                    </a:cubicBezTo>
                    <a:cubicBezTo>
                      <a:pt x="1142" y="2250"/>
                      <a:pt x="480" y="4441"/>
                      <a:pt x="229" y="6633"/>
                    </a:cubicBezTo>
                    <a:cubicBezTo>
                      <a:pt x="0" y="8596"/>
                      <a:pt x="229" y="10696"/>
                      <a:pt x="229" y="12681"/>
                    </a:cubicBezTo>
                    <a:cubicBezTo>
                      <a:pt x="229" y="12738"/>
                      <a:pt x="275" y="12779"/>
                      <a:pt x="330" y="12779"/>
                    </a:cubicBezTo>
                    <a:cubicBezTo>
                      <a:pt x="341" y="12779"/>
                      <a:pt x="354" y="12777"/>
                      <a:pt x="366" y="12773"/>
                    </a:cubicBezTo>
                    <a:cubicBezTo>
                      <a:pt x="3287" y="12339"/>
                      <a:pt x="6186" y="11426"/>
                      <a:pt x="8788" y="10056"/>
                    </a:cubicBezTo>
                    <a:cubicBezTo>
                      <a:pt x="8834" y="10034"/>
                      <a:pt x="8857" y="9988"/>
                      <a:pt x="8857" y="9942"/>
                    </a:cubicBezTo>
                    <a:cubicBezTo>
                      <a:pt x="7832" y="6024"/>
                      <a:pt x="6124" y="1151"/>
                      <a:pt x="1739" y="20"/>
                    </a:cubicBezTo>
                    <a:lnTo>
                      <a:pt x="1739" y="20"/>
                    </a:lnTo>
                    <a:cubicBezTo>
                      <a:pt x="1719" y="7"/>
                      <a:pt x="1696" y="1"/>
                      <a:pt x="1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9"/>
              <p:cNvSpPr/>
              <p:nvPr/>
            </p:nvSpPr>
            <p:spPr>
              <a:xfrm>
                <a:off x="6931500" y="4375048"/>
                <a:ext cx="307597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32" h="16025" extrusionOk="0">
                    <a:moveTo>
                      <a:pt x="1461" y="1"/>
                    </a:moveTo>
                    <a:cubicBezTo>
                      <a:pt x="1141" y="1439"/>
                      <a:pt x="183" y="7579"/>
                      <a:pt x="137" y="9268"/>
                    </a:cubicBezTo>
                    <a:cubicBezTo>
                      <a:pt x="0" y="12920"/>
                      <a:pt x="959" y="15293"/>
                      <a:pt x="2830" y="15841"/>
                    </a:cubicBezTo>
                    <a:cubicBezTo>
                      <a:pt x="3260" y="15965"/>
                      <a:pt x="3664" y="16024"/>
                      <a:pt x="4042" y="16024"/>
                    </a:cubicBezTo>
                    <a:cubicBezTo>
                      <a:pt x="6511" y="16024"/>
                      <a:pt x="7876" y="13500"/>
                      <a:pt x="8331" y="10135"/>
                    </a:cubicBezTo>
                    <a:lnTo>
                      <a:pt x="8331" y="2625"/>
                    </a:lnTo>
                    <a:lnTo>
                      <a:pt x="14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9"/>
              <p:cNvSpPr/>
              <p:nvPr/>
            </p:nvSpPr>
            <p:spPr>
              <a:xfrm>
                <a:off x="6930688" y="4370618"/>
                <a:ext cx="338755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76" h="16269" extrusionOk="0">
                    <a:moveTo>
                      <a:pt x="1880" y="369"/>
                    </a:moveTo>
                    <a:cubicBezTo>
                      <a:pt x="2281" y="369"/>
                      <a:pt x="2983" y="811"/>
                      <a:pt x="3332" y="942"/>
                    </a:cubicBezTo>
                    <a:cubicBezTo>
                      <a:pt x="4153" y="1262"/>
                      <a:pt x="4952" y="1581"/>
                      <a:pt x="5774" y="1878"/>
                    </a:cubicBezTo>
                    <a:cubicBezTo>
                      <a:pt x="6299" y="2083"/>
                      <a:pt x="8125" y="2654"/>
                      <a:pt x="8239" y="2837"/>
                    </a:cubicBezTo>
                    <a:cubicBezTo>
                      <a:pt x="8650" y="3590"/>
                      <a:pt x="8239" y="5667"/>
                      <a:pt x="8239" y="6512"/>
                    </a:cubicBezTo>
                    <a:cubicBezTo>
                      <a:pt x="8239" y="7721"/>
                      <a:pt x="8308" y="8954"/>
                      <a:pt x="8239" y="10164"/>
                    </a:cubicBezTo>
                    <a:cubicBezTo>
                      <a:pt x="8079" y="12446"/>
                      <a:pt x="6938" y="15893"/>
                      <a:pt x="4222" y="16030"/>
                    </a:cubicBezTo>
                    <a:cubicBezTo>
                      <a:pt x="4155" y="16033"/>
                      <a:pt x="4088" y="16034"/>
                      <a:pt x="4023" y="16034"/>
                    </a:cubicBezTo>
                    <a:cubicBezTo>
                      <a:pt x="601" y="16034"/>
                      <a:pt x="228" y="11964"/>
                      <a:pt x="273" y="9388"/>
                    </a:cubicBezTo>
                    <a:cubicBezTo>
                      <a:pt x="364" y="7516"/>
                      <a:pt x="684" y="5644"/>
                      <a:pt x="958" y="3773"/>
                    </a:cubicBezTo>
                    <a:cubicBezTo>
                      <a:pt x="1095" y="2905"/>
                      <a:pt x="1232" y="2038"/>
                      <a:pt x="1392" y="1170"/>
                    </a:cubicBezTo>
                    <a:cubicBezTo>
                      <a:pt x="1551" y="394"/>
                      <a:pt x="1346" y="417"/>
                      <a:pt x="1825" y="372"/>
                    </a:cubicBezTo>
                    <a:cubicBezTo>
                      <a:pt x="1843" y="370"/>
                      <a:pt x="1861" y="369"/>
                      <a:pt x="1880" y="369"/>
                    </a:cubicBezTo>
                    <a:close/>
                    <a:moveTo>
                      <a:pt x="1492" y="0"/>
                    </a:moveTo>
                    <a:cubicBezTo>
                      <a:pt x="1437" y="0"/>
                      <a:pt x="1388" y="41"/>
                      <a:pt x="1369" y="98"/>
                    </a:cubicBezTo>
                    <a:cubicBezTo>
                      <a:pt x="730" y="3107"/>
                      <a:pt x="183" y="6299"/>
                      <a:pt x="45" y="9377"/>
                    </a:cubicBezTo>
                    <a:lnTo>
                      <a:pt x="45" y="9377"/>
                    </a:lnTo>
                    <a:cubicBezTo>
                      <a:pt x="45" y="9380"/>
                      <a:pt x="45" y="9384"/>
                      <a:pt x="45" y="9388"/>
                    </a:cubicBezTo>
                    <a:cubicBezTo>
                      <a:pt x="45" y="9388"/>
                      <a:pt x="45" y="9388"/>
                      <a:pt x="45" y="9388"/>
                    </a:cubicBezTo>
                    <a:lnTo>
                      <a:pt x="45" y="9388"/>
                    </a:lnTo>
                    <a:cubicBezTo>
                      <a:pt x="43" y="9401"/>
                      <a:pt x="43" y="9413"/>
                      <a:pt x="44" y="9424"/>
                    </a:cubicBezTo>
                    <a:lnTo>
                      <a:pt x="44" y="9424"/>
                    </a:lnTo>
                    <a:cubicBezTo>
                      <a:pt x="1" y="11637"/>
                      <a:pt x="126" y="14872"/>
                      <a:pt x="2487" y="15938"/>
                    </a:cubicBezTo>
                    <a:cubicBezTo>
                      <a:pt x="2987" y="16165"/>
                      <a:pt x="3482" y="16269"/>
                      <a:pt x="3958" y="16269"/>
                    </a:cubicBezTo>
                    <a:cubicBezTo>
                      <a:pt x="5355" y="16269"/>
                      <a:pt x="6594" y="15377"/>
                      <a:pt x="7326" y="14067"/>
                    </a:cubicBezTo>
                    <a:cubicBezTo>
                      <a:pt x="9175" y="10780"/>
                      <a:pt x="8467" y="6352"/>
                      <a:pt x="8467" y="2745"/>
                    </a:cubicBezTo>
                    <a:cubicBezTo>
                      <a:pt x="8467" y="2700"/>
                      <a:pt x="8422" y="2654"/>
                      <a:pt x="8376" y="2631"/>
                    </a:cubicBezTo>
                    <a:cubicBezTo>
                      <a:pt x="6094" y="1764"/>
                      <a:pt x="3811" y="897"/>
                      <a:pt x="1529" y="6"/>
                    </a:cubicBezTo>
                    <a:cubicBezTo>
                      <a:pt x="1516" y="2"/>
                      <a:pt x="1504" y="0"/>
                      <a:pt x="1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9"/>
              <p:cNvSpPr/>
              <p:nvPr/>
            </p:nvSpPr>
            <p:spPr>
              <a:xfrm>
                <a:off x="7444653" y="3972278"/>
                <a:ext cx="225861" cy="175284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748" extrusionOk="0">
                    <a:moveTo>
                      <a:pt x="503" y="217"/>
                    </a:moveTo>
                    <a:cubicBezTo>
                      <a:pt x="541" y="217"/>
                      <a:pt x="587" y="219"/>
                      <a:pt x="640" y="228"/>
                    </a:cubicBezTo>
                    <a:cubicBezTo>
                      <a:pt x="898" y="259"/>
                      <a:pt x="1167" y="269"/>
                      <a:pt x="1440" y="269"/>
                    </a:cubicBezTo>
                    <a:cubicBezTo>
                      <a:pt x="1984" y="269"/>
                      <a:pt x="2542" y="228"/>
                      <a:pt x="3059" y="228"/>
                    </a:cubicBezTo>
                    <a:cubicBezTo>
                      <a:pt x="3592" y="228"/>
                      <a:pt x="4145" y="269"/>
                      <a:pt x="4684" y="269"/>
                    </a:cubicBezTo>
                    <a:cubicBezTo>
                      <a:pt x="4954" y="269"/>
                      <a:pt x="5220" y="259"/>
                      <a:pt x="5479" y="228"/>
                    </a:cubicBezTo>
                    <a:cubicBezTo>
                      <a:pt x="5512" y="221"/>
                      <a:pt x="5546" y="218"/>
                      <a:pt x="5578" y="218"/>
                    </a:cubicBezTo>
                    <a:cubicBezTo>
                      <a:pt x="5650" y="218"/>
                      <a:pt x="5715" y="231"/>
                      <a:pt x="5755" y="231"/>
                    </a:cubicBezTo>
                    <a:cubicBezTo>
                      <a:pt x="5768" y="231"/>
                      <a:pt x="5778" y="230"/>
                      <a:pt x="5785" y="227"/>
                    </a:cubicBezTo>
                    <a:lnTo>
                      <a:pt x="5785" y="227"/>
                    </a:lnTo>
                    <a:cubicBezTo>
                      <a:pt x="5815" y="459"/>
                      <a:pt x="5753" y="914"/>
                      <a:pt x="5753" y="1027"/>
                    </a:cubicBezTo>
                    <a:cubicBezTo>
                      <a:pt x="5753" y="1666"/>
                      <a:pt x="5958" y="2739"/>
                      <a:pt x="5753" y="3355"/>
                    </a:cubicBezTo>
                    <a:cubicBezTo>
                      <a:pt x="5456" y="4200"/>
                      <a:pt x="3790" y="4497"/>
                      <a:pt x="3059" y="4519"/>
                    </a:cubicBezTo>
                    <a:cubicBezTo>
                      <a:pt x="2306" y="4497"/>
                      <a:pt x="708" y="4200"/>
                      <a:pt x="389" y="3355"/>
                    </a:cubicBezTo>
                    <a:cubicBezTo>
                      <a:pt x="160" y="2762"/>
                      <a:pt x="389" y="1666"/>
                      <a:pt x="389" y="1027"/>
                    </a:cubicBezTo>
                    <a:cubicBezTo>
                      <a:pt x="389" y="869"/>
                      <a:pt x="320" y="452"/>
                      <a:pt x="362" y="225"/>
                    </a:cubicBezTo>
                    <a:lnTo>
                      <a:pt x="362" y="225"/>
                    </a:lnTo>
                    <a:cubicBezTo>
                      <a:pt x="363" y="226"/>
                      <a:pt x="366" y="226"/>
                      <a:pt x="368" y="226"/>
                    </a:cubicBezTo>
                    <a:cubicBezTo>
                      <a:pt x="390" y="226"/>
                      <a:pt x="435" y="217"/>
                      <a:pt x="503" y="217"/>
                    </a:cubicBezTo>
                    <a:close/>
                    <a:moveTo>
                      <a:pt x="275" y="0"/>
                    </a:moveTo>
                    <a:cubicBezTo>
                      <a:pt x="206" y="0"/>
                      <a:pt x="160" y="46"/>
                      <a:pt x="160" y="114"/>
                    </a:cubicBezTo>
                    <a:cubicBezTo>
                      <a:pt x="160" y="616"/>
                      <a:pt x="160" y="1141"/>
                      <a:pt x="160" y="1643"/>
                    </a:cubicBezTo>
                    <a:cubicBezTo>
                      <a:pt x="160" y="2146"/>
                      <a:pt x="1" y="2944"/>
                      <a:pt x="160" y="3424"/>
                    </a:cubicBezTo>
                    <a:cubicBezTo>
                      <a:pt x="501" y="4400"/>
                      <a:pt x="2197" y="4699"/>
                      <a:pt x="3046" y="4747"/>
                    </a:cubicBezTo>
                    <a:lnTo>
                      <a:pt x="3046" y="4747"/>
                    </a:lnTo>
                    <a:cubicBezTo>
                      <a:pt x="3050" y="4747"/>
                      <a:pt x="3055" y="4748"/>
                      <a:pt x="3059" y="4748"/>
                    </a:cubicBezTo>
                    <a:cubicBezTo>
                      <a:pt x="3065" y="4748"/>
                      <a:pt x="3071" y="4747"/>
                      <a:pt x="3076" y="4747"/>
                    </a:cubicBezTo>
                    <a:lnTo>
                      <a:pt x="3076" y="4747"/>
                    </a:lnTo>
                    <a:cubicBezTo>
                      <a:pt x="3970" y="4698"/>
                      <a:pt x="5618" y="4399"/>
                      <a:pt x="5981" y="3424"/>
                    </a:cubicBezTo>
                    <a:cubicBezTo>
                      <a:pt x="6118" y="2990"/>
                      <a:pt x="5981" y="2214"/>
                      <a:pt x="5981" y="1758"/>
                    </a:cubicBezTo>
                    <a:cubicBezTo>
                      <a:pt x="5981" y="1210"/>
                      <a:pt x="5981" y="662"/>
                      <a:pt x="5981" y="114"/>
                    </a:cubicBezTo>
                    <a:cubicBezTo>
                      <a:pt x="5981" y="46"/>
                      <a:pt x="5912" y="0"/>
                      <a:pt x="5867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9"/>
              <p:cNvSpPr/>
              <p:nvPr/>
            </p:nvSpPr>
            <p:spPr>
              <a:xfrm>
                <a:off x="6955940" y="4037142"/>
                <a:ext cx="309258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12578" extrusionOk="0">
                    <a:moveTo>
                      <a:pt x="7053" y="1"/>
                    </a:moveTo>
                    <a:cubicBezTo>
                      <a:pt x="3835" y="731"/>
                      <a:pt x="1484" y="3927"/>
                      <a:pt x="0" y="9861"/>
                    </a:cubicBezTo>
                    <a:cubicBezTo>
                      <a:pt x="1917" y="10888"/>
                      <a:pt x="5478" y="12189"/>
                      <a:pt x="8377" y="12577"/>
                    </a:cubicBezTo>
                    <a:lnTo>
                      <a:pt x="8377" y="6506"/>
                    </a:lnTo>
                    <a:cubicBezTo>
                      <a:pt x="8080" y="5250"/>
                      <a:pt x="7053" y="1"/>
                      <a:pt x="70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9"/>
              <p:cNvSpPr/>
              <p:nvPr/>
            </p:nvSpPr>
            <p:spPr>
              <a:xfrm>
                <a:off x="7052811" y="4037142"/>
                <a:ext cx="212386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12578" extrusionOk="0">
                    <a:moveTo>
                      <a:pt x="4429" y="1"/>
                    </a:moveTo>
                    <a:cubicBezTo>
                      <a:pt x="3196" y="274"/>
                      <a:pt x="2101" y="936"/>
                      <a:pt x="1119" y="1941"/>
                    </a:cubicBezTo>
                    <a:cubicBezTo>
                      <a:pt x="1074" y="1986"/>
                      <a:pt x="1051" y="2055"/>
                      <a:pt x="1005" y="2101"/>
                    </a:cubicBezTo>
                    <a:cubicBezTo>
                      <a:pt x="1" y="3858"/>
                      <a:pt x="1439" y="7236"/>
                      <a:pt x="1713" y="7852"/>
                    </a:cubicBezTo>
                    <a:cubicBezTo>
                      <a:pt x="1530" y="8172"/>
                      <a:pt x="868" y="9427"/>
                      <a:pt x="1" y="11025"/>
                    </a:cubicBezTo>
                    <a:cubicBezTo>
                      <a:pt x="1804" y="11710"/>
                      <a:pt x="3904" y="12326"/>
                      <a:pt x="5753" y="12577"/>
                    </a:cubicBezTo>
                    <a:lnTo>
                      <a:pt x="5753" y="6506"/>
                    </a:lnTo>
                    <a:cubicBezTo>
                      <a:pt x="5456" y="5250"/>
                      <a:pt x="4429" y="1"/>
                      <a:pt x="4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9"/>
              <p:cNvSpPr/>
              <p:nvPr/>
            </p:nvSpPr>
            <p:spPr>
              <a:xfrm>
                <a:off x="6950882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7095" y="250"/>
                    </a:moveTo>
                    <a:cubicBezTo>
                      <a:pt x="7481" y="2226"/>
                      <a:pt x="7972" y="4224"/>
                      <a:pt x="8308" y="6222"/>
                    </a:cubicBezTo>
                    <a:cubicBezTo>
                      <a:pt x="8445" y="6975"/>
                      <a:pt x="8400" y="7751"/>
                      <a:pt x="8400" y="8527"/>
                    </a:cubicBezTo>
                    <a:cubicBezTo>
                      <a:pt x="8400" y="9623"/>
                      <a:pt x="8628" y="10947"/>
                      <a:pt x="8400" y="11997"/>
                    </a:cubicBezTo>
                    <a:cubicBezTo>
                      <a:pt x="8317" y="12423"/>
                      <a:pt x="8450" y="12501"/>
                      <a:pt x="8404" y="12501"/>
                    </a:cubicBezTo>
                    <a:cubicBezTo>
                      <a:pt x="8378" y="12501"/>
                      <a:pt x="8290" y="12474"/>
                      <a:pt x="8064" y="12474"/>
                    </a:cubicBezTo>
                    <a:cubicBezTo>
                      <a:pt x="8034" y="12474"/>
                      <a:pt x="8001" y="12475"/>
                      <a:pt x="7966" y="12476"/>
                    </a:cubicBezTo>
                    <a:cubicBezTo>
                      <a:pt x="7925" y="12478"/>
                      <a:pt x="7883" y="12479"/>
                      <a:pt x="7841" y="12479"/>
                    </a:cubicBezTo>
                    <a:cubicBezTo>
                      <a:pt x="6904" y="12479"/>
                      <a:pt x="5758" y="12008"/>
                      <a:pt x="4885" y="11745"/>
                    </a:cubicBezTo>
                    <a:cubicBezTo>
                      <a:pt x="3743" y="11403"/>
                      <a:pt x="2625" y="10992"/>
                      <a:pt x="1507" y="10513"/>
                    </a:cubicBezTo>
                    <a:cubicBezTo>
                      <a:pt x="434" y="10034"/>
                      <a:pt x="320" y="9554"/>
                      <a:pt x="685" y="8413"/>
                    </a:cubicBezTo>
                    <a:cubicBezTo>
                      <a:pt x="1701" y="5070"/>
                      <a:pt x="3433" y="1259"/>
                      <a:pt x="7095" y="250"/>
                    </a:cubicBezTo>
                    <a:close/>
                    <a:moveTo>
                      <a:pt x="7205" y="1"/>
                    </a:moveTo>
                    <a:cubicBezTo>
                      <a:pt x="7180" y="1"/>
                      <a:pt x="7154" y="8"/>
                      <a:pt x="7132" y="22"/>
                    </a:cubicBezTo>
                    <a:lnTo>
                      <a:pt x="7132" y="22"/>
                    </a:lnTo>
                    <a:cubicBezTo>
                      <a:pt x="2753" y="1158"/>
                      <a:pt x="1047" y="6027"/>
                      <a:pt x="23" y="9942"/>
                    </a:cubicBezTo>
                    <a:cubicBezTo>
                      <a:pt x="0" y="9988"/>
                      <a:pt x="23" y="10034"/>
                      <a:pt x="69" y="10056"/>
                    </a:cubicBezTo>
                    <a:cubicBezTo>
                      <a:pt x="2693" y="11426"/>
                      <a:pt x="5569" y="12339"/>
                      <a:pt x="8491" y="12773"/>
                    </a:cubicBezTo>
                    <a:cubicBezTo>
                      <a:pt x="8503" y="12777"/>
                      <a:pt x="8515" y="12779"/>
                      <a:pt x="8527" y="12779"/>
                    </a:cubicBezTo>
                    <a:cubicBezTo>
                      <a:pt x="8582" y="12779"/>
                      <a:pt x="8628" y="12738"/>
                      <a:pt x="8628" y="12681"/>
                    </a:cubicBezTo>
                    <a:cubicBezTo>
                      <a:pt x="8628" y="10696"/>
                      <a:pt x="8856" y="8596"/>
                      <a:pt x="8628" y="6633"/>
                    </a:cubicBezTo>
                    <a:cubicBezTo>
                      <a:pt x="8377" y="4441"/>
                      <a:pt x="7715" y="2250"/>
                      <a:pt x="7304" y="82"/>
                    </a:cubicBezTo>
                    <a:cubicBezTo>
                      <a:pt x="7295" y="26"/>
                      <a:pt x="7252" y="1"/>
                      <a:pt x="7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9"/>
              <p:cNvSpPr/>
              <p:nvPr/>
            </p:nvSpPr>
            <p:spPr>
              <a:xfrm>
                <a:off x="7216319" y="4032527"/>
                <a:ext cx="683417" cy="934936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5325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46" y="17747"/>
                      <a:pt x="46" y="25325"/>
                    </a:cubicBezTo>
                    <a:lnTo>
                      <a:pt x="18443" y="25325"/>
                    </a:lnTo>
                    <a:cubicBezTo>
                      <a:pt x="18443" y="1774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9"/>
              <p:cNvSpPr/>
              <p:nvPr/>
            </p:nvSpPr>
            <p:spPr>
              <a:xfrm>
                <a:off x="7216319" y="4032527"/>
                <a:ext cx="683417" cy="807718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1879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388" y="14779"/>
                      <a:pt x="137" y="21878"/>
                    </a:cubicBezTo>
                    <a:cubicBezTo>
                      <a:pt x="251" y="21125"/>
                      <a:pt x="457" y="19322"/>
                      <a:pt x="639" y="17633"/>
                    </a:cubicBezTo>
                    <a:lnTo>
                      <a:pt x="17484" y="17633"/>
                    </a:lnTo>
                    <a:cubicBezTo>
                      <a:pt x="17644" y="17633"/>
                      <a:pt x="17804" y="17541"/>
                      <a:pt x="17895" y="17404"/>
                    </a:cubicBezTo>
                    <a:cubicBezTo>
                      <a:pt x="18055" y="19116"/>
                      <a:pt x="18260" y="21034"/>
                      <a:pt x="18374" y="21832"/>
                    </a:cubicBezTo>
                    <a:cubicBezTo>
                      <a:pt x="18100" y="1475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9"/>
              <p:cNvSpPr/>
              <p:nvPr/>
            </p:nvSpPr>
            <p:spPr>
              <a:xfrm>
                <a:off x="7209563" y="4030091"/>
                <a:ext cx="694455" cy="941581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505" extrusionOk="0">
                    <a:moveTo>
                      <a:pt x="1353" y="106"/>
                    </a:moveTo>
                    <a:cubicBezTo>
                      <a:pt x="2023" y="106"/>
                      <a:pt x="2854" y="350"/>
                      <a:pt x="3356" y="488"/>
                    </a:cubicBezTo>
                    <a:cubicBezTo>
                      <a:pt x="4337" y="739"/>
                      <a:pt x="5433" y="1173"/>
                      <a:pt x="6300" y="1767"/>
                    </a:cubicBezTo>
                    <a:cubicBezTo>
                      <a:pt x="7122" y="2360"/>
                      <a:pt x="7738" y="2999"/>
                      <a:pt x="8857" y="3136"/>
                    </a:cubicBezTo>
                    <a:cubicBezTo>
                      <a:pt x="9063" y="3165"/>
                      <a:pt x="9256" y="3178"/>
                      <a:pt x="9440" y="3178"/>
                    </a:cubicBezTo>
                    <a:cubicBezTo>
                      <a:pt x="10580" y="3178"/>
                      <a:pt x="11337" y="2657"/>
                      <a:pt x="12280" y="1949"/>
                    </a:cubicBezTo>
                    <a:cubicBezTo>
                      <a:pt x="13740" y="888"/>
                      <a:pt x="15703" y="220"/>
                      <a:pt x="17542" y="220"/>
                    </a:cubicBezTo>
                    <a:cubicBezTo>
                      <a:pt x="17886" y="220"/>
                      <a:pt x="18225" y="243"/>
                      <a:pt x="18556" y="291"/>
                    </a:cubicBezTo>
                    <a:lnTo>
                      <a:pt x="18556" y="291"/>
                    </a:lnTo>
                    <a:cubicBezTo>
                      <a:pt x="18136" y="2383"/>
                      <a:pt x="17301" y="4707"/>
                      <a:pt x="17256" y="6811"/>
                    </a:cubicBezTo>
                    <a:cubicBezTo>
                      <a:pt x="17165" y="9755"/>
                      <a:pt x="17873" y="12882"/>
                      <a:pt x="18078" y="15827"/>
                    </a:cubicBezTo>
                    <a:cubicBezTo>
                      <a:pt x="18261" y="18224"/>
                      <a:pt x="18420" y="20620"/>
                      <a:pt x="18489" y="23040"/>
                    </a:cubicBezTo>
                    <a:cubicBezTo>
                      <a:pt x="18489" y="23382"/>
                      <a:pt x="18694" y="25185"/>
                      <a:pt x="18557" y="25277"/>
                    </a:cubicBezTo>
                    <a:cubicBezTo>
                      <a:pt x="18527" y="25307"/>
                      <a:pt x="18453" y="25317"/>
                      <a:pt x="18365" y="25317"/>
                    </a:cubicBezTo>
                    <a:cubicBezTo>
                      <a:pt x="18187" y="25317"/>
                      <a:pt x="17949" y="25277"/>
                      <a:pt x="17873" y="25277"/>
                    </a:cubicBezTo>
                    <a:cubicBezTo>
                      <a:pt x="17028" y="25353"/>
                      <a:pt x="16173" y="25378"/>
                      <a:pt x="15315" y="25378"/>
                    </a:cubicBezTo>
                    <a:cubicBezTo>
                      <a:pt x="13599" y="25378"/>
                      <a:pt x="11870" y="25277"/>
                      <a:pt x="10181" y="25277"/>
                    </a:cubicBezTo>
                    <a:lnTo>
                      <a:pt x="1895" y="25277"/>
                    </a:lnTo>
                    <a:cubicBezTo>
                      <a:pt x="1667" y="25277"/>
                      <a:pt x="1367" y="25327"/>
                      <a:pt x="1092" y="25327"/>
                    </a:cubicBezTo>
                    <a:cubicBezTo>
                      <a:pt x="954" y="25327"/>
                      <a:pt x="822" y="25315"/>
                      <a:pt x="708" y="25277"/>
                    </a:cubicBezTo>
                    <a:cubicBezTo>
                      <a:pt x="596" y="25245"/>
                      <a:pt x="526" y="25235"/>
                      <a:pt x="480" y="25235"/>
                    </a:cubicBezTo>
                    <a:cubicBezTo>
                      <a:pt x="411" y="25235"/>
                      <a:pt x="400" y="25257"/>
                      <a:pt x="393" y="25257"/>
                    </a:cubicBezTo>
                    <a:cubicBezTo>
                      <a:pt x="385" y="25257"/>
                      <a:pt x="382" y="25227"/>
                      <a:pt x="297" y="25094"/>
                    </a:cubicBezTo>
                    <a:cubicBezTo>
                      <a:pt x="0" y="24615"/>
                      <a:pt x="411" y="22560"/>
                      <a:pt x="434" y="21944"/>
                    </a:cubicBezTo>
                    <a:cubicBezTo>
                      <a:pt x="480" y="20734"/>
                      <a:pt x="525" y="19502"/>
                      <a:pt x="617" y="18292"/>
                    </a:cubicBezTo>
                    <a:cubicBezTo>
                      <a:pt x="845" y="14640"/>
                      <a:pt x="1256" y="11011"/>
                      <a:pt x="1553" y="7359"/>
                    </a:cubicBezTo>
                    <a:cubicBezTo>
                      <a:pt x="1735" y="5145"/>
                      <a:pt x="799" y="2862"/>
                      <a:pt x="411" y="762"/>
                    </a:cubicBezTo>
                    <a:cubicBezTo>
                      <a:pt x="274" y="32"/>
                      <a:pt x="0" y="488"/>
                      <a:pt x="776" y="192"/>
                    </a:cubicBezTo>
                    <a:cubicBezTo>
                      <a:pt x="942" y="131"/>
                      <a:pt x="1139" y="106"/>
                      <a:pt x="1353" y="106"/>
                    </a:cubicBezTo>
                    <a:close/>
                    <a:moveTo>
                      <a:pt x="1353" y="1"/>
                    </a:moveTo>
                    <a:cubicBezTo>
                      <a:pt x="959" y="1"/>
                      <a:pt x="561" y="33"/>
                      <a:pt x="160" y="100"/>
                    </a:cubicBezTo>
                    <a:cubicBezTo>
                      <a:pt x="92" y="100"/>
                      <a:pt x="69" y="169"/>
                      <a:pt x="69" y="237"/>
                    </a:cubicBezTo>
                    <a:cubicBezTo>
                      <a:pt x="388" y="1881"/>
                      <a:pt x="708" y="3547"/>
                      <a:pt x="1073" y="5190"/>
                    </a:cubicBezTo>
                    <a:cubicBezTo>
                      <a:pt x="1347" y="6537"/>
                      <a:pt x="1324" y="7427"/>
                      <a:pt x="1187" y="8797"/>
                    </a:cubicBezTo>
                    <a:cubicBezTo>
                      <a:pt x="617" y="14320"/>
                      <a:pt x="137" y="19867"/>
                      <a:pt x="115" y="25391"/>
                    </a:cubicBezTo>
                    <a:cubicBezTo>
                      <a:pt x="115" y="25459"/>
                      <a:pt x="183" y="25505"/>
                      <a:pt x="229" y="25505"/>
                    </a:cubicBezTo>
                    <a:lnTo>
                      <a:pt x="18626" y="25505"/>
                    </a:lnTo>
                    <a:cubicBezTo>
                      <a:pt x="18694" y="25505"/>
                      <a:pt x="18740" y="25459"/>
                      <a:pt x="18740" y="25391"/>
                    </a:cubicBezTo>
                    <a:cubicBezTo>
                      <a:pt x="18717" y="19867"/>
                      <a:pt x="18261" y="14320"/>
                      <a:pt x="17690" y="8797"/>
                    </a:cubicBezTo>
                    <a:cubicBezTo>
                      <a:pt x="17553" y="7496"/>
                      <a:pt x="17507" y="6651"/>
                      <a:pt x="17759" y="5373"/>
                    </a:cubicBezTo>
                    <a:cubicBezTo>
                      <a:pt x="18123" y="3663"/>
                      <a:pt x="18465" y="1954"/>
                      <a:pt x="18784" y="245"/>
                    </a:cubicBezTo>
                    <a:lnTo>
                      <a:pt x="18784" y="245"/>
                    </a:lnTo>
                    <a:cubicBezTo>
                      <a:pt x="18811" y="196"/>
                      <a:pt x="18801" y="134"/>
                      <a:pt x="18746" y="109"/>
                    </a:cubicBezTo>
                    <a:lnTo>
                      <a:pt x="18746" y="109"/>
                    </a:lnTo>
                    <a:cubicBezTo>
                      <a:pt x="18726" y="95"/>
                      <a:pt x="18702" y="88"/>
                      <a:pt x="18677" y="88"/>
                    </a:cubicBezTo>
                    <a:cubicBezTo>
                      <a:pt x="18670" y="88"/>
                      <a:pt x="18662" y="88"/>
                      <a:pt x="18654" y="90"/>
                    </a:cubicBezTo>
                    <a:lnTo>
                      <a:pt x="18654" y="90"/>
                    </a:lnTo>
                    <a:cubicBezTo>
                      <a:pt x="18270" y="29"/>
                      <a:pt x="17890" y="1"/>
                      <a:pt x="17513" y="1"/>
                    </a:cubicBezTo>
                    <a:cubicBezTo>
                      <a:pt x="16034" y="1"/>
                      <a:pt x="14617" y="444"/>
                      <a:pt x="13285" y="1127"/>
                    </a:cubicBezTo>
                    <a:cubicBezTo>
                      <a:pt x="11938" y="1789"/>
                      <a:pt x="11094" y="2953"/>
                      <a:pt x="9427" y="2953"/>
                    </a:cubicBezTo>
                    <a:cubicBezTo>
                      <a:pt x="7784" y="2953"/>
                      <a:pt x="6939" y="1812"/>
                      <a:pt x="5593" y="1127"/>
                    </a:cubicBezTo>
                    <a:cubicBezTo>
                      <a:pt x="4243" y="444"/>
                      <a:pt x="2822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9"/>
              <p:cNvSpPr/>
              <p:nvPr/>
            </p:nvSpPr>
            <p:spPr>
              <a:xfrm>
                <a:off x="7315737" y="4039689"/>
                <a:ext cx="484542" cy="230070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6232" extrusionOk="0">
                    <a:moveTo>
                      <a:pt x="0" y="0"/>
                    </a:moveTo>
                    <a:cubicBezTo>
                      <a:pt x="46" y="2420"/>
                      <a:pt x="959" y="5410"/>
                      <a:pt x="3401" y="6117"/>
                    </a:cubicBezTo>
                    <a:cubicBezTo>
                      <a:pt x="3677" y="6197"/>
                      <a:pt x="3940" y="6232"/>
                      <a:pt x="4189" y="6232"/>
                    </a:cubicBezTo>
                    <a:cubicBezTo>
                      <a:pt x="5361" y="6232"/>
                      <a:pt x="6212" y="5467"/>
                      <a:pt x="6551" y="5090"/>
                    </a:cubicBezTo>
                    <a:cubicBezTo>
                      <a:pt x="6894" y="5455"/>
                      <a:pt x="7761" y="6231"/>
                      <a:pt x="8925" y="6231"/>
                    </a:cubicBezTo>
                    <a:cubicBezTo>
                      <a:pt x="9176" y="6231"/>
                      <a:pt x="9450" y="6209"/>
                      <a:pt x="9724" y="6117"/>
                    </a:cubicBezTo>
                    <a:cubicBezTo>
                      <a:pt x="12166" y="5410"/>
                      <a:pt x="13079" y="2420"/>
                      <a:pt x="13125" y="0"/>
                    </a:cubicBezTo>
                    <a:lnTo>
                      <a:pt x="13125" y="0"/>
                    </a:lnTo>
                    <a:cubicBezTo>
                      <a:pt x="11048" y="434"/>
                      <a:pt x="9359" y="1598"/>
                      <a:pt x="9359" y="1598"/>
                    </a:cubicBezTo>
                    <a:cubicBezTo>
                      <a:pt x="9359" y="1598"/>
                      <a:pt x="8514" y="2808"/>
                      <a:pt x="6551" y="2808"/>
                    </a:cubicBezTo>
                    <a:cubicBezTo>
                      <a:pt x="4611" y="2808"/>
                      <a:pt x="3767" y="1598"/>
                      <a:pt x="3767" y="1598"/>
                    </a:cubicBezTo>
                    <a:cubicBezTo>
                      <a:pt x="3767" y="1598"/>
                      <a:pt x="2078" y="434"/>
                      <a:pt x="0" y="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9"/>
              <p:cNvSpPr/>
              <p:nvPr/>
            </p:nvSpPr>
            <p:spPr>
              <a:xfrm>
                <a:off x="7325853" y="4028725"/>
                <a:ext cx="464348" cy="23088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6254" extrusionOk="0">
                    <a:moveTo>
                      <a:pt x="11642" y="391"/>
                    </a:moveTo>
                    <a:cubicBezTo>
                      <a:pt x="11757" y="391"/>
                      <a:pt x="11876" y="423"/>
                      <a:pt x="12006" y="502"/>
                    </a:cubicBezTo>
                    <a:cubicBezTo>
                      <a:pt x="12531" y="822"/>
                      <a:pt x="12258" y="1438"/>
                      <a:pt x="12166" y="2009"/>
                    </a:cubicBezTo>
                    <a:cubicBezTo>
                      <a:pt x="11984" y="2922"/>
                      <a:pt x="11664" y="3835"/>
                      <a:pt x="11071" y="4588"/>
                    </a:cubicBezTo>
                    <a:cubicBezTo>
                      <a:pt x="10417" y="5443"/>
                      <a:pt x="9452" y="5945"/>
                      <a:pt x="8499" y="5945"/>
                    </a:cubicBezTo>
                    <a:cubicBezTo>
                      <a:pt x="7722" y="5945"/>
                      <a:pt x="6953" y="5611"/>
                      <a:pt x="6369" y="4862"/>
                    </a:cubicBezTo>
                    <a:cubicBezTo>
                      <a:pt x="6346" y="4839"/>
                      <a:pt x="6312" y="4828"/>
                      <a:pt x="6280" y="4828"/>
                    </a:cubicBezTo>
                    <a:cubicBezTo>
                      <a:pt x="6249" y="4828"/>
                      <a:pt x="6220" y="4839"/>
                      <a:pt x="6209" y="4862"/>
                    </a:cubicBezTo>
                    <a:cubicBezTo>
                      <a:pt x="5631" y="5590"/>
                      <a:pt x="4819" y="5944"/>
                      <a:pt x="3999" y="5944"/>
                    </a:cubicBezTo>
                    <a:cubicBezTo>
                      <a:pt x="3198" y="5944"/>
                      <a:pt x="2389" y="5607"/>
                      <a:pt x="1781" y="4953"/>
                    </a:cubicBezTo>
                    <a:cubicBezTo>
                      <a:pt x="1096" y="4223"/>
                      <a:pt x="685" y="3219"/>
                      <a:pt x="457" y="2260"/>
                    </a:cubicBezTo>
                    <a:cubicBezTo>
                      <a:pt x="225" y="1262"/>
                      <a:pt x="188" y="459"/>
                      <a:pt x="911" y="459"/>
                    </a:cubicBezTo>
                    <a:cubicBezTo>
                      <a:pt x="1114" y="459"/>
                      <a:pt x="1377" y="522"/>
                      <a:pt x="1712" y="662"/>
                    </a:cubicBezTo>
                    <a:cubicBezTo>
                      <a:pt x="3378" y="1370"/>
                      <a:pt x="4406" y="2899"/>
                      <a:pt x="6254" y="3219"/>
                    </a:cubicBezTo>
                    <a:cubicBezTo>
                      <a:pt x="6261" y="3220"/>
                      <a:pt x="6267" y="3220"/>
                      <a:pt x="6273" y="3220"/>
                    </a:cubicBezTo>
                    <a:cubicBezTo>
                      <a:pt x="6278" y="3220"/>
                      <a:pt x="6282" y="3220"/>
                      <a:pt x="6286" y="3220"/>
                    </a:cubicBezTo>
                    <a:lnTo>
                      <a:pt x="6286" y="3220"/>
                    </a:lnTo>
                    <a:cubicBezTo>
                      <a:pt x="6291" y="3220"/>
                      <a:pt x="6296" y="3220"/>
                      <a:pt x="6301" y="3220"/>
                    </a:cubicBezTo>
                    <a:cubicBezTo>
                      <a:pt x="6308" y="3220"/>
                      <a:pt x="6315" y="3220"/>
                      <a:pt x="6323" y="3219"/>
                    </a:cubicBezTo>
                    <a:cubicBezTo>
                      <a:pt x="8172" y="2899"/>
                      <a:pt x="9199" y="1370"/>
                      <a:pt x="10865" y="662"/>
                    </a:cubicBezTo>
                    <a:cubicBezTo>
                      <a:pt x="11161" y="538"/>
                      <a:pt x="11394" y="391"/>
                      <a:pt x="11642" y="391"/>
                    </a:cubicBezTo>
                    <a:close/>
                    <a:moveTo>
                      <a:pt x="114" y="0"/>
                    </a:moveTo>
                    <a:cubicBezTo>
                      <a:pt x="46" y="0"/>
                      <a:pt x="0" y="46"/>
                      <a:pt x="0" y="114"/>
                    </a:cubicBezTo>
                    <a:cubicBezTo>
                      <a:pt x="46" y="2123"/>
                      <a:pt x="525" y="4588"/>
                      <a:pt x="2351" y="5752"/>
                    </a:cubicBezTo>
                    <a:cubicBezTo>
                      <a:pt x="2842" y="6069"/>
                      <a:pt x="3409" y="6254"/>
                      <a:pt x="3985" y="6254"/>
                    </a:cubicBezTo>
                    <a:cubicBezTo>
                      <a:pt x="4239" y="6254"/>
                      <a:pt x="4496" y="6217"/>
                      <a:pt x="4748" y="6140"/>
                    </a:cubicBezTo>
                    <a:cubicBezTo>
                      <a:pt x="5159" y="6026"/>
                      <a:pt x="6163" y="5068"/>
                      <a:pt x="6277" y="5068"/>
                    </a:cubicBezTo>
                    <a:cubicBezTo>
                      <a:pt x="6346" y="5068"/>
                      <a:pt x="7327" y="5958"/>
                      <a:pt x="7624" y="6072"/>
                    </a:cubicBezTo>
                    <a:cubicBezTo>
                      <a:pt x="7940" y="6189"/>
                      <a:pt x="8261" y="6246"/>
                      <a:pt x="8580" y="6246"/>
                    </a:cubicBezTo>
                    <a:cubicBezTo>
                      <a:pt x="9067" y="6246"/>
                      <a:pt x="9552" y="6114"/>
                      <a:pt x="10021" y="5866"/>
                    </a:cubicBezTo>
                    <a:cubicBezTo>
                      <a:pt x="12006" y="4794"/>
                      <a:pt x="12509" y="2169"/>
                      <a:pt x="12577" y="114"/>
                    </a:cubicBezTo>
                    <a:cubicBezTo>
                      <a:pt x="12577" y="46"/>
                      <a:pt x="12509" y="0"/>
                      <a:pt x="12463" y="0"/>
                    </a:cubicBezTo>
                    <a:cubicBezTo>
                      <a:pt x="11367" y="92"/>
                      <a:pt x="10226" y="594"/>
                      <a:pt x="9336" y="1187"/>
                    </a:cubicBezTo>
                    <a:cubicBezTo>
                      <a:pt x="8295" y="1889"/>
                      <a:pt x="7613" y="2747"/>
                      <a:pt x="6289" y="2984"/>
                    </a:cubicBezTo>
                    <a:lnTo>
                      <a:pt x="6289" y="2984"/>
                    </a:lnTo>
                    <a:cubicBezTo>
                      <a:pt x="4964" y="2748"/>
                      <a:pt x="4260" y="1911"/>
                      <a:pt x="3242" y="1187"/>
                    </a:cubicBezTo>
                    <a:cubicBezTo>
                      <a:pt x="2351" y="571"/>
                      <a:pt x="1187" y="92"/>
                      <a:pt x="114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9"/>
              <p:cNvSpPr/>
              <p:nvPr/>
            </p:nvSpPr>
            <p:spPr>
              <a:xfrm>
                <a:off x="7212922" y="3791087"/>
                <a:ext cx="773606" cy="885651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3990" extrusionOk="0">
                    <a:moveTo>
                      <a:pt x="20658" y="1"/>
                    </a:moveTo>
                    <a:lnTo>
                      <a:pt x="183" y="366"/>
                    </a:lnTo>
                    <a:cubicBezTo>
                      <a:pt x="183" y="366"/>
                      <a:pt x="1" y="12166"/>
                      <a:pt x="1074" y="23990"/>
                    </a:cubicBezTo>
                    <a:lnTo>
                      <a:pt x="17371" y="23990"/>
                    </a:lnTo>
                    <a:cubicBezTo>
                      <a:pt x="17508" y="23990"/>
                      <a:pt x="17622" y="23876"/>
                      <a:pt x="17645" y="23739"/>
                    </a:cubicBezTo>
                    <a:cubicBezTo>
                      <a:pt x="17827" y="22461"/>
                      <a:pt x="18603" y="16321"/>
                      <a:pt x="18832" y="8834"/>
                    </a:cubicBezTo>
                    <a:lnTo>
                      <a:pt x="20498" y="8834"/>
                    </a:lnTo>
                    <a:cubicBezTo>
                      <a:pt x="20635" y="8834"/>
                      <a:pt x="20772" y="8743"/>
                      <a:pt x="20772" y="8583"/>
                    </a:cubicBezTo>
                    <a:cubicBezTo>
                      <a:pt x="20932" y="6597"/>
                      <a:pt x="20954" y="1553"/>
                      <a:pt x="20954" y="297"/>
                    </a:cubicBezTo>
                    <a:cubicBezTo>
                      <a:pt x="20954" y="138"/>
                      <a:pt x="20817" y="1"/>
                      <a:pt x="2065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9"/>
              <p:cNvSpPr/>
              <p:nvPr/>
            </p:nvSpPr>
            <p:spPr>
              <a:xfrm>
                <a:off x="7219678" y="3793634"/>
                <a:ext cx="696079" cy="883104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23921" extrusionOk="0">
                    <a:moveTo>
                      <a:pt x="16594" y="0"/>
                    </a:moveTo>
                    <a:cubicBezTo>
                      <a:pt x="16594" y="91"/>
                      <a:pt x="16617" y="160"/>
                      <a:pt x="16617" y="251"/>
                    </a:cubicBezTo>
                    <a:lnTo>
                      <a:pt x="16115" y="251"/>
                    </a:lnTo>
                    <a:cubicBezTo>
                      <a:pt x="16161" y="228"/>
                      <a:pt x="16183" y="183"/>
                      <a:pt x="16183" y="137"/>
                    </a:cubicBezTo>
                    <a:cubicBezTo>
                      <a:pt x="16183" y="91"/>
                      <a:pt x="16183" y="46"/>
                      <a:pt x="16183" y="23"/>
                    </a:cubicBezTo>
                    <a:lnTo>
                      <a:pt x="15773" y="23"/>
                    </a:lnTo>
                    <a:cubicBezTo>
                      <a:pt x="15841" y="91"/>
                      <a:pt x="15887" y="160"/>
                      <a:pt x="15955" y="228"/>
                    </a:cubicBezTo>
                    <a:cubicBezTo>
                      <a:pt x="15978" y="228"/>
                      <a:pt x="15978" y="228"/>
                      <a:pt x="16001" y="251"/>
                    </a:cubicBezTo>
                    <a:lnTo>
                      <a:pt x="15407" y="228"/>
                    </a:lnTo>
                    <a:cubicBezTo>
                      <a:pt x="15407" y="160"/>
                      <a:pt x="15430" y="91"/>
                      <a:pt x="15430" y="23"/>
                    </a:cubicBezTo>
                    <a:lnTo>
                      <a:pt x="15430" y="23"/>
                    </a:lnTo>
                    <a:lnTo>
                      <a:pt x="15111" y="46"/>
                    </a:lnTo>
                    <a:cubicBezTo>
                      <a:pt x="15111" y="91"/>
                      <a:pt x="15111" y="160"/>
                      <a:pt x="15111" y="228"/>
                    </a:cubicBezTo>
                    <a:lnTo>
                      <a:pt x="9404" y="137"/>
                    </a:lnTo>
                    <a:lnTo>
                      <a:pt x="0" y="297"/>
                    </a:lnTo>
                    <a:cubicBezTo>
                      <a:pt x="0" y="297"/>
                      <a:pt x="0" y="1027"/>
                      <a:pt x="0" y="2283"/>
                    </a:cubicBezTo>
                    <a:cubicBezTo>
                      <a:pt x="0" y="5501"/>
                      <a:pt x="69" y="11709"/>
                      <a:pt x="480" y="18580"/>
                    </a:cubicBezTo>
                    <a:cubicBezTo>
                      <a:pt x="594" y="20337"/>
                      <a:pt x="731" y="22118"/>
                      <a:pt x="891" y="23921"/>
                    </a:cubicBezTo>
                    <a:lnTo>
                      <a:pt x="17188" y="23921"/>
                    </a:lnTo>
                    <a:cubicBezTo>
                      <a:pt x="17325" y="23921"/>
                      <a:pt x="17439" y="23807"/>
                      <a:pt x="17462" y="23670"/>
                    </a:cubicBezTo>
                    <a:cubicBezTo>
                      <a:pt x="17644" y="22392"/>
                      <a:pt x="18420" y="16252"/>
                      <a:pt x="18649" y="8788"/>
                    </a:cubicBezTo>
                    <a:cubicBezTo>
                      <a:pt x="18740" y="6140"/>
                      <a:pt x="18808" y="3355"/>
                      <a:pt x="18854" y="571"/>
                    </a:cubicBezTo>
                    <a:cubicBezTo>
                      <a:pt x="18854" y="411"/>
                      <a:pt x="18740" y="274"/>
                      <a:pt x="18557" y="274"/>
                    </a:cubicBezTo>
                    <a:lnTo>
                      <a:pt x="16914" y="251"/>
                    </a:lnTo>
                    <a:cubicBezTo>
                      <a:pt x="16914" y="160"/>
                      <a:pt x="16914" y="91"/>
                      <a:pt x="16914" y="0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9"/>
              <p:cNvSpPr/>
              <p:nvPr/>
            </p:nvSpPr>
            <p:spPr>
              <a:xfrm>
                <a:off x="7690709" y="4003436"/>
                <a:ext cx="292460" cy="33624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9108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287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52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570" y="9108"/>
                    </a:lnTo>
                    <a:cubicBezTo>
                      <a:pt x="5707" y="7282"/>
                      <a:pt x="5821" y="5250"/>
                      <a:pt x="5890" y="3082"/>
                    </a:cubicBezTo>
                    <a:lnTo>
                      <a:pt x="7556" y="3082"/>
                    </a:lnTo>
                    <a:cubicBezTo>
                      <a:pt x="7693" y="3082"/>
                      <a:pt x="7830" y="2991"/>
                      <a:pt x="7830" y="2831"/>
                    </a:cubicBezTo>
                    <a:cubicBezTo>
                      <a:pt x="7875" y="2466"/>
                      <a:pt x="7898" y="2009"/>
                      <a:pt x="7921" y="1484"/>
                    </a:cubicBezTo>
                    <a:cubicBezTo>
                      <a:pt x="7008" y="548"/>
                      <a:pt x="6027" y="1"/>
                      <a:pt x="5410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9"/>
              <p:cNvSpPr/>
              <p:nvPr/>
            </p:nvSpPr>
            <p:spPr>
              <a:xfrm>
                <a:off x="7690709" y="4003436"/>
                <a:ext cx="200610" cy="329526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8926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310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75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136" y="8925"/>
                    </a:lnTo>
                    <a:cubicBezTo>
                      <a:pt x="5250" y="6255"/>
                      <a:pt x="5365" y="3173"/>
                      <a:pt x="5433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9"/>
              <p:cNvSpPr/>
              <p:nvPr/>
            </p:nvSpPr>
            <p:spPr>
              <a:xfrm>
                <a:off x="7220527" y="4003436"/>
                <a:ext cx="204781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314" extrusionOk="0">
                    <a:moveTo>
                      <a:pt x="0" y="1"/>
                    </a:moveTo>
                    <a:cubicBezTo>
                      <a:pt x="23" y="2534"/>
                      <a:pt x="91" y="5753"/>
                      <a:pt x="274" y="9313"/>
                    </a:cubicBezTo>
                    <a:lnTo>
                      <a:pt x="2054" y="8240"/>
                    </a:lnTo>
                    <a:cubicBezTo>
                      <a:pt x="2328" y="8355"/>
                      <a:pt x="3082" y="8674"/>
                      <a:pt x="3401" y="8743"/>
                    </a:cubicBezTo>
                    <a:cubicBezTo>
                      <a:pt x="3569" y="8779"/>
                      <a:pt x="3727" y="8797"/>
                      <a:pt x="3875" y="8797"/>
                    </a:cubicBezTo>
                    <a:cubicBezTo>
                      <a:pt x="4191" y="8797"/>
                      <a:pt x="4462" y="8716"/>
                      <a:pt x="4679" y="8560"/>
                    </a:cubicBezTo>
                    <a:cubicBezTo>
                      <a:pt x="4908" y="8400"/>
                      <a:pt x="5045" y="8172"/>
                      <a:pt x="5090" y="7875"/>
                    </a:cubicBezTo>
                    <a:cubicBezTo>
                      <a:pt x="5113" y="7670"/>
                      <a:pt x="5022" y="7442"/>
                      <a:pt x="4839" y="7213"/>
                    </a:cubicBezTo>
                    <a:cubicBezTo>
                      <a:pt x="5022" y="7099"/>
                      <a:pt x="5159" y="6917"/>
                      <a:pt x="5227" y="6688"/>
                    </a:cubicBezTo>
                    <a:cubicBezTo>
                      <a:pt x="5547" y="5821"/>
                      <a:pt x="4360" y="5022"/>
                      <a:pt x="3447" y="4543"/>
                    </a:cubicBezTo>
                    <a:cubicBezTo>
                      <a:pt x="4132" y="4406"/>
                      <a:pt x="5022" y="4086"/>
                      <a:pt x="5022" y="3287"/>
                    </a:cubicBezTo>
                    <a:cubicBezTo>
                      <a:pt x="5022" y="2945"/>
                      <a:pt x="4793" y="2443"/>
                      <a:pt x="3835" y="2055"/>
                    </a:cubicBezTo>
                    <a:cubicBezTo>
                      <a:pt x="3858" y="1986"/>
                      <a:pt x="3858" y="1895"/>
                      <a:pt x="3858" y="1827"/>
                    </a:cubicBezTo>
                    <a:cubicBezTo>
                      <a:pt x="3858" y="548"/>
                      <a:pt x="1393" y="1"/>
                      <a:pt x="137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9" name="Google Shape;2179;p39"/>
              <p:cNvGrpSpPr/>
              <p:nvPr/>
            </p:nvGrpSpPr>
            <p:grpSpPr>
              <a:xfrm>
                <a:off x="7210253" y="3699494"/>
                <a:ext cx="790588" cy="982153"/>
                <a:chOff x="7210253" y="3699494"/>
                <a:chExt cx="790588" cy="982153"/>
              </a:xfrm>
            </p:grpSpPr>
            <p:grpSp>
              <p:nvGrpSpPr>
                <p:cNvPr id="2180" name="Google Shape;2180;p39"/>
                <p:cNvGrpSpPr/>
                <p:nvPr/>
              </p:nvGrpSpPr>
              <p:grpSpPr>
                <a:xfrm>
                  <a:off x="7210253" y="3786878"/>
                  <a:ext cx="790588" cy="894769"/>
                  <a:chOff x="7210253" y="3786878"/>
                  <a:chExt cx="790588" cy="894769"/>
                </a:xfrm>
              </p:grpSpPr>
              <p:sp>
                <p:nvSpPr>
                  <p:cNvPr id="2181" name="Google Shape;2181;p39"/>
                  <p:cNvSpPr/>
                  <p:nvPr/>
                </p:nvSpPr>
                <p:spPr>
                  <a:xfrm>
                    <a:off x="7212922" y="3791087"/>
                    <a:ext cx="773606" cy="88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55" h="23990" extrusionOk="0">
                        <a:moveTo>
                          <a:pt x="20658" y="1"/>
                        </a:moveTo>
                        <a:lnTo>
                          <a:pt x="183" y="366"/>
                        </a:lnTo>
                        <a:cubicBezTo>
                          <a:pt x="183" y="366"/>
                          <a:pt x="1" y="12166"/>
                          <a:pt x="1074" y="23990"/>
                        </a:cubicBezTo>
                        <a:lnTo>
                          <a:pt x="17371" y="23990"/>
                        </a:lnTo>
                        <a:cubicBezTo>
                          <a:pt x="17508" y="23990"/>
                          <a:pt x="17622" y="23876"/>
                          <a:pt x="17645" y="23739"/>
                        </a:cubicBezTo>
                        <a:cubicBezTo>
                          <a:pt x="17827" y="22461"/>
                          <a:pt x="18603" y="16321"/>
                          <a:pt x="18832" y="8834"/>
                        </a:cubicBezTo>
                        <a:lnTo>
                          <a:pt x="20498" y="8834"/>
                        </a:lnTo>
                        <a:cubicBezTo>
                          <a:pt x="20635" y="8834"/>
                          <a:pt x="20772" y="8743"/>
                          <a:pt x="20772" y="8583"/>
                        </a:cubicBezTo>
                        <a:cubicBezTo>
                          <a:pt x="20932" y="6597"/>
                          <a:pt x="20954" y="1553"/>
                          <a:pt x="20954" y="297"/>
                        </a:cubicBezTo>
                        <a:cubicBezTo>
                          <a:pt x="20954" y="138"/>
                          <a:pt x="20817" y="1"/>
                          <a:pt x="20658" y="1"/>
                        </a:cubicBezTo>
                        <a:close/>
                      </a:path>
                    </a:pathLst>
                  </a:custGeom>
                  <a:solidFill>
                    <a:srgbClr val="7748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2" name="Google Shape;2182;p39"/>
                  <p:cNvSpPr/>
                  <p:nvPr/>
                </p:nvSpPr>
                <p:spPr>
                  <a:xfrm>
                    <a:off x="7210253" y="3786878"/>
                    <a:ext cx="790588" cy="8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15" h="24237" extrusionOk="0">
                        <a:moveTo>
                          <a:pt x="20681" y="229"/>
                        </a:moveTo>
                        <a:lnTo>
                          <a:pt x="20681" y="229"/>
                        </a:lnTo>
                        <a:cubicBezTo>
                          <a:pt x="21113" y="483"/>
                          <a:pt x="20908" y="2878"/>
                          <a:pt x="20817" y="5775"/>
                        </a:cubicBezTo>
                        <a:cubicBezTo>
                          <a:pt x="20817" y="6460"/>
                          <a:pt x="20817" y="8286"/>
                          <a:pt x="20680" y="8628"/>
                        </a:cubicBezTo>
                        <a:cubicBezTo>
                          <a:pt x="20600" y="8815"/>
                          <a:pt x="20248" y="8854"/>
                          <a:pt x="19824" y="8854"/>
                        </a:cubicBezTo>
                        <a:cubicBezTo>
                          <a:pt x="19521" y="8854"/>
                          <a:pt x="19181" y="8834"/>
                          <a:pt x="18877" y="8834"/>
                        </a:cubicBezTo>
                        <a:cubicBezTo>
                          <a:pt x="18808" y="8834"/>
                          <a:pt x="18762" y="8902"/>
                          <a:pt x="18762" y="8948"/>
                        </a:cubicBezTo>
                        <a:cubicBezTo>
                          <a:pt x="18626" y="13262"/>
                          <a:pt x="18306" y="17576"/>
                          <a:pt x="17827" y="21867"/>
                        </a:cubicBezTo>
                        <a:cubicBezTo>
                          <a:pt x="17758" y="22461"/>
                          <a:pt x="17849" y="23647"/>
                          <a:pt x="17302" y="23990"/>
                        </a:cubicBezTo>
                        <a:cubicBezTo>
                          <a:pt x="17188" y="24058"/>
                          <a:pt x="16992" y="24081"/>
                          <a:pt x="16767" y="24081"/>
                        </a:cubicBezTo>
                        <a:cubicBezTo>
                          <a:pt x="16318" y="24081"/>
                          <a:pt x="15750" y="23990"/>
                          <a:pt x="15476" y="23990"/>
                        </a:cubicBezTo>
                        <a:lnTo>
                          <a:pt x="8149" y="23990"/>
                        </a:lnTo>
                        <a:cubicBezTo>
                          <a:pt x="6794" y="23990"/>
                          <a:pt x="5318" y="24122"/>
                          <a:pt x="3890" y="24122"/>
                        </a:cubicBezTo>
                        <a:cubicBezTo>
                          <a:pt x="3175" y="24122"/>
                          <a:pt x="2473" y="24089"/>
                          <a:pt x="1803" y="23990"/>
                        </a:cubicBezTo>
                        <a:cubicBezTo>
                          <a:pt x="1793" y="23987"/>
                          <a:pt x="1778" y="23986"/>
                          <a:pt x="1760" y="23986"/>
                        </a:cubicBezTo>
                        <a:cubicBezTo>
                          <a:pt x="1669" y="23986"/>
                          <a:pt x="1495" y="24016"/>
                          <a:pt x="1368" y="24016"/>
                        </a:cubicBezTo>
                        <a:cubicBezTo>
                          <a:pt x="1308" y="24016"/>
                          <a:pt x="1258" y="24009"/>
                          <a:pt x="1233" y="23990"/>
                        </a:cubicBezTo>
                        <a:cubicBezTo>
                          <a:pt x="1096" y="23876"/>
                          <a:pt x="1073" y="22141"/>
                          <a:pt x="1050" y="21844"/>
                        </a:cubicBezTo>
                        <a:cubicBezTo>
                          <a:pt x="845" y="19174"/>
                          <a:pt x="685" y="16526"/>
                          <a:pt x="571" y="13855"/>
                        </a:cubicBezTo>
                        <a:cubicBezTo>
                          <a:pt x="411" y="9998"/>
                          <a:pt x="342" y="6140"/>
                          <a:pt x="342" y="2260"/>
                        </a:cubicBezTo>
                        <a:cubicBezTo>
                          <a:pt x="342" y="1941"/>
                          <a:pt x="137" y="731"/>
                          <a:pt x="342" y="503"/>
                        </a:cubicBezTo>
                        <a:lnTo>
                          <a:pt x="342" y="503"/>
                        </a:lnTo>
                        <a:cubicBezTo>
                          <a:pt x="274" y="591"/>
                          <a:pt x="390" y="616"/>
                          <a:pt x="565" y="616"/>
                        </a:cubicBezTo>
                        <a:cubicBezTo>
                          <a:pt x="798" y="616"/>
                          <a:pt x="1135" y="571"/>
                          <a:pt x="1278" y="571"/>
                        </a:cubicBezTo>
                        <a:cubicBezTo>
                          <a:pt x="3333" y="548"/>
                          <a:pt x="5410" y="503"/>
                          <a:pt x="7487" y="480"/>
                        </a:cubicBezTo>
                        <a:cubicBezTo>
                          <a:pt x="11885" y="389"/>
                          <a:pt x="16283" y="320"/>
                          <a:pt x="20681" y="229"/>
                        </a:cubicBezTo>
                        <a:close/>
                        <a:moveTo>
                          <a:pt x="20703" y="0"/>
                        </a:moveTo>
                        <a:cubicBezTo>
                          <a:pt x="13878" y="137"/>
                          <a:pt x="7053" y="252"/>
                          <a:pt x="228" y="366"/>
                        </a:cubicBezTo>
                        <a:cubicBezTo>
                          <a:pt x="183" y="366"/>
                          <a:pt x="114" y="411"/>
                          <a:pt x="114" y="480"/>
                        </a:cubicBezTo>
                        <a:cubicBezTo>
                          <a:pt x="0" y="8355"/>
                          <a:pt x="320" y="16252"/>
                          <a:pt x="1004" y="24104"/>
                        </a:cubicBezTo>
                        <a:cubicBezTo>
                          <a:pt x="1004" y="24150"/>
                          <a:pt x="1050" y="24218"/>
                          <a:pt x="1119" y="24218"/>
                        </a:cubicBezTo>
                        <a:lnTo>
                          <a:pt x="16548" y="24218"/>
                        </a:lnTo>
                        <a:cubicBezTo>
                          <a:pt x="16690" y="24218"/>
                          <a:pt x="16882" y="24236"/>
                          <a:pt x="17073" y="24236"/>
                        </a:cubicBezTo>
                        <a:cubicBezTo>
                          <a:pt x="17312" y="24236"/>
                          <a:pt x="17550" y="24208"/>
                          <a:pt x="17690" y="24081"/>
                        </a:cubicBezTo>
                        <a:cubicBezTo>
                          <a:pt x="18260" y="23556"/>
                          <a:pt x="18101" y="21342"/>
                          <a:pt x="18192" y="20657"/>
                        </a:cubicBezTo>
                        <a:cubicBezTo>
                          <a:pt x="18466" y="17964"/>
                          <a:pt x="18694" y="15271"/>
                          <a:pt x="18831" y="12577"/>
                        </a:cubicBezTo>
                        <a:cubicBezTo>
                          <a:pt x="18877" y="11733"/>
                          <a:pt x="18922" y="10911"/>
                          <a:pt x="18945" y="10066"/>
                        </a:cubicBezTo>
                        <a:cubicBezTo>
                          <a:pt x="18968" y="9199"/>
                          <a:pt x="18785" y="9222"/>
                          <a:pt x="19539" y="9062"/>
                        </a:cubicBezTo>
                        <a:cubicBezTo>
                          <a:pt x="19582" y="9053"/>
                          <a:pt x="19631" y="9050"/>
                          <a:pt x="19683" y="9050"/>
                        </a:cubicBezTo>
                        <a:cubicBezTo>
                          <a:pt x="19893" y="9050"/>
                          <a:pt x="20156" y="9108"/>
                          <a:pt x="20390" y="9108"/>
                        </a:cubicBezTo>
                        <a:cubicBezTo>
                          <a:pt x="20547" y="9108"/>
                          <a:pt x="20690" y="9082"/>
                          <a:pt x="20794" y="8994"/>
                        </a:cubicBezTo>
                        <a:cubicBezTo>
                          <a:pt x="21113" y="8697"/>
                          <a:pt x="20977" y="7989"/>
                          <a:pt x="20999" y="7624"/>
                        </a:cubicBezTo>
                        <a:cubicBezTo>
                          <a:pt x="21068" y="6346"/>
                          <a:pt x="21068" y="5068"/>
                          <a:pt x="21091" y="3789"/>
                        </a:cubicBezTo>
                        <a:cubicBezTo>
                          <a:pt x="21091" y="3079"/>
                          <a:pt x="21415" y="271"/>
                          <a:pt x="20780" y="37"/>
                        </a:cubicBezTo>
                        <a:lnTo>
                          <a:pt x="20780" y="37"/>
                        </a:lnTo>
                        <a:cubicBezTo>
                          <a:pt x="20763" y="15"/>
                          <a:pt x="20737" y="0"/>
                          <a:pt x="2070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3" name="Google Shape;2183;p39"/>
                  <p:cNvSpPr/>
                  <p:nvPr/>
                </p:nvSpPr>
                <p:spPr>
                  <a:xfrm>
                    <a:off x="7212922" y="3804562"/>
                    <a:ext cx="682605" cy="872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90" h="23625" extrusionOk="0">
                        <a:moveTo>
                          <a:pt x="183" y="1"/>
                        </a:moveTo>
                        <a:lnTo>
                          <a:pt x="183" y="1"/>
                        </a:lnTo>
                        <a:cubicBezTo>
                          <a:pt x="183" y="1"/>
                          <a:pt x="1" y="11802"/>
                          <a:pt x="1074" y="23625"/>
                        </a:cubicBezTo>
                        <a:lnTo>
                          <a:pt x="17348" y="23625"/>
                        </a:lnTo>
                        <a:cubicBezTo>
                          <a:pt x="17485" y="23625"/>
                          <a:pt x="17622" y="23511"/>
                          <a:pt x="17622" y="23351"/>
                        </a:cubicBezTo>
                        <a:cubicBezTo>
                          <a:pt x="17736" y="21548"/>
                          <a:pt x="18329" y="10980"/>
                          <a:pt x="18489" y="571"/>
                        </a:cubicBezTo>
                        <a:cubicBezTo>
                          <a:pt x="18489" y="434"/>
                          <a:pt x="18375" y="298"/>
                          <a:pt x="18215" y="298"/>
                        </a:cubicBezTo>
                        <a:lnTo>
                          <a:pt x="183" y="1"/>
                        </a:lnTo>
                        <a:close/>
                      </a:path>
                    </a:pathLst>
                  </a:custGeom>
                  <a:solidFill>
                    <a:srgbClr val="7748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4" name="Google Shape;2184;p39"/>
                  <p:cNvSpPr/>
                  <p:nvPr/>
                </p:nvSpPr>
                <p:spPr>
                  <a:xfrm>
                    <a:off x="7258442" y="4484582"/>
                    <a:ext cx="260416" cy="170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4" h="4606" extrusionOk="0">
                        <a:moveTo>
                          <a:pt x="487" y="1"/>
                        </a:moveTo>
                        <a:cubicBezTo>
                          <a:pt x="485" y="1"/>
                          <a:pt x="482" y="1"/>
                          <a:pt x="480" y="1"/>
                        </a:cubicBezTo>
                        <a:cubicBezTo>
                          <a:pt x="0" y="24"/>
                          <a:pt x="297" y="686"/>
                          <a:pt x="297" y="1005"/>
                        </a:cubicBezTo>
                        <a:cubicBezTo>
                          <a:pt x="366" y="2146"/>
                          <a:pt x="274" y="4429"/>
                          <a:pt x="685" y="4543"/>
                        </a:cubicBezTo>
                        <a:cubicBezTo>
                          <a:pt x="851" y="4589"/>
                          <a:pt x="1697" y="4605"/>
                          <a:pt x="2691" y="4605"/>
                        </a:cubicBezTo>
                        <a:cubicBezTo>
                          <a:pt x="4155" y="4605"/>
                          <a:pt x="5938" y="4570"/>
                          <a:pt x="6346" y="4543"/>
                        </a:cubicBezTo>
                        <a:cubicBezTo>
                          <a:pt x="7053" y="4497"/>
                          <a:pt x="6140" y="3904"/>
                          <a:pt x="5478" y="3653"/>
                        </a:cubicBezTo>
                        <a:cubicBezTo>
                          <a:pt x="4816" y="3379"/>
                          <a:pt x="2625" y="3607"/>
                          <a:pt x="2192" y="2877"/>
                        </a:cubicBezTo>
                        <a:cubicBezTo>
                          <a:pt x="1737" y="2173"/>
                          <a:pt x="967" y="1"/>
                          <a:pt x="487" y="1"/>
                        </a:cubicBezTo>
                        <a:close/>
                      </a:path>
                    </a:pathLst>
                  </a:custGeom>
                  <a:solidFill>
                    <a:srgbClr val="F8F5F1">
                      <a:alpha val="24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5" name="Google Shape;2185;p39"/>
                  <p:cNvSpPr/>
                  <p:nvPr/>
                </p:nvSpPr>
                <p:spPr>
                  <a:xfrm>
                    <a:off x="7211261" y="3800353"/>
                    <a:ext cx="695193" cy="88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1" h="23854" extrusionOk="0">
                        <a:moveTo>
                          <a:pt x="331" y="199"/>
                        </a:moveTo>
                        <a:lnTo>
                          <a:pt x="331" y="199"/>
                        </a:lnTo>
                        <a:cubicBezTo>
                          <a:pt x="303" y="248"/>
                          <a:pt x="368" y="261"/>
                          <a:pt x="475" y="261"/>
                        </a:cubicBezTo>
                        <a:cubicBezTo>
                          <a:pt x="584" y="261"/>
                          <a:pt x="738" y="248"/>
                          <a:pt x="882" y="248"/>
                        </a:cubicBezTo>
                        <a:cubicBezTo>
                          <a:pt x="924" y="248"/>
                          <a:pt x="965" y="249"/>
                          <a:pt x="1004" y="252"/>
                        </a:cubicBezTo>
                        <a:cubicBezTo>
                          <a:pt x="1940" y="252"/>
                          <a:pt x="2853" y="275"/>
                          <a:pt x="3789" y="297"/>
                        </a:cubicBezTo>
                        <a:cubicBezTo>
                          <a:pt x="6346" y="320"/>
                          <a:pt x="8925" y="366"/>
                          <a:pt x="11481" y="412"/>
                        </a:cubicBezTo>
                        <a:cubicBezTo>
                          <a:pt x="12714" y="434"/>
                          <a:pt x="13924" y="457"/>
                          <a:pt x="15156" y="480"/>
                        </a:cubicBezTo>
                        <a:cubicBezTo>
                          <a:pt x="15635" y="480"/>
                          <a:pt x="16207" y="415"/>
                          <a:pt x="16754" y="415"/>
                        </a:cubicBezTo>
                        <a:cubicBezTo>
                          <a:pt x="17066" y="415"/>
                          <a:pt x="17370" y="436"/>
                          <a:pt x="17644" y="503"/>
                        </a:cubicBezTo>
                        <a:cubicBezTo>
                          <a:pt x="17658" y="506"/>
                          <a:pt x="17675" y="507"/>
                          <a:pt x="17694" y="507"/>
                        </a:cubicBezTo>
                        <a:cubicBezTo>
                          <a:pt x="17783" y="507"/>
                          <a:pt x="17925" y="484"/>
                          <a:pt x="18041" y="484"/>
                        </a:cubicBezTo>
                        <a:cubicBezTo>
                          <a:pt x="18118" y="484"/>
                          <a:pt x="18183" y="494"/>
                          <a:pt x="18215" y="526"/>
                        </a:cubicBezTo>
                        <a:cubicBezTo>
                          <a:pt x="18740" y="914"/>
                          <a:pt x="18352" y="3767"/>
                          <a:pt x="18352" y="4406"/>
                        </a:cubicBezTo>
                        <a:cubicBezTo>
                          <a:pt x="18283" y="7213"/>
                          <a:pt x="18192" y="10021"/>
                          <a:pt x="18078" y="12828"/>
                        </a:cubicBezTo>
                        <a:cubicBezTo>
                          <a:pt x="17986" y="15065"/>
                          <a:pt x="17872" y="17302"/>
                          <a:pt x="17758" y="19539"/>
                        </a:cubicBezTo>
                        <a:cubicBezTo>
                          <a:pt x="17735" y="20018"/>
                          <a:pt x="17918" y="23397"/>
                          <a:pt x="17347" y="23625"/>
                        </a:cubicBezTo>
                        <a:lnTo>
                          <a:pt x="2374" y="23625"/>
                        </a:lnTo>
                        <a:cubicBezTo>
                          <a:pt x="2046" y="23625"/>
                          <a:pt x="1808" y="23645"/>
                          <a:pt x="1635" y="23645"/>
                        </a:cubicBezTo>
                        <a:cubicBezTo>
                          <a:pt x="1195" y="23645"/>
                          <a:pt x="1174" y="23515"/>
                          <a:pt x="1141" y="22598"/>
                        </a:cubicBezTo>
                        <a:cubicBezTo>
                          <a:pt x="959" y="17667"/>
                          <a:pt x="502" y="12737"/>
                          <a:pt x="388" y="7784"/>
                        </a:cubicBezTo>
                        <a:cubicBezTo>
                          <a:pt x="365" y="6118"/>
                          <a:pt x="342" y="4429"/>
                          <a:pt x="342" y="2763"/>
                        </a:cubicBezTo>
                        <a:cubicBezTo>
                          <a:pt x="342" y="2334"/>
                          <a:pt x="53" y="617"/>
                          <a:pt x="331" y="199"/>
                        </a:cubicBezTo>
                        <a:close/>
                        <a:moveTo>
                          <a:pt x="228" y="1"/>
                        </a:moveTo>
                        <a:cubicBezTo>
                          <a:pt x="183" y="1"/>
                          <a:pt x="114" y="46"/>
                          <a:pt x="114" y="115"/>
                        </a:cubicBezTo>
                        <a:cubicBezTo>
                          <a:pt x="0" y="7990"/>
                          <a:pt x="320" y="15887"/>
                          <a:pt x="1004" y="23739"/>
                        </a:cubicBezTo>
                        <a:cubicBezTo>
                          <a:pt x="1004" y="23785"/>
                          <a:pt x="1050" y="23853"/>
                          <a:pt x="1119" y="23853"/>
                        </a:cubicBezTo>
                        <a:lnTo>
                          <a:pt x="17393" y="23853"/>
                        </a:lnTo>
                        <a:cubicBezTo>
                          <a:pt x="17434" y="23853"/>
                          <a:pt x="17463" y="23832"/>
                          <a:pt x="17479" y="23804"/>
                        </a:cubicBezTo>
                        <a:lnTo>
                          <a:pt x="17479" y="23804"/>
                        </a:lnTo>
                        <a:cubicBezTo>
                          <a:pt x="17974" y="23565"/>
                          <a:pt x="17828" y="22828"/>
                          <a:pt x="17849" y="22324"/>
                        </a:cubicBezTo>
                        <a:cubicBezTo>
                          <a:pt x="17941" y="20566"/>
                          <a:pt x="18032" y="18786"/>
                          <a:pt x="18123" y="17028"/>
                        </a:cubicBezTo>
                        <a:cubicBezTo>
                          <a:pt x="18237" y="14381"/>
                          <a:pt x="18352" y="11733"/>
                          <a:pt x="18443" y="9085"/>
                        </a:cubicBezTo>
                        <a:cubicBezTo>
                          <a:pt x="18489" y="7647"/>
                          <a:pt x="18534" y="6209"/>
                          <a:pt x="18557" y="4771"/>
                        </a:cubicBezTo>
                        <a:cubicBezTo>
                          <a:pt x="18580" y="4041"/>
                          <a:pt x="18603" y="3288"/>
                          <a:pt x="18626" y="2557"/>
                        </a:cubicBezTo>
                        <a:cubicBezTo>
                          <a:pt x="18626" y="2101"/>
                          <a:pt x="18831" y="1051"/>
                          <a:pt x="18648" y="663"/>
                        </a:cubicBezTo>
                        <a:cubicBezTo>
                          <a:pt x="18443" y="252"/>
                          <a:pt x="17792" y="149"/>
                          <a:pt x="17099" y="149"/>
                        </a:cubicBezTo>
                        <a:cubicBezTo>
                          <a:pt x="16406" y="149"/>
                          <a:pt x="15670" y="252"/>
                          <a:pt x="15293" y="252"/>
                        </a:cubicBezTo>
                        <a:cubicBezTo>
                          <a:pt x="12349" y="206"/>
                          <a:pt x="9404" y="138"/>
                          <a:pt x="6482" y="92"/>
                        </a:cubicBezTo>
                        <a:lnTo>
                          <a:pt x="2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86" name="Google Shape;2186;p39"/>
                <p:cNvGrpSpPr/>
                <p:nvPr/>
              </p:nvGrpSpPr>
              <p:grpSpPr>
                <a:xfrm>
                  <a:off x="7708429" y="3699494"/>
                  <a:ext cx="140730" cy="252700"/>
                  <a:chOff x="7708429" y="3699494"/>
                  <a:chExt cx="140730" cy="252700"/>
                </a:xfrm>
              </p:grpSpPr>
              <p:sp>
                <p:nvSpPr>
                  <p:cNvPr id="2187" name="Google Shape;2187;p39"/>
                  <p:cNvSpPr/>
                  <p:nvPr/>
                </p:nvSpPr>
                <p:spPr>
                  <a:xfrm>
                    <a:off x="7748854" y="3750514"/>
                    <a:ext cx="85132" cy="197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6" h="5346" extrusionOk="0">
                        <a:moveTo>
                          <a:pt x="1122" y="0"/>
                        </a:moveTo>
                        <a:cubicBezTo>
                          <a:pt x="741" y="0"/>
                          <a:pt x="429" y="377"/>
                          <a:pt x="343" y="917"/>
                        </a:cubicBezTo>
                        <a:cubicBezTo>
                          <a:pt x="252" y="1625"/>
                          <a:pt x="1" y="4386"/>
                          <a:pt x="663" y="5140"/>
                        </a:cubicBezTo>
                        <a:cubicBezTo>
                          <a:pt x="777" y="5277"/>
                          <a:pt x="914" y="5345"/>
                          <a:pt x="1073" y="5345"/>
                        </a:cubicBezTo>
                        <a:cubicBezTo>
                          <a:pt x="1758" y="5345"/>
                          <a:pt x="2169" y="4135"/>
                          <a:pt x="2260" y="3291"/>
                        </a:cubicBezTo>
                        <a:cubicBezTo>
                          <a:pt x="2306" y="2560"/>
                          <a:pt x="2169" y="2127"/>
                          <a:pt x="1827" y="2058"/>
                        </a:cubicBezTo>
                        <a:cubicBezTo>
                          <a:pt x="1800" y="2054"/>
                          <a:pt x="1774" y="2053"/>
                          <a:pt x="1749" y="2053"/>
                        </a:cubicBezTo>
                        <a:cubicBezTo>
                          <a:pt x="1621" y="2053"/>
                          <a:pt x="1507" y="2100"/>
                          <a:pt x="1393" y="2195"/>
                        </a:cubicBezTo>
                        <a:cubicBezTo>
                          <a:pt x="1028" y="2492"/>
                          <a:pt x="891" y="3314"/>
                          <a:pt x="891" y="3747"/>
                        </a:cubicBezTo>
                        <a:cubicBezTo>
                          <a:pt x="891" y="3816"/>
                          <a:pt x="959" y="3884"/>
                          <a:pt x="1051" y="3884"/>
                        </a:cubicBezTo>
                        <a:cubicBezTo>
                          <a:pt x="1119" y="3884"/>
                          <a:pt x="1188" y="3839"/>
                          <a:pt x="1188" y="3747"/>
                        </a:cubicBezTo>
                        <a:cubicBezTo>
                          <a:pt x="1210" y="3245"/>
                          <a:pt x="1347" y="2629"/>
                          <a:pt x="1598" y="2423"/>
                        </a:cubicBezTo>
                        <a:cubicBezTo>
                          <a:pt x="1644" y="2378"/>
                          <a:pt x="1713" y="2355"/>
                          <a:pt x="1781" y="2355"/>
                        </a:cubicBezTo>
                        <a:cubicBezTo>
                          <a:pt x="1895" y="2378"/>
                          <a:pt x="2009" y="2697"/>
                          <a:pt x="1941" y="3245"/>
                        </a:cubicBezTo>
                        <a:cubicBezTo>
                          <a:pt x="1872" y="4090"/>
                          <a:pt x="1484" y="5048"/>
                          <a:pt x="1073" y="5048"/>
                        </a:cubicBezTo>
                        <a:cubicBezTo>
                          <a:pt x="1028" y="5048"/>
                          <a:pt x="959" y="5026"/>
                          <a:pt x="891" y="4934"/>
                        </a:cubicBezTo>
                        <a:cubicBezTo>
                          <a:pt x="389" y="4386"/>
                          <a:pt x="503" y="2035"/>
                          <a:pt x="663" y="963"/>
                        </a:cubicBezTo>
                        <a:cubicBezTo>
                          <a:pt x="706" y="568"/>
                          <a:pt x="919" y="299"/>
                          <a:pt x="1138" y="299"/>
                        </a:cubicBezTo>
                        <a:cubicBezTo>
                          <a:pt x="1147" y="299"/>
                          <a:pt x="1156" y="300"/>
                          <a:pt x="1165" y="301"/>
                        </a:cubicBezTo>
                        <a:cubicBezTo>
                          <a:pt x="1461" y="324"/>
                          <a:pt x="1735" y="780"/>
                          <a:pt x="1758" y="1625"/>
                        </a:cubicBezTo>
                        <a:lnTo>
                          <a:pt x="2055" y="1625"/>
                        </a:lnTo>
                        <a:cubicBezTo>
                          <a:pt x="2032" y="552"/>
                          <a:pt x="1621" y="50"/>
                          <a:pt x="1188" y="4"/>
                        </a:cubicBezTo>
                        <a:cubicBezTo>
                          <a:pt x="1166" y="2"/>
                          <a:pt x="1144" y="0"/>
                          <a:pt x="112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8" name="Google Shape;2188;p39"/>
                  <p:cNvSpPr/>
                  <p:nvPr/>
                </p:nvSpPr>
                <p:spPr>
                  <a:xfrm>
                    <a:off x="7741286" y="3745641"/>
                    <a:ext cx="107873" cy="206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" h="5595" extrusionOk="0">
                        <a:moveTo>
                          <a:pt x="1353" y="182"/>
                        </a:moveTo>
                        <a:cubicBezTo>
                          <a:pt x="1702" y="182"/>
                          <a:pt x="1958" y="490"/>
                          <a:pt x="2077" y="866"/>
                        </a:cubicBezTo>
                        <a:cubicBezTo>
                          <a:pt x="2123" y="1003"/>
                          <a:pt x="2146" y="1323"/>
                          <a:pt x="2146" y="1528"/>
                        </a:cubicBezTo>
                        <a:cubicBezTo>
                          <a:pt x="2157" y="1665"/>
                          <a:pt x="2117" y="1711"/>
                          <a:pt x="2074" y="1711"/>
                        </a:cubicBezTo>
                        <a:cubicBezTo>
                          <a:pt x="2032" y="1711"/>
                          <a:pt x="1986" y="1665"/>
                          <a:pt x="1986" y="1620"/>
                        </a:cubicBezTo>
                        <a:cubicBezTo>
                          <a:pt x="1986" y="1242"/>
                          <a:pt x="1832" y="365"/>
                          <a:pt x="1383" y="365"/>
                        </a:cubicBezTo>
                        <a:cubicBezTo>
                          <a:pt x="1343" y="365"/>
                          <a:pt x="1300" y="372"/>
                          <a:pt x="1256" y="387"/>
                        </a:cubicBezTo>
                        <a:cubicBezTo>
                          <a:pt x="571" y="615"/>
                          <a:pt x="708" y="2213"/>
                          <a:pt x="685" y="2715"/>
                        </a:cubicBezTo>
                        <a:cubicBezTo>
                          <a:pt x="685" y="3217"/>
                          <a:pt x="685" y="5021"/>
                          <a:pt x="1164" y="5203"/>
                        </a:cubicBezTo>
                        <a:cubicBezTo>
                          <a:pt x="1202" y="5219"/>
                          <a:pt x="1239" y="5226"/>
                          <a:pt x="1275" y="5226"/>
                        </a:cubicBezTo>
                        <a:cubicBezTo>
                          <a:pt x="1616" y="5226"/>
                          <a:pt x="1906" y="4600"/>
                          <a:pt x="2009" y="4290"/>
                        </a:cubicBezTo>
                        <a:cubicBezTo>
                          <a:pt x="2146" y="3925"/>
                          <a:pt x="2397" y="2578"/>
                          <a:pt x="1986" y="2441"/>
                        </a:cubicBezTo>
                        <a:cubicBezTo>
                          <a:pt x="1958" y="2432"/>
                          <a:pt x="1931" y="2428"/>
                          <a:pt x="1905" y="2428"/>
                        </a:cubicBezTo>
                        <a:cubicBezTo>
                          <a:pt x="1681" y="2428"/>
                          <a:pt x="1548" y="2759"/>
                          <a:pt x="1507" y="2944"/>
                        </a:cubicBezTo>
                        <a:cubicBezTo>
                          <a:pt x="1415" y="3286"/>
                          <a:pt x="1370" y="3811"/>
                          <a:pt x="1301" y="3902"/>
                        </a:cubicBezTo>
                        <a:cubicBezTo>
                          <a:pt x="1267" y="3951"/>
                          <a:pt x="1238" y="3974"/>
                          <a:pt x="1215" y="3974"/>
                        </a:cubicBezTo>
                        <a:cubicBezTo>
                          <a:pt x="1129" y="3974"/>
                          <a:pt x="1120" y="3666"/>
                          <a:pt x="1210" y="3217"/>
                        </a:cubicBezTo>
                        <a:cubicBezTo>
                          <a:pt x="1393" y="2464"/>
                          <a:pt x="1666" y="2236"/>
                          <a:pt x="1963" y="2213"/>
                        </a:cubicBezTo>
                        <a:cubicBezTo>
                          <a:pt x="2534" y="2213"/>
                          <a:pt x="2511" y="3560"/>
                          <a:pt x="2214" y="4381"/>
                        </a:cubicBezTo>
                        <a:cubicBezTo>
                          <a:pt x="1983" y="4977"/>
                          <a:pt x="1620" y="5452"/>
                          <a:pt x="1272" y="5452"/>
                        </a:cubicBezTo>
                        <a:cubicBezTo>
                          <a:pt x="1140" y="5452"/>
                          <a:pt x="1010" y="5383"/>
                          <a:pt x="890" y="5226"/>
                        </a:cubicBezTo>
                        <a:cubicBezTo>
                          <a:pt x="525" y="4770"/>
                          <a:pt x="480" y="3514"/>
                          <a:pt x="480" y="2921"/>
                        </a:cubicBezTo>
                        <a:cubicBezTo>
                          <a:pt x="480" y="2441"/>
                          <a:pt x="548" y="1802"/>
                          <a:pt x="594" y="1323"/>
                        </a:cubicBezTo>
                        <a:cubicBezTo>
                          <a:pt x="662" y="684"/>
                          <a:pt x="890" y="273"/>
                          <a:pt x="1187" y="204"/>
                        </a:cubicBezTo>
                        <a:cubicBezTo>
                          <a:pt x="1244" y="189"/>
                          <a:pt x="1300" y="182"/>
                          <a:pt x="1353" y="182"/>
                        </a:cubicBezTo>
                        <a:close/>
                        <a:moveTo>
                          <a:pt x="1376" y="1"/>
                        </a:moveTo>
                        <a:cubicBezTo>
                          <a:pt x="1225" y="1"/>
                          <a:pt x="1057" y="62"/>
                          <a:pt x="868" y="204"/>
                        </a:cubicBezTo>
                        <a:cubicBezTo>
                          <a:pt x="0" y="866"/>
                          <a:pt x="251" y="3286"/>
                          <a:pt x="365" y="4176"/>
                        </a:cubicBezTo>
                        <a:cubicBezTo>
                          <a:pt x="451" y="4757"/>
                          <a:pt x="780" y="5595"/>
                          <a:pt x="1313" y="5595"/>
                        </a:cubicBezTo>
                        <a:cubicBezTo>
                          <a:pt x="1492" y="5595"/>
                          <a:pt x="1694" y="5501"/>
                          <a:pt x="1918" y="5272"/>
                        </a:cubicBezTo>
                        <a:cubicBezTo>
                          <a:pt x="2465" y="4678"/>
                          <a:pt x="2922" y="2350"/>
                          <a:pt x="2123" y="2122"/>
                        </a:cubicBezTo>
                        <a:cubicBezTo>
                          <a:pt x="2068" y="2107"/>
                          <a:pt x="2015" y="2100"/>
                          <a:pt x="1964" y="2100"/>
                        </a:cubicBezTo>
                        <a:cubicBezTo>
                          <a:pt x="1396" y="2100"/>
                          <a:pt x="1050" y="2983"/>
                          <a:pt x="1050" y="3674"/>
                        </a:cubicBezTo>
                        <a:cubicBezTo>
                          <a:pt x="1032" y="3869"/>
                          <a:pt x="1056" y="4134"/>
                          <a:pt x="1229" y="4134"/>
                        </a:cubicBezTo>
                        <a:cubicBezTo>
                          <a:pt x="1278" y="4134"/>
                          <a:pt x="1340" y="4113"/>
                          <a:pt x="1415" y="4062"/>
                        </a:cubicBezTo>
                        <a:cubicBezTo>
                          <a:pt x="1709" y="3881"/>
                          <a:pt x="1443" y="2624"/>
                          <a:pt x="1949" y="2624"/>
                        </a:cubicBezTo>
                        <a:cubicBezTo>
                          <a:pt x="1954" y="2624"/>
                          <a:pt x="1959" y="2624"/>
                          <a:pt x="1963" y="2624"/>
                        </a:cubicBezTo>
                        <a:cubicBezTo>
                          <a:pt x="2100" y="2624"/>
                          <a:pt x="2123" y="2921"/>
                          <a:pt x="2123" y="2989"/>
                        </a:cubicBezTo>
                        <a:cubicBezTo>
                          <a:pt x="2100" y="3446"/>
                          <a:pt x="1940" y="4153"/>
                          <a:pt x="1712" y="4724"/>
                        </a:cubicBezTo>
                        <a:cubicBezTo>
                          <a:pt x="1629" y="4937"/>
                          <a:pt x="1512" y="5041"/>
                          <a:pt x="1392" y="5041"/>
                        </a:cubicBezTo>
                        <a:cubicBezTo>
                          <a:pt x="1215" y="5041"/>
                          <a:pt x="1031" y="4816"/>
                          <a:pt x="936" y="4381"/>
                        </a:cubicBezTo>
                        <a:cubicBezTo>
                          <a:pt x="799" y="3720"/>
                          <a:pt x="822" y="2989"/>
                          <a:pt x="868" y="2304"/>
                        </a:cubicBezTo>
                        <a:cubicBezTo>
                          <a:pt x="868" y="2053"/>
                          <a:pt x="913" y="1779"/>
                          <a:pt x="913" y="1528"/>
                        </a:cubicBezTo>
                        <a:cubicBezTo>
                          <a:pt x="931" y="1175"/>
                          <a:pt x="1085" y="577"/>
                          <a:pt x="1355" y="577"/>
                        </a:cubicBezTo>
                        <a:cubicBezTo>
                          <a:pt x="1434" y="577"/>
                          <a:pt x="1522" y="628"/>
                          <a:pt x="1621" y="752"/>
                        </a:cubicBezTo>
                        <a:cubicBezTo>
                          <a:pt x="1781" y="1072"/>
                          <a:pt x="1849" y="1391"/>
                          <a:pt x="1849" y="1757"/>
                        </a:cubicBezTo>
                        <a:cubicBezTo>
                          <a:pt x="1849" y="1802"/>
                          <a:pt x="1895" y="1871"/>
                          <a:pt x="1963" y="1871"/>
                        </a:cubicBezTo>
                        <a:lnTo>
                          <a:pt x="2260" y="1871"/>
                        </a:lnTo>
                        <a:cubicBezTo>
                          <a:pt x="2306" y="1871"/>
                          <a:pt x="2374" y="1802"/>
                          <a:pt x="2374" y="1757"/>
                        </a:cubicBezTo>
                        <a:cubicBezTo>
                          <a:pt x="2337" y="1198"/>
                          <a:pt x="2041" y="1"/>
                          <a:pt x="13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9" name="Google Shape;2189;p39"/>
                  <p:cNvSpPr/>
                  <p:nvPr/>
                </p:nvSpPr>
                <p:spPr>
                  <a:xfrm>
                    <a:off x="7717880" y="3703002"/>
                    <a:ext cx="111897" cy="107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921" extrusionOk="0">
                        <a:moveTo>
                          <a:pt x="1597" y="0"/>
                        </a:moveTo>
                        <a:cubicBezTo>
                          <a:pt x="1559" y="0"/>
                          <a:pt x="1522" y="18"/>
                          <a:pt x="1502" y="58"/>
                        </a:cubicBezTo>
                        <a:cubicBezTo>
                          <a:pt x="1410" y="173"/>
                          <a:pt x="1273" y="378"/>
                          <a:pt x="1136" y="606"/>
                        </a:cubicBezTo>
                        <a:cubicBezTo>
                          <a:pt x="1114" y="652"/>
                          <a:pt x="1045" y="675"/>
                          <a:pt x="999" y="675"/>
                        </a:cubicBezTo>
                        <a:cubicBezTo>
                          <a:pt x="862" y="652"/>
                          <a:pt x="520" y="606"/>
                          <a:pt x="269" y="606"/>
                        </a:cubicBezTo>
                        <a:cubicBezTo>
                          <a:pt x="178" y="606"/>
                          <a:pt x="109" y="698"/>
                          <a:pt x="155" y="789"/>
                        </a:cubicBezTo>
                        <a:cubicBezTo>
                          <a:pt x="223" y="971"/>
                          <a:pt x="360" y="1268"/>
                          <a:pt x="566" y="1451"/>
                        </a:cubicBezTo>
                        <a:cubicBezTo>
                          <a:pt x="589" y="1519"/>
                          <a:pt x="589" y="1588"/>
                          <a:pt x="543" y="1633"/>
                        </a:cubicBezTo>
                        <a:cubicBezTo>
                          <a:pt x="429" y="1748"/>
                          <a:pt x="223" y="1976"/>
                          <a:pt x="64" y="2204"/>
                        </a:cubicBezTo>
                        <a:cubicBezTo>
                          <a:pt x="0" y="2267"/>
                          <a:pt x="74" y="2389"/>
                          <a:pt x="157" y="2389"/>
                        </a:cubicBezTo>
                        <a:cubicBezTo>
                          <a:pt x="164" y="2389"/>
                          <a:pt x="171" y="2388"/>
                          <a:pt x="178" y="2387"/>
                        </a:cubicBezTo>
                        <a:cubicBezTo>
                          <a:pt x="497" y="2364"/>
                          <a:pt x="999" y="2318"/>
                          <a:pt x="1296" y="2227"/>
                        </a:cubicBezTo>
                        <a:cubicBezTo>
                          <a:pt x="1365" y="2227"/>
                          <a:pt x="1410" y="2250"/>
                          <a:pt x="1433" y="2272"/>
                        </a:cubicBezTo>
                        <a:cubicBezTo>
                          <a:pt x="1524" y="2409"/>
                          <a:pt x="1730" y="2661"/>
                          <a:pt x="1958" y="2889"/>
                        </a:cubicBezTo>
                        <a:cubicBezTo>
                          <a:pt x="1980" y="2911"/>
                          <a:pt x="2009" y="2921"/>
                          <a:pt x="2038" y="2921"/>
                        </a:cubicBezTo>
                        <a:cubicBezTo>
                          <a:pt x="2100" y="2921"/>
                          <a:pt x="2163" y="2875"/>
                          <a:pt x="2163" y="2797"/>
                        </a:cubicBezTo>
                        <a:cubicBezTo>
                          <a:pt x="2186" y="2524"/>
                          <a:pt x="2186" y="2136"/>
                          <a:pt x="2186" y="1884"/>
                        </a:cubicBezTo>
                        <a:cubicBezTo>
                          <a:pt x="2186" y="1839"/>
                          <a:pt x="2186" y="1816"/>
                          <a:pt x="2232" y="1793"/>
                        </a:cubicBezTo>
                        <a:cubicBezTo>
                          <a:pt x="2369" y="1679"/>
                          <a:pt x="2711" y="1428"/>
                          <a:pt x="2962" y="1177"/>
                        </a:cubicBezTo>
                        <a:cubicBezTo>
                          <a:pt x="3031" y="1108"/>
                          <a:pt x="2985" y="971"/>
                          <a:pt x="2894" y="949"/>
                        </a:cubicBezTo>
                        <a:cubicBezTo>
                          <a:pt x="2688" y="903"/>
                          <a:pt x="2369" y="834"/>
                          <a:pt x="2072" y="812"/>
                        </a:cubicBezTo>
                        <a:cubicBezTo>
                          <a:pt x="2004" y="812"/>
                          <a:pt x="1958" y="789"/>
                          <a:pt x="1935" y="720"/>
                        </a:cubicBezTo>
                        <a:cubicBezTo>
                          <a:pt x="1912" y="583"/>
                          <a:pt x="1821" y="310"/>
                          <a:pt x="1707" y="81"/>
                        </a:cubicBezTo>
                        <a:cubicBezTo>
                          <a:pt x="1694" y="30"/>
                          <a:pt x="1645" y="0"/>
                          <a:pt x="159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39"/>
                  <p:cNvSpPr/>
                  <p:nvPr/>
                </p:nvSpPr>
                <p:spPr>
                  <a:xfrm>
                    <a:off x="7732019" y="3730025"/>
                    <a:ext cx="36253" cy="2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628" extrusionOk="0">
                        <a:moveTo>
                          <a:pt x="230" y="1"/>
                        </a:moveTo>
                        <a:cubicBezTo>
                          <a:pt x="185" y="1"/>
                          <a:pt x="151" y="11"/>
                          <a:pt x="137" y="34"/>
                        </a:cubicBezTo>
                        <a:cubicBezTo>
                          <a:pt x="0" y="217"/>
                          <a:pt x="297" y="627"/>
                          <a:pt x="434" y="627"/>
                        </a:cubicBezTo>
                        <a:cubicBezTo>
                          <a:pt x="594" y="605"/>
                          <a:pt x="982" y="331"/>
                          <a:pt x="845" y="239"/>
                        </a:cubicBezTo>
                        <a:cubicBezTo>
                          <a:pt x="754" y="149"/>
                          <a:pt x="404" y="1"/>
                          <a:pt x="230" y="1"/>
                        </a:cubicBezTo>
                        <a:close/>
                      </a:path>
                    </a:pathLst>
                  </a:custGeom>
                  <a:solidFill>
                    <a:srgbClr val="F8F5F1">
                      <a:alpha val="24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39"/>
                  <p:cNvSpPr/>
                  <p:nvPr/>
                </p:nvSpPr>
                <p:spPr>
                  <a:xfrm>
                    <a:off x="7708429" y="3699494"/>
                    <a:ext cx="129802" cy="11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" h="3103" extrusionOk="0">
                        <a:moveTo>
                          <a:pt x="1817" y="248"/>
                        </a:moveTo>
                        <a:cubicBezTo>
                          <a:pt x="1898" y="300"/>
                          <a:pt x="2109" y="912"/>
                          <a:pt x="2260" y="998"/>
                        </a:cubicBezTo>
                        <a:cubicBezTo>
                          <a:pt x="2397" y="1089"/>
                          <a:pt x="2853" y="975"/>
                          <a:pt x="2990" y="1135"/>
                        </a:cubicBezTo>
                        <a:cubicBezTo>
                          <a:pt x="3173" y="1340"/>
                          <a:pt x="2579" y="1637"/>
                          <a:pt x="2465" y="1751"/>
                        </a:cubicBezTo>
                        <a:cubicBezTo>
                          <a:pt x="2214" y="2025"/>
                          <a:pt x="2442" y="2276"/>
                          <a:pt x="2328" y="2596"/>
                        </a:cubicBezTo>
                        <a:cubicBezTo>
                          <a:pt x="2285" y="2696"/>
                          <a:pt x="2287" y="2760"/>
                          <a:pt x="2244" y="2760"/>
                        </a:cubicBezTo>
                        <a:cubicBezTo>
                          <a:pt x="2218" y="2760"/>
                          <a:pt x="2176" y="2738"/>
                          <a:pt x="2100" y="2687"/>
                        </a:cubicBezTo>
                        <a:cubicBezTo>
                          <a:pt x="2009" y="2641"/>
                          <a:pt x="1963" y="2504"/>
                          <a:pt x="1895" y="2436"/>
                        </a:cubicBezTo>
                        <a:cubicBezTo>
                          <a:pt x="1758" y="2299"/>
                          <a:pt x="1758" y="2253"/>
                          <a:pt x="1575" y="2208"/>
                        </a:cubicBezTo>
                        <a:cubicBezTo>
                          <a:pt x="1569" y="2207"/>
                          <a:pt x="1562" y="2207"/>
                          <a:pt x="1555" y="2207"/>
                        </a:cubicBezTo>
                        <a:cubicBezTo>
                          <a:pt x="1398" y="2207"/>
                          <a:pt x="955" y="2344"/>
                          <a:pt x="712" y="2344"/>
                        </a:cubicBezTo>
                        <a:cubicBezTo>
                          <a:pt x="542" y="2344"/>
                          <a:pt x="470" y="2277"/>
                          <a:pt x="662" y="2048"/>
                        </a:cubicBezTo>
                        <a:cubicBezTo>
                          <a:pt x="845" y="1843"/>
                          <a:pt x="1004" y="1774"/>
                          <a:pt x="913" y="1500"/>
                        </a:cubicBezTo>
                        <a:cubicBezTo>
                          <a:pt x="845" y="1318"/>
                          <a:pt x="457" y="1066"/>
                          <a:pt x="616" y="884"/>
                        </a:cubicBezTo>
                        <a:cubicBezTo>
                          <a:pt x="659" y="834"/>
                          <a:pt x="719" y="818"/>
                          <a:pt x="787" y="818"/>
                        </a:cubicBezTo>
                        <a:cubicBezTo>
                          <a:pt x="925" y="818"/>
                          <a:pt x="1096" y="886"/>
                          <a:pt x="1221" y="886"/>
                        </a:cubicBezTo>
                        <a:cubicBezTo>
                          <a:pt x="1233" y="886"/>
                          <a:pt x="1244" y="885"/>
                          <a:pt x="1255" y="884"/>
                        </a:cubicBezTo>
                        <a:cubicBezTo>
                          <a:pt x="1553" y="820"/>
                          <a:pt x="1673" y="479"/>
                          <a:pt x="1817" y="248"/>
                        </a:cubicBezTo>
                        <a:close/>
                        <a:moveTo>
                          <a:pt x="1856" y="0"/>
                        </a:moveTo>
                        <a:cubicBezTo>
                          <a:pt x="1809" y="0"/>
                          <a:pt x="1754" y="12"/>
                          <a:pt x="1689" y="39"/>
                        </a:cubicBezTo>
                        <a:cubicBezTo>
                          <a:pt x="1646" y="61"/>
                          <a:pt x="1630" y="94"/>
                          <a:pt x="1632" y="127"/>
                        </a:cubicBezTo>
                        <a:lnTo>
                          <a:pt x="1632" y="127"/>
                        </a:lnTo>
                        <a:cubicBezTo>
                          <a:pt x="1513" y="279"/>
                          <a:pt x="1424" y="458"/>
                          <a:pt x="1278" y="541"/>
                        </a:cubicBezTo>
                        <a:cubicBezTo>
                          <a:pt x="1190" y="600"/>
                          <a:pt x="1111" y="617"/>
                          <a:pt x="1030" y="617"/>
                        </a:cubicBezTo>
                        <a:cubicBezTo>
                          <a:pt x="923" y="617"/>
                          <a:pt x="815" y="587"/>
                          <a:pt x="685" y="587"/>
                        </a:cubicBezTo>
                        <a:cubicBezTo>
                          <a:pt x="548" y="610"/>
                          <a:pt x="411" y="564"/>
                          <a:pt x="320" y="701"/>
                        </a:cubicBezTo>
                        <a:cubicBezTo>
                          <a:pt x="228" y="861"/>
                          <a:pt x="365" y="1066"/>
                          <a:pt x="434" y="1203"/>
                        </a:cubicBezTo>
                        <a:cubicBezTo>
                          <a:pt x="616" y="1546"/>
                          <a:pt x="708" y="1637"/>
                          <a:pt x="457" y="1957"/>
                        </a:cubicBezTo>
                        <a:cubicBezTo>
                          <a:pt x="274" y="2162"/>
                          <a:pt x="0" y="2482"/>
                          <a:pt x="411" y="2596"/>
                        </a:cubicBezTo>
                        <a:cubicBezTo>
                          <a:pt x="456" y="2611"/>
                          <a:pt x="510" y="2617"/>
                          <a:pt x="567" y="2617"/>
                        </a:cubicBezTo>
                        <a:cubicBezTo>
                          <a:pt x="771" y="2617"/>
                          <a:pt x="1032" y="2540"/>
                          <a:pt x="1210" y="2504"/>
                        </a:cubicBezTo>
                        <a:cubicBezTo>
                          <a:pt x="1267" y="2496"/>
                          <a:pt x="1318" y="2492"/>
                          <a:pt x="1363" y="2492"/>
                        </a:cubicBezTo>
                        <a:cubicBezTo>
                          <a:pt x="1805" y="2492"/>
                          <a:pt x="1729" y="2866"/>
                          <a:pt x="2123" y="3052"/>
                        </a:cubicBezTo>
                        <a:cubicBezTo>
                          <a:pt x="2197" y="3086"/>
                          <a:pt x="2260" y="3102"/>
                          <a:pt x="2312" y="3102"/>
                        </a:cubicBezTo>
                        <a:cubicBezTo>
                          <a:pt x="2471" y="3102"/>
                          <a:pt x="2539" y="2961"/>
                          <a:pt x="2556" y="2756"/>
                        </a:cubicBezTo>
                        <a:cubicBezTo>
                          <a:pt x="2579" y="2390"/>
                          <a:pt x="2488" y="2116"/>
                          <a:pt x="2739" y="1820"/>
                        </a:cubicBezTo>
                        <a:cubicBezTo>
                          <a:pt x="2899" y="1660"/>
                          <a:pt x="3241" y="1523"/>
                          <a:pt x="3333" y="1295"/>
                        </a:cubicBezTo>
                        <a:cubicBezTo>
                          <a:pt x="3515" y="815"/>
                          <a:pt x="2716" y="907"/>
                          <a:pt x="2511" y="815"/>
                        </a:cubicBezTo>
                        <a:cubicBezTo>
                          <a:pt x="2148" y="674"/>
                          <a:pt x="2212" y="0"/>
                          <a:pt x="185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192" name="Google Shape;2192;p39"/>
              <p:cNvSpPr/>
              <p:nvPr/>
            </p:nvSpPr>
            <p:spPr>
              <a:xfrm>
                <a:off x="6905363" y="4038840"/>
                <a:ext cx="504773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25324" extrusionOk="0">
                    <a:moveTo>
                      <a:pt x="8628" y="0"/>
                    </a:moveTo>
                    <a:cubicBezTo>
                      <a:pt x="7852" y="0"/>
                      <a:pt x="6255" y="1050"/>
                      <a:pt x="5250" y="2831"/>
                    </a:cubicBezTo>
                    <a:cubicBezTo>
                      <a:pt x="4200" y="4611"/>
                      <a:pt x="5958" y="8309"/>
                      <a:pt x="5958" y="8309"/>
                    </a:cubicBezTo>
                    <a:cubicBezTo>
                      <a:pt x="5958" y="8309"/>
                      <a:pt x="3219" y="13399"/>
                      <a:pt x="1119" y="17393"/>
                    </a:cubicBezTo>
                    <a:cubicBezTo>
                      <a:pt x="0" y="19539"/>
                      <a:pt x="1119" y="24423"/>
                      <a:pt x="3310" y="25108"/>
                    </a:cubicBezTo>
                    <a:cubicBezTo>
                      <a:pt x="3787" y="25254"/>
                      <a:pt x="4239" y="25323"/>
                      <a:pt x="4663" y="25323"/>
                    </a:cubicBezTo>
                    <a:cubicBezTo>
                      <a:pt x="6494" y="25323"/>
                      <a:pt x="7800" y="24032"/>
                      <a:pt x="8263" y="22049"/>
                    </a:cubicBezTo>
                    <a:cubicBezTo>
                      <a:pt x="8423" y="21365"/>
                      <a:pt x="9176" y="14449"/>
                      <a:pt x="9176" y="14449"/>
                    </a:cubicBezTo>
                    <a:cubicBezTo>
                      <a:pt x="9016" y="12440"/>
                      <a:pt x="8902" y="10431"/>
                      <a:pt x="8811" y="8514"/>
                    </a:cubicBezTo>
                    <a:lnTo>
                      <a:pt x="10477" y="7601"/>
                    </a:lnTo>
                    <a:cubicBezTo>
                      <a:pt x="10477" y="7601"/>
                      <a:pt x="11482" y="8012"/>
                      <a:pt x="11847" y="8103"/>
                    </a:cubicBezTo>
                    <a:cubicBezTo>
                      <a:pt x="11993" y="8136"/>
                      <a:pt x="12134" y="8153"/>
                      <a:pt x="12268" y="8153"/>
                    </a:cubicBezTo>
                    <a:cubicBezTo>
                      <a:pt x="12785" y="8153"/>
                      <a:pt x="13185" y="7908"/>
                      <a:pt x="13239" y="7418"/>
                    </a:cubicBezTo>
                    <a:cubicBezTo>
                      <a:pt x="13262" y="7213"/>
                      <a:pt x="13125" y="6985"/>
                      <a:pt x="12874" y="6757"/>
                    </a:cubicBezTo>
                    <a:cubicBezTo>
                      <a:pt x="13102" y="6665"/>
                      <a:pt x="13285" y="6528"/>
                      <a:pt x="13399" y="6232"/>
                    </a:cubicBezTo>
                    <a:cubicBezTo>
                      <a:pt x="13673" y="5455"/>
                      <a:pt x="12235" y="4588"/>
                      <a:pt x="11139" y="4109"/>
                    </a:cubicBezTo>
                    <a:cubicBezTo>
                      <a:pt x="11390" y="4086"/>
                      <a:pt x="13171" y="3972"/>
                      <a:pt x="13171" y="3013"/>
                    </a:cubicBezTo>
                    <a:cubicBezTo>
                      <a:pt x="13171" y="2511"/>
                      <a:pt x="12646" y="2169"/>
                      <a:pt x="11984" y="1918"/>
                    </a:cubicBezTo>
                    <a:cubicBezTo>
                      <a:pt x="12029" y="1826"/>
                      <a:pt x="12052" y="1712"/>
                      <a:pt x="12052" y="1575"/>
                    </a:cubicBezTo>
                    <a:cubicBezTo>
                      <a:pt x="12052" y="525"/>
                      <a:pt x="9770" y="0"/>
                      <a:pt x="8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7219678" y="4353156"/>
                <a:ext cx="11814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43" extrusionOk="0">
                    <a:moveTo>
                      <a:pt x="297" y="0"/>
                    </a:moveTo>
                    <a:lnTo>
                      <a:pt x="0" y="228"/>
                    </a:lnTo>
                    <a:lnTo>
                      <a:pt x="320" y="342"/>
                    </a:lnTo>
                    <a:cubicBezTo>
                      <a:pt x="320" y="228"/>
                      <a:pt x="297" y="114"/>
                      <a:pt x="297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9"/>
              <p:cNvSpPr/>
              <p:nvPr/>
            </p:nvSpPr>
            <p:spPr>
              <a:xfrm>
                <a:off x="6976244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7222" y="0"/>
                    </a:moveTo>
                    <a:cubicBezTo>
                      <a:pt x="6922" y="0"/>
                      <a:pt x="6626" y="37"/>
                      <a:pt x="6343" y="115"/>
                    </a:cubicBezTo>
                    <a:cubicBezTo>
                      <a:pt x="5362" y="389"/>
                      <a:pt x="3490" y="1690"/>
                      <a:pt x="3011" y="3356"/>
                    </a:cubicBezTo>
                    <a:cubicBezTo>
                      <a:pt x="2463" y="5250"/>
                      <a:pt x="3696" y="7350"/>
                      <a:pt x="3878" y="8400"/>
                    </a:cubicBezTo>
                    <a:cubicBezTo>
                      <a:pt x="2988" y="10820"/>
                      <a:pt x="1367" y="12760"/>
                      <a:pt x="21" y="15339"/>
                    </a:cubicBezTo>
                    <a:cubicBezTo>
                      <a:pt x="0" y="15401"/>
                      <a:pt x="128" y="15574"/>
                      <a:pt x="170" y="15574"/>
                    </a:cubicBezTo>
                    <a:cubicBezTo>
                      <a:pt x="175" y="15574"/>
                      <a:pt x="178" y="15572"/>
                      <a:pt x="180" y="15567"/>
                    </a:cubicBezTo>
                    <a:cubicBezTo>
                      <a:pt x="1162" y="13901"/>
                      <a:pt x="1550" y="13422"/>
                      <a:pt x="2075" y="12418"/>
                    </a:cubicBezTo>
                    <a:cubicBezTo>
                      <a:pt x="2577" y="11505"/>
                      <a:pt x="3056" y="10728"/>
                      <a:pt x="3536" y="9815"/>
                    </a:cubicBezTo>
                    <a:cubicBezTo>
                      <a:pt x="3718" y="9496"/>
                      <a:pt x="4129" y="8765"/>
                      <a:pt x="4152" y="8423"/>
                    </a:cubicBezTo>
                    <a:cubicBezTo>
                      <a:pt x="4152" y="8195"/>
                      <a:pt x="3901" y="7601"/>
                      <a:pt x="3810" y="7373"/>
                    </a:cubicBezTo>
                    <a:cubicBezTo>
                      <a:pt x="3376" y="6163"/>
                      <a:pt x="3216" y="5890"/>
                      <a:pt x="3125" y="4794"/>
                    </a:cubicBezTo>
                    <a:cubicBezTo>
                      <a:pt x="3011" y="3082"/>
                      <a:pt x="3581" y="2215"/>
                      <a:pt x="5544" y="640"/>
                    </a:cubicBezTo>
                    <a:cubicBezTo>
                      <a:pt x="5829" y="409"/>
                      <a:pt x="6473" y="282"/>
                      <a:pt x="7186" y="282"/>
                    </a:cubicBezTo>
                    <a:cubicBezTo>
                      <a:pt x="8590" y="282"/>
                      <a:pt x="10260" y="775"/>
                      <a:pt x="9972" y="1941"/>
                    </a:cubicBezTo>
                    <a:cubicBezTo>
                      <a:pt x="10840" y="2443"/>
                      <a:pt x="11821" y="3379"/>
                      <a:pt x="10109" y="3904"/>
                    </a:cubicBezTo>
                    <a:cubicBezTo>
                      <a:pt x="9858" y="3972"/>
                      <a:pt x="9493" y="4018"/>
                      <a:pt x="9219" y="4041"/>
                    </a:cubicBezTo>
                    <a:cubicBezTo>
                      <a:pt x="9128" y="4041"/>
                      <a:pt x="9059" y="4200"/>
                      <a:pt x="9174" y="4246"/>
                    </a:cubicBezTo>
                    <a:cubicBezTo>
                      <a:pt x="9972" y="4634"/>
                      <a:pt x="11433" y="5159"/>
                      <a:pt x="11365" y="6278"/>
                    </a:cubicBezTo>
                    <a:cubicBezTo>
                      <a:pt x="11353" y="6357"/>
                      <a:pt x="11405" y="6397"/>
                      <a:pt x="11462" y="6397"/>
                    </a:cubicBezTo>
                    <a:cubicBezTo>
                      <a:pt x="11519" y="6397"/>
                      <a:pt x="11582" y="6357"/>
                      <a:pt x="11593" y="6278"/>
                    </a:cubicBezTo>
                    <a:cubicBezTo>
                      <a:pt x="11616" y="5798"/>
                      <a:pt x="11479" y="5570"/>
                      <a:pt x="11137" y="5182"/>
                    </a:cubicBezTo>
                    <a:cubicBezTo>
                      <a:pt x="10908" y="4954"/>
                      <a:pt x="9470" y="4200"/>
                      <a:pt x="9470" y="4200"/>
                    </a:cubicBezTo>
                    <a:cubicBezTo>
                      <a:pt x="9470" y="4200"/>
                      <a:pt x="10908" y="3995"/>
                      <a:pt x="11274" y="3402"/>
                    </a:cubicBezTo>
                    <a:cubicBezTo>
                      <a:pt x="11730" y="2717"/>
                      <a:pt x="10863" y="2237"/>
                      <a:pt x="10224" y="1918"/>
                    </a:cubicBezTo>
                    <a:cubicBezTo>
                      <a:pt x="10338" y="1073"/>
                      <a:pt x="9858" y="617"/>
                      <a:pt x="8443" y="183"/>
                    </a:cubicBezTo>
                    <a:cubicBezTo>
                      <a:pt x="8038" y="66"/>
                      <a:pt x="7625" y="0"/>
                      <a:pt x="7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9"/>
              <p:cNvSpPr/>
              <p:nvPr/>
            </p:nvSpPr>
            <p:spPr>
              <a:xfrm>
                <a:off x="6912118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201" y="0"/>
                    </a:moveTo>
                    <a:cubicBezTo>
                      <a:pt x="13167" y="0"/>
                      <a:pt x="13131" y="16"/>
                      <a:pt x="13102" y="52"/>
                    </a:cubicBezTo>
                    <a:cubicBezTo>
                      <a:pt x="13011" y="417"/>
                      <a:pt x="12874" y="531"/>
                      <a:pt x="12645" y="531"/>
                    </a:cubicBezTo>
                    <a:cubicBezTo>
                      <a:pt x="12577" y="554"/>
                      <a:pt x="12577" y="645"/>
                      <a:pt x="12622" y="691"/>
                    </a:cubicBezTo>
                    <a:cubicBezTo>
                      <a:pt x="13303" y="1552"/>
                      <a:pt x="12782" y="1924"/>
                      <a:pt x="12094" y="1924"/>
                    </a:cubicBezTo>
                    <a:cubicBezTo>
                      <a:pt x="11743" y="1924"/>
                      <a:pt x="11348" y="1827"/>
                      <a:pt x="11048" y="1650"/>
                    </a:cubicBezTo>
                    <a:cubicBezTo>
                      <a:pt x="10842" y="1558"/>
                      <a:pt x="10637" y="1490"/>
                      <a:pt x="10431" y="1399"/>
                    </a:cubicBezTo>
                    <a:cubicBezTo>
                      <a:pt x="10376" y="1399"/>
                      <a:pt x="10336" y="1369"/>
                      <a:pt x="10287" y="1369"/>
                    </a:cubicBezTo>
                    <a:cubicBezTo>
                      <a:pt x="10275" y="1369"/>
                      <a:pt x="10262" y="1371"/>
                      <a:pt x="10249" y="1376"/>
                    </a:cubicBezTo>
                    <a:cubicBezTo>
                      <a:pt x="9747" y="1399"/>
                      <a:pt x="9016" y="2038"/>
                      <a:pt x="8582" y="2289"/>
                    </a:cubicBezTo>
                    <a:cubicBezTo>
                      <a:pt x="8537" y="2312"/>
                      <a:pt x="8514" y="2334"/>
                      <a:pt x="8514" y="2380"/>
                    </a:cubicBezTo>
                    <a:cubicBezTo>
                      <a:pt x="8628" y="4526"/>
                      <a:pt x="8993" y="6785"/>
                      <a:pt x="8811" y="8908"/>
                    </a:cubicBezTo>
                    <a:cubicBezTo>
                      <a:pt x="8697" y="10529"/>
                      <a:pt x="8468" y="12149"/>
                      <a:pt x="8263" y="13770"/>
                    </a:cubicBezTo>
                    <a:cubicBezTo>
                      <a:pt x="8012" y="15756"/>
                      <a:pt x="7784" y="18175"/>
                      <a:pt x="5524" y="18906"/>
                    </a:cubicBezTo>
                    <a:cubicBezTo>
                      <a:pt x="5106" y="19042"/>
                      <a:pt x="4715" y="19105"/>
                      <a:pt x="4351" y="19105"/>
                    </a:cubicBezTo>
                    <a:cubicBezTo>
                      <a:pt x="1731" y="19105"/>
                      <a:pt x="496" y="15861"/>
                      <a:pt x="616" y="13496"/>
                    </a:cubicBezTo>
                    <a:cubicBezTo>
                      <a:pt x="639" y="12948"/>
                      <a:pt x="822" y="11351"/>
                      <a:pt x="822" y="11350"/>
                    </a:cubicBezTo>
                    <a:lnTo>
                      <a:pt x="822" y="11350"/>
                    </a:lnTo>
                    <a:lnTo>
                      <a:pt x="594" y="11875"/>
                    </a:lnTo>
                    <a:cubicBezTo>
                      <a:pt x="0" y="13952"/>
                      <a:pt x="571" y="17262"/>
                      <a:pt x="2351" y="18654"/>
                    </a:cubicBezTo>
                    <a:cubicBezTo>
                      <a:pt x="2963" y="19129"/>
                      <a:pt x="3644" y="19339"/>
                      <a:pt x="4320" y="19339"/>
                    </a:cubicBezTo>
                    <a:cubicBezTo>
                      <a:pt x="5788" y="19339"/>
                      <a:pt x="7227" y="18349"/>
                      <a:pt x="7852" y="16943"/>
                    </a:cubicBezTo>
                    <a:cubicBezTo>
                      <a:pt x="8742" y="15002"/>
                      <a:pt x="8651" y="12446"/>
                      <a:pt x="8879" y="10369"/>
                    </a:cubicBezTo>
                    <a:cubicBezTo>
                      <a:pt x="9016" y="9182"/>
                      <a:pt x="9085" y="8178"/>
                      <a:pt x="9016" y="6968"/>
                    </a:cubicBezTo>
                    <a:cubicBezTo>
                      <a:pt x="8925" y="5758"/>
                      <a:pt x="8788" y="4252"/>
                      <a:pt x="8788" y="3019"/>
                    </a:cubicBezTo>
                    <a:cubicBezTo>
                      <a:pt x="8765" y="2517"/>
                      <a:pt x="8833" y="2380"/>
                      <a:pt x="9313" y="2083"/>
                    </a:cubicBezTo>
                    <a:cubicBezTo>
                      <a:pt x="9450" y="1992"/>
                      <a:pt x="9929" y="1741"/>
                      <a:pt x="10089" y="1718"/>
                    </a:cubicBezTo>
                    <a:cubicBezTo>
                      <a:pt x="10143" y="1709"/>
                      <a:pt x="10198" y="1704"/>
                      <a:pt x="10254" y="1704"/>
                    </a:cubicBezTo>
                    <a:cubicBezTo>
                      <a:pt x="10822" y="1704"/>
                      <a:pt x="11480" y="2153"/>
                      <a:pt x="12099" y="2153"/>
                    </a:cubicBezTo>
                    <a:cubicBezTo>
                      <a:pt x="12294" y="2153"/>
                      <a:pt x="12485" y="2109"/>
                      <a:pt x="12668" y="1992"/>
                    </a:cubicBezTo>
                    <a:cubicBezTo>
                      <a:pt x="13216" y="1672"/>
                      <a:pt x="13125" y="1170"/>
                      <a:pt x="12942" y="691"/>
                    </a:cubicBezTo>
                    <a:cubicBezTo>
                      <a:pt x="13079" y="623"/>
                      <a:pt x="13239" y="417"/>
                      <a:pt x="13307" y="166"/>
                    </a:cubicBezTo>
                    <a:cubicBezTo>
                      <a:pt x="13338" y="72"/>
                      <a:pt x="13274" y="0"/>
                      <a:pt x="13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7156328" y="4093663"/>
                <a:ext cx="200462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1761" extrusionOk="0">
                    <a:moveTo>
                      <a:pt x="3481" y="0"/>
                    </a:moveTo>
                    <a:cubicBezTo>
                      <a:pt x="2226" y="0"/>
                      <a:pt x="1133" y="507"/>
                      <a:pt x="73" y="1551"/>
                    </a:cubicBezTo>
                    <a:cubicBezTo>
                      <a:pt x="1" y="1641"/>
                      <a:pt x="86" y="1761"/>
                      <a:pt x="181" y="1761"/>
                    </a:cubicBezTo>
                    <a:cubicBezTo>
                      <a:pt x="206" y="1761"/>
                      <a:pt x="232" y="1753"/>
                      <a:pt x="256" y="1734"/>
                    </a:cubicBezTo>
                    <a:cubicBezTo>
                      <a:pt x="895" y="1072"/>
                      <a:pt x="1739" y="410"/>
                      <a:pt x="2675" y="227"/>
                    </a:cubicBezTo>
                    <a:cubicBezTo>
                      <a:pt x="2865" y="190"/>
                      <a:pt x="3064" y="174"/>
                      <a:pt x="3269" y="174"/>
                    </a:cubicBezTo>
                    <a:cubicBezTo>
                      <a:pt x="3950" y="174"/>
                      <a:pt x="4686" y="354"/>
                      <a:pt x="5300" y="547"/>
                    </a:cubicBezTo>
                    <a:cubicBezTo>
                      <a:pt x="5310" y="550"/>
                      <a:pt x="5320" y="552"/>
                      <a:pt x="5328" y="552"/>
                    </a:cubicBezTo>
                    <a:cubicBezTo>
                      <a:pt x="5429" y="552"/>
                      <a:pt x="5381" y="317"/>
                      <a:pt x="5254" y="296"/>
                    </a:cubicBezTo>
                    <a:cubicBezTo>
                      <a:pt x="4624" y="99"/>
                      <a:pt x="4036" y="0"/>
                      <a:pt x="3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9"/>
              <p:cNvSpPr/>
              <p:nvPr/>
            </p:nvSpPr>
            <p:spPr>
              <a:xfrm>
                <a:off x="7173974" y="4178056"/>
                <a:ext cx="154574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084" extrusionOk="0">
                    <a:moveTo>
                      <a:pt x="2656" y="0"/>
                    </a:moveTo>
                    <a:cubicBezTo>
                      <a:pt x="1767" y="0"/>
                      <a:pt x="907" y="353"/>
                      <a:pt x="97" y="863"/>
                    </a:cubicBezTo>
                    <a:cubicBezTo>
                      <a:pt x="0" y="940"/>
                      <a:pt x="68" y="1083"/>
                      <a:pt x="160" y="1083"/>
                    </a:cubicBezTo>
                    <a:cubicBezTo>
                      <a:pt x="176" y="1083"/>
                      <a:pt x="194" y="1079"/>
                      <a:pt x="211" y="1068"/>
                    </a:cubicBezTo>
                    <a:cubicBezTo>
                      <a:pt x="979" y="577"/>
                      <a:pt x="1820" y="219"/>
                      <a:pt x="2684" y="219"/>
                    </a:cubicBezTo>
                    <a:cubicBezTo>
                      <a:pt x="3104" y="219"/>
                      <a:pt x="3529" y="304"/>
                      <a:pt x="3955" y="498"/>
                    </a:cubicBezTo>
                    <a:cubicBezTo>
                      <a:pt x="3971" y="507"/>
                      <a:pt x="3987" y="511"/>
                      <a:pt x="4003" y="511"/>
                    </a:cubicBezTo>
                    <a:cubicBezTo>
                      <a:pt x="4102" y="511"/>
                      <a:pt x="4186" y="354"/>
                      <a:pt x="4069" y="315"/>
                    </a:cubicBezTo>
                    <a:cubicBezTo>
                      <a:pt x="3592" y="96"/>
                      <a:pt x="3120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9"/>
              <p:cNvSpPr/>
              <p:nvPr/>
            </p:nvSpPr>
            <p:spPr>
              <a:xfrm>
                <a:off x="7208824" y="4237715"/>
                <a:ext cx="179456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61" h="1509" extrusionOk="0">
                    <a:moveTo>
                      <a:pt x="2041" y="1"/>
                    </a:moveTo>
                    <a:cubicBezTo>
                      <a:pt x="1353" y="1"/>
                      <a:pt x="658" y="320"/>
                      <a:pt x="112" y="708"/>
                    </a:cubicBezTo>
                    <a:cubicBezTo>
                      <a:pt x="1" y="781"/>
                      <a:pt x="54" y="915"/>
                      <a:pt x="151" y="915"/>
                    </a:cubicBezTo>
                    <a:cubicBezTo>
                      <a:pt x="174" y="915"/>
                      <a:pt x="200" y="908"/>
                      <a:pt x="226" y="890"/>
                    </a:cubicBezTo>
                    <a:cubicBezTo>
                      <a:pt x="780" y="506"/>
                      <a:pt x="1379" y="273"/>
                      <a:pt x="1995" y="273"/>
                    </a:cubicBezTo>
                    <a:cubicBezTo>
                      <a:pt x="2367" y="273"/>
                      <a:pt x="2746" y="358"/>
                      <a:pt x="3125" y="548"/>
                    </a:cubicBezTo>
                    <a:cubicBezTo>
                      <a:pt x="3672" y="799"/>
                      <a:pt x="4175" y="1141"/>
                      <a:pt x="4654" y="1484"/>
                    </a:cubicBezTo>
                    <a:cubicBezTo>
                      <a:pt x="4676" y="1501"/>
                      <a:pt x="4698" y="1509"/>
                      <a:pt x="4718" y="1509"/>
                    </a:cubicBezTo>
                    <a:cubicBezTo>
                      <a:pt x="4803" y="1509"/>
                      <a:pt x="4860" y="1375"/>
                      <a:pt x="4768" y="1301"/>
                    </a:cubicBezTo>
                    <a:cubicBezTo>
                      <a:pt x="4129" y="799"/>
                      <a:pt x="3399" y="320"/>
                      <a:pt x="2645" y="91"/>
                    </a:cubicBezTo>
                    <a:cubicBezTo>
                      <a:pt x="2447" y="29"/>
                      <a:pt x="2244" y="1"/>
                      <a:pt x="2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7705033" y="4038840"/>
                <a:ext cx="503961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51" h="25324" extrusionOk="0">
                    <a:moveTo>
                      <a:pt x="5022" y="0"/>
                    </a:moveTo>
                    <a:cubicBezTo>
                      <a:pt x="3904" y="0"/>
                      <a:pt x="1621" y="525"/>
                      <a:pt x="1621" y="1575"/>
                    </a:cubicBezTo>
                    <a:cubicBezTo>
                      <a:pt x="1621" y="1712"/>
                      <a:pt x="1644" y="1826"/>
                      <a:pt x="1667" y="1918"/>
                    </a:cubicBezTo>
                    <a:cubicBezTo>
                      <a:pt x="1005" y="2169"/>
                      <a:pt x="503" y="2511"/>
                      <a:pt x="503" y="3013"/>
                    </a:cubicBezTo>
                    <a:cubicBezTo>
                      <a:pt x="503" y="3972"/>
                      <a:pt x="2283" y="4086"/>
                      <a:pt x="2511" y="4109"/>
                    </a:cubicBezTo>
                    <a:cubicBezTo>
                      <a:pt x="1416" y="4588"/>
                      <a:pt x="1" y="5455"/>
                      <a:pt x="275" y="6232"/>
                    </a:cubicBezTo>
                    <a:cubicBezTo>
                      <a:pt x="366" y="6528"/>
                      <a:pt x="571" y="6665"/>
                      <a:pt x="777" y="6757"/>
                    </a:cubicBezTo>
                    <a:cubicBezTo>
                      <a:pt x="549" y="6985"/>
                      <a:pt x="412" y="7213"/>
                      <a:pt x="434" y="7418"/>
                    </a:cubicBezTo>
                    <a:cubicBezTo>
                      <a:pt x="489" y="7908"/>
                      <a:pt x="889" y="8153"/>
                      <a:pt x="1405" y="8153"/>
                    </a:cubicBezTo>
                    <a:cubicBezTo>
                      <a:pt x="1539" y="8153"/>
                      <a:pt x="1681" y="8136"/>
                      <a:pt x="1827" y="8103"/>
                    </a:cubicBezTo>
                    <a:cubicBezTo>
                      <a:pt x="2169" y="8012"/>
                      <a:pt x="3196" y="7601"/>
                      <a:pt x="3196" y="7601"/>
                    </a:cubicBezTo>
                    <a:lnTo>
                      <a:pt x="4840" y="8514"/>
                    </a:lnTo>
                    <a:cubicBezTo>
                      <a:pt x="4748" y="10431"/>
                      <a:pt x="4634" y="12440"/>
                      <a:pt x="4497" y="14449"/>
                    </a:cubicBezTo>
                    <a:cubicBezTo>
                      <a:pt x="4497" y="14449"/>
                      <a:pt x="5251" y="21365"/>
                      <a:pt x="5387" y="22049"/>
                    </a:cubicBezTo>
                    <a:cubicBezTo>
                      <a:pt x="5851" y="24032"/>
                      <a:pt x="7157" y="25323"/>
                      <a:pt x="8988" y="25323"/>
                    </a:cubicBezTo>
                    <a:cubicBezTo>
                      <a:pt x="9412" y="25323"/>
                      <a:pt x="9864" y="25254"/>
                      <a:pt x="10341" y="25108"/>
                    </a:cubicBezTo>
                    <a:cubicBezTo>
                      <a:pt x="12532" y="24423"/>
                      <a:pt x="13650" y="19539"/>
                      <a:pt x="12532" y="17393"/>
                    </a:cubicBezTo>
                    <a:cubicBezTo>
                      <a:pt x="10455" y="13399"/>
                      <a:pt x="7693" y="8309"/>
                      <a:pt x="7693" y="8309"/>
                    </a:cubicBezTo>
                    <a:cubicBezTo>
                      <a:pt x="7693" y="8309"/>
                      <a:pt x="9450" y="4611"/>
                      <a:pt x="8423" y="2831"/>
                    </a:cubicBezTo>
                    <a:cubicBezTo>
                      <a:pt x="7396" y="1050"/>
                      <a:pt x="5798" y="0"/>
                      <a:pt x="5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9"/>
              <p:cNvSpPr/>
              <p:nvPr/>
            </p:nvSpPr>
            <p:spPr>
              <a:xfrm>
                <a:off x="7727774" y="4155241"/>
                <a:ext cx="207366" cy="58883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595" extrusionOk="0">
                    <a:moveTo>
                      <a:pt x="2641" y="1"/>
                    </a:moveTo>
                    <a:cubicBezTo>
                      <a:pt x="1922" y="1"/>
                      <a:pt x="1035" y="260"/>
                      <a:pt x="267" y="260"/>
                    </a:cubicBezTo>
                    <a:cubicBezTo>
                      <a:pt x="177" y="260"/>
                      <a:pt x="88" y="256"/>
                      <a:pt x="1" y="248"/>
                    </a:cubicBezTo>
                    <a:lnTo>
                      <a:pt x="1" y="248"/>
                    </a:lnTo>
                    <a:cubicBezTo>
                      <a:pt x="389" y="842"/>
                      <a:pt x="1690" y="956"/>
                      <a:pt x="1895" y="956"/>
                    </a:cubicBezTo>
                    <a:cubicBezTo>
                      <a:pt x="2078" y="887"/>
                      <a:pt x="2261" y="796"/>
                      <a:pt x="2420" y="750"/>
                    </a:cubicBezTo>
                    <a:cubicBezTo>
                      <a:pt x="2603" y="684"/>
                      <a:pt x="2798" y="651"/>
                      <a:pt x="3009" y="651"/>
                    </a:cubicBezTo>
                    <a:cubicBezTo>
                      <a:pt x="3669" y="651"/>
                      <a:pt x="4492" y="972"/>
                      <a:pt x="5616" y="1595"/>
                    </a:cubicBezTo>
                    <a:cubicBezTo>
                      <a:pt x="5616" y="1595"/>
                      <a:pt x="4406" y="317"/>
                      <a:pt x="3082" y="43"/>
                    </a:cubicBezTo>
                    <a:cubicBezTo>
                      <a:pt x="2945" y="13"/>
                      <a:pt x="2797" y="1"/>
                      <a:pt x="26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9"/>
              <p:cNvSpPr/>
              <p:nvPr/>
            </p:nvSpPr>
            <p:spPr>
              <a:xfrm>
                <a:off x="7764876" y="4073136"/>
                <a:ext cx="187947" cy="81182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2199" extrusionOk="0">
                    <a:moveTo>
                      <a:pt x="2299" y="0"/>
                    </a:moveTo>
                    <a:cubicBezTo>
                      <a:pt x="1665" y="0"/>
                      <a:pt x="807" y="65"/>
                      <a:pt x="137" y="212"/>
                    </a:cubicBezTo>
                    <a:cubicBezTo>
                      <a:pt x="46" y="349"/>
                      <a:pt x="0" y="486"/>
                      <a:pt x="0" y="646"/>
                    </a:cubicBezTo>
                    <a:cubicBezTo>
                      <a:pt x="0" y="783"/>
                      <a:pt x="23" y="897"/>
                      <a:pt x="46" y="989"/>
                    </a:cubicBezTo>
                    <a:cubicBezTo>
                      <a:pt x="776" y="737"/>
                      <a:pt x="1689" y="623"/>
                      <a:pt x="2283" y="623"/>
                    </a:cubicBezTo>
                    <a:cubicBezTo>
                      <a:pt x="3059" y="623"/>
                      <a:pt x="3835" y="1126"/>
                      <a:pt x="5090" y="2198"/>
                    </a:cubicBezTo>
                    <a:cubicBezTo>
                      <a:pt x="5090" y="2198"/>
                      <a:pt x="3675" y="144"/>
                      <a:pt x="2922" y="30"/>
                    </a:cubicBezTo>
                    <a:cubicBezTo>
                      <a:pt x="2766" y="10"/>
                      <a:pt x="2550" y="0"/>
                      <a:pt x="2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7715997" y="4219884"/>
                <a:ext cx="184588" cy="6840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1853" extrusionOk="0">
                    <a:moveTo>
                      <a:pt x="2872" y="1"/>
                    </a:moveTo>
                    <a:cubicBezTo>
                      <a:pt x="2278" y="1"/>
                      <a:pt x="687" y="1085"/>
                      <a:pt x="0" y="1373"/>
                    </a:cubicBezTo>
                    <a:cubicBezTo>
                      <a:pt x="92" y="1624"/>
                      <a:pt x="274" y="1784"/>
                      <a:pt x="480" y="1853"/>
                    </a:cubicBezTo>
                    <a:cubicBezTo>
                      <a:pt x="1028" y="1328"/>
                      <a:pt x="2032" y="825"/>
                      <a:pt x="2694" y="643"/>
                    </a:cubicBezTo>
                    <a:cubicBezTo>
                      <a:pt x="2823" y="608"/>
                      <a:pt x="2957" y="591"/>
                      <a:pt x="3098" y="591"/>
                    </a:cubicBezTo>
                    <a:cubicBezTo>
                      <a:pt x="3608" y="591"/>
                      <a:pt x="4208" y="817"/>
                      <a:pt x="4976" y="1282"/>
                    </a:cubicBezTo>
                    <a:lnTo>
                      <a:pt x="4999" y="1282"/>
                    </a:lnTo>
                    <a:cubicBezTo>
                      <a:pt x="4999" y="1282"/>
                      <a:pt x="3561" y="72"/>
                      <a:pt x="2922" y="4"/>
                    </a:cubicBezTo>
                    <a:cubicBezTo>
                      <a:pt x="2906" y="2"/>
                      <a:pt x="2889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9"/>
              <p:cNvSpPr/>
              <p:nvPr/>
            </p:nvSpPr>
            <p:spPr>
              <a:xfrm>
                <a:off x="7871051" y="4265514"/>
                <a:ext cx="128953" cy="397749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774" extrusionOk="0">
                    <a:moveTo>
                      <a:pt x="3493" y="0"/>
                    </a:moveTo>
                    <a:lnTo>
                      <a:pt x="3493" y="0"/>
                    </a:lnTo>
                    <a:cubicBezTo>
                      <a:pt x="3492" y="1"/>
                      <a:pt x="1803" y="2374"/>
                      <a:pt x="320" y="3127"/>
                    </a:cubicBezTo>
                    <a:cubicBezTo>
                      <a:pt x="229" y="4816"/>
                      <a:pt x="114" y="6551"/>
                      <a:pt x="0" y="8309"/>
                    </a:cubicBezTo>
                    <a:cubicBezTo>
                      <a:pt x="0" y="8309"/>
                      <a:pt x="114" y="9427"/>
                      <a:pt x="274" y="10774"/>
                    </a:cubicBezTo>
                    <a:cubicBezTo>
                      <a:pt x="365" y="9153"/>
                      <a:pt x="662" y="4771"/>
                      <a:pt x="754" y="4086"/>
                    </a:cubicBezTo>
                    <a:cubicBezTo>
                      <a:pt x="754" y="4086"/>
                      <a:pt x="2602" y="2374"/>
                      <a:pt x="34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9"/>
              <p:cNvSpPr/>
              <p:nvPr/>
            </p:nvSpPr>
            <p:spPr>
              <a:xfrm>
                <a:off x="7883676" y="4353156"/>
                <a:ext cx="11851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" y="0"/>
                    </a:moveTo>
                    <a:cubicBezTo>
                      <a:pt x="1" y="114"/>
                      <a:pt x="1" y="228"/>
                      <a:pt x="1" y="342"/>
                    </a:cubicBezTo>
                    <a:lnTo>
                      <a:pt x="320" y="2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9"/>
              <p:cNvSpPr/>
              <p:nvPr/>
            </p:nvSpPr>
            <p:spPr>
              <a:xfrm>
                <a:off x="7701673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4613" y="0"/>
                    </a:moveTo>
                    <a:cubicBezTo>
                      <a:pt x="4212" y="0"/>
                      <a:pt x="3807" y="66"/>
                      <a:pt x="3401" y="183"/>
                    </a:cubicBezTo>
                    <a:cubicBezTo>
                      <a:pt x="1986" y="617"/>
                      <a:pt x="1484" y="1073"/>
                      <a:pt x="1621" y="1918"/>
                    </a:cubicBezTo>
                    <a:cubicBezTo>
                      <a:pt x="982" y="2237"/>
                      <a:pt x="115" y="2717"/>
                      <a:pt x="548" y="3402"/>
                    </a:cubicBezTo>
                    <a:cubicBezTo>
                      <a:pt x="936" y="3995"/>
                      <a:pt x="2374" y="4200"/>
                      <a:pt x="2374" y="4200"/>
                    </a:cubicBezTo>
                    <a:cubicBezTo>
                      <a:pt x="2374" y="4200"/>
                      <a:pt x="936" y="4954"/>
                      <a:pt x="708" y="5182"/>
                    </a:cubicBezTo>
                    <a:cubicBezTo>
                      <a:pt x="366" y="5570"/>
                      <a:pt x="206" y="5798"/>
                      <a:pt x="251" y="6278"/>
                    </a:cubicBezTo>
                    <a:cubicBezTo>
                      <a:pt x="251" y="6357"/>
                      <a:pt x="309" y="6397"/>
                      <a:pt x="366" y="6397"/>
                    </a:cubicBezTo>
                    <a:cubicBezTo>
                      <a:pt x="423" y="6397"/>
                      <a:pt x="480" y="6357"/>
                      <a:pt x="480" y="6278"/>
                    </a:cubicBezTo>
                    <a:cubicBezTo>
                      <a:pt x="411" y="5159"/>
                      <a:pt x="1872" y="4634"/>
                      <a:pt x="2671" y="4246"/>
                    </a:cubicBezTo>
                    <a:cubicBezTo>
                      <a:pt x="2785" y="4200"/>
                      <a:pt x="2717" y="4041"/>
                      <a:pt x="2602" y="4041"/>
                    </a:cubicBezTo>
                    <a:cubicBezTo>
                      <a:pt x="2351" y="4018"/>
                      <a:pt x="1963" y="3972"/>
                      <a:pt x="1712" y="3904"/>
                    </a:cubicBezTo>
                    <a:cubicBezTo>
                      <a:pt x="0" y="3379"/>
                      <a:pt x="982" y="2443"/>
                      <a:pt x="1872" y="1941"/>
                    </a:cubicBezTo>
                    <a:cubicBezTo>
                      <a:pt x="1584" y="775"/>
                      <a:pt x="3255" y="282"/>
                      <a:pt x="4659" y="282"/>
                    </a:cubicBezTo>
                    <a:cubicBezTo>
                      <a:pt x="5372" y="282"/>
                      <a:pt x="6016" y="409"/>
                      <a:pt x="6300" y="640"/>
                    </a:cubicBezTo>
                    <a:cubicBezTo>
                      <a:pt x="8263" y="2215"/>
                      <a:pt x="8811" y="3082"/>
                      <a:pt x="8697" y="4794"/>
                    </a:cubicBezTo>
                    <a:cubicBezTo>
                      <a:pt x="8628" y="5890"/>
                      <a:pt x="8469" y="6163"/>
                      <a:pt x="8012" y="7373"/>
                    </a:cubicBezTo>
                    <a:cubicBezTo>
                      <a:pt x="7944" y="7601"/>
                      <a:pt x="7670" y="8195"/>
                      <a:pt x="7693" y="8423"/>
                    </a:cubicBezTo>
                    <a:cubicBezTo>
                      <a:pt x="7715" y="8765"/>
                      <a:pt x="8126" y="9496"/>
                      <a:pt x="8286" y="9815"/>
                    </a:cubicBezTo>
                    <a:cubicBezTo>
                      <a:pt x="8788" y="10728"/>
                      <a:pt x="9267" y="11505"/>
                      <a:pt x="9747" y="12418"/>
                    </a:cubicBezTo>
                    <a:cubicBezTo>
                      <a:pt x="10295" y="13422"/>
                      <a:pt x="10683" y="13901"/>
                      <a:pt x="11641" y="15567"/>
                    </a:cubicBezTo>
                    <a:cubicBezTo>
                      <a:pt x="11646" y="15572"/>
                      <a:pt x="11651" y="15574"/>
                      <a:pt x="11657" y="15574"/>
                    </a:cubicBezTo>
                    <a:cubicBezTo>
                      <a:pt x="11712" y="15574"/>
                      <a:pt x="11822" y="15401"/>
                      <a:pt x="11801" y="15339"/>
                    </a:cubicBezTo>
                    <a:cubicBezTo>
                      <a:pt x="10477" y="12760"/>
                      <a:pt x="8857" y="10820"/>
                      <a:pt x="7944" y="8400"/>
                    </a:cubicBezTo>
                    <a:cubicBezTo>
                      <a:pt x="8149" y="7350"/>
                      <a:pt x="9382" y="5250"/>
                      <a:pt x="8834" y="3356"/>
                    </a:cubicBezTo>
                    <a:cubicBezTo>
                      <a:pt x="8354" y="1690"/>
                      <a:pt x="6483" y="389"/>
                      <a:pt x="5501" y="115"/>
                    </a:cubicBezTo>
                    <a:cubicBezTo>
                      <a:pt x="5209" y="37"/>
                      <a:pt x="4912" y="0"/>
                      <a:pt x="4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>
                <a:off x="7710644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1" y="0"/>
                    </a:moveTo>
                    <a:cubicBezTo>
                      <a:pt x="65" y="0"/>
                      <a:pt x="0" y="72"/>
                      <a:pt x="31" y="166"/>
                    </a:cubicBezTo>
                    <a:cubicBezTo>
                      <a:pt x="77" y="417"/>
                      <a:pt x="237" y="623"/>
                      <a:pt x="397" y="691"/>
                    </a:cubicBezTo>
                    <a:cubicBezTo>
                      <a:pt x="191" y="1170"/>
                      <a:pt x="100" y="1672"/>
                      <a:pt x="648" y="1992"/>
                    </a:cubicBezTo>
                    <a:cubicBezTo>
                      <a:pt x="836" y="2109"/>
                      <a:pt x="1029" y="2153"/>
                      <a:pt x="1226" y="2153"/>
                    </a:cubicBezTo>
                    <a:cubicBezTo>
                      <a:pt x="1849" y="2153"/>
                      <a:pt x="2496" y="1704"/>
                      <a:pt x="3062" y="1704"/>
                    </a:cubicBezTo>
                    <a:cubicBezTo>
                      <a:pt x="3118" y="1704"/>
                      <a:pt x="3173" y="1709"/>
                      <a:pt x="3227" y="1718"/>
                    </a:cubicBezTo>
                    <a:cubicBezTo>
                      <a:pt x="3387" y="1741"/>
                      <a:pt x="3889" y="1992"/>
                      <a:pt x="4026" y="2083"/>
                    </a:cubicBezTo>
                    <a:cubicBezTo>
                      <a:pt x="4505" y="2380"/>
                      <a:pt x="4551" y="2517"/>
                      <a:pt x="4551" y="3019"/>
                    </a:cubicBezTo>
                    <a:cubicBezTo>
                      <a:pt x="4528" y="4252"/>
                      <a:pt x="4391" y="5758"/>
                      <a:pt x="4322" y="6968"/>
                    </a:cubicBezTo>
                    <a:cubicBezTo>
                      <a:pt x="4231" y="8178"/>
                      <a:pt x="4322" y="9182"/>
                      <a:pt x="4437" y="10369"/>
                    </a:cubicBezTo>
                    <a:cubicBezTo>
                      <a:pt x="4688" y="12446"/>
                      <a:pt x="4596" y="15002"/>
                      <a:pt x="5464" y="16943"/>
                    </a:cubicBezTo>
                    <a:cubicBezTo>
                      <a:pt x="6089" y="18349"/>
                      <a:pt x="7528" y="19339"/>
                      <a:pt x="9003" y="19339"/>
                    </a:cubicBezTo>
                    <a:cubicBezTo>
                      <a:pt x="9682" y="19339"/>
                      <a:pt x="10369" y="19129"/>
                      <a:pt x="10987" y="18654"/>
                    </a:cubicBezTo>
                    <a:cubicBezTo>
                      <a:pt x="12768" y="17262"/>
                      <a:pt x="13338" y="13952"/>
                      <a:pt x="12745" y="11875"/>
                    </a:cubicBezTo>
                    <a:lnTo>
                      <a:pt x="12494" y="11350"/>
                    </a:lnTo>
                    <a:lnTo>
                      <a:pt x="12494" y="11350"/>
                    </a:lnTo>
                    <a:cubicBezTo>
                      <a:pt x="12494" y="11351"/>
                      <a:pt x="12677" y="12948"/>
                      <a:pt x="12699" y="13496"/>
                    </a:cubicBezTo>
                    <a:cubicBezTo>
                      <a:pt x="12820" y="15861"/>
                      <a:pt x="11585" y="19105"/>
                      <a:pt x="8965" y="19105"/>
                    </a:cubicBezTo>
                    <a:cubicBezTo>
                      <a:pt x="8601" y="19105"/>
                      <a:pt x="8210" y="19042"/>
                      <a:pt x="7792" y="18906"/>
                    </a:cubicBezTo>
                    <a:cubicBezTo>
                      <a:pt x="5532" y="18175"/>
                      <a:pt x="5304" y="15756"/>
                      <a:pt x="5076" y="13770"/>
                    </a:cubicBezTo>
                    <a:cubicBezTo>
                      <a:pt x="4870" y="12149"/>
                      <a:pt x="4642" y="10529"/>
                      <a:pt x="4505" y="8908"/>
                    </a:cubicBezTo>
                    <a:cubicBezTo>
                      <a:pt x="4345" y="6785"/>
                      <a:pt x="4710" y="4526"/>
                      <a:pt x="4802" y="2380"/>
                    </a:cubicBezTo>
                    <a:cubicBezTo>
                      <a:pt x="4802" y="2334"/>
                      <a:pt x="4779" y="2312"/>
                      <a:pt x="4756" y="2289"/>
                    </a:cubicBezTo>
                    <a:cubicBezTo>
                      <a:pt x="4322" y="2038"/>
                      <a:pt x="3569" y="1399"/>
                      <a:pt x="3090" y="1376"/>
                    </a:cubicBezTo>
                    <a:cubicBezTo>
                      <a:pt x="3076" y="1371"/>
                      <a:pt x="3063" y="1369"/>
                      <a:pt x="3051" y="1369"/>
                    </a:cubicBezTo>
                    <a:cubicBezTo>
                      <a:pt x="3001" y="1369"/>
                      <a:pt x="2958" y="1399"/>
                      <a:pt x="2884" y="1399"/>
                    </a:cubicBezTo>
                    <a:cubicBezTo>
                      <a:pt x="2679" y="1490"/>
                      <a:pt x="2474" y="1558"/>
                      <a:pt x="2268" y="1650"/>
                    </a:cubicBezTo>
                    <a:cubicBezTo>
                      <a:pt x="1975" y="1827"/>
                      <a:pt x="1586" y="1924"/>
                      <a:pt x="1238" y="1924"/>
                    </a:cubicBezTo>
                    <a:cubicBezTo>
                      <a:pt x="557" y="1924"/>
                      <a:pt x="36" y="1552"/>
                      <a:pt x="716" y="691"/>
                    </a:cubicBezTo>
                    <a:cubicBezTo>
                      <a:pt x="762" y="645"/>
                      <a:pt x="762" y="554"/>
                      <a:pt x="693" y="531"/>
                    </a:cubicBezTo>
                    <a:cubicBezTo>
                      <a:pt x="465" y="531"/>
                      <a:pt x="305" y="417"/>
                      <a:pt x="214" y="52"/>
                    </a:cubicBezTo>
                    <a:cubicBezTo>
                      <a:pt x="192" y="16"/>
                      <a:pt x="161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9"/>
              <p:cNvSpPr/>
              <p:nvPr/>
            </p:nvSpPr>
            <p:spPr>
              <a:xfrm>
                <a:off x="7757566" y="4093663"/>
                <a:ext cx="201127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1761" extrusionOk="0">
                    <a:moveTo>
                      <a:pt x="1957" y="0"/>
                    </a:moveTo>
                    <a:cubicBezTo>
                      <a:pt x="1404" y="0"/>
                      <a:pt x="822" y="99"/>
                      <a:pt x="198" y="296"/>
                    </a:cubicBezTo>
                    <a:cubicBezTo>
                      <a:pt x="51" y="317"/>
                      <a:pt x="1" y="552"/>
                      <a:pt x="102" y="552"/>
                    </a:cubicBezTo>
                    <a:cubicBezTo>
                      <a:pt x="110" y="552"/>
                      <a:pt x="119" y="550"/>
                      <a:pt x="130" y="547"/>
                    </a:cubicBezTo>
                    <a:cubicBezTo>
                      <a:pt x="744" y="354"/>
                      <a:pt x="1494" y="174"/>
                      <a:pt x="2181" y="174"/>
                    </a:cubicBezTo>
                    <a:cubicBezTo>
                      <a:pt x="2387" y="174"/>
                      <a:pt x="2588" y="190"/>
                      <a:pt x="2778" y="227"/>
                    </a:cubicBezTo>
                    <a:cubicBezTo>
                      <a:pt x="3691" y="410"/>
                      <a:pt x="4535" y="1072"/>
                      <a:pt x="5197" y="1734"/>
                    </a:cubicBezTo>
                    <a:cubicBezTo>
                      <a:pt x="5221" y="1753"/>
                      <a:pt x="5246" y="1761"/>
                      <a:pt x="5271" y="1761"/>
                    </a:cubicBezTo>
                    <a:cubicBezTo>
                      <a:pt x="5366" y="1761"/>
                      <a:pt x="5447" y="1641"/>
                      <a:pt x="5357" y="1551"/>
                    </a:cubicBezTo>
                    <a:cubicBezTo>
                      <a:pt x="4297" y="507"/>
                      <a:pt x="3204" y="0"/>
                      <a:pt x="1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9"/>
              <p:cNvSpPr/>
              <p:nvPr/>
            </p:nvSpPr>
            <p:spPr>
              <a:xfrm>
                <a:off x="7786657" y="4178056"/>
                <a:ext cx="154426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84" extrusionOk="0">
                    <a:moveTo>
                      <a:pt x="1514" y="0"/>
                    </a:moveTo>
                    <a:cubicBezTo>
                      <a:pt x="1054" y="0"/>
                      <a:pt x="587" y="96"/>
                      <a:pt x="118" y="315"/>
                    </a:cubicBezTo>
                    <a:cubicBezTo>
                      <a:pt x="0" y="354"/>
                      <a:pt x="68" y="511"/>
                      <a:pt x="176" y="511"/>
                    </a:cubicBezTo>
                    <a:cubicBezTo>
                      <a:pt x="194" y="511"/>
                      <a:pt x="213" y="507"/>
                      <a:pt x="232" y="498"/>
                    </a:cubicBezTo>
                    <a:cubicBezTo>
                      <a:pt x="657" y="304"/>
                      <a:pt x="1080" y="219"/>
                      <a:pt x="1497" y="219"/>
                    </a:cubicBezTo>
                    <a:cubicBezTo>
                      <a:pt x="2354" y="219"/>
                      <a:pt x="3184" y="577"/>
                      <a:pt x="3953" y="1068"/>
                    </a:cubicBezTo>
                    <a:cubicBezTo>
                      <a:pt x="3973" y="1079"/>
                      <a:pt x="3994" y="1083"/>
                      <a:pt x="4013" y="1083"/>
                    </a:cubicBezTo>
                    <a:cubicBezTo>
                      <a:pt x="4118" y="1083"/>
                      <a:pt x="4183" y="940"/>
                      <a:pt x="4067" y="863"/>
                    </a:cubicBezTo>
                    <a:cubicBezTo>
                      <a:pt x="3256" y="353"/>
                      <a:pt x="2397" y="0"/>
                      <a:pt x="1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7726925" y="4237715"/>
                <a:ext cx="178755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509" extrusionOk="0">
                    <a:moveTo>
                      <a:pt x="2820" y="1"/>
                    </a:moveTo>
                    <a:cubicBezTo>
                      <a:pt x="2616" y="1"/>
                      <a:pt x="2413" y="29"/>
                      <a:pt x="2215" y="91"/>
                    </a:cubicBezTo>
                    <a:cubicBezTo>
                      <a:pt x="1439" y="320"/>
                      <a:pt x="732" y="799"/>
                      <a:pt x="92" y="1301"/>
                    </a:cubicBezTo>
                    <a:cubicBezTo>
                      <a:pt x="0" y="1375"/>
                      <a:pt x="57" y="1509"/>
                      <a:pt x="143" y="1509"/>
                    </a:cubicBezTo>
                    <a:cubicBezTo>
                      <a:pt x="163" y="1509"/>
                      <a:pt x="185" y="1501"/>
                      <a:pt x="207" y="1484"/>
                    </a:cubicBezTo>
                    <a:cubicBezTo>
                      <a:pt x="686" y="1141"/>
                      <a:pt x="1188" y="799"/>
                      <a:pt x="1713" y="548"/>
                    </a:cubicBezTo>
                    <a:cubicBezTo>
                      <a:pt x="2092" y="358"/>
                      <a:pt x="2470" y="273"/>
                      <a:pt x="2844" y="273"/>
                    </a:cubicBezTo>
                    <a:cubicBezTo>
                      <a:pt x="3462" y="273"/>
                      <a:pt x="4066" y="506"/>
                      <a:pt x="4635" y="890"/>
                    </a:cubicBezTo>
                    <a:cubicBezTo>
                      <a:pt x="4656" y="908"/>
                      <a:pt x="4678" y="915"/>
                      <a:pt x="4699" y="915"/>
                    </a:cubicBezTo>
                    <a:cubicBezTo>
                      <a:pt x="4784" y="915"/>
                      <a:pt x="4841" y="781"/>
                      <a:pt x="4749" y="708"/>
                    </a:cubicBezTo>
                    <a:cubicBezTo>
                      <a:pt x="4203" y="320"/>
                      <a:pt x="3508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27" name="Google Shape;2227;p39"/>
          <p:cNvSpPr/>
          <p:nvPr/>
        </p:nvSpPr>
        <p:spPr>
          <a:xfrm>
            <a:off x="2053475" y="5400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39"/>
          <p:cNvSpPr/>
          <p:nvPr/>
        </p:nvSpPr>
        <p:spPr>
          <a:xfrm>
            <a:off x="286800" y="13535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39"/>
          <p:cNvSpPr/>
          <p:nvPr/>
        </p:nvSpPr>
        <p:spPr>
          <a:xfrm>
            <a:off x="3429175" y="480267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39"/>
          <p:cNvSpPr/>
          <p:nvPr/>
        </p:nvSpPr>
        <p:spPr>
          <a:xfrm>
            <a:off x="5879550" y="492260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39"/>
          <p:cNvSpPr/>
          <p:nvPr/>
        </p:nvSpPr>
        <p:spPr>
          <a:xfrm>
            <a:off x="628825" y="29612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39"/>
          <p:cNvSpPr/>
          <p:nvPr/>
        </p:nvSpPr>
        <p:spPr>
          <a:xfrm>
            <a:off x="6929125" y="479488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39"/>
          <p:cNvSpPr/>
          <p:nvPr/>
        </p:nvSpPr>
        <p:spPr>
          <a:xfrm>
            <a:off x="353100" y="44553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39"/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39"/>
          <p:cNvSpPr/>
          <p:nvPr/>
        </p:nvSpPr>
        <p:spPr>
          <a:xfrm flipH="1">
            <a:off x="7929575" y="3997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9"/>
          <p:cNvSpPr/>
          <p:nvPr/>
        </p:nvSpPr>
        <p:spPr>
          <a:xfrm>
            <a:off x="7144587" y="1217787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9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1A85D614-0A31-8B19-D47E-AB27D6336698}"/>
              </a:ext>
            </a:extLst>
          </p:cNvPr>
          <p:cNvSpPr/>
          <p:nvPr/>
        </p:nvSpPr>
        <p:spPr>
          <a:xfrm>
            <a:off x="718472" y="69929"/>
            <a:ext cx="5771904" cy="2631321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Chia đều 12 hình tròn cho mỗi bạn 3 hình tròn. Hỏi có mấy bạn được chia?</a:t>
            </a:r>
            <a:endParaRPr lang="en-US" sz="2400" dirty="0">
              <a:latin typeface="+mj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239899EB-CD39-48A9-F010-513CE9420B39}"/>
              </a:ext>
            </a:extLst>
          </p:cNvPr>
          <p:cNvSpPr/>
          <p:nvPr/>
        </p:nvSpPr>
        <p:spPr>
          <a:xfrm>
            <a:off x="1273998" y="3984962"/>
            <a:ext cx="916492" cy="5516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450B1EC-E676-4CBE-99A9-9075758A9339}"/>
                  </a:ext>
                </a:extLst>
              </p:cNvPr>
              <p:cNvSpPr txBox="1"/>
              <p:nvPr/>
            </p:nvSpPr>
            <p:spPr>
              <a:xfrm>
                <a:off x="2470177" y="4096388"/>
                <a:ext cx="2850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12 :3=4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tròn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450B1EC-E676-4CBE-99A9-9075758A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77" y="4096388"/>
                <a:ext cx="2850589" cy="369332"/>
              </a:xfrm>
              <a:prstGeom prst="rect">
                <a:avLst/>
              </a:prstGeom>
              <a:blipFill>
                <a:blip r:embed="rId3"/>
                <a:stretch>
                  <a:fillRect l="-3632" t="-24590" r="-598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8" name="Google Shape;3148;p43">
            <a:extLst>
              <a:ext uri="{FF2B5EF4-FFF2-40B4-BE49-F238E27FC236}">
                <a16:creationId xmlns:a16="http://schemas.microsoft.com/office/drawing/2014/main" id="{7EC56875-8A79-5874-9F8F-7E8BD3680939}"/>
              </a:ext>
            </a:extLst>
          </p:cNvPr>
          <p:cNvGrpSpPr/>
          <p:nvPr/>
        </p:nvGrpSpPr>
        <p:grpSpPr>
          <a:xfrm>
            <a:off x="819576" y="3378684"/>
            <a:ext cx="628383" cy="577003"/>
            <a:chOff x="1184225" y="3957686"/>
            <a:chExt cx="628383" cy="577003"/>
          </a:xfrm>
        </p:grpSpPr>
        <p:grpSp>
          <p:nvGrpSpPr>
            <p:cNvPr id="259" name="Google Shape;3149;p43">
              <a:extLst>
                <a:ext uri="{FF2B5EF4-FFF2-40B4-BE49-F238E27FC236}">
                  <a16:creationId xmlns:a16="http://schemas.microsoft.com/office/drawing/2014/main" id="{7BC10332-120E-05C4-E884-77A52C377F99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274" name="Google Shape;3150;p43">
                <a:extLst>
                  <a:ext uri="{FF2B5EF4-FFF2-40B4-BE49-F238E27FC236}">
                    <a16:creationId xmlns:a16="http://schemas.microsoft.com/office/drawing/2014/main" id="{09B7EEF1-4FBD-D2D7-E6BD-51EDF058B53B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151;p43">
                <a:extLst>
                  <a:ext uri="{FF2B5EF4-FFF2-40B4-BE49-F238E27FC236}">
                    <a16:creationId xmlns:a16="http://schemas.microsoft.com/office/drawing/2014/main" id="{D9CC4EC8-14A3-EA10-AC55-B97AD205EC4B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152;p43">
                <a:extLst>
                  <a:ext uri="{FF2B5EF4-FFF2-40B4-BE49-F238E27FC236}">
                    <a16:creationId xmlns:a16="http://schemas.microsoft.com/office/drawing/2014/main" id="{2C225A40-9191-86FF-6C66-2D4BFB61BCE1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153;p43">
                <a:extLst>
                  <a:ext uri="{FF2B5EF4-FFF2-40B4-BE49-F238E27FC236}">
                    <a16:creationId xmlns:a16="http://schemas.microsoft.com/office/drawing/2014/main" id="{B30D57FC-CED0-4AD0-5B77-DBF4091CA08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154;p43">
                <a:extLst>
                  <a:ext uri="{FF2B5EF4-FFF2-40B4-BE49-F238E27FC236}">
                    <a16:creationId xmlns:a16="http://schemas.microsoft.com/office/drawing/2014/main" id="{751D10E1-D0A3-6D79-BC8A-287596B9D007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155;p43">
                <a:extLst>
                  <a:ext uri="{FF2B5EF4-FFF2-40B4-BE49-F238E27FC236}">
                    <a16:creationId xmlns:a16="http://schemas.microsoft.com/office/drawing/2014/main" id="{62A01339-98C0-2C2E-24D2-390A0E6482B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3156;p43">
                <a:extLst>
                  <a:ext uri="{FF2B5EF4-FFF2-40B4-BE49-F238E27FC236}">
                    <a16:creationId xmlns:a16="http://schemas.microsoft.com/office/drawing/2014/main" id="{DE9EFE6A-210A-8047-39E7-6F48607C186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3157;p43">
                <a:extLst>
                  <a:ext uri="{FF2B5EF4-FFF2-40B4-BE49-F238E27FC236}">
                    <a16:creationId xmlns:a16="http://schemas.microsoft.com/office/drawing/2014/main" id="{66DBC1B2-0F23-D1D8-D2EF-9C91ECE3B337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158;p43">
                <a:extLst>
                  <a:ext uri="{FF2B5EF4-FFF2-40B4-BE49-F238E27FC236}">
                    <a16:creationId xmlns:a16="http://schemas.microsoft.com/office/drawing/2014/main" id="{264B39FB-BE39-9858-FEE7-A2D33CD6E26E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159;p43">
                <a:extLst>
                  <a:ext uri="{FF2B5EF4-FFF2-40B4-BE49-F238E27FC236}">
                    <a16:creationId xmlns:a16="http://schemas.microsoft.com/office/drawing/2014/main" id="{5C514D9F-9538-932C-F3FF-260551D845D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160;p43">
                <a:extLst>
                  <a:ext uri="{FF2B5EF4-FFF2-40B4-BE49-F238E27FC236}">
                    <a16:creationId xmlns:a16="http://schemas.microsoft.com/office/drawing/2014/main" id="{B943AD21-A982-0234-7FD4-BB88DCEA915C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3161;p43">
                <a:extLst>
                  <a:ext uri="{FF2B5EF4-FFF2-40B4-BE49-F238E27FC236}">
                    <a16:creationId xmlns:a16="http://schemas.microsoft.com/office/drawing/2014/main" id="{2312B6B1-5F77-4E2F-0A30-D8B8964B376F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3162;p43">
                <a:extLst>
                  <a:ext uri="{FF2B5EF4-FFF2-40B4-BE49-F238E27FC236}">
                    <a16:creationId xmlns:a16="http://schemas.microsoft.com/office/drawing/2014/main" id="{3F62E0CB-E7B5-1B2C-7774-88387E086173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3163;p43">
              <a:extLst>
                <a:ext uri="{FF2B5EF4-FFF2-40B4-BE49-F238E27FC236}">
                  <a16:creationId xmlns:a16="http://schemas.microsoft.com/office/drawing/2014/main" id="{4A054894-7CDB-4FA2-140E-AF41A3C21A29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261" name="Google Shape;3164;p43">
                <a:extLst>
                  <a:ext uri="{FF2B5EF4-FFF2-40B4-BE49-F238E27FC236}">
                    <a16:creationId xmlns:a16="http://schemas.microsoft.com/office/drawing/2014/main" id="{467721C4-E758-1C69-4984-FDD42CF73655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3165;p43">
                <a:extLst>
                  <a:ext uri="{FF2B5EF4-FFF2-40B4-BE49-F238E27FC236}">
                    <a16:creationId xmlns:a16="http://schemas.microsoft.com/office/drawing/2014/main" id="{BA695172-6C3C-5C09-CCFD-7DE09767DC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3166;p43">
                <a:extLst>
                  <a:ext uri="{FF2B5EF4-FFF2-40B4-BE49-F238E27FC236}">
                    <a16:creationId xmlns:a16="http://schemas.microsoft.com/office/drawing/2014/main" id="{43B3E647-E459-56CE-5A21-8D3DC13C27AF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3167;p43">
                <a:extLst>
                  <a:ext uri="{FF2B5EF4-FFF2-40B4-BE49-F238E27FC236}">
                    <a16:creationId xmlns:a16="http://schemas.microsoft.com/office/drawing/2014/main" id="{ACFC3EC9-175C-6224-3C0E-347F54D53BCB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168;p43">
                <a:extLst>
                  <a:ext uri="{FF2B5EF4-FFF2-40B4-BE49-F238E27FC236}">
                    <a16:creationId xmlns:a16="http://schemas.microsoft.com/office/drawing/2014/main" id="{C5900D07-0E25-6AD3-85DA-2EF65BA82917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169;p43">
                <a:extLst>
                  <a:ext uri="{FF2B5EF4-FFF2-40B4-BE49-F238E27FC236}">
                    <a16:creationId xmlns:a16="http://schemas.microsoft.com/office/drawing/2014/main" id="{1EF9DEE6-8E50-F1B3-5F3A-27E6FFB67219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170;p43">
                <a:extLst>
                  <a:ext uri="{FF2B5EF4-FFF2-40B4-BE49-F238E27FC236}">
                    <a16:creationId xmlns:a16="http://schemas.microsoft.com/office/drawing/2014/main" id="{5543CAB0-DDF1-5BF7-7452-D0E8AC7BAEFA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171;p43">
                <a:extLst>
                  <a:ext uri="{FF2B5EF4-FFF2-40B4-BE49-F238E27FC236}">
                    <a16:creationId xmlns:a16="http://schemas.microsoft.com/office/drawing/2014/main" id="{90EC5BFB-6E63-43B3-8B12-6D65454747E3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172;p43">
                <a:extLst>
                  <a:ext uri="{FF2B5EF4-FFF2-40B4-BE49-F238E27FC236}">
                    <a16:creationId xmlns:a16="http://schemas.microsoft.com/office/drawing/2014/main" id="{806B9D70-EBF8-BA57-926C-DDC2B2B69DA5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173;p43">
                <a:extLst>
                  <a:ext uri="{FF2B5EF4-FFF2-40B4-BE49-F238E27FC236}">
                    <a16:creationId xmlns:a16="http://schemas.microsoft.com/office/drawing/2014/main" id="{E19EBC41-099E-867F-760D-E4A5289434DD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174;p43">
                <a:extLst>
                  <a:ext uri="{FF2B5EF4-FFF2-40B4-BE49-F238E27FC236}">
                    <a16:creationId xmlns:a16="http://schemas.microsoft.com/office/drawing/2014/main" id="{ECA1F137-68B5-A04E-9303-346282A5F85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175;p43">
                <a:extLst>
                  <a:ext uri="{FF2B5EF4-FFF2-40B4-BE49-F238E27FC236}">
                    <a16:creationId xmlns:a16="http://schemas.microsoft.com/office/drawing/2014/main" id="{0388F69D-28D4-976C-F0CC-C15C2A728C17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176;p43">
                <a:extLst>
                  <a:ext uri="{FF2B5EF4-FFF2-40B4-BE49-F238E27FC236}">
                    <a16:creationId xmlns:a16="http://schemas.microsoft.com/office/drawing/2014/main" id="{E3F66645-0054-2E9A-ED31-5DC29FE536CE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3252;p43">
            <a:extLst>
              <a:ext uri="{FF2B5EF4-FFF2-40B4-BE49-F238E27FC236}">
                <a16:creationId xmlns:a16="http://schemas.microsoft.com/office/drawing/2014/main" id="{7BF58AE2-307A-047A-9E67-1509F36BE4A0}"/>
              </a:ext>
            </a:extLst>
          </p:cNvPr>
          <p:cNvGrpSpPr/>
          <p:nvPr/>
        </p:nvGrpSpPr>
        <p:grpSpPr>
          <a:xfrm flipH="1">
            <a:off x="5283204" y="2876880"/>
            <a:ext cx="957545" cy="920777"/>
            <a:chOff x="918019" y="370518"/>
            <a:chExt cx="1172169" cy="1127160"/>
          </a:xfrm>
        </p:grpSpPr>
        <p:grpSp>
          <p:nvGrpSpPr>
            <p:cNvPr id="288" name="Google Shape;3253;p43">
              <a:extLst>
                <a:ext uri="{FF2B5EF4-FFF2-40B4-BE49-F238E27FC236}">
                  <a16:creationId xmlns:a16="http://schemas.microsoft.com/office/drawing/2014/main" id="{1C89BD9E-A81B-53E5-56F5-45A6383F3D5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95" name="Google Shape;3254;p43">
                <a:extLst>
                  <a:ext uri="{FF2B5EF4-FFF2-40B4-BE49-F238E27FC236}">
                    <a16:creationId xmlns:a16="http://schemas.microsoft.com/office/drawing/2014/main" id="{3718713D-078C-6980-FB8C-1BBDD8EBFDE6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3255;p43">
                <a:extLst>
                  <a:ext uri="{FF2B5EF4-FFF2-40B4-BE49-F238E27FC236}">
                    <a16:creationId xmlns:a16="http://schemas.microsoft.com/office/drawing/2014/main" id="{368DE94C-F8DA-13EF-D96D-CF10A97402BA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3256;p43">
                <a:extLst>
                  <a:ext uri="{FF2B5EF4-FFF2-40B4-BE49-F238E27FC236}">
                    <a16:creationId xmlns:a16="http://schemas.microsoft.com/office/drawing/2014/main" id="{929872D2-A362-B0D1-B076-91C201F206AA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3257;p43">
                <a:extLst>
                  <a:ext uri="{FF2B5EF4-FFF2-40B4-BE49-F238E27FC236}">
                    <a16:creationId xmlns:a16="http://schemas.microsoft.com/office/drawing/2014/main" id="{72AD240E-7E3D-DDFE-4E4C-DAAD692F554B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3258;p43">
                <a:extLst>
                  <a:ext uri="{FF2B5EF4-FFF2-40B4-BE49-F238E27FC236}">
                    <a16:creationId xmlns:a16="http://schemas.microsoft.com/office/drawing/2014/main" id="{6CD731ED-7154-6A52-8022-31FF5484AE22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3259;p43">
              <a:extLst>
                <a:ext uri="{FF2B5EF4-FFF2-40B4-BE49-F238E27FC236}">
                  <a16:creationId xmlns:a16="http://schemas.microsoft.com/office/drawing/2014/main" id="{D5C05AC1-32F1-DEC9-D52C-572AE346C85B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90" name="Google Shape;3260;p43">
                <a:extLst>
                  <a:ext uri="{FF2B5EF4-FFF2-40B4-BE49-F238E27FC236}">
                    <a16:creationId xmlns:a16="http://schemas.microsoft.com/office/drawing/2014/main" id="{CC0F78D7-0934-C337-BE80-4BE52D7F0533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3261;p43">
                <a:extLst>
                  <a:ext uri="{FF2B5EF4-FFF2-40B4-BE49-F238E27FC236}">
                    <a16:creationId xmlns:a16="http://schemas.microsoft.com/office/drawing/2014/main" id="{9CA2096B-24DB-505E-DEE6-2C31DE39685C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3262;p43">
                <a:extLst>
                  <a:ext uri="{FF2B5EF4-FFF2-40B4-BE49-F238E27FC236}">
                    <a16:creationId xmlns:a16="http://schemas.microsoft.com/office/drawing/2014/main" id="{F48B4185-ECA3-F085-8AFC-4F078FBA1D9E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3263;p43">
                <a:extLst>
                  <a:ext uri="{FF2B5EF4-FFF2-40B4-BE49-F238E27FC236}">
                    <a16:creationId xmlns:a16="http://schemas.microsoft.com/office/drawing/2014/main" id="{FC650483-111F-CDDC-77A7-7B25B7607934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264;p43">
                <a:extLst>
                  <a:ext uri="{FF2B5EF4-FFF2-40B4-BE49-F238E27FC236}">
                    <a16:creationId xmlns:a16="http://schemas.microsoft.com/office/drawing/2014/main" id="{C57F0490-9155-69B4-5B4F-0021D43CC5AC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40"/>
          <p:cNvGrpSpPr/>
          <p:nvPr/>
        </p:nvGrpSpPr>
        <p:grpSpPr>
          <a:xfrm>
            <a:off x="235945" y="1337964"/>
            <a:ext cx="1841901" cy="3448663"/>
            <a:chOff x="1006951" y="1164356"/>
            <a:chExt cx="1841901" cy="3448663"/>
          </a:xfrm>
        </p:grpSpPr>
        <p:grpSp>
          <p:nvGrpSpPr>
            <p:cNvPr id="2252" name="Google Shape;2252;p40"/>
            <p:cNvGrpSpPr/>
            <p:nvPr/>
          </p:nvGrpSpPr>
          <p:grpSpPr>
            <a:xfrm>
              <a:off x="1056151" y="1173881"/>
              <a:ext cx="1792701" cy="3439138"/>
              <a:chOff x="1173267" y="1364123"/>
              <a:chExt cx="1521430" cy="2918729"/>
            </a:xfrm>
          </p:grpSpPr>
          <p:grpSp>
            <p:nvGrpSpPr>
              <p:cNvPr id="2253" name="Google Shape;2253;p40"/>
              <p:cNvGrpSpPr/>
              <p:nvPr/>
            </p:nvGrpSpPr>
            <p:grpSpPr>
              <a:xfrm>
                <a:off x="1435610" y="2960519"/>
                <a:ext cx="1198885" cy="1322333"/>
                <a:chOff x="1548745" y="3297551"/>
                <a:chExt cx="1448278" cy="1597406"/>
              </a:xfrm>
            </p:grpSpPr>
            <p:sp>
              <p:nvSpPr>
                <p:cNvPr id="2254" name="Google Shape;2254;p40"/>
                <p:cNvSpPr/>
                <p:nvPr/>
              </p:nvSpPr>
              <p:spPr>
                <a:xfrm>
                  <a:off x="1683948" y="4516582"/>
                  <a:ext cx="230674" cy="21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4410" extrusionOk="0">
                      <a:moveTo>
                        <a:pt x="4524" y="1"/>
                      </a:moveTo>
                      <a:cubicBezTo>
                        <a:pt x="3468" y="185"/>
                        <a:pt x="2501" y="254"/>
                        <a:pt x="1645" y="254"/>
                      </a:cubicBezTo>
                      <a:cubicBezTo>
                        <a:pt x="1040" y="254"/>
                        <a:pt x="490" y="219"/>
                        <a:pt x="4" y="167"/>
                      </a:cubicBezTo>
                      <a:lnTo>
                        <a:pt x="4" y="167"/>
                      </a:lnTo>
                      <a:cubicBezTo>
                        <a:pt x="146" y="1291"/>
                        <a:pt x="233" y="1952"/>
                        <a:pt x="233" y="1952"/>
                      </a:cubicBezTo>
                      <a:cubicBezTo>
                        <a:pt x="233" y="1952"/>
                        <a:pt x="134" y="2337"/>
                        <a:pt x="1" y="2813"/>
                      </a:cubicBezTo>
                      <a:cubicBezTo>
                        <a:pt x="263" y="2763"/>
                        <a:pt x="649" y="2710"/>
                        <a:pt x="1107" y="2710"/>
                      </a:cubicBezTo>
                      <a:cubicBezTo>
                        <a:pt x="1763" y="2710"/>
                        <a:pt x="2563" y="2820"/>
                        <a:pt x="3346" y="3209"/>
                      </a:cubicBezTo>
                      <a:cubicBezTo>
                        <a:pt x="3513" y="3292"/>
                        <a:pt x="3607" y="3477"/>
                        <a:pt x="3567" y="3660"/>
                      </a:cubicBezTo>
                      <a:cubicBezTo>
                        <a:pt x="3525" y="3851"/>
                        <a:pt x="3458" y="4090"/>
                        <a:pt x="3365" y="4232"/>
                      </a:cubicBezTo>
                      <a:cubicBezTo>
                        <a:pt x="3365" y="4232"/>
                        <a:pt x="3501" y="4409"/>
                        <a:pt x="3701" y="4409"/>
                      </a:cubicBezTo>
                      <a:cubicBezTo>
                        <a:pt x="3765" y="4409"/>
                        <a:pt x="3835" y="4392"/>
                        <a:pt x="3909" y="4344"/>
                      </a:cubicBezTo>
                      <a:cubicBezTo>
                        <a:pt x="4133" y="4203"/>
                        <a:pt x="4466" y="3697"/>
                        <a:pt x="4817" y="3381"/>
                      </a:cubicBezTo>
                      <a:cubicBezTo>
                        <a:pt x="4752" y="2875"/>
                        <a:pt x="4676" y="2375"/>
                        <a:pt x="4587" y="1952"/>
                      </a:cubicBezTo>
                      <a:lnTo>
                        <a:pt x="452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40"/>
                <p:cNvSpPr/>
                <p:nvPr/>
              </p:nvSpPr>
              <p:spPr>
                <a:xfrm>
                  <a:off x="1566459" y="4644510"/>
                  <a:ext cx="360326" cy="24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6" h="5145" extrusionOk="0">
                      <a:moveTo>
                        <a:pt x="3443" y="1"/>
                      </a:moveTo>
                      <a:cubicBezTo>
                        <a:pt x="3008" y="1"/>
                        <a:pt x="2640" y="46"/>
                        <a:pt x="2395" y="92"/>
                      </a:cubicBezTo>
                      <a:cubicBezTo>
                        <a:pt x="2304" y="425"/>
                        <a:pt x="2220" y="861"/>
                        <a:pt x="2154" y="1170"/>
                      </a:cubicBezTo>
                      <a:cubicBezTo>
                        <a:pt x="2154" y="1170"/>
                        <a:pt x="608" y="2448"/>
                        <a:pt x="146" y="3790"/>
                      </a:cubicBezTo>
                      <a:cubicBezTo>
                        <a:pt x="0" y="4213"/>
                        <a:pt x="233" y="4675"/>
                        <a:pt x="659" y="4812"/>
                      </a:cubicBezTo>
                      <a:cubicBezTo>
                        <a:pt x="1016" y="4928"/>
                        <a:pt x="1556" y="5045"/>
                        <a:pt x="2359" y="5113"/>
                      </a:cubicBezTo>
                      <a:cubicBezTo>
                        <a:pt x="2614" y="5134"/>
                        <a:pt x="2865" y="5145"/>
                        <a:pt x="3112" y="5145"/>
                      </a:cubicBezTo>
                      <a:cubicBezTo>
                        <a:pt x="4630" y="5145"/>
                        <a:pt x="5992" y="4731"/>
                        <a:pt x="7198" y="3759"/>
                      </a:cubicBezTo>
                      <a:cubicBezTo>
                        <a:pt x="7407" y="3590"/>
                        <a:pt x="7525" y="3332"/>
                        <a:pt x="7505" y="3063"/>
                      </a:cubicBezTo>
                      <a:cubicBezTo>
                        <a:pt x="7467" y="2550"/>
                        <a:pt x="7388" y="1621"/>
                        <a:pt x="7271" y="709"/>
                      </a:cubicBezTo>
                      <a:cubicBezTo>
                        <a:pt x="6920" y="1025"/>
                        <a:pt x="6587" y="1531"/>
                        <a:pt x="6363" y="1672"/>
                      </a:cubicBezTo>
                      <a:cubicBezTo>
                        <a:pt x="6289" y="1720"/>
                        <a:pt x="6219" y="1737"/>
                        <a:pt x="6155" y="1737"/>
                      </a:cubicBezTo>
                      <a:cubicBezTo>
                        <a:pt x="5955" y="1737"/>
                        <a:pt x="5819" y="1560"/>
                        <a:pt x="5819" y="1560"/>
                      </a:cubicBezTo>
                      <a:cubicBezTo>
                        <a:pt x="5934" y="1432"/>
                        <a:pt x="6014" y="1185"/>
                        <a:pt x="6063" y="985"/>
                      </a:cubicBezTo>
                      <a:cubicBezTo>
                        <a:pt x="6108" y="799"/>
                        <a:pt x="6015" y="610"/>
                        <a:pt x="5844" y="525"/>
                      </a:cubicBezTo>
                      <a:cubicBezTo>
                        <a:pt x="5019" y="116"/>
                        <a:pt x="4143" y="1"/>
                        <a:pt x="34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40"/>
                <p:cNvSpPr/>
                <p:nvPr/>
              </p:nvSpPr>
              <p:spPr>
                <a:xfrm>
                  <a:off x="2409041" y="4401149"/>
                  <a:ext cx="320444" cy="2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3" h="5112" extrusionOk="0">
                      <a:moveTo>
                        <a:pt x="4049" y="1"/>
                      </a:moveTo>
                      <a:cubicBezTo>
                        <a:pt x="2751" y="823"/>
                        <a:pt x="1367" y="1379"/>
                        <a:pt x="0" y="1745"/>
                      </a:cubicBezTo>
                      <a:cubicBezTo>
                        <a:pt x="391" y="2433"/>
                        <a:pt x="754" y="3022"/>
                        <a:pt x="1066" y="3459"/>
                      </a:cubicBezTo>
                      <a:cubicBezTo>
                        <a:pt x="1066" y="3459"/>
                        <a:pt x="1301" y="4212"/>
                        <a:pt x="1677" y="5111"/>
                      </a:cubicBezTo>
                      <a:cubicBezTo>
                        <a:pt x="2248" y="4858"/>
                        <a:pt x="3137" y="4502"/>
                        <a:pt x="3920" y="4363"/>
                      </a:cubicBezTo>
                      <a:cubicBezTo>
                        <a:pt x="5194" y="4138"/>
                        <a:pt x="6508" y="3912"/>
                        <a:pt x="6693" y="3357"/>
                      </a:cubicBezTo>
                      <a:cubicBezTo>
                        <a:pt x="6693" y="3357"/>
                        <a:pt x="5899" y="3326"/>
                        <a:pt x="5315" y="3074"/>
                      </a:cubicBezTo>
                      <a:cubicBezTo>
                        <a:pt x="5154" y="3005"/>
                        <a:pt x="5061" y="2834"/>
                        <a:pt x="5084" y="2660"/>
                      </a:cubicBezTo>
                      <a:cubicBezTo>
                        <a:pt x="5111" y="2449"/>
                        <a:pt x="5183" y="2137"/>
                        <a:pt x="5370" y="1776"/>
                      </a:cubicBezTo>
                      <a:cubicBezTo>
                        <a:pt x="5159" y="1753"/>
                        <a:pt x="4940" y="1726"/>
                        <a:pt x="4721" y="1694"/>
                      </a:cubicBezTo>
                      <a:cubicBezTo>
                        <a:pt x="4721" y="1694"/>
                        <a:pt x="4482" y="1132"/>
                        <a:pt x="40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40"/>
                <p:cNvSpPr/>
                <p:nvPr/>
              </p:nvSpPr>
              <p:spPr>
                <a:xfrm>
                  <a:off x="2489282" y="4470332"/>
                  <a:ext cx="500703" cy="27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5805" extrusionOk="0">
                      <a:moveTo>
                        <a:pt x="8403" y="0"/>
                      </a:moveTo>
                      <a:cubicBezTo>
                        <a:pt x="7186" y="0"/>
                        <a:pt x="5600" y="444"/>
                        <a:pt x="5600" y="444"/>
                      </a:cubicBezTo>
                      <a:cubicBezTo>
                        <a:pt x="5600" y="444"/>
                        <a:pt x="4737" y="275"/>
                        <a:pt x="3699" y="164"/>
                      </a:cubicBezTo>
                      <a:cubicBezTo>
                        <a:pt x="3512" y="526"/>
                        <a:pt x="3435" y="1004"/>
                        <a:pt x="3408" y="1215"/>
                      </a:cubicBezTo>
                      <a:cubicBezTo>
                        <a:pt x="3385" y="1389"/>
                        <a:pt x="3478" y="1560"/>
                        <a:pt x="3639" y="1629"/>
                      </a:cubicBezTo>
                      <a:cubicBezTo>
                        <a:pt x="4223" y="1881"/>
                        <a:pt x="5017" y="1912"/>
                        <a:pt x="5017" y="1912"/>
                      </a:cubicBezTo>
                      <a:cubicBezTo>
                        <a:pt x="4832" y="2467"/>
                        <a:pt x="3518" y="2693"/>
                        <a:pt x="2244" y="2918"/>
                      </a:cubicBezTo>
                      <a:cubicBezTo>
                        <a:pt x="1461" y="3057"/>
                        <a:pt x="572" y="3413"/>
                        <a:pt x="1" y="3666"/>
                      </a:cubicBezTo>
                      <a:cubicBezTo>
                        <a:pt x="241" y="4242"/>
                        <a:pt x="538" y="4877"/>
                        <a:pt x="868" y="5417"/>
                      </a:cubicBezTo>
                      <a:cubicBezTo>
                        <a:pt x="1018" y="5662"/>
                        <a:pt x="1281" y="5804"/>
                        <a:pt x="1555" y="5804"/>
                      </a:cubicBezTo>
                      <a:cubicBezTo>
                        <a:pt x="1643" y="5804"/>
                        <a:pt x="1732" y="5790"/>
                        <a:pt x="1819" y="5759"/>
                      </a:cubicBezTo>
                      <a:cubicBezTo>
                        <a:pt x="3285" y="5248"/>
                        <a:pt x="7202" y="3810"/>
                        <a:pt x="9962" y="2160"/>
                      </a:cubicBezTo>
                      <a:cubicBezTo>
                        <a:pt x="10332" y="1938"/>
                        <a:pt x="10457" y="1468"/>
                        <a:pt x="10257" y="1087"/>
                      </a:cubicBezTo>
                      <a:cubicBezTo>
                        <a:pt x="10026" y="649"/>
                        <a:pt x="9628" y="153"/>
                        <a:pt x="8980" y="43"/>
                      </a:cubicBezTo>
                      <a:cubicBezTo>
                        <a:pt x="8805" y="13"/>
                        <a:pt x="8609" y="0"/>
                        <a:pt x="8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40"/>
                <p:cNvSpPr/>
                <p:nvPr/>
              </p:nvSpPr>
              <p:spPr>
                <a:xfrm>
                  <a:off x="1556350" y="3297551"/>
                  <a:ext cx="1069918" cy="125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7" h="34087" extrusionOk="0">
                      <a:moveTo>
                        <a:pt x="1956" y="0"/>
                      </a:moveTo>
                      <a:cubicBezTo>
                        <a:pt x="1956" y="0"/>
                        <a:pt x="1225" y="3045"/>
                        <a:pt x="692" y="6247"/>
                      </a:cubicBezTo>
                      <a:cubicBezTo>
                        <a:pt x="0" y="11321"/>
                        <a:pt x="1725" y="28486"/>
                        <a:pt x="2415" y="33999"/>
                      </a:cubicBezTo>
                      <a:cubicBezTo>
                        <a:pt x="2902" y="34051"/>
                        <a:pt x="3545" y="34086"/>
                        <a:pt x="4258" y="34086"/>
                      </a:cubicBezTo>
                      <a:cubicBezTo>
                        <a:pt x="5265" y="34086"/>
                        <a:pt x="6414" y="34017"/>
                        <a:pt x="7468" y="33833"/>
                      </a:cubicBezTo>
                      <a:lnTo>
                        <a:pt x="6377" y="8188"/>
                      </a:lnTo>
                      <a:lnTo>
                        <a:pt x="8560" y="8188"/>
                      </a:lnTo>
                      <a:cubicBezTo>
                        <a:pt x="8560" y="8188"/>
                        <a:pt x="12016" y="18805"/>
                        <a:pt x="12551" y="21023"/>
                      </a:cubicBezTo>
                      <a:cubicBezTo>
                        <a:pt x="12998" y="22883"/>
                        <a:pt x="15784" y="29796"/>
                        <a:pt x="17810" y="33365"/>
                      </a:cubicBezTo>
                      <a:cubicBezTo>
                        <a:pt x="19177" y="32999"/>
                        <a:pt x="21048" y="32113"/>
                        <a:pt x="22346" y="31291"/>
                      </a:cubicBezTo>
                      <a:cubicBezTo>
                        <a:pt x="21092" y="28014"/>
                        <a:pt x="17718" y="19583"/>
                        <a:pt x="14244" y="6247"/>
                      </a:cubicBezTo>
                      <a:cubicBezTo>
                        <a:pt x="13711" y="3045"/>
                        <a:pt x="12980" y="0"/>
                        <a:pt x="129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40"/>
                <p:cNvSpPr/>
                <p:nvPr/>
              </p:nvSpPr>
              <p:spPr>
                <a:xfrm>
                  <a:off x="1897095" y="4537025"/>
                  <a:ext cx="21928" cy="14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035" extrusionOk="0">
                      <a:moveTo>
                        <a:pt x="86" y="0"/>
                      </a:moveTo>
                      <a:cubicBezTo>
                        <a:pt x="43" y="0"/>
                        <a:pt x="1" y="28"/>
                        <a:pt x="3" y="83"/>
                      </a:cubicBezTo>
                      <a:cubicBezTo>
                        <a:pt x="15" y="449"/>
                        <a:pt x="27" y="817"/>
                        <a:pt x="38" y="1185"/>
                      </a:cubicBezTo>
                      <a:cubicBezTo>
                        <a:pt x="58" y="1780"/>
                        <a:pt x="202" y="2362"/>
                        <a:pt x="279" y="2954"/>
                      </a:cubicBezTo>
                      <a:cubicBezTo>
                        <a:pt x="287" y="3007"/>
                        <a:pt x="334" y="3035"/>
                        <a:pt x="376" y="3035"/>
                      </a:cubicBezTo>
                      <a:cubicBezTo>
                        <a:pt x="419" y="3035"/>
                        <a:pt x="458" y="3008"/>
                        <a:pt x="451" y="2954"/>
                      </a:cubicBezTo>
                      <a:cubicBezTo>
                        <a:pt x="373" y="2364"/>
                        <a:pt x="228" y="1778"/>
                        <a:pt x="209" y="1185"/>
                      </a:cubicBezTo>
                      <a:cubicBezTo>
                        <a:pt x="197" y="817"/>
                        <a:pt x="185" y="449"/>
                        <a:pt x="174" y="83"/>
                      </a:cubicBezTo>
                      <a:cubicBezTo>
                        <a:pt x="172" y="28"/>
                        <a:pt x="128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40"/>
                <p:cNvSpPr/>
                <p:nvPr/>
              </p:nvSpPr>
              <p:spPr>
                <a:xfrm>
                  <a:off x="1679639" y="4544063"/>
                  <a:ext cx="19486" cy="10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257" extrusionOk="0">
                      <a:moveTo>
                        <a:pt x="146" y="0"/>
                      </a:moveTo>
                      <a:cubicBezTo>
                        <a:pt x="103" y="0"/>
                        <a:pt x="64" y="27"/>
                        <a:pt x="71" y="81"/>
                      </a:cubicBezTo>
                      <a:cubicBezTo>
                        <a:pt x="121" y="479"/>
                        <a:pt x="222" y="900"/>
                        <a:pt x="228" y="1301"/>
                      </a:cubicBezTo>
                      <a:cubicBezTo>
                        <a:pt x="232" y="1592"/>
                        <a:pt x="88" y="1929"/>
                        <a:pt x="9" y="2216"/>
                      </a:cubicBezTo>
                      <a:cubicBezTo>
                        <a:pt x="1" y="2246"/>
                        <a:pt x="11" y="2257"/>
                        <a:pt x="31" y="2257"/>
                      </a:cubicBezTo>
                      <a:cubicBezTo>
                        <a:pt x="83" y="2257"/>
                        <a:pt x="196" y="2182"/>
                        <a:pt x="204" y="2156"/>
                      </a:cubicBezTo>
                      <a:cubicBezTo>
                        <a:pt x="286" y="1894"/>
                        <a:pt x="400" y="1603"/>
                        <a:pt x="403" y="1338"/>
                      </a:cubicBezTo>
                      <a:cubicBezTo>
                        <a:pt x="407" y="930"/>
                        <a:pt x="293" y="485"/>
                        <a:pt x="242" y="81"/>
                      </a:cubicBezTo>
                      <a:cubicBezTo>
                        <a:pt x="235" y="28"/>
                        <a:pt x="18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40"/>
                <p:cNvSpPr/>
                <p:nvPr/>
              </p:nvSpPr>
              <p:spPr>
                <a:xfrm>
                  <a:off x="1675187" y="4640488"/>
                  <a:ext cx="185956" cy="5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4" h="1152" extrusionOk="0">
                      <a:moveTo>
                        <a:pt x="1179" y="0"/>
                      </a:moveTo>
                      <a:cubicBezTo>
                        <a:pt x="818" y="0"/>
                        <a:pt x="458" y="32"/>
                        <a:pt x="103" y="94"/>
                      </a:cubicBezTo>
                      <a:cubicBezTo>
                        <a:pt x="0" y="112"/>
                        <a:pt x="35" y="260"/>
                        <a:pt x="130" y="260"/>
                      </a:cubicBezTo>
                      <a:cubicBezTo>
                        <a:pt x="136" y="260"/>
                        <a:pt x="141" y="259"/>
                        <a:pt x="147" y="258"/>
                      </a:cubicBezTo>
                      <a:cubicBezTo>
                        <a:pt x="484" y="200"/>
                        <a:pt x="826" y="169"/>
                        <a:pt x="1167" y="169"/>
                      </a:cubicBezTo>
                      <a:cubicBezTo>
                        <a:pt x="1271" y="169"/>
                        <a:pt x="1374" y="172"/>
                        <a:pt x="1478" y="178"/>
                      </a:cubicBezTo>
                      <a:cubicBezTo>
                        <a:pt x="1956" y="203"/>
                        <a:pt x="3713" y="352"/>
                        <a:pt x="3707" y="1069"/>
                      </a:cubicBezTo>
                      <a:cubicBezTo>
                        <a:pt x="3706" y="1124"/>
                        <a:pt x="3749" y="1152"/>
                        <a:pt x="3791" y="1152"/>
                      </a:cubicBezTo>
                      <a:cubicBezTo>
                        <a:pt x="3834" y="1152"/>
                        <a:pt x="3877" y="1124"/>
                        <a:pt x="3877" y="1069"/>
                      </a:cubicBezTo>
                      <a:cubicBezTo>
                        <a:pt x="3883" y="352"/>
                        <a:pt x="2829" y="201"/>
                        <a:pt x="2287" y="101"/>
                      </a:cubicBezTo>
                      <a:cubicBezTo>
                        <a:pt x="1921" y="34"/>
                        <a:pt x="1550" y="0"/>
                        <a:pt x="11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40"/>
                <p:cNvSpPr/>
                <p:nvPr/>
              </p:nvSpPr>
              <p:spPr>
                <a:xfrm>
                  <a:off x="1548745" y="4644893"/>
                  <a:ext cx="392883" cy="25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5223" extrusionOk="0">
                      <a:moveTo>
                        <a:pt x="2760" y="1"/>
                      </a:moveTo>
                      <a:cubicBezTo>
                        <a:pt x="2727" y="1"/>
                        <a:pt x="2694" y="19"/>
                        <a:pt x="2683" y="61"/>
                      </a:cubicBezTo>
                      <a:cubicBezTo>
                        <a:pt x="2471" y="915"/>
                        <a:pt x="2323" y="1175"/>
                        <a:pt x="1752" y="1780"/>
                      </a:cubicBezTo>
                      <a:cubicBezTo>
                        <a:pt x="1307" y="2250"/>
                        <a:pt x="845" y="2795"/>
                        <a:pt x="584" y="3396"/>
                      </a:cubicBezTo>
                      <a:cubicBezTo>
                        <a:pt x="98" y="4524"/>
                        <a:pt x="835" y="4913"/>
                        <a:pt x="1864" y="5085"/>
                      </a:cubicBezTo>
                      <a:cubicBezTo>
                        <a:pt x="2383" y="5173"/>
                        <a:pt x="2915" y="5222"/>
                        <a:pt x="3445" y="5222"/>
                      </a:cubicBezTo>
                      <a:cubicBezTo>
                        <a:pt x="4508" y="5222"/>
                        <a:pt x="5566" y="5024"/>
                        <a:pt x="6519" y="4534"/>
                      </a:cubicBezTo>
                      <a:cubicBezTo>
                        <a:pt x="6969" y="4304"/>
                        <a:pt x="7681" y="3963"/>
                        <a:pt x="7890" y="3463"/>
                      </a:cubicBezTo>
                      <a:cubicBezTo>
                        <a:pt x="8205" y="2709"/>
                        <a:pt x="7818" y="1464"/>
                        <a:pt x="7727" y="701"/>
                      </a:cubicBezTo>
                      <a:cubicBezTo>
                        <a:pt x="7721" y="653"/>
                        <a:pt x="7680" y="615"/>
                        <a:pt x="7637" y="615"/>
                      </a:cubicBezTo>
                      <a:cubicBezTo>
                        <a:pt x="7618" y="615"/>
                        <a:pt x="7598" y="622"/>
                        <a:pt x="7581" y="640"/>
                      </a:cubicBezTo>
                      <a:cubicBezTo>
                        <a:pt x="7410" y="815"/>
                        <a:pt x="6804" y="1416"/>
                        <a:pt x="6562" y="1416"/>
                      </a:cubicBezTo>
                      <a:cubicBezTo>
                        <a:pt x="6458" y="1416"/>
                        <a:pt x="6421" y="1305"/>
                        <a:pt x="6515" y="1000"/>
                      </a:cubicBezTo>
                      <a:cubicBezTo>
                        <a:pt x="6535" y="937"/>
                        <a:pt x="6483" y="895"/>
                        <a:pt x="6431" y="895"/>
                      </a:cubicBezTo>
                      <a:cubicBezTo>
                        <a:pt x="6397" y="895"/>
                        <a:pt x="6363" y="913"/>
                        <a:pt x="6351" y="955"/>
                      </a:cubicBezTo>
                      <a:cubicBezTo>
                        <a:pt x="6272" y="1140"/>
                        <a:pt x="6193" y="1324"/>
                        <a:pt x="6116" y="1509"/>
                      </a:cubicBezTo>
                      <a:cubicBezTo>
                        <a:pt x="6096" y="1542"/>
                        <a:pt x="6102" y="1585"/>
                        <a:pt x="6129" y="1612"/>
                      </a:cubicBezTo>
                      <a:cubicBezTo>
                        <a:pt x="6266" y="1749"/>
                        <a:pt x="6381" y="1802"/>
                        <a:pt x="6486" y="1802"/>
                      </a:cubicBezTo>
                      <a:cubicBezTo>
                        <a:pt x="6742" y="1802"/>
                        <a:pt x="6931" y="1483"/>
                        <a:pt x="7200" y="1308"/>
                      </a:cubicBezTo>
                      <a:cubicBezTo>
                        <a:pt x="7380" y="1192"/>
                        <a:pt x="7449" y="1116"/>
                        <a:pt x="7489" y="1116"/>
                      </a:cubicBezTo>
                      <a:cubicBezTo>
                        <a:pt x="7537" y="1116"/>
                        <a:pt x="7542" y="1227"/>
                        <a:pt x="7650" y="1512"/>
                      </a:cubicBezTo>
                      <a:cubicBezTo>
                        <a:pt x="7759" y="1799"/>
                        <a:pt x="7805" y="2379"/>
                        <a:pt x="7762" y="2701"/>
                      </a:cubicBezTo>
                      <a:cubicBezTo>
                        <a:pt x="7578" y="4066"/>
                        <a:pt x="6242" y="4615"/>
                        <a:pt x="5079" y="4874"/>
                      </a:cubicBezTo>
                      <a:cubicBezTo>
                        <a:pt x="4547" y="4992"/>
                        <a:pt x="4013" y="5044"/>
                        <a:pt x="3478" y="5044"/>
                      </a:cubicBezTo>
                      <a:cubicBezTo>
                        <a:pt x="3092" y="5044"/>
                        <a:pt x="2706" y="5017"/>
                        <a:pt x="2318" y="4970"/>
                      </a:cubicBezTo>
                      <a:cubicBezTo>
                        <a:pt x="2032" y="4935"/>
                        <a:pt x="1555" y="4943"/>
                        <a:pt x="1288" y="4791"/>
                      </a:cubicBezTo>
                      <a:cubicBezTo>
                        <a:pt x="0" y="4058"/>
                        <a:pt x="1152" y="2717"/>
                        <a:pt x="1630" y="2166"/>
                      </a:cubicBezTo>
                      <a:cubicBezTo>
                        <a:pt x="2419" y="1257"/>
                        <a:pt x="2552" y="1295"/>
                        <a:pt x="2848" y="107"/>
                      </a:cubicBezTo>
                      <a:cubicBezTo>
                        <a:pt x="2864" y="43"/>
                        <a:pt x="2811" y="1"/>
                        <a:pt x="27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40"/>
                <p:cNvSpPr/>
                <p:nvPr/>
              </p:nvSpPr>
              <p:spPr>
                <a:xfrm>
                  <a:off x="2419100" y="4514575"/>
                  <a:ext cx="75399" cy="13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2975" extrusionOk="0">
                      <a:moveTo>
                        <a:pt x="118" y="1"/>
                      </a:moveTo>
                      <a:cubicBezTo>
                        <a:pt x="59" y="1"/>
                        <a:pt x="0" y="62"/>
                        <a:pt x="39" y="128"/>
                      </a:cubicBezTo>
                      <a:cubicBezTo>
                        <a:pt x="289" y="544"/>
                        <a:pt x="632" y="956"/>
                        <a:pt x="817" y="1401"/>
                      </a:cubicBezTo>
                      <a:cubicBezTo>
                        <a:pt x="1024" y="1897"/>
                        <a:pt x="1179" y="2419"/>
                        <a:pt x="1385" y="2918"/>
                      </a:cubicBezTo>
                      <a:cubicBezTo>
                        <a:pt x="1401" y="2958"/>
                        <a:pt x="1436" y="2975"/>
                        <a:pt x="1471" y="2975"/>
                      </a:cubicBezTo>
                      <a:cubicBezTo>
                        <a:pt x="1524" y="2975"/>
                        <a:pt x="1574" y="2934"/>
                        <a:pt x="1549" y="2873"/>
                      </a:cubicBezTo>
                      <a:cubicBezTo>
                        <a:pt x="1336" y="2355"/>
                        <a:pt x="1186" y="1803"/>
                        <a:pt x="960" y="1292"/>
                      </a:cubicBezTo>
                      <a:cubicBezTo>
                        <a:pt x="769" y="856"/>
                        <a:pt x="433" y="453"/>
                        <a:pt x="187" y="41"/>
                      </a:cubicBezTo>
                      <a:cubicBezTo>
                        <a:pt x="169" y="13"/>
                        <a:pt x="144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40"/>
                <p:cNvSpPr/>
                <p:nvPr/>
              </p:nvSpPr>
              <p:spPr>
                <a:xfrm>
                  <a:off x="2607059" y="4421449"/>
                  <a:ext cx="64347" cy="68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1438" extrusionOk="0">
                      <a:moveTo>
                        <a:pt x="105" y="1"/>
                      </a:moveTo>
                      <a:cubicBezTo>
                        <a:pt x="52" y="1"/>
                        <a:pt x="1" y="42"/>
                        <a:pt x="25" y="103"/>
                      </a:cubicBezTo>
                      <a:cubicBezTo>
                        <a:pt x="169" y="472"/>
                        <a:pt x="315" y="840"/>
                        <a:pt x="467" y="1206"/>
                      </a:cubicBezTo>
                      <a:cubicBezTo>
                        <a:pt x="482" y="1243"/>
                        <a:pt x="495" y="1301"/>
                        <a:pt x="525" y="1330"/>
                      </a:cubicBezTo>
                      <a:cubicBezTo>
                        <a:pt x="580" y="1382"/>
                        <a:pt x="702" y="1372"/>
                        <a:pt x="773" y="1382"/>
                      </a:cubicBezTo>
                      <a:cubicBezTo>
                        <a:pt x="927" y="1402"/>
                        <a:pt x="1080" y="1420"/>
                        <a:pt x="1234" y="1437"/>
                      </a:cubicBezTo>
                      <a:cubicBezTo>
                        <a:pt x="1238" y="1437"/>
                        <a:pt x="1241" y="1437"/>
                        <a:pt x="1245" y="1437"/>
                      </a:cubicBezTo>
                      <a:cubicBezTo>
                        <a:pt x="1343" y="1437"/>
                        <a:pt x="1339" y="1278"/>
                        <a:pt x="1234" y="1266"/>
                      </a:cubicBezTo>
                      <a:cubicBezTo>
                        <a:pt x="1112" y="1253"/>
                        <a:pt x="989" y="1239"/>
                        <a:pt x="866" y="1224"/>
                      </a:cubicBezTo>
                      <a:cubicBezTo>
                        <a:pt x="828" y="1202"/>
                        <a:pt x="791" y="1191"/>
                        <a:pt x="756" y="1191"/>
                      </a:cubicBezTo>
                      <a:cubicBezTo>
                        <a:pt x="721" y="1191"/>
                        <a:pt x="689" y="1202"/>
                        <a:pt x="658" y="1225"/>
                      </a:cubicBezTo>
                      <a:cubicBezTo>
                        <a:pt x="657" y="1223"/>
                        <a:pt x="656" y="1221"/>
                        <a:pt x="655" y="1219"/>
                      </a:cubicBezTo>
                      <a:cubicBezTo>
                        <a:pt x="618" y="1183"/>
                        <a:pt x="598" y="1080"/>
                        <a:pt x="579" y="1035"/>
                      </a:cubicBezTo>
                      <a:cubicBezTo>
                        <a:pt x="446" y="710"/>
                        <a:pt x="317" y="385"/>
                        <a:pt x="190" y="58"/>
                      </a:cubicBezTo>
                      <a:cubicBezTo>
                        <a:pt x="174" y="18"/>
                        <a:pt x="139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40"/>
                <p:cNvSpPr/>
                <p:nvPr/>
              </p:nvSpPr>
              <p:spPr>
                <a:xfrm>
                  <a:off x="2484974" y="4557756"/>
                  <a:ext cx="249777" cy="175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" h="3676" extrusionOk="0">
                      <a:moveTo>
                        <a:pt x="5100" y="1"/>
                      </a:moveTo>
                      <a:cubicBezTo>
                        <a:pt x="5074" y="1"/>
                        <a:pt x="5049" y="13"/>
                        <a:pt x="5033" y="43"/>
                      </a:cubicBezTo>
                      <a:cubicBezTo>
                        <a:pt x="4599" y="847"/>
                        <a:pt x="2938" y="874"/>
                        <a:pt x="2163" y="1041"/>
                      </a:cubicBezTo>
                      <a:cubicBezTo>
                        <a:pt x="1430" y="1199"/>
                        <a:pt x="732" y="1469"/>
                        <a:pt x="48" y="1767"/>
                      </a:cubicBezTo>
                      <a:cubicBezTo>
                        <a:pt x="2" y="1787"/>
                        <a:pt x="1" y="1846"/>
                        <a:pt x="17" y="1884"/>
                      </a:cubicBezTo>
                      <a:cubicBezTo>
                        <a:pt x="274" y="2486"/>
                        <a:pt x="553" y="3069"/>
                        <a:pt x="884" y="3634"/>
                      </a:cubicBezTo>
                      <a:cubicBezTo>
                        <a:pt x="901" y="3663"/>
                        <a:pt x="926" y="3675"/>
                        <a:pt x="952" y="3675"/>
                      </a:cubicBezTo>
                      <a:cubicBezTo>
                        <a:pt x="1010" y="3675"/>
                        <a:pt x="1069" y="3614"/>
                        <a:pt x="1031" y="3548"/>
                      </a:cubicBezTo>
                      <a:cubicBezTo>
                        <a:pt x="837" y="3217"/>
                        <a:pt x="657" y="2883"/>
                        <a:pt x="493" y="2537"/>
                      </a:cubicBezTo>
                      <a:cubicBezTo>
                        <a:pt x="281" y="2091"/>
                        <a:pt x="237" y="1950"/>
                        <a:pt x="731" y="1665"/>
                      </a:cubicBezTo>
                      <a:cubicBezTo>
                        <a:pt x="1297" y="1338"/>
                        <a:pt x="2070" y="1233"/>
                        <a:pt x="2704" y="1113"/>
                      </a:cubicBezTo>
                      <a:cubicBezTo>
                        <a:pt x="3462" y="969"/>
                        <a:pt x="4758" y="908"/>
                        <a:pt x="5180" y="129"/>
                      </a:cubicBezTo>
                      <a:cubicBezTo>
                        <a:pt x="5216" y="62"/>
                        <a:pt x="5157" y="1"/>
                        <a:pt x="510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40"/>
                <p:cNvSpPr/>
                <p:nvPr/>
              </p:nvSpPr>
              <p:spPr>
                <a:xfrm>
                  <a:off x="2624869" y="4466598"/>
                  <a:ext cx="360901" cy="9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8" h="2076" extrusionOk="0">
                      <a:moveTo>
                        <a:pt x="5463" y="0"/>
                      </a:moveTo>
                      <a:cubicBezTo>
                        <a:pt x="5160" y="0"/>
                        <a:pt x="4836" y="33"/>
                        <a:pt x="4492" y="80"/>
                      </a:cubicBezTo>
                      <a:cubicBezTo>
                        <a:pt x="3952" y="154"/>
                        <a:pt x="3373" y="392"/>
                        <a:pt x="2835" y="415"/>
                      </a:cubicBezTo>
                      <a:cubicBezTo>
                        <a:pt x="2796" y="417"/>
                        <a:pt x="2756" y="418"/>
                        <a:pt x="2715" y="418"/>
                      </a:cubicBezTo>
                      <a:cubicBezTo>
                        <a:pt x="2116" y="418"/>
                        <a:pt x="1464" y="227"/>
                        <a:pt x="867" y="157"/>
                      </a:cubicBezTo>
                      <a:cubicBezTo>
                        <a:pt x="865" y="156"/>
                        <a:pt x="863" y="156"/>
                        <a:pt x="861" y="156"/>
                      </a:cubicBezTo>
                      <a:cubicBezTo>
                        <a:pt x="825" y="156"/>
                        <a:pt x="798" y="189"/>
                        <a:pt x="785" y="220"/>
                      </a:cubicBezTo>
                      <a:cubicBezTo>
                        <a:pt x="222" y="1644"/>
                        <a:pt x="706" y="1986"/>
                        <a:pt x="2185" y="2075"/>
                      </a:cubicBezTo>
                      <a:cubicBezTo>
                        <a:pt x="2187" y="2075"/>
                        <a:pt x="2189" y="2075"/>
                        <a:pt x="2191" y="2075"/>
                      </a:cubicBezTo>
                      <a:cubicBezTo>
                        <a:pt x="2294" y="2075"/>
                        <a:pt x="2292" y="1912"/>
                        <a:pt x="2185" y="1905"/>
                      </a:cubicBezTo>
                      <a:cubicBezTo>
                        <a:pt x="1962" y="1892"/>
                        <a:pt x="1425" y="1899"/>
                        <a:pt x="1197" y="1751"/>
                      </a:cubicBezTo>
                      <a:cubicBezTo>
                        <a:pt x="0" y="976"/>
                        <a:pt x="1047" y="446"/>
                        <a:pt x="1798" y="446"/>
                      </a:cubicBezTo>
                      <a:cubicBezTo>
                        <a:pt x="2126" y="446"/>
                        <a:pt x="2454" y="599"/>
                        <a:pt x="2780" y="599"/>
                      </a:cubicBezTo>
                      <a:cubicBezTo>
                        <a:pt x="2790" y="599"/>
                        <a:pt x="2800" y="599"/>
                        <a:pt x="2809" y="598"/>
                      </a:cubicBezTo>
                      <a:cubicBezTo>
                        <a:pt x="3720" y="574"/>
                        <a:pt x="4700" y="156"/>
                        <a:pt x="5586" y="156"/>
                      </a:cubicBezTo>
                      <a:cubicBezTo>
                        <a:pt x="6251" y="156"/>
                        <a:pt x="6863" y="392"/>
                        <a:pt x="7351" y="1208"/>
                      </a:cubicBezTo>
                      <a:cubicBezTo>
                        <a:pt x="7368" y="1237"/>
                        <a:pt x="7394" y="1249"/>
                        <a:pt x="7420" y="1249"/>
                      </a:cubicBezTo>
                      <a:cubicBezTo>
                        <a:pt x="7478" y="1249"/>
                        <a:pt x="7538" y="1187"/>
                        <a:pt x="7499" y="1121"/>
                      </a:cubicBezTo>
                      <a:cubicBezTo>
                        <a:pt x="6976" y="248"/>
                        <a:pt x="6299" y="0"/>
                        <a:pt x="54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40"/>
                <p:cNvSpPr/>
                <p:nvPr/>
              </p:nvSpPr>
              <p:spPr>
                <a:xfrm>
                  <a:off x="2525046" y="4518401"/>
                  <a:ext cx="471976" cy="231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8" h="4842" extrusionOk="0">
                      <a:moveTo>
                        <a:pt x="9511" y="1"/>
                      </a:moveTo>
                      <a:cubicBezTo>
                        <a:pt x="9460" y="1"/>
                        <a:pt x="9408" y="42"/>
                        <a:pt x="9427" y="105"/>
                      </a:cubicBezTo>
                      <a:cubicBezTo>
                        <a:pt x="9857" y="1514"/>
                        <a:pt x="5322" y="3016"/>
                        <a:pt x="4440" y="3381"/>
                      </a:cubicBezTo>
                      <a:cubicBezTo>
                        <a:pt x="3790" y="3650"/>
                        <a:pt x="2048" y="4607"/>
                        <a:pt x="930" y="4607"/>
                      </a:cubicBezTo>
                      <a:cubicBezTo>
                        <a:pt x="620" y="4607"/>
                        <a:pt x="359" y="4534"/>
                        <a:pt x="181" y="4353"/>
                      </a:cubicBezTo>
                      <a:cubicBezTo>
                        <a:pt x="163" y="4335"/>
                        <a:pt x="143" y="4327"/>
                        <a:pt x="124" y="4327"/>
                      </a:cubicBezTo>
                      <a:cubicBezTo>
                        <a:pt x="58" y="4327"/>
                        <a:pt x="0" y="4413"/>
                        <a:pt x="60" y="4473"/>
                      </a:cubicBezTo>
                      <a:cubicBezTo>
                        <a:pt x="325" y="4744"/>
                        <a:pt x="571" y="4841"/>
                        <a:pt x="832" y="4841"/>
                      </a:cubicBezTo>
                      <a:cubicBezTo>
                        <a:pt x="1118" y="4841"/>
                        <a:pt x="1421" y="4723"/>
                        <a:pt x="1786" y="4591"/>
                      </a:cubicBezTo>
                      <a:cubicBezTo>
                        <a:pt x="2834" y="4211"/>
                        <a:pt x="3873" y="3807"/>
                        <a:pt x="4899" y="3373"/>
                      </a:cubicBezTo>
                      <a:cubicBezTo>
                        <a:pt x="6194" y="2826"/>
                        <a:pt x="7476" y="2236"/>
                        <a:pt x="8703" y="1549"/>
                      </a:cubicBezTo>
                      <a:cubicBezTo>
                        <a:pt x="9379" y="1171"/>
                        <a:pt x="9840" y="875"/>
                        <a:pt x="9592" y="60"/>
                      </a:cubicBezTo>
                      <a:cubicBezTo>
                        <a:pt x="9579" y="19"/>
                        <a:pt x="9545" y="1"/>
                        <a:pt x="9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68" name="Google Shape;2268;p40"/>
              <p:cNvSpPr/>
              <p:nvPr/>
            </p:nvSpPr>
            <p:spPr>
              <a:xfrm>
                <a:off x="1323242" y="2616520"/>
                <a:ext cx="451500" cy="283131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9264" extrusionOk="0">
                    <a:moveTo>
                      <a:pt x="1620" y="1"/>
                    </a:moveTo>
                    <a:cubicBezTo>
                      <a:pt x="82" y="3184"/>
                      <a:pt x="0" y="4919"/>
                      <a:pt x="693" y="6406"/>
                    </a:cubicBezTo>
                    <a:cubicBezTo>
                      <a:pt x="1857" y="8901"/>
                      <a:pt x="4309" y="9264"/>
                      <a:pt x="7569" y="9264"/>
                    </a:cubicBezTo>
                    <a:cubicBezTo>
                      <a:pt x="10239" y="9264"/>
                      <a:pt x="14773" y="8772"/>
                      <a:pt x="14773" y="8772"/>
                    </a:cubicBezTo>
                    <a:lnTo>
                      <a:pt x="14575" y="3948"/>
                    </a:lnTo>
                    <a:cubicBezTo>
                      <a:pt x="14145" y="3974"/>
                      <a:pt x="13620" y="3985"/>
                      <a:pt x="13045" y="3985"/>
                    </a:cubicBezTo>
                    <a:cubicBezTo>
                      <a:pt x="10186" y="3985"/>
                      <a:pt x="6078" y="3719"/>
                      <a:pt x="6078" y="3719"/>
                    </a:cubicBezTo>
                    <a:cubicBezTo>
                      <a:pt x="6151" y="3606"/>
                      <a:pt x="6413" y="3170"/>
                      <a:pt x="6487" y="3054"/>
                    </a:cubicBezTo>
                    <a:cubicBezTo>
                      <a:pt x="4476" y="2429"/>
                      <a:pt x="2734" y="1055"/>
                      <a:pt x="1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1357412" y="2616520"/>
                <a:ext cx="164090" cy="152262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982" extrusionOk="0">
                    <a:moveTo>
                      <a:pt x="502" y="1"/>
                    </a:moveTo>
                    <a:cubicBezTo>
                      <a:pt x="312" y="392"/>
                      <a:pt x="146" y="760"/>
                      <a:pt x="0" y="1110"/>
                    </a:cubicBezTo>
                    <a:cubicBezTo>
                      <a:pt x="744" y="1764"/>
                      <a:pt x="2390" y="3043"/>
                      <a:pt x="4276" y="3439"/>
                    </a:cubicBezTo>
                    <a:cubicBezTo>
                      <a:pt x="4276" y="3439"/>
                      <a:pt x="2204" y="3978"/>
                      <a:pt x="1198" y="4981"/>
                    </a:cubicBezTo>
                    <a:cubicBezTo>
                      <a:pt x="1198" y="4981"/>
                      <a:pt x="2777" y="3998"/>
                      <a:pt x="4960" y="3719"/>
                    </a:cubicBezTo>
                    <a:cubicBezTo>
                      <a:pt x="5033" y="3606"/>
                      <a:pt x="5295" y="3170"/>
                      <a:pt x="5369" y="3054"/>
                    </a:cubicBezTo>
                    <a:cubicBezTo>
                      <a:pt x="3358" y="2429"/>
                      <a:pt x="1616" y="1055"/>
                      <a:pt x="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0"/>
              <p:cNvSpPr/>
              <p:nvPr/>
            </p:nvSpPr>
            <p:spPr>
              <a:xfrm>
                <a:off x="1350230" y="2408994"/>
                <a:ext cx="204341" cy="315802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10333" extrusionOk="0">
                    <a:moveTo>
                      <a:pt x="6685" y="0"/>
                    </a:moveTo>
                    <a:cubicBezTo>
                      <a:pt x="4691" y="655"/>
                      <a:pt x="3625" y="1131"/>
                      <a:pt x="1105" y="5454"/>
                    </a:cubicBezTo>
                    <a:cubicBezTo>
                      <a:pt x="1105" y="5454"/>
                      <a:pt x="373" y="6361"/>
                      <a:pt x="1" y="7107"/>
                    </a:cubicBezTo>
                    <a:cubicBezTo>
                      <a:pt x="1116" y="8161"/>
                      <a:pt x="3404" y="9708"/>
                      <a:pt x="5415" y="10332"/>
                    </a:cubicBezTo>
                    <a:cubicBezTo>
                      <a:pt x="6061" y="9311"/>
                      <a:pt x="6685" y="8063"/>
                      <a:pt x="6685" y="8063"/>
                    </a:cubicBezTo>
                    <a:lnTo>
                      <a:pt x="668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0"/>
              <p:cNvSpPr/>
              <p:nvPr/>
            </p:nvSpPr>
            <p:spPr>
              <a:xfrm>
                <a:off x="1489813" y="2528192"/>
                <a:ext cx="64762" cy="19660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433" extrusionOk="0">
                    <a:moveTo>
                      <a:pt x="1575" y="1"/>
                    </a:moveTo>
                    <a:cubicBezTo>
                      <a:pt x="1575" y="1"/>
                      <a:pt x="520" y="3942"/>
                      <a:pt x="0" y="6122"/>
                    </a:cubicBezTo>
                    <a:cubicBezTo>
                      <a:pt x="286" y="6240"/>
                      <a:pt x="569" y="6346"/>
                      <a:pt x="848" y="6432"/>
                    </a:cubicBezTo>
                    <a:cubicBezTo>
                      <a:pt x="1494" y="5411"/>
                      <a:pt x="2118" y="4163"/>
                      <a:pt x="2118" y="4163"/>
                    </a:cubicBez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2045488" y="1785867"/>
                <a:ext cx="460607" cy="755047"/>
              </a:xfrm>
              <a:custGeom>
                <a:avLst/>
                <a:gdLst/>
                <a:ahLst/>
                <a:cxnLst/>
                <a:rect l="l" t="t" r="r" b="b"/>
                <a:pathLst>
                  <a:path w="15071" h="24705" extrusionOk="0">
                    <a:moveTo>
                      <a:pt x="8763" y="1"/>
                    </a:moveTo>
                    <a:lnTo>
                      <a:pt x="7553" y="2601"/>
                    </a:lnTo>
                    <a:cubicBezTo>
                      <a:pt x="7553" y="2601"/>
                      <a:pt x="7389" y="4176"/>
                      <a:pt x="8142" y="5539"/>
                    </a:cubicBezTo>
                    <a:cubicBezTo>
                      <a:pt x="8142" y="5539"/>
                      <a:pt x="4152" y="12515"/>
                      <a:pt x="3106" y="13998"/>
                    </a:cubicBezTo>
                    <a:cubicBezTo>
                      <a:pt x="2549" y="14788"/>
                      <a:pt x="1436" y="15683"/>
                      <a:pt x="254" y="16498"/>
                    </a:cubicBezTo>
                    <a:cubicBezTo>
                      <a:pt x="299" y="18188"/>
                      <a:pt x="337" y="21746"/>
                      <a:pt x="0" y="24704"/>
                    </a:cubicBezTo>
                    <a:cubicBezTo>
                      <a:pt x="2880" y="23073"/>
                      <a:pt x="6331" y="20587"/>
                      <a:pt x="7888" y="18412"/>
                    </a:cubicBezTo>
                    <a:cubicBezTo>
                      <a:pt x="10791" y="14358"/>
                      <a:pt x="13160" y="6573"/>
                      <a:pt x="13160" y="6573"/>
                    </a:cubicBezTo>
                    <a:cubicBezTo>
                      <a:pt x="13160" y="6573"/>
                      <a:pt x="15071" y="5360"/>
                      <a:pt x="14602" y="1672"/>
                    </a:cubicBezTo>
                    <a:lnTo>
                      <a:pt x="87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0"/>
              <p:cNvSpPr/>
              <p:nvPr/>
            </p:nvSpPr>
            <p:spPr>
              <a:xfrm>
                <a:off x="2049553" y="1785867"/>
                <a:ext cx="456573" cy="752663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24627" extrusionOk="0">
                    <a:moveTo>
                      <a:pt x="11365" y="1949"/>
                    </a:moveTo>
                    <a:cubicBezTo>
                      <a:pt x="11365" y="1949"/>
                      <a:pt x="11661" y="2239"/>
                      <a:pt x="11968" y="2372"/>
                    </a:cubicBezTo>
                    <a:cubicBezTo>
                      <a:pt x="11783" y="3916"/>
                      <a:pt x="11606" y="5471"/>
                      <a:pt x="11434" y="7030"/>
                    </a:cubicBezTo>
                    <a:cubicBezTo>
                      <a:pt x="11210" y="7064"/>
                      <a:pt x="10988" y="7101"/>
                      <a:pt x="10766" y="7138"/>
                    </a:cubicBezTo>
                    <a:cubicBezTo>
                      <a:pt x="10515" y="6382"/>
                      <a:pt x="10258" y="5625"/>
                      <a:pt x="9990" y="4868"/>
                    </a:cubicBezTo>
                    <a:lnTo>
                      <a:pt x="10341" y="4868"/>
                    </a:lnTo>
                    <a:cubicBezTo>
                      <a:pt x="10341" y="4868"/>
                      <a:pt x="10600" y="4064"/>
                      <a:pt x="10121" y="2586"/>
                    </a:cubicBezTo>
                    <a:cubicBezTo>
                      <a:pt x="10121" y="2586"/>
                      <a:pt x="11116" y="2479"/>
                      <a:pt x="11365" y="1949"/>
                    </a:cubicBezTo>
                    <a:close/>
                    <a:moveTo>
                      <a:pt x="8630" y="1"/>
                    </a:moveTo>
                    <a:lnTo>
                      <a:pt x="7420" y="2601"/>
                    </a:lnTo>
                    <a:cubicBezTo>
                      <a:pt x="7420" y="2601"/>
                      <a:pt x="7256" y="4176"/>
                      <a:pt x="8009" y="5539"/>
                    </a:cubicBezTo>
                    <a:cubicBezTo>
                      <a:pt x="8009" y="5539"/>
                      <a:pt x="4019" y="12515"/>
                      <a:pt x="2973" y="13998"/>
                    </a:cubicBezTo>
                    <a:cubicBezTo>
                      <a:pt x="2466" y="14716"/>
                      <a:pt x="1497" y="15522"/>
                      <a:pt x="437" y="16276"/>
                    </a:cubicBezTo>
                    <a:cubicBezTo>
                      <a:pt x="310" y="17512"/>
                      <a:pt x="211" y="18736"/>
                      <a:pt x="140" y="19950"/>
                    </a:cubicBezTo>
                    <a:cubicBezTo>
                      <a:pt x="124" y="20940"/>
                      <a:pt x="87" y="22007"/>
                      <a:pt x="15" y="23058"/>
                    </a:cubicBezTo>
                    <a:cubicBezTo>
                      <a:pt x="4" y="23582"/>
                      <a:pt x="2" y="24105"/>
                      <a:pt x="1" y="24627"/>
                    </a:cubicBezTo>
                    <a:cubicBezTo>
                      <a:pt x="2853" y="22996"/>
                      <a:pt x="6221" y="20553"/>
                      <a:pt x="7755" y="18412"/>
                    </a:cubicBezTo>
                    <a:cubicBezTo>
                      <a:pt x="10658" y="14358"/>
                      <a:pt x="13027" y="6573"/>
                      <a:pt x="13027" y="6573"/>
                    </a:cubicBezTo>
                    <a:cubicBezTo>
                      <a:pt x="13027" y="6573"/>
                      <a:pt x="14938" y="5360"/>
                      <a:pt x="14469" y="1672"/>
                    </a:cubicBezTo>
                    <a:lnTo>
                      <a:pt x="86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0"/>
              <p:cNvSpPr/>
              <p:nvPr/>
            </p:nvSpPr>
            <p:spPr>
              <a:xfrm>
                <a:off x="1923876" y="2239704"/>
                <a:ext cx="203302" cy="364244"/>
              </a:xfrm>
              <a:custGeom>
                <a:avLst/>
                <a:gdLst/>
                <a:ahLst/>
                <a:cxnLst/>
                <a:rect l="l" t="t" r="r" b="b"/>
                <a:pathLst>
                  <a:path w="6652" h="11918" extrusionOk="0">
                    <a:moveTo>
                      <a:pt x="6136" y="0"/>
                    </a:moveTo>
                    <a:cubicBezTo>
                      <a:pt x="2232" y="2045"/>
                      <a:pt x="0" y="4196"/>
                      <a:pt x="0" y="4196"/>
                    </a:cubicBezTo>
                    <a:lnTo>
                      <a:pt x="0" y="11918"/>
                    </a:lnTo>
                    <a:cubicBezTo>
                      <a:pt x="0" y="11918"/>
                      <a:pt x="3224" y="10967"/>
                      <a:pt x="6210" y="9322"/>
                    </a:cubicBezTo>
                    <a:cubicBezTo>
                      <a:pt x="6652" y="6302"/>
                      <a:pt x="6388" y="1871"/>
                      <a:pt x="61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0"/>
              <p:cNvSpPr/>
              <p:nvPr/>
            </p:nvSpPr>
            <p:spPr>
              <a:xfrm>
                <a:off x="1923876" y="2450224"/>
                <a:ext cx="52262" cy="15372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030" extrusionOk="0">
                    <a:moveTo>
                      <a:pt x="0" y="0"/>
                    </a:moveTo>
                    <a:lnTo>
                      <a:pt x="0" y="5030"/>
                    </a:lnTo>
                    <a:cubicBezTo>
                      <a:pt x="0" y="5030"/>
                      <a:pt x="683" y="4828"/>
                      <a:pt x="1709" y="4451"/>
                    </a:cubicBezTo>
                    <a:cubicBezTo>
                      <a:pt x="1112" y="2375"/>
                      <a:pt x="367" y="0"/>
                      <a:pt x="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0"/>
              <p:cNvSpPr/>
              <p:nvPr/>
            </p:nvSpPr>
            <p:spPr>
              <a:xfrm>
                <a:off x="2048850" y="2239704"/>
                <a:ext cx="78332" cy="316719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10363" extrusionOk="0">
                    <a:moveTo>
                      <a:pt x="2047" y="0"/>
                    </a:moveTo>
                    <a:cubicBezTo>
                      <a:pt x="1503" y="285"/>
                      <a:pt x="996" y="571"/>
                      <a:pt x="518" y="854"/>
                    </a:cubicBezTo>
                    <a:cubicBezTo>
                      <a:pt x="167" y="4093"/>
                      <a:pt x="0" y="7245"/>
                      <a:pt x="22" y="10363"/>
                    </a:cubicBezTo>
                    <a:cubicBezTo>
                      <a:pt x="705" y="10056"/>
                      <a:pt x="1420" y="9708"/>
                      <a:pt x="2121" y="9322"/>
                    </a:cubicBezTo>
                    <a:cubicBezTo>
                      <a:pt x="2563" y="6302"/>
                      <a:pt x="2299" y="1871"/>
                      <a:pt x="2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0"/>
              <p:cNvSpPr/>
              <p:nvPr/>
            </p:nvSpPr>
            <p:spPr>
              <a:xfrm>
                <a:off x="1670596" y="2302909"/>
                <a:ext cx="137134" cy="12011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930" extrusionOk="0">
                    <a:moveTo>
                      <a:pt x="1" y="1"/>
                    </a:moveTo>
                    <a:lnTo>
                      <a:pt x="6" y="2668"/>
                    </a:lnTo>
                    <a:lnTo>
                      <a:pt x="2244" y="3930"/>
                    </a:lnTo>
                    <a:lnTo>
                      <a:pt x="4486" y="2333"/>
                    </a:ln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0"/>
              <p:cNvSpPr/>
              <p:nvPr/>
            </p:nvSpPr>
            <p:spPr>
              <a:xfrm>
                <a:off x="1670596" y="2302909"/>
                <a:ext cx="137134" cy="7448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437" extrusionOk="0">
                    <a:moveTo>
                      <a:pt x="1" y="1"/>
                    </a:moveTo>
                    <a:lnTo>
                      <a:pt x="5" y="2437"/>
                    </a:lnTo>
                    <a:cubicBezTo>
                      <a:pt x="1195" y="2390"/>
                      <a:pt x="2849" y="2259"/>
                      <a:pt x="4486" y="1921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0"/>
              <p:cNvSpPr/>
              <p:nvPr/>
            </p:nvSpPr>
            <p:spPr>
              <a:xfrm>
                <a:off x="1203953" y="1929057"/>
                <a:ext cx="176132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6325" extrusionOk="0">
                    <a:moveTo>
                      <a:pt x="3095" y="0"/>
                    </a:moveTo>
                    <a:cubicBezTo>
                      <a:pt x="2810" y="0"/>
                      <a:pt x="2504" y="47"/>
                      <a:pt x="2179" y="160"/>
                    </a:cubicBezTo>
                    <a:cubicBezTo>
                      <a:pt x="372" y="785"/>
                      <a:pt x="0" y="3367"/>
                      <a:pt x="1440" y="5207"/>
                    </a:cubicBezTo>
                    <a:cubicBezTo>
                      <a:pt x="2055" y="5992"/>
                      <a:pt x="2878" y="6324"/>
                      <a:pt x="3652" y="6324"/>
                    </a:cubicBezTo>
                    <a:cubicBezTo>
                      <a:pt x="4567" y="6324"/>
                      <a:pt x="5413" y="5860"/>
                      <a:pt x="5763" y="5133"/>
                    </a:cubicBezTo>
                    <a:lnTo>
                      <a:pt x="5483" y="1257"/>
                    </a:lnTo>
                    <a:cubicBezTo>
                      <a:pt x="5483" y="1257"/>
                      <a:pt x="4569" y="0"/>
                      <a:pt x="3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0"/>
              <p:cNvSpPr/>
              <p:nvPr/>
            </p:nvSpPr>
            <p:spPr>
              <a:xfrm>
                <a:off x="1258662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1305" y="0"/>
                    </a:moveTo>
                    <a:cubicBezTo>
                      <a:pt x="1020" y="0"/>
                      <a:pt x="714" y="47"/>
                      <a:pt x="389" y="160"/>
                    </a:cubicBezTo>
                    <a:cubicBezTo>
                      <a:pt x="251" y="208"/>
                      <a:pt x="123" y="271"/>
                      <a:pt x="1" y="340"/>
                    </a:cubicBezTo>
                    <a:cubicBezTo>
                      <a:pt x="85" y="672"/>
                      <a:pt x="194" y="991"/>
                      <a:pt x="328" y="1288"/>
                    </a:cubicBezTo>
                    <a:cubicBezTo>
                      <a:pt x="763" y="2246"/>
                      <a:pt x="1437" y="2940"/>
                      <a:pt x="2290" y="3326"/>
                    </a:cubicBezTo>
                    <a:cubicBezTo>
                      <a:pt x="2152" y="3943"/>
                      <a:pt x="1951" y="5181"/>
                      <a:pt x="2227" y="6295"/>
                    </a:cubicBezTo>
                    <a:cubicBezTo>
                      <a:pt x="2996" y="6190"/>
                      <a:pt x="3671" y="5762"/>
                      <a:pt x="3973" y="5133"/>
                    </a:cubicBezTo>
                    <a:lnTo>
                      <a:pt x="3693" y="1257"/>
                    </a:lnTo>
                    <a:cubicBezTo>
                      <a:pt x="3693" y="1257"/>
                      <a:pt x="2779" y="0"/>
                      <a:pt x="13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0"/>
              <p:cNvSpPr/>
              <p:nvPr/>
            </p:nvSpPr>
            <p:spPr>
              <a:xfrm>
                <a:off x="2098210" y="1929057"/>
                <a:ext cx="176193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6325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51" y="5860"/>
                      <a:pt x="1197" y="6324"/>
                      <a:pt x="2112" y="6324"/>
                    </a:cubicBezTo>
                    <a:cubicBezTo>
                      <a:pt x="2886" y="6324"/>
                      <a:pt x="3709" y="5992"/>
                      <a:pt x="4324" y="5207"/>
                    </a:cubicBezTo>
                    <a:cubicBezTo>
                      <a:pt x="5764" y="3367"/>
                      <a:pt x="5391" y="785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0"/>
              <p:cNvSpPr/>
              <p:nvPr/>
            </p:nvSpPr>
            <p:spPr>
              <a:xfrm>
                <a:off x="2098210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03" y="5762"/>
                      <a:pt x="978" y="6190"/>
                      <a:pt x="1746" y="6295"/>
                    </a:cubicBezTo>
                    <a:cubicBezTo>
                      <a:pt x="2024" y="5181"/>
                      <a:pt x="1822" y="3943"/>
                      <a:pt x="1684" y="3326"/>
                    </a:cubicBezTo>
                    <a:cubicBezTo>
                      <a:pt x="2536" y="2940"/>
                      <a:pt x="3210" y="2246"/>
                      <a:pt x="3645" y="1288"/>
                    </a:cubicBezTo>
                    <a:cubicBezTo>
                      <a:pt x="3780" y="991"/>
                      <a:pt x="3889" y="672"/>
                      <a:pt x="3973" y="340"/>
                    </a:cubicBezTo>
                    <a:cubicBezTo>
                      <a:pt x="3850" y="271"/>
                      <a:pt x="3723" y="208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0"/>
              <p:cNvSpPr/>
              <p:nvPr/>
            </p:nvSpPr>
            <p:spPr>
              <a:xfrm>
                <a:off x="1304263" y="1452818"/>
                <a:ext cx="869748" cy="895267"/>
              </a:xfrm>
              <a:custGeom>
                <a:avLst/>
                <a:gdLst/>
                <a:ahLst/>
                <a:cxnLst/>
                <a:rect l="l" t="t" r="r" b="b"/>
                <a:pathLst>
                  <a:path w="28458" h="29293" extrusionOk="0">
                    <a:moveTo>
                      <a:pt x="14229" y="1"/>
                    </a:moveTo>
                    <a:cubicBezTo>
                      <a:pt x="6486" y="1"/>
                      <a:pt x="2517" y="3637"/>
                      <a:pt x="1577" y="10475"/>
                    </a:cubicBezTo>
                    <a:cubicBezTo>
                      <a:pt x="1107" y="13890"/>
                      <a:pt x="1436" y="17022"/>
                      <a:pt x="1382" y="18751"/>
                    </a:cubicBezTo>
                    <a:cubicBezTo>
                      <a:pt x="0" y="24496"/>
                      <a:pt x="4017" y="29293"/>
                      <a:pt x="14229" y="29293"/>
                    </a:cubicBezTo>
                    <a:cubicBezTo>
                      <a:pt x="24440" y="29293"/>
                      <a:pt x="28457" y="24496"/>
                      <a:pt x="27076" y="18751"/>
                    </a:cubicBezTo>
                    <a:cubicBezTo>
                      <a:pt x="27023" y="17022"/>
                      <a:pt x="27350" y="13890"/>
                      <a:pt x="26880" y="10475"/>
                    </a:cubicBezTo>
                    <a:cubicBezTo>
                      <a:pt x="25941" y="3637"/>
                      <a:pt x="21973" y="1"/>
                      <a:pt x="14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0"/>
              <p:cNvSpPr/>
              <p:nvPr/>
            </p:nvSpPr>
            <p:spPr>
              <a:xfrm>
                <a:off x="1338096" y="1452818"/>
                <a:ext cx="802082" cy="573077"/>
              </a:xfrm>
              <a:custGeom>
                <a:avLst/>
                <a:gdLst/>
                <a:ahLst/>
                <a:cxnLst/>
                <a:rect l="l" t="t" r="r" b="b"/>
                <a:pathLst>
                  <a:path w="26244" h="18751" extrusionOk="0">
                    <a:moveTo>
                      <a:pt x="13122" y="1"/>
                    </a:moveTo>
                    <a:cubicBezTo>
                      <a:pt x="5379" y="1"/>
                      <a:pt x="1410" y="3637"/>
                      <a:pt x="470" y="10475"/>
                    </a:cubicBezTo>
                    <a:cubicBezTo>
                      <a:pt x="0" y="13890"/>
                      <a:pt x="329" y="17022"/>
                      <a:pt x="275" y="18751"/>
                    </a:cubicBezTo>
                    <a:cubicBezTo>
                      <a:pt x="275" y="18751"/>
                      <a:pt x="371" y="18170"/>
                      <a:pt x="1374" y="17582"/>
                    </a:cubicBezTo>
                    <a:cubicBezTo>
                      <a:pt x="2378" y="16995"/>
                      <a:pt x="2618" y="16473"/>
                      <a:pt x="2892" y="14849"/>
                    </a:cubicBezTo>
                    <a:cubicBezTo>
                      <a:pt x="3166" y="13225"/>
                      <a:pt x="4373" y="13006"/>
                      <a:pt x="5207" y="11820"/>
                    </a:cubicBezTo>
                    <a:cubicBezTo>
                      <a:pt x="6387" y="10141"/>
                      <a:pt x="5634" y="7721"/>
                      <a:pt x="5634" y="7721"/>
                    </a:cubicBezTo>
                    <a:lnTo>
                      <a:pt x="5634" y="7721"/>
                    </a:lnTo>
                    <a:cubicBezTo>
                      <a:pt x="5634" y="7721"/>
                      <a:pt x="6761" y="8376"/>
                      <a:pt x="8554" y="11332"/>
                    </a:cubicBezTo>
                    <a:cubicBezTo>
                      <a:pt x="9272" y="12513"/>
                      <a:pt x="10386" y="12840"/>
                      <a:pt x="11401" y="12840"/>
                    </a:cubicBezTo>
                    <a:cubicBezTo>
                      <a:pt x="12030" y="12840"/>
                      <a:pt x="12620" y="12715"/>
                      <a:pt x="13055" y="12589"/>
                    </a:cubicBezTo>
                    <a:cubicBezTo>
                      <a:pt x="13322" y="12511"/>
                      <a:pt x="13380" y="12159"/>
                      <a:pt x="13155" y="11997"/>
                    </a:cubicBezTo>
                    <a:cubicBezTo>
                      <a:pt x="11582" y="10864"/>
                      <a:pt x="11253" y="8300"/>
                      <a:pt x="11253" y="8299"/>
                    </a:cubicBezTo>
                    <a:lnTo>
                      <a:pt x="11253" y="8299"/>
                    </a:lnTo>
                    <a:cubicBezTo>
                      <a:pt x="11253" y="8300"/>
                      <a:pt x="12334" y="10294"/>
                      <a:pt x="14260" y="11357"/>
                    </a:cubicBezTo>
                    <a:cubicBezTo>
                      <a:pt x="15005" y="11768"/>
                      <a:pt x="15885" y="11910"/>
                      <a:pt x="16831" y="11910"/>
                    </a:cubicBezTo>
                    <a:cubicBezTo>
                      <a:pt x="17778" y="11910"/>
                      <a:pt x="18793" y="11768"/>
                      <a:pt x="19807" y="11612"/>
                    </a:cubicBezTo>
                    <a:cubicBezTo>
                      <a:pt x="20019" y="11579"/>
                      <a:pt x="20218" y="11564"/>
                      <a:pt x="20406" y="11564"/>
                    </a:cubicBezTo>
                    <a:cubicBezTo>
                      <a:pt x="22433" y="11564"/>
                      <a:pt x="23101" y="13363"/>
                      <a:pt x="23352" y="14849"/>
                    </a:cubicBezTo>
                    <a:cubicBezTo>
                      <a:pt x="23626" y="16473"/>
                      <a:pt x="23867" y="16995"/>
                      <a:pt x="24870" y="17582"/>
                    </a:cubicBezTo>
                    <a:cubicBezTo>
                      <a:pt x="25871" y="18168"/>
                      <a:pt x="25968" y="18747"/>
                      <a:pt x="25969" y="18751"/>
                    </a:cubicBezTo>
                    <a:cubicBezTo>
                      <a:pt x="25916" y="17021"/>
                      <a:pt x="26243" y="13890"/>
                      <a:pt x="25773" y="10475"/>
                    </a:cubicBezTo>
                    <a:cubicBezTo>
                      <a:pt x="24834" y="3637"/>
                      <a:pt x="20866" y="1"/>
                      <a:pt x="13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0"/>
              <p:cNvSpPr/>
              <p:nvPr/>
            </p:nvSpPr>
            <p:spPr>
              <a:xfrm>
                <a:off x="2041423" y="1978264"/>
                <a:ext cx="111767" cy="276774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9056" extrusionOk="0">
                    <a:moveTo>
                      <a:pt x="2970" y="0"/>
                    </a:moveTo>
                    <a:cubicBezTo>
                      <a:pt x="2043" y="314"/>
                      <a:pt x="1116" y="657"/>
                      <a:pt x="179" y="1038"/>
                    </a:cubicBezTo>
                    <a:cubicBezTo>
                      <a:pt x="62" y="1085"/>
                      <a:pt x="1" y="1213"/>
                      <a:pt x="36" y="1333"/>
                    </a:cubicBezTo>
                    <a:lnTo>
                      <a:pt x="1529" y="6458"/>
                    </a:lnTo>
                    <a:cubicBezTo>
                      <a:pt x="1474" y="6461"/>
                      <a:pt x="1418" y="6463"/>
                      <a:pt x="1362" y="6466"/>
                    </a:cubicBezTo>
                    <a:cubicBezTo>
                      <a:pt x="1222" y="6475"/>
                      <a:pt x="1108" y="6582"/>
                      <a:pt x="1089" y="6720"/>
                    </a:cubicBezTo>
                    <a:cubicBezTo>
                      <a:pt x="980" y="7504"/>
                      <a:pt x="885" y="8282"/>
                      <a:pt x="798" y="9055"/>
                    </a:cubicBezTo>
                    <a:cubicBezTo>
                      <a:pt x="2969" y="7132"/>
                      <a:pt x="3656" y="4468"/>
                      <a:pt x="2957" y="1559"/>
                    </a:cubicBezTo>
                    <a:cubicBezTo>
                      <a:pt x="2943" y="1123"/>
                      <a:pt x="2954" y="596"/>
                      <a:pt x="29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0"/>
              <p:cNvSpPr/>
              <p:nvPr/>
            </p:nvSpPr>
            <p:spPr>
              <a:xfrm>
                <a:off x="1860457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0"/>
              <p:cNvSpPr/>
              <p:nvPr/>
            </p:nvSpPr>
            <p:spPr>
              <a:xfrm>
                <a:off x="1832950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0"/>
              <p:cNvSpPr/>
              <p:nvPr/>
            </p:nvSpPr>
            <p:spPr>
              <a:xfrm>
                <a:off x="1991757" y="2009408"/>
                <a:ext cx="12989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251" extrusionOk="0">
                    <a:moveTo>
                      <a:pt x="2125" y="1"/>
                    </a:moveTo>
                    <a:cubicBezTo>
                      <a:pt x="952" y="1"/>
                      <a:pt x="1" y="953"/>
                      <a:pt x="1" y="2126"/>
                    </a:cubicBezTo>
                    <a:cubicBezTo>
                      <a:pt x="1" y="3299"/>
                      <a:pt x="952" y="4250"/>
                      <a:pt x="2125" y="4250"/>
                    </a:cubicBezTo>
                    <a:cubicBezTo>
                      <a:pt x="3299" y="4250"/>
                      <a:pt x="4249" y="3299"/>
                      <a:pt x="4249" y="2126"/>
                    </a:cubicBezTo>
                    <a:cubicBezTo>
                      <a:pt x="4249" y="953"/>
                      <a:pt x="3299" y="1"/>
                      <a:pt x="2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0"/>
              <p:cNvSpPr/>
              <p:nvPr/>
            </p:nvSpPr>
            <p:spPr>
              <a:xfrm>
                <a:off x="1490486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0"/>
              <p:cNvSpPr/>
              <p:nvPr/>
            </p:nvSpPr>
            <p:spPr>
              <a:xfrm>
                <a:off x="1462979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0"/>
              <p:cNvSpPr/>
              <p:nvPr/>
            </p:nvSpPr>
            <p:spPr>
              <a:xfrm>
                <a:off x="1475815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940" y="1"/>
                    </a:moveTo>
                    <a:cubicBezTo>
                      <a:pt x="1726" y="8"/>
                      <a:pt x="565" y="600"/>
                      <a:pt x="53" y="1476"/>
                    </a:cubicBezTo>
                    <a:cubicBezTo>
                      <a:pt x="1" y="1565"/>
                      <a:pt x="30" y="1680"/>
                      <a:pt x="119" y="1732"/>
                    </a:cubicBezTo>
                    <a:cubicBezTo>
                      <a:pt x="150" y="1749"/>
                      <a:pt x="182" y="1758"/>
                      <a:pt x="214" y="1758"/>
                    </a:cubicBezTo>
                    <a:cubicBezTo>
                      <a:pt x="278" y="1758"/>
                      <a:pt x="341" y="1725"/>
                      <a:pt x="376" y="1665"/>
                    </a:cubicBezTo>
                    <a:cubicBezTo>
                      <a:pt x="824" y="900"/>
                      <a:pt x="1855" y="381"/>
                      <a:pt x="2942" y="374"/>
                    </a:cubicBezTo>
                    <a:lnTo>
                      <a:pt x="2962" y="374"/>
                    </a:lnTo>
                    <a:cubicBezTo>
                      <a:pt x="3820" y="374"/>
                      <a:pt x="4502" y="692"/>
                      <a:pt x="4837" y="1248"/>
                    </a:cubicBezTo>
                    <a:cubicBezTo>
                      <a:pt x="4872" y="1307"/>
                      <a:pt x="4934" y="1340"/>
                      <a:pt x="4998" y="1340"/>
                    </a:cubicBezTo>
                    <a:cubicBezTo>
                      <a:pt x="5031" y="1340"/>
                      <a:pt x="5064" y="1331"/>
                      <a:pt x="5094" y="1313"/>
                    </a:cubicBezTo>
                    <a:cubicBezTo>
                      <a:pt x="5182" y="1260"/>
                      <a:pt x="5211" y="1144"/>
                      <a:pt x="5157" y="1056"/>
                    </a:cubicBezTo>
                    <a:cubicBezTo>
                      <a:pt x="4754" y="384"/>
                      <a:pt x="3955" y="1"/>
                      <a:pt x="29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0"/>
              <p:cNvSpPr/>
              <p:nvPr/>
            </p:nvSpPr>
            <p:spPr>
              <a:xfrm>
                <a:off x="1843219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249" y="1"/>
                    </a:moveTo>
                    <a:cubicBezTo>
                      <a:pt x="1257" y="1"/>
                      <a:pt x="458" y="384"/>
                      <a:pt x="54" y="1056"/>
                    </a:cubicBezTo>
                    <a:cubicBezTo>
                      <a:pt x="1" y="1144"/>
                      <a:pt x="29" y="1260"/>
                      <a:pt x="118" y="1313"/>
                    </a:cubicBezTo>
                    <a:cubicBezTo>
                      <a:pt x="148" y="1331"/>
                      <a:pt x="181" y="1340"/>
                      <a:pt x="214" y="1340"/>
                    </a:cubicBezTo>
                    <a:cubicBezTo>
                      <a:pt x="278" y="1340"/>
                      <a:pt x="339" y="1307"/>
                      <a:pt x="375" y="1248"/>
                    </a:cubicBezTo>
                    <a:cubicBezTo>
                      <a:pt x="709" y="692"/>
                      <a:pt x="1392" y="374"/>
                      <a:pt x="2249" y="374"/>
                    </a:cubicBezTo>
                    <a:lnTo>
                      <a:pt x="2270" y="374"/>
                    </a:lnTo>
                    <a:cubicBezTo>
                      <a:pt x="3356" y="381"/>
                      <a:pt x="4388" y="900"/>
                      <a:pt x="4836" y="1665"/>
                    </a:cubicBezTo>
                    <a:cubicBezTo>
                      <a:pt x="4870" y="1725"/>
                      <a:pt x="4933" y="1758"/>
                      <a:pt x="4998" y="1758"/>
                    </a:cubicBezTo>
                    <a:cubicBezTo>
                      <a:pt x="5030" y="1758"/>
                      <a:pt x="5062" y="1749"/>
                      <a:pt x="5092" y="1732"/>
                    </a:cubicBezTo>
                    <a:cubicBezTo>
                      <a:pt x="5181" y="1680"/>
                      <a:pt x="5211" y="1565"/>
                      <a:pt x="5158" y="1476"/>
                    </a:cubicBezTo>
                    <a:cubicBezTo>
                      <a:pt x="4647" y="600"/>
                      <a:pt x="3486" y="8"/>
                      <a:pt x="2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0"/>
              <p:cNvSpPr/>
              <p:nvPr/>
            </p:nvSpPr>
            <p:spPr>
              <a:xfrm>
                <a:off x="1356679" y="2009408"/>
                <a:ext cx="129860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4251" extrusionOk="0">
                    <a:moveTo>
                      <a:pt x="2124" y="1"/>
                    </a:moveTo>
                    <a:cubicBezTo>
                      <a:pt x="951" y="1"/>
                      <a:pt x="0" y="953"/>
                      <a:pt x="0" y="2126"/>
                    </a:cubicBezTo>
                    <a:cubicBezTo>
                      <a:pt x="0" y="3299"/>
                      <a:pt x="951" y="4250"/>
                      <a:pt x="2124" y="4250"/>
                    </a:cubicBezTo>
                    <a:cubicBezTo>
                      <a:pt x="3298" y="4250"/>
                      <a:pt x="4249" y="3299"/>
                      <a:pt x="4249" y="2126"/>
                    </a:cubicBezTo>
                    <a:cubicBezTo>
                      <a:pt x="4249" y="953"/>
                      <a:pt x="3298" y="1"/>
                      <a:pt x="21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0"/>
              <p:cNvSpPr/>
              <p:nvPr/>
            </p:nvSpPr>
            <p:spPr>
              <a:xfrm>
                <a:off x="1248393" y="1366018"/>
                <a:ext cx="981484" cy="659875"/>
              </a:xfrm>
              <a:custGeom>
                <a:avLst/>
                <a:gdLst/>
                <a:ahLst/>
                <a:cxnLst/>
                <a:rect l="l" t="t" r="r" b="b"/>
                <a:pathLst>
                  <a:path w="32114" h="21591" extrusionOk="0">
                    <a:moveTo>
                      <a:pt x="16007" y="0"/>
                    </a:moveTo>
                    <a:cubicBezTo>
                      <a:pt x="14338" y="0"/>
                      <a:pt x="12435" y="459"/>
                      <a:pt x="10230" y="1652"/>
                    </a:cubicBezTo>
                    <a:cubicBezTo>
                      <a:pt x="6357" y="3746"/>
                      <a:pt x="5827" y="5969"/>
                      <a:pt x="5827" y="5969"/>
                    </a:cubicBezTo>
                    <a:cubicBezTo>
                      <a:pt x="4524" y="6140"/>
                      <a:pt x="2496" y="6855"/>
                      <a:pt x="1528" y="8876"/>
                    </a:cubicBezTo>
                    <a:cubicBezTo>
                      <a:pt x="282" y="11476"/>
                      <a:pt x="1596" y="13340"/>
                      <a:pt x="965" y="14708"/>
                    </a:cubicBezTo>
                    <a:cubicBezTo>
                      <a:pt x="1" y="16798"/>
                      <a:pt x="384" y="20758"/>
                      <a:pt x="3210" y="21591"/>
                    </a:cubicBezTo>
                    <a:cubicBezTo>
                      <a:pt x="3210" y="21591"/>
                      <a:pt x="3306" y="20339"/>
                      <a:pt x="4309" y="19750"/>
                    </a:cubicBezTo>
                    <a:cubicBezTo>
                      <a:pt x="5313" y="19162"/>
                      <a:pt x="5553" y="18640"/>
                      <a:pt x="5827" y="17017"/>
                    </a:cubicBezTo>
                    <a:cubicBezTo>
                      <a:pt x="6101" y="15393"/>
                      <a:pt x="7308" y="15175"/>
                      <a:pt x="8142" y="13988"/>
                    </a:cubicBezTo>
                    <a:cubicBezTo>
                      <a:pt x="9322" y="12309"/>
                      <a:pt x="8569" y="10561"/>
                      <a:pt x="8569" y="10561"/>
                    </a:cubicBezTo>
                    <a:cubicBezTo>
                      <a:pt x="8569" y="10561"/>
                      <a:pt x="8569" y="10561"/>
                      <a:pt x="8569" y="10561"/>
                    </a:cubicBezTo>
                    <a:cubicBezTo>
                      <a:pt x="8595" y="10561"/>
                      <a:pt x="9717" y="10578"/>
                      <a:pt x="11489" y="13500"/>
                    </a:cubicBezTo>
                    <a:cubicBezTo>
                      <a:pt x="12207" y="14681"/>
                      <a:pt x="13321" y="15008"/>
                      <a:pt x="14336" y="15008"/>
                    </a:cubicBezTo>
                    <a:cubicBezTo>
                      <a:pt x="14965" y="15008"/>
                      <a:pt x="15555" y="14883"/>
                      <a:pt x="15990" y="14757"/>
                    </a:cubicBezTo>
                    <a:cubicBezTo>
                      <a:pt x="16257" y="14679"/>
                      <a:pt x="16315" y="14327"/>
                      <a:pt x="16090" y="14165"/>
                    </a:cubicBezTo>
                    <a:cubicBezTo>
                      <a:pt x="14517" y="13031"/>
                      <a:pt x="14188" y="10467"/>
                      <a:pt x="14188" y="10467"/>
                    </a:cubicBezTo>
                    <a:lnTo>
                      <a:pt x="14188" y="10467"/>
                    </a:lnTo>
                    <a:cubicBezTo>
                      <a:pt x="14188" y="10467"/>
                      <a:pt x="15269" y="12463"/>
                      <a:pt x="17195" y="13525"/>
                    </a:cubicBezTo>
                    <a:cubicBezTo>
                      <a:pt x="17940" y="13936"/>
                      <a:pt x="18819" y="14078"/>
                      <a:pt x="19765" y="14078"/>
                    </a:cubicBezTo>
                    <a:cubicBezTo>
                      <a:pt x="20713" y="14078"/>
                      <a:pt x="21727" y="13936"/>
                      <a:pt x="22742" y="13780"/>
                    </a:cubicBezTo>
                    <a:cubicBezTo>
                      <a:pt x="22954" y="13748"/>
                      <a:pt x="23153" y="13733"/>
                      <a:pt x="23341" y="13733"/>
                    </a:cubicBezTo>
                    <a:cubicBezTo>
                      <a:pt x="25368" y="13733"/>
                      <a:pt x="26036" y="15531"/>
                      <a:pt x="26287" y="17017"/>
                    </a:cubicBezTo>
                    <a:cubicBezTo>
                      <a:pt x="26561" y="18640"/>
                      <a:pt x="26802" y="19162"/>
                      <a:pt x="27805" y="19750"/>
                    </a:cubicBezTo>
                    <a:cubicBezTo>
                      <a:pt x="28809" y="20339"/>
                      <a:pt x="28904" y="21591"/>
                      <a:pt x="28904" y="21591"/>
                    </a:cubicBezTo>
                    <a:cubicBezTo>
                      <a:pt x="31730" y="20758"/>
                      <a:pt x="32114" y="16798"/>
                      <a:pt x="31150" y="14708"/>
                    </a:cubicBezTo>
                    <a:cubicBezTo>
                      <a:pt x="30518" y="13340"/>
                      <a:pt x="31833" y="11476"/>
                      <a:pt x="30587" y="8876"/>
                    </a:cubicBezTo>
                    <a:cubicBezTo>
                      <a:pt x="29618" y="6855"/>
                      <a:pt x="28529" y="4581"/>
                      <a:pt x="25504" y="3991"/>
                    </a:cubicBezTo>
                    <a:cubicBezTo>
                      <a:pt x="21936" y="3294"/>
                      <a:pt x="22241" y="1891"/>
                      <a:pt x="19817" y="829"/>
                    </a:cubicBezTo>
                    <a:cubicBezTo>
                      <a:pt x="18687" y="334"/>
                      <a:pt x="17432" y="0"/>
                      <a:pt x="160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0"/>
              <p:cNvSpPr/>
              <p:nvPr/>
            </p:nvSpPr>
            <p:spPr>
              <a:xfrm>
                <a:off x="1321745" y="1548451"/>
                <a:ext cx="181174" cy="128057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4190" extrusionOk="0">
                    <a:moveTo>
                      <a:pt x="3427" y="0"/>
                    </a:moveTo>
                    <a:cubicBezTo>
                      <a:pt x="2442" y="130"/>
                      <a:pt x="1044" y="570"/>
                      <a:pt x="1" y="1651"/>
                    </a:cubicBezTo>
                    <a:cubicBezTo>
                      <a:pt x="1112" y="864"/>
                      <a:pt x="3083" y="797"/>
                      <a:pt x="3083" y="797"/>
                    </a:cubicBezTo>
                    <a:cubicBezTo>
                      <a:pt x="4746" y="2236"/>
                      <a:pt x="5928" y="4190"/>
                      <a:pt x="5928" y="4190"/>
                    </a:cubicBezTo>
                    <a:cubicBezTo>
                      <a:pt x="5037" y="1637"/>
                      <a:pt x="3427" y="0"/>
                      <a:pt x="34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0"/>
              <p:cNvSpPr/>
              <p:nvPr/>
            </p:nvSpPr>
            <p:spPr>
              <a:xfrm>
                <a:off x="1279017" y="1588703"/>
                <a:ext cx="135147" cy="390467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2776" extrusionOk="0">
                    <a:moveTo>
                      <a:pt x="4362" y="1"/>
                    </a:moveTo>
                    <a:cubicBezTo>
                      <a:pt x="3784" y="1"/>
                      <a:pt x="3087" y="364"/>
                      <a:pt x="2586" y="926"/>
                    </a:cubicBezTo>
                    <a:cubicBezTo>
                      <a:pt x="2089" y="1482"/>
                      <a:pt x="1534" y="2481"/>
                      <a:pt x="1716" y="4087"/>
                    </a:cubicBezTo>
                    <a:cubicBezTo>
                      <a:pt x="1923" y="5911"/>
                      <a:pt x="1519" y="6799"/>
                      <a:pt x="1128" y="7657"/>
                    </a:cubicBezTo>
                    <a:cubicBezTo>
                      <a:pt x="937" y="8079"/>
                      <a:pt x="755" y="8478"/>
                      <a:pt x="646" y="8977"/>
                    </a:cubicBezTo>
                    <a:cubicBezTo>
                      <a:pt x="0" y="11921"/>
                      <a:pt x="1903" y="12763"/>
                      <a:pt x="1922" y="12770"/>
                    </a:cubicBezTo>
                    <a:cubicBezTo>
                      <a:pt x="1929" y="12774"/>
                      <a:pt x="1937" y="12776"/>
                      <a:pt x="1945" y="12776"/>
                    </a:cubicBezTo>
                    <a:cubicBezTo>
                      <a:pt x="1967" y="12776"/>
                      <a:pt x="1990" y="12762"/>
                      <a:pt x="1999" y="12739"/>
                    </a:cubicBezTo>
                    <a:cubicBezTo>
                      <a:pt x="2012" y="12709"/>
                      <a:pt x="1998" y="12674"/>
                      <a:pt x="1968" y="12661"/>
                    </a:cubicBezTo>
                    <a:cubicBezTo>
                      <a:pt x="1950" y="12653"/>
                      <a:pt x="138" y="11846"/>
                      <a:pt x="762" y="9002"/>
                    </a:cubicBezTo>
                    <a:cubicBezTo>
                      <a:pt x="868" y="8516"/>
                      <a:pt x="1047" y="8123"/>
                      <a:pt x="1237" y="7706"/>
                    </a:cubicBezTo>
                    <a:cubicBezTo>
                      <a:pt x="1634" y="6833"/>
                      <a:pt x="2044" y="5930"/>
                      <a:pt x="1834" y="4074"/>
                    </a:cubicBezTo>
                    <a:cubicBezTo>
                      <a:pt x="1657" y="2512"/>
                      <a:pt x="2193" y="1543"/>
                      <a:pt x="2674" y="1004"/>
                    </a:cubicBezTo>
                    <a:cubicBezTo>
                      <a:pt x="3154" y="467"/>
                      <a:pt x="3817" y="120"/>
                      <a:pt x="4362" y="120"/>
                    </a:cubicBezTo>
                    <a:cubicBezTo>
                      <a:pt x="4395" y="120"/>
                      <a:pt x="4422" y="93"/>
                      <a:pt x="4422" y="60"/>
                    </a:cubicBezTo>
                    <a:cubicBezTo>
                      <a:pt x="4422" y="27"/>
                      <a:pt x="4395" y="1"/>
                      <a:pt x="43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0"/>
              <p:cNvSpPr/>
              <p:nvPr/>
            </p:nvSpPr>
            <p:spPr>
              <a:xfrm>
                <a:off x="1315724" y="1633050"/>
                <a:ext cx="127232" cy="186401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6099" extrusionOk="0">
                    <a:moveTo>
                      <a:pt x="4095" y="0"/>
                    </a:moveTo>
                    <a:cubicBezTo>
                      <a:pt x="4085" y="0"/>
                      <a:pt x="4076" y="2"/>
                      <a:pt x="4067" y="7"/>
                    </a:cubicBezTo>
                    <a:cubicBezTo>
                      <a:pt x="3099" y="530"/>
                      <a:pt x="2290" y="1090"/>
                      <a:pt x="2185" y="2651"/>
                    </a:cubicBezTo>
                    <a:cubicBezTo>
                      <a:pt x="2116" y="3689"/>
                      <a:pt x="1405" y="4444"/>
                      <a:pt x="777" y="5109"/>
                    </a:cubicBezTo>
                    <a:cubicBezTo>
                      <a:pt x="484" y="5419"/>
                      <a:pt x="208" y="5710"/>
                      <a:pt x="18" y="6008"/>
                    </a:cubicBezTo>
                    <a:cubicBezTo>
                      <a:pt x="1" y="6035"/>
                      <a:pt x="9" y="6072"/>
                      <a:pt x="36" y="6089"/>
                    </a:cubicBezTo>
                    <a:cubicBezTo>
                      <a:pt x="46" y="6096"/>
                      <a:pt x="57" y="6099"/>
                      <a:pt x="68" y="6099"/>
                    </a:cubicBezTo>
                    <a:cubicBezTo>
                      <a:pt x="87" y="6099"/>
                      <a:pt x="106" y="6089"/>
                      <a:pt x="118" y="6072"/>
                    </a:cubicBezTo>
                    <a:cubicBezTo>
                      <a:pt x="303" y="5784"/>
                      <a:pt x="574" y="5496"/>
                      <a:pt x="862" y="5190"/>
                    </a:cubicBezTo>
                    <a:cubicBezTo>
                      <a:pt x="1504" y="4510"/>
                      <a:pt x="2232" y="3740"/>
                      <a:pt x="2304" y="2660"/>
                    </a:cubicBezTo>
                    <a:cubicBezTo>
                      <a:pt x="2404" y="1156"/>
                      <a:pt x="3154" y="636"/>
                      <a:pt x="4124" y="112"/>
                    </a:cubicBezTo>
                    <a:cubicBezTo>
                      <a:pt x="4152" y="96"/>
                      <a:pt x="4163" y="60"/>
                      <a:pt x="4147" y="32"/>
                    </a:cubicBezTo>
                    <a:cubicBezTo>
                      <a:pt x="4136" y="12"/>
                      <a:pt x="4116" y="0"/>
                      <a:pt x="4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0"/>
              <p:cNvSpPr/>
              <p:nvPr/>
            </p:nvSpPr>
            <p:spPr>
              <a:xfrm>
                <a:off x="1356954" y="1724435"/>
                <a:ext cx="127476" cy="22069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7221" extrusionOk="0">
                    <a:moveTo>
                      <a:pt x="4104" y="0"/>
                    </a:moveTo>
                    <a:cubicBezTo>
                      <a:pt x="4081" y="0"/>
                      <a:pt x="4058" y="13"/>
                      <a:pt x="4048" y="36"/>
                    </a:cubicBezTo>
                    <a:cubicBezTo>
                      <a:pt x="3713" y="809"/>
                      <a:pt x="3015" y="1284"/>
                      <a:pt x="2338" y="1744"/>
                    </a:cubicBezTo>
                    <a:cubicBezTo>
                      <a:pt x="1483" y="2326"/>
                      <a:pt x="675" y="2875"/>
                      <a:pt x="675" y="3959"/>
                    </a:cubicBezTo>
                    <a:lnTo>
                      <a:pt x="675" y="4131"/>
                    </a:lnTo>
                    <a:cubicBezTo>
                      <a:pt x="676" y="5855"/>
                      <a:pt x="676" y="6643"/>
                      <a:pt x="33" y="7113"/>
                    </a:cubicBezTo>
                    <a:cubicBezTo>
                      <a:pt x="7" y="7133"/>
                      <a:pt x="1" y="7170"/>
                      <a:pt x="20" y="7196"/>
                    </a:cubicBezTo>
                    <a:cubicBezTo>
                      <a:pt x="32" y="7213"/>
                      <a:pt x="50" y="7221"/>
                      <a:pt x="68" y="7221"/>
                    </a:cubicBezTo>
                    <a:cubicBezTo>
                      <a:pt x="80" y="7221"/>
                      <a:pt x="92" y="7217"/>
                      <a:pt x="103" y="7209"/>
                    </a:cubicBezTo>
                    <a:cubicBezTo>
                      <a:pt x="795" y="6703"/>
                      <a:pt x="794" y="5843"/>
                      <a:pt x="793" y="4131"/>
                    </a:cubicBezTo>
                    <a:lnTo>
                      <a:pt x="793" y="3959"/>
                    </a:lnTo>
                    <a:cubicBezTo>
                      <a:pt x="793" y="2938"/>
                      <a:pt x="1576" y="2405"/>
                      <a:pt x="2405" y="1842"/>
                    </a:cubicBezTo>
                    <a:cubicBezTo>
                      <a:pt x="3095" y="1373"/>
                      <a:pt x="3808" y="888"/>
                      <a:pt x="4158" y="84"/>
                    </a:cubicBezTo>
                    <a:cubicBezTo>
                      <a:pt x="4171" y="53"/>
                      <a:pt x="4157" y="18"/>
                      <a:pt x="4127" y="5"/>
                    </a:cubicBezTo>
                    <a:cubicBezTo>
                      <a:pt x="4119" y="2"/>
                      <a:pt x="4111" y="0"/>
                      <a:pt x="4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0"/>
              <p:cNvSpPr/>
              <p:nvPr/>
            </p:nvSpPr>
            <p:spPr>
              <a:xfrm>
                <a:off x="1435135" y="1670735"/>
                <a:ext cx="37378" cy="10498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35" extrusionOk="0">
                    <a:moveTo>
                      <a:pt x="1160" y="1"/>
                    </a:moveTo>
                    <a:cubicBezTo>
                      <a:pt x="1126" y="1"/>
                      <a:pt x="1104" y="24"/>
                      <a:pt x="1102" y="56"/>
                    </a:cubicBezTo>
                    <a:cubicBezTo>
                      <a:pt x="1100" y="76"/>
                      <a:pt x="933" y="2135"/>
                      <a:pt x="21" y="3340"/>
                    </a:cubicBezTo>
                    <a:cubicBezTo>
                      <a:pt x="1" y="3366"/>
                      <a:pt x="6" y="3403"/>
                      <a:pt x="32" y="3423"/>
                    </a:cubicBezTo>
                    <a:cubicBezTo>
                      <a:pt x="43" y="3431"/>
                      <a:pt x="55" y="3435"/>
                      <a:pt x="68" y="3435"/>
                    </a:cubicBezTo>
                    <a:cubicBezTo>
                      <a:pt x="86" y="3435"/>
                      <a:pt x="103" y="3427"/>
                      <a:pt x="115" y="3411"/>
                    </a:cubicBezTo>
                    <a:cubicBezTo>
                      <a:pt x="1048" y="2178"/>
                      <a:pt x="1218" y="86"/>
                      <a:pt x="1220" y="65"/>
                    </a:cubicBezTo>
                    <a:cubicBezTo>
                      <a:pt x="1222" y="32"/>
                      <a:pt x="1198" y="4"/>
                      <a:pt x="1166" y="1"/>
                    </a:cubicBezTo>
                    <a:cubicBezTo>
                      <a:pt x="1164" y="1"/>
                      <a:pt x="1162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0"/>
              <p:cNvSpPr/>
              <p:nvPr/>
            </p:nvSpPr>
            <p:spPr>
              <a:xfrm>
                <a:off x="1518574" y="1632011"/>
                <a:ext cx="201254" cy="172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660" extrusionOk="0">
                    <a:moveTo>
                      <a:pt x="417" y="0"/>
                    </a:moveTo>
                    <a:cubicBezTo>
                      <a:pt x="295" y="0"/>
                      <a:pt x="174" y="12"/>
                      <a:pt x="54" y="35"/>
                    </a:cubicBezTo>
                    <a:cubicBezTo>
                      <a:pt x="21" y="41"/>
                      <a:pt x="0" y="73"/>
                      <a:pt x="6" y="105"/>
                    </a:cubicBezTo>
                    <a:cubicBezTo>
                      <a:pt x="12" y="133"/>
                      <a:pt x="37" y="153"/>
                      <a:pt x="64" y="153"/>
                    </a:cubicBezTo>
                    <a:cubicBezTo>
                      <a:pt x="68" y="153"/>
                      <a:pt x="72" y="153"/>
                      <a:pt x="75" y="152"/>
                    </a:cubicBezTo>
                    <a:cubicBezTo>
                      <a:pt x="184" y="131"/>
                      <a:pt x="293" y="121"/>
                      <a:pt x="404" y="121"/>
                    </a:cubicBezTo>
                    <a:cubicBezTo>
                      <a:pt x="1653" y="121"/>
                      <a:pt x="2986" y="1439"/>
                      <a:pt x="3809" y="3535"/>
                    </a:cubicBezTo>
                    <a:cubicBezTo>
                      <a:pt x="4619" y="5599"/>
                      <a:pt x="6315" y="5660"/>
                      <a:pt x="6509" y="5660"/>
                    </a:cubicBezTo>
                    <a:lnTo>
                      <a:pt x="6527" y="5660"/>
                    </a:lnTo>
                    <a:cubicBezTo>
                      <a:pt x="6559" y="5658"/>
                      <a:pt x="6585" y="5630"/>
                      <a:pt x="6584" y="5598"/>
                    </a:cubicBezTo>
                    <a:cubicBezTo>
                      <a:pt x="6582" y="5565"/>
                      <a:pt x="6555" y="5542"/>
                      <a:pt x="6522" y="5541"/>
                    </a:cubicBezTo>
                    <a:cubicBezTo>
                      <a:pt x="6521" y="5541"/>
                      <a:pt x="6515" y="5541"/>
                      <a:pt x="6503" y="5541"/>
                    </a:cubicBezTo>
                    <a:cubicBezTo>
                      <a:pt x="6413" y="5541"/>
                      <a:pt x="6011" y="5529"/>
                      <a:pt x="5532" y="5312"/>
                    </a:cubicBezTo>
                    <a:cubicBezTo>
                      <a:pt x="5034" y="5087"/>
                      <a:pt x="4350" y="4588"/>
                      <a:pt x="3919" y="3491"/>
                    </a:cubicBezTo>
                    <a:cubicBezTo>
                      <a:pt x="3067" y="1321"/>
                      <a:pt x="1726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0"/>
              <p:cNvSpPr/>
              <p:nvPr/>
            </p:nvSpPr>
            <p:spPr>
              <a:xfrm>
                <a:off x="1539968" y="1562907"/>
                <a:ext cx="476500" cy="157427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151" extrusionOk="0">
                    <a:moveTo>
                      <a:pt x="4797" y="0"/>
                    </a:moveTo>
                    <a:cubicBezTo>
                      <a:pt x="2094" y="0"/>
                      <a:pt x="46" y="2287"/>
                      <a:pt x="22" y="2315"/>
                    </a:cubicBezTo>
                    <a:cubicBezTo>
                      <a:pt x="1" y="2340"/>
                      <a:pt x="3" y="2377"/>
                      <a:pt x="28" y="2399"/>
                    </a:cubicBezTo>
                    <a:cubicBezTo>
                      <a:pt x="39" y="2409"/>
                      <a:pt x="53" y="2414"/>
                      <a:pt x="67" y="2414"/>
                    </a:cubicBezTo>
                    <a:cubicBezTo>
                      <a:pt x="84" y="2414"/>
                      <a:pt x="100" y="2407"/>
                      <a:pt x="111" y="2394"/>
                    </a:cubicBezTo>
                    <a:cubicBezTo>
                      <a:pt x="135" y="2366"/>
                      <a:pt x="2149" y="119"/>
                      <a:pt x="4796" y="119"/>
                    </a:cubicBezTo>
                    <a:cubicBezTo>
                      <a:pt x="5341" y="119"/>
                      <a:pt x="5912" y="214"/>
                      <a:pt x="6498" y="443"/>
                    </a:cubicBezTo>
                    <a:cubicBezTo>
                      <a:pt x="7850" y="971"/>
                      <a:pt x="8714" y="1763"/>
                      <a:pt x="9550" y="2529"/>
                    </a:cubicBezTo>
                    <a:cubicBezTo>
                      <a:pt x="10870" y="3739"/>
                      <a:pt x="12236" y="4991"/>
                      <a:pt x="15527" y="5150"/>
                    </a:cubicBezTo>
                    <a:lnTo>
                      <a:pt x="15529" y="5150"/>
                    </a:lnTo>
                    <a:cubicBezTo>
                      <a:pt x="15562" y="5150"/>
                      <a:pt x="15587" y="5126"/>
                      <a:pt x="15589" y="5094"/>
                    </a:cubicBezTo>
                    <a:cubicBezTo>
                      <a:pt x="15590" y="5061"/>
                      <a:pt x="15565" y="5034"/>
                      <a:pt x="15533" y="5032"/>
                    </a:cubicBezTo>
                    <a:cubicBezTo>
                      <a:pt x="12284" y="4875"/>
                      <a:pt x="10995" y="3693"/>
                      <a:pt x="9630" y="2442"/>
                    </a:cubicBezTo>
                    <a:cubicBezTo>
                      <a:pt x="8787" y="1668"/>
                      <a:pt x="7915" y="868"/>
                      <a:pt x="6542" y="332"/>
                    </a:cubicBezTo>
                    <a:cubicBezTo>
                      <a:pt x="5940" y="98"/>
                      <a:pt x="5355" y="0"/>
                      <a:pt x="4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0"/>
              <p:cNvSpPr/>
              <p:nvPr/>
            </p:nvSpPr>
            <p:spPr>
              <a:xfrm>
                <a:off x="1484618" y="1452268"/>
                <a:ext cx="417484" cy="146242"/>
              </a:xfrm>
              <a:custGeom>
                <a:avLst/>
                <a:gdLst/>
                <a:ahLst/>
                <a:cxnLst/>
                <a:rect l="l" t="t" r="r" b="b"/>
                <a:pathLst>
                  <a:path w="13660" h="4785" extrusionOk="0">
                    <a:moveTo>
                      <a:pt x="7365" y="0"/>
                    </a:moveTo>
                    <a:cubicBezTo>
                      <a:pt x="6621" y="0"/>
                      <a:pt x="5758" y="156"/>
                      <a:pt x="4689" y="551"/>
                    </a:cubicBezTo>
                    <a:cubicBezTo>
                      <a:pt x="312" y="2168"/>
                      <a:pt x="6" y="4695"/>
                      <a:pt x="3" y="4720"/>
                    </a:cubicBezTo>
                    <a:cubicBezTo>
                      <a:pt x="1" y="4752"/>
                      <a:pt x="24" y="4781"/>
                      <a:pt x="57" y="4784"/>
                    </a:cubicBezTo>
                    <a:lnTo>
                      <a:pt x="63" y="4784"/>
                    </a:lnTo>
                    <a:cubicBezTo>
                      <a:pt x="92" y="4784"/>
                      <a:pt x="119" y="4762"/>
                      <a:pt x="122" y="4732"/>
                    </a:cubicBezTo>
                    <a:cubicBezTo>
                      <a:pt x="125" y="4707"/>
                      <a:pt x="429" y="2251"/>
                      <a:pt x="4730" y="661"/>
                    </a:cubicBezTo>
                    <a:cubicBezTo>
                      <a:pt x="5780" y="274"/>
                      <a:pt x="6628" y="121"/>
                      <a:pt x="7360" y="121"/>
                    </a:cubicBezTo>
                    <a:cubicBezTo>
                      <a:pt x="8592" y="121"/>
                      <a:pt x="9495" y="555"/>
                      <a:pt x="10483" y="1030"/>
                    </a:cubicBezTo>
                    <a:cubicBezTo>
                      <a:pt x="11331" y="1439"/>
                      <a:pt x="12294" y="1901"/>
                      <a:pt x="13586" y="2131"/>
                    </a:cubicBezTo>
                    <a:cubicBezTo>
                      <a:pt x="13589" y="2131"/>
                      <a:pt x="13592" y="2132"/>
                      <a:pt x="13595" y="2132"/>
                    </a:cubicBezTo>
                    <a:cubicBezTo>
                      <a:pt x="13623" y="2132"/>
                      <a:pt x="13649" y="2112"/>
                      <a:pt x="13655" y="2083"/>
                    </a:cubicBezTo>
                    <a:cubicBezTo>
                      <a:pt x="13660" y="2052"/>
                      <a:pt x="13638" y="2020"/>
                      <a:pt x="13606" y="2015"/>
                    </a:cubicBezTo>
                    <a:cubicBezTo>
                      <a:pt x="12330" y="1788"/>
                      <a:pt x="11418" y="1348"/>
                      <a:pt x="10534" y="923"/>
                    </a:cubicBezTo>
                    <a:cubicBezTo>
                      <a:pt x="9533" y="441"/>
                      <a:pt x="8616" y="0"/>
                      <a:pt x="7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0"/>
              <p:cNvSpPr/>
              <p:nvPr/>
            </p:nvSpPr>
            <p:spPr>
              <a:xfrm>
                <a:off x="1781725" y="1523542"/>
                <a:ext cx="412747" cy="421579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3794" extrusionOk="0">
                    <a:moveTo>
                      <a:pt x="67" y="1"/>
                    </a:moveTo>
                    <a:cubicBezTo>
                      <a:pt x="45" y="1"/>
                      <a:pt x="22" y="15"/>
                      <a:pt x="13" y="37"/>
                    </a:cubicBezTo>
                    <a:cubicBezTo>
                      <a:pt x="0" y="67"/>
                      <a:pt x="14" y="102"/>
                      <a:pt x="45" y="115"/>
                    </a:cubicBezTo>
                    <a:cubicBezTo>
                      <a:pt x="962" y="501"/>
                      <a:pt x="2174" y="540"/>
                      <a:pt x="3456" y="582"/>
                    </a:cubicBezTo>
                    <a:cubicBezTo>
                      <a:pt x="5563" y="651"/>
                      <a:pt x="7950" y="730"/>
                      <a:pt x="9479" y="2433"/>
                    </a:cubicBezTo>
                    <a:cubicBezTo>
                      <a:pt x="10875" y="3988"/>
                      <a:pt x="10935" y="5143"/>
                      <a:pt x="10988" y="6162"/>
                    </a:cubicBezTo>
                    <a:cubicBezTo>
                      <a:pt x="11027" y="6926"/>
                      <a:pt x="11065" y="7646"/>
                      <a:pt x="11671" y="8392"/>
                    </a:cubicBezTo>
                    <a:cubicBezTo>
                      <a:pt x="13135" y="10190"/>
                      <a:pt x="13374" y="11830"/>
                      <a:pt x="12449" y="13708"/>
                    </a:cubicBezTo>
                    <a:cubicBezTo>
                      <a:pt x="12434" y="13738"/>
                      <a:pt x="12446" y="13774"/>
                      <a:pt x="12476" y="13787"/>
                    </a:cubicBezTo>
                    <a:cubicBezTo>
                      <a:pt x="12483" y="13792"/>
                      <a:pt x="12493" y="13794"/>
                      <a:pt x="12502" y="13794"/>
                    </a:cubicBezTo>
                    <a:cubicBezTo>
                      <a:pt x="12524" y="13794"/>
                      <a:pt x="12545" y="13781"/>
                      <a:pt x="12554" y="13760"/>
                    </a:cubicBezTo>
                    <a:cubicBezTo>
                      <a:pt x="13504" y="11835"/>
                      <a:pt x="13260" y="10156"/>
                      <a:pt x="11763" y="8316"/>
                    </a:cubicBezTo>
                    <a:cubicBezTo>
                      <a:pt x="11181" y="7601"/>
                      <a:pt x="11146" y="6932"/>
                      <a:pt x="11107" y="6156"/>
                    </a:cubicBezTo>
                    <a:cubicBezTo>
                      <a:pt x="11052" y="5117"/>
                      <a:pt x="10991" y="3940"/>
                      <a:pt x="9567" y="2354"/>
                    </a:cubicBezTo>
                    <a:cubicBezTo>
                      <a:pt x="8004" y="613"/>
                      <a:pt x="5590" y="534"/>
                      <a:pt x="3460" y="464"/>
                    </a:cubicBezTo>
                    <a:cubicBezTo>
                      <a:pt x="2189" y="422"/>
                      <a:pt x="989" y="383"/>
                      <a:pt x="90" y="6"/>
                    </a:cubicBezTo>
                    <a:cubicBezTo>
                      <a:pt x="83" y="3"/>
                      <a:pt x="75" y="1"/>
                      <a:pt x="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0"/>
              <p:cNvSpPr/>
              <p:nvPr/>
            </p:nvSpPr>
            <p:spPr>
              <a:xfrm>
                <a:off x="2086413" y="1629047"/>
                <a:ext cx="62745" cy="334201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0935" extrusionOk="0">
                    <a:moveTo>
                      <a:pt x="386" y="1"/>
                    </a:moveTo>
                    <a:cubicBezTo>
                      <a:pt x="378" y="1"/>
                      <a:pt x="370" y="3"/>
                      <a:pt x="362" y="6"/>
                    </a:cubicBezTo>
                    <a:cubicBezTo>
                      <a:pt x="333" y="19"/>
                      <a:pt x="319" y="55"/>
                      <a:pt x="333" y="85"/>
                    </a:cubicBezTo>
                    <a:cubicBezTo>
                      <a:pt x="587" y="655"/>
                      <a:pt x="436" y="1834"/>
                      <a:pt x="260" y="3198"/>
                    </a:cubicBezTo>
                    <a:cubicBezTo>
                      <a:pt x="133" y="4189"/>
                      <a:pt x="1" y="5215"/>
                      <a:pt x="1" y="6171"/>
                    </a:cubicBezTo>
                    <a:cubicBezTo>
                      <a:pt x="1" y="7481"/>
                      <a:pt x="520" y="8016"/>
                      <a:pt x="979" y="8489"/>
                    </a:cubicBezTo>
                    <a:cubicBezTo>
                      <a:pt x="1483" y="9008"/>
                      <a:pt x="1919" y="9457"/>
                      <a:pt x="1490" y="10858"/>
                    </a:cubicBezTo>
                    <a:cubicBezTo>
                      <a:pt x="1481" y="10889"/>
                      <a:pt x="1498" y="10922"/>
                      <a:pt x="1530" y="10932"/>
                    </a:cubicBezTo>
                    <a:cubicBezTo>
                      <a:pt x="1536" y="10934"/>
                      <a:pt x="1541" y="10934"/>
                      <a:pt x="1547" y="10934"/>
                    </a:cubicBezTo>
                    <a:cubicBezTo>
                      <a:pt x="1572" y="10934"/>
                      <a:pt x="1596" y="10918"/>
                      <a:pt x="1604" y="10893"/>
                    </a:cubicBezTo>
                    <a:cubicBezTo>
                      <a:pt x="2053" y="9425"/>
                      <a:pt x="1595" y="8953"/>
                      <a:pt x="1063" y="8407"/>
                    </a:cubicBezTo>
                    <a:cubicBezTo>
                      <a:pt x="621" y="7950"/>
                      <a:pt x="119" y="7433"/>
                      <a:pt x="119" y="6171"/>
                    </a:cubicBezTo>
                    <a:cubicBezTo>
                      <a:pt x="119" y="5222"/>
                      <a:pt x="250" y="4201"/>
                      <a:pt x="378" y="3213"/>
                    </a:cubicBezTo>
                    <a:cubicBezTo>
                      <a:pt x="555" y="1831"/>
                      <a:pt x="709" y="637"/>
                      <a:pt x="441" y="36"/>
                    </a:cubicBezTo>
                    <a:cubicBezTo>
                      <a:pt x="431" y="14"/>
                      <a:pt x="409" y="1"/>
                      <a:pt x="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0"/>
              <p:cNvSpPr/>
              <p:nvPr/>
            </p:nvSpPr>
            <p:spPr>
              <a:xfrm>
                <a:off x="1635632" y="1392364"/>
                <a:ext cx="390375" cy="11839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3874" extrusionOk="0">
                    <a:moveTo>
                      <a:pt x="3129" y="0"/>
                    </a:moveTo>
                    <a:cubicBezTo>
                      <a:pt x="1971" y="0"/>
                      <a:pt x="881" y="272"/>
                      <a:pt x="39" y="736"/>
                    </a:cubicBezTo>
                    <a:cubicBezTo>
                      <a:pt x="10" y="751"/>
                      <a:pt x="1" y="787"/>
                      <a:pt x="16" y="816"/>
                    </a:cubicBezTo>
                    <a:cubicBezTo>
                      <a:pt x="27" y="836"/>
                      <a:pt x="47" y="847"/>
                      <a:pt x="68" y="847"/>
                    </a:cubicBezTo>
                    <a:cubicBezTo>
                      <a:pt x="78" y="847"/>
                      <a:pt x="88" y="844"/>
                      <a:pt x="97" y="839"/>
                    </a:cubicBezTo>
                    <a:cubicBezTo>
                      <a:pt x="923" y="384"/>
                      <a:pt x="1993" y="118"/>
                      <a:pt x="3130" y="118"/>
                    </a:cubicBezTo>
                    <a:cubicBezTo>
                      <a:pt x="4706" y="118"/>
                      <a:pt x="6411" y="630"/>
                      <a:pt x="7773" y="1861"/>
                    </a:cubicBezTo>
                    <a:cubicBezTo>
                      <a:pt x="9789" y="3685"/>
                      <a:pt x="12680" y="3872"/>
                      <a:pt x="12708" y="3874"/>
                    </a:cubicBezTo>
                    <a:lnTo>
                      <a:pt x="12712" y="3874"/>
                    </a:lnTo>
                    <a:cubicBezTo>
                      <a:pt x="12743" y="3874"/>
                      <a:pt x="12769" y="3849"/>
                      <a:pt x="12771" y="3818"/>
                    </a:cubicBezTo>
                    <a:cubicBezTo>
                      <a:pt x="12773" y="3785"/>
                      <a:pt x="12748" y="3757"/>
                      <a:pt x="12715" y="3756"/>
                    </a:cubicBezTo>
                    <a:cubicBezTo>
                      <a:pt x="12687" y="3754"/>
                      <a:pt x="9838" y="3569"/>
                      <a:pt x="7852" y="1773"/>
                    </a:cubicBezTo>
                    <a:cubicBezTo>
                      <a:pt x="6467" y="521"/>
                      <a:pt x="4733" y="0"/>
                      <a:pt x="3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0"/>
              <p:cNvSpPr/>
              <p:nvPr/>
            </p:nvSpPr>
            <p:spPr>
              <a:xfrm>
                <a:off x="1765527" y="1716702"/>
                <a:ext cx="316291" cy="138387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4528" extrusionOk="0">
                    <a:moveTo>
                      <a:pt x="67" y="0"/>
                    </a:moveTo>
                    <a:cubicBezTo>
                      <a:pt x="50" y="0"/>
                      <a:pt x="33" y="8"/>
                      <a:pt x="21" y="21"/>
                    </a:cubicBezTo>
                    <a:cubicBezTo>
                      <a:pt x="0" y="47"/>
                      <a:pt x="5" y="84"/>
                      <a:pt x="29" y="105"/>
                    </a:cubicBezTo>
                    <a:cubicBezTo>
                      <a:pt x="965" y="874"/>
                      <a:pt x="2255" y="1054"/>
                      <a:pt x="3527" y="1054"/>
                    </a:cubicBezTo>
                    <a:cubicBezTo>
                      <a:pt x="4125" y="1054"/>
                      <a:pt x="4718" y="1014"/>
                      <a:pt x="5269" y="977"/>
                    </a:cubicBezTo>
                    <a:cubicBezTo>
                      <a:pt x="5776" y="944"/>
                      <a:pt x="6251" y="912"/>
                      <a:pt x="6673" y="912"/>
                    </a:cubicBezTo>
                    <a:cubicBezTo>
                      <a:pt x="7168" y="912"/>
                      <a:pt x="7589" y="956"/>
                      <a:pt x="7900" y="1090"/>
                    </a:cubicBezTo>
                    <a:cubicBezTo>
                      <a:pt x="10201" y="2085"/>
                      <a:pt x="9502" y="4354"/>
                      <a:pt x="9470" y="4450"/>
                    </a:cubicBezTo>
                    <a:cubicBezTo>
                      <a:pt x="9461" y="4481"/>
                      <a:pt x="9477" y="4515"/>
                      <a:pt x="9509" y="4524"/>
                    </a:cubicBezTo>
                    <a:cubicBezTo>
                      <a:pt x="9515" y="4527"/>
                      <a:pt x="9521" y="4528"/>
                      <a:pt x="9527" y="4528"/>
                    </a:cubicBezTo>
                    <a:cubicBezTo>
                      <a:pt x="9551" y="4528"/>
                      <a:pt x="9575" y="4512"/>
                      <a:pt x="9584" y="4487"/>
                    </a:cubicBezTo>
                    <a:cubicBezTo>
                      <a:pt x="9591" y="4462"/>
                      <a:pt x="10349" y="2020"/>
                      <a:pt x="7947" y="981"/>
                    </a:cubicBezTo>
                    <a:cubicBezTo>
                      <a:pt x="7619" y="839"/>
                      <a:pt x="7184" y="794"/>
                      <a:pt x="6675" y="794"/>
                    </a:cubicBezTo>
                    <a:cubicBezTo>
                      <a:pt x="6249" y="794"/>
                      <a:pt x="5771" y="826"/>
                      <a:pt x="5261" y="860"/>
                    </a:cubicBezTo>
                    <a:cubicBezTo>
                      <a:pt x="4685" y="898"/>
                      <a:pt x="4085" y="938"/>
                      <a:pt x="3492" y="938"/>
                    </a:cubicBezTo>
                    <a:cubicBezTo>
                      <a:pt x="2238" y="938"/>
                      <a:pt x="1012" y="760"/>
                      <a:pt x="104" y="14"/>
                    </a:cubicBezTo>
                    <a:cubicBezTo>
                      <a:pt x="94" y="4"/>
                      <a:pt x="81" y="0"/>
                      <a:pt x="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0"/>
              <p:cNvSpPr/>
              <p:nvPr/>
            </p:nvSpPr>
            <p:spPr>
              <a:xfrm>
                <a:off x="2114898" y="1856469"/>
                <a:ext cx="10085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5544" extrusionOk="0">
                    <a:moveTo>
                      <a:pt x="3192" y="1"/>
                    </a:moveTo>
                    <a:cubicBezTo>
                      <a:pt x="2649" y="1043"/>
                      <a:pt x="2260" y="2252"/>
                      <a:pt x="1971" y="3529"/>
                    </a:cubicBezTo>
                    <a:cubicBezTo>
                      <a:pt x="1313" y="3731"/>
                      <a:pt x="657" y="3947"/>
                      <a:pt x="0" y="4179"/>
                    </a:cubicBezTo>
                    <a:cubicBezTo>
                      <a:pt x="494" y="4792"/>
                      <a:pt x="553" y="5544"/>
                      <a:pt x="553" y="5544"/>
                    </a:cubicBezTo>
                    <a:cubicBezTo>
                      <a:pt x="1721" y="5200"/>
                      <a:pt x="2471" y="4320"/>
                      <a:pt x="2882" y="3260"/>
                    </a:cubicBezTo>
                    <a:lnTo>
                      <a:pt x="2882" y="3260"/>
                    </a:lnTo>
                    <a:cubicBezTo>
                      <a:pt x="2848" y="3270"/>
                      <a:pt x="2814" y="3279"/>
                      <a:pt x="2780" y="3288"/>
                    </a:cubicBezTo>
                    <a:cubicBezTo>
                      <a:pt x="2911" y="2761"/>
                      <a:pt x="3062" y="2250"/>
                      <a:pt x="3236" y="1763"/>
                    </a:cubicBezTo>
                    <a:cubicBezTo>
                      <a:pt x="3299" y="1166"/>
                      <a:pt x="3282" y="561"/>
                      <a:pt x="31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0"/>
              <p:cNvSpPr/>
              <p:nvPr/>
            </p:nvSpPr>
            <p:spPr>
              <a:xfrm>
                <a:off x="1476824" y="2366725"/>
                <a:ext cx="524789" cy="738848"/>
              </a:xfrm>
              <a:custGeom>
                <a:avLst/>
                <a:gdLst/>
                <a:ahLst/>
                <a:cxnLst/>
                <a:rect l="l" t="t" r="r" b="b"/>
                <a:pathLst>
                  <a:path w="17171" h="24175" extrusionOk="0">
                    <a:moveTo>
                      <a:pt x="13562" y="0"/>
                    </a:moveTo>
                    <a:cubicBezTo>
                      <a:pt x="11993" y="0"/>
                      <a:pt x="10826" y="245"/>
                      <a:pt x="10826" y="245"/>
                    </a:cubicBezTo>
                    <a:lnTo>
                      <a:pt x="8584" y="1842"/>
                    </a:lnTo>
                    <a:lnTo>
                      <a:pt x="6346" y="580"/>
                    </a:lnTo>
                    <a:cubicBezTo>
                      <a:pt x="6346" y="580"/>
                      <a:pt x="4523" y="880"/>
                      <a:pt x="2543" y="1383"/>
                    </a:cubicBezTo>
                    <a:cubicBezTo>
                      <a:pt x="2543" y="1383"/>
                      <a:pt x="1" y="19147"/>
                      <a:pt x="1" y="23117"/>
                    </a:cubicBezTo>
                    <a:cubicBezTo>
                      <a:pt x="1" y="23117"/>
                      <a:pt x="4651" y="24175"/>
                      <a:pt x="7964" y="24175"/>
                    </a:cubicBezTo>
                    <a:cubicBezTo>
                      <a:pt x="7972" y="24175"/>
                      <a:pt x="7980" y="24175"/>
                      <a:pt x="7988" y="24175"/>
                    </a:cubicBezTo>
                    <a:cubicBezTo>
                      <a:pt x="8146" y="23150"/>
                      <a:pt x="8364" y="21733"/>
                      <a:pt x="8474" y="20997"/>
                    </a:cubicBezTo>
                    <a:cubicBezTo>
                      <a:pt x="8582" y="21725"/>
                      <a:pt x="8796" y="23118"/>
                      <a:pt x="8953" y="24141"/>
                    </a:cubicBezTo>
                    <a:cubicBezTo>
                      <a:pt x="12783" y="23925"/>
                      <a:pt x="16017" y="23137"/>
                      <a:pt x="17170" y="22714"/>
                    </a:cubicBezTo>
                    <a:cubicBezTo>
                      <a:pt x="17064" y="18006"/>
                      <a:pt x="14627" y="40"/>
                      <a:pt x="14627" y="40"/>
                    </a:cubicBezTo>
                    <a:cubicBezTo>
                      <a:pt x="14259" y="12"/>
                      <a:pt x="13901" y="0"/>
                      <a:pt x="135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0"/>
              <p:cNvSpPr/>
              <p:nvPr/>
            </p:nvSpPr>
            <p:spPr>
              <a:xfrm>
                <a:off x="1619250" y="2372471"/>
                <a:ext cx="241413" cy="146486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793" extrusionOk="0">
                    <a:moveTo>
                      <a:pt x="7898" y="0"/>
                    </a:moveTo>
                    <a:lnTo>
                      <a:pt x="7898" y="0"/>
                    </a:lnTo>
                    <a:cubicBezTo>
                      <a:pt x="6861" y="67"/>
                      <a:pt x="6166" y="212"/>
                      <a:pt x="6166" y="212"/>
                    </a:cubicBezTo>
                    <a:lnTo>
                      <a:pt x="3924" y="1809"/>
                    </a:lnTo>
                    <a:lnTo>
                      <a:pt x="1686" y="547"/>
                    </a:lnTo>
                    <a:cubicBezTo>
                      <a:pt x="1686" y="547"/>
                      <a:pt x="993" y="661"/>
                      <a:pt x="1" y="866"/>
                    </a:cubicBezTo>
                    <a:cubicBezTo>
                      <a:pt x="189" y="1443"/>
                      <a:pt x="928" y="3531"/>
                      <a:pt x="2079" y="4646"/>
                    </a:cubicBezTo>
                    <a:lnTo>
                      <a:pt x="2229" y="4792"/>
                    </a:lnTo>
                    <a:lnTo>
                      <a:pt x="2349" y="4620"/>
                    </a:lnTo>
                    <a:cubicBezTo>
                      <a:pt x="2386" y="4566"/>
                      <a:pt x="3246" y="3317"/>
                      <a:pt x="3704" y="2059"/>
                    </a:cubicBezTo>
                    <a:lnTo>
                      <a:pt x="3877" y="2051"/>
                    </a:lnTo>
                    <a:cubicBezTo>
                      <a:pt x="3897" y="2051"/>
                      <a:pt x="3916" y="2050"/>
                      <a:pt x="3934" y="2050"/>
                    </a:cubicBezTo>
                    <a:cubicBezTo>
                      <a:pt x="4024" y="2050"/>
                      <a:pt x="4105" y="2058"/>
                      <a:pt x="4162" y="2065"/>
                    </a:cubicBezTo>
                    <a:cubicBezTo>
                      <a:pt x="4806" y="3289"/>
                      <a:pt x="5816" y="4144"/>
                      <a:pt x="5859" y="4181"/>
                    </a:cubicBezTo>
                    <a:lnTo>
                      <a:pt x="5991" y="4291"/>
                    </a:lnTo>
                    <a:lnTo>
                      <a:pt x="6106" y="4164"/>
                    </a:lnTo>
                    <a:cubicBezTo>
                      <a:pt x="7384" y="2748"/>
                      <a:pt x="7849" y="275"/>
                      <a:pt x="78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0"/>
              <p:cNvSpPr/>
              <p:nvPr/>
            </p:nvSpPr>
            <p:spPr>
              <a:xfrm>
                <a:off x="1624751" y="2362966"/>
                <a:ext cx="114487" cy="138723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539" extrusionOk="0">
                    <a:moveTo>
                      <a:pt x="1389" y="0"/>
                    </a:moveTo>
                    <a:cubicBezTo>
                      <a:pt x="1389" y="0"/>
                      <a:pt x="695" y="221"/>
                      <a:pt x="1" y="799"/>
                    </a:cubicBezTo>
                    <a:cubicBezTo>
                      <a:pt x="1" y="799"/>
                      <a:pt x="758" y="3318"/>
                      <a:pt x="2018" y="4539"/>
                    </a:cubicBezTo>
                    <a:cubicBezTo>
                      <a:pt x="2018" y="4539"/>
                      <a:pt x="2918" y="3241"/>
                      <a:pt x="3348" y="1994"/>
                    </a:cubicBezTo>
                    <a:cubicBezTo>
                      <a:pt x="3348" y="1994"/>
                      <a:pt x="3496" y="1963"/>
                      <a:pt x="3677" y="1963"/>
                    </a:cubicBezTo>
                    <a:cubicBezTo>
                      <a:pt x="3700" y="1963"/>
                      <a:pt x="3722" y="1964"/>
                      <a:pt x="3745" y="1965"/>
                    </a:cubicBezTo>
                    <a:cubicBezTo>
                      <a:pt x="3745" y="1965"/>
                      <a:pt x="2095" y="370"/>
                      <a:pt x="1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0"/>
              <p:cNvSpPr/>
              <p:nvPr/>
            </p:nvSpPr>
            <p:spPr>
              <a:xfrm>
                <a:off x="1739211" y="2356058"/>
                <a:ext cx="114487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298" extrusionOk="0">
                    <a:moveTo>
                      <a:pt x="2358" y="0"/>
                    </a:moveTo>
                    <a:cubicBezTo>
                      <a:pt x="1651" y="370"/>
                      <a:pt x="0" y="2191"/>
                      <a:pt x="0" y="2191"/>
                    </a:cubicBezTo>
                    <a:cubicBezTo>
                      <a:pt x="23" y="2190"/>
                      <a:pt x="46" y="2189"/>
                      <a:pt x="68" y="2189"/>
                    </a:cubicBezTo>
                    <a:cubicBezTo>
                      <a:pt x="250" y="2189"/>
                      <a:pt x="398" y="2220"/>
                      <a:pt x="398" y="2220"/>
                    </a:cubicBezTo>
                    <a:cubicBezTo>
                      <a:pt x="1012" y="3431"/>
                      <a:pt x="2044" y="4298"/>
                      <a:pt x="2044" y="4298"/>
                    </a:cubicBezTo>
                    <a:cubicBezTo>
                      <a:pt x="3311" y="2893"/>
                      <a:pt x="3745" y="320"/>
                      <a:pt x="3745" y="320"/>
                    </a:cubicBezTo>
                    <a:cubicBezTo>
                      <a:pt x="3021" y="38"/>
                      <a:pt x="2358" y="0"/>
                      <a:pt x="23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0"/>
              <p:cNvSpPr/>
              <p:nvPr/>
            </p:nvSpPr>
            <p:spPr>
              <a:xfrm>
                <a:off x="1490516" y="2648459"/>
                <a:ext cx="497985" cy="258498"/>
              </a:xfrm>
              <a:custGeom>
                <a:avLst/>
                <a:gdLst/>
                <a:ahLst/>
                <a:cxnLst/>
                <a:rect l="l" t="t" r="r" b="b"/>
                <a:pathLst>
                  <a:path w="16294" h="8458" extrusionOk="0">
                    <a:moveTo>
                      <a:pt x="13710" y="1"/>
                    </a:moveTo>
                    <a:cubicBezTo>
                      <a:pt x="13318" y="1"/>
                      <a:pt x="12677" y="198"/>
                      <a:pt x="11626" y="851"/>
                    </a:cubicBezTo>
                    <a:cubicBezTo>
                      <a:pt x="10194" y="1744"/>
                      <a:pt x="9595" y="2537"/>
                      <a:pt x="9451" y="2749"/>
                    </a:cubicBezTo>
                    <a:cubicBezTo>
                      <a:pt x="9026" y="2772"/>
                      <a:pt x="8512" y="2782"/>
                      <a:pt x="7949" y="2782"/>
                    </a:cubicBezTo>
                    <a:cubicBezTo>
                      <a:pt x="5021" y="2782"/>
                      <a:pt x="769" y="2512"/>
                      <a:pt x="703" y="2508"/>
                    </a:cubicBezTo>
                    <a:cubicBezTo>
                      <a:pt x="702" y="2508"/>
                      <a:pt x="701" y="2509"/>
                      <a:pt x="701" y="2509"/>
                    </a:cubicBezTo>
                    <a:cubicBezTo>
                      <a:pt x="447" y="4505"/>
                      <a:pt x="201" y="6540"/>
                      <a:pt x="1" y="8359"/>
                    </a:cubicBezTo>
                    <a:cubicBezTo>
                      <a:pt x="702" y="8429"/>
                      <a:pt x="1466" y="8457"/>
                      <a:pt x="2302" y="8457"/>
                    </a:cubicBezTo>
                    <a:cubicBezTo>
                      <a:pt x="4897" y="8457"/>
                      <a:pt x="9246" y="8002"/>
                      <a:pt x="9697" y="7954"/>
                    </a:cubicBezTo>
                    <a:cubicBezTo>
                      <a:pt x="9871" y="8049"/>
                      <a:pt x="10650" y="8441"/>
                      <a:pt x="11624" y="8441"/>
                    </a:cubicBezTo>
                    <a:cubicBezTo>
                      <a:pt x="11688" y="8441"/>
                      <a:pt x="11752" y="8440"/>
                      <a:pt x="11817" y="8436"/>
                    </a:cubicBezTo>
                    <a:cubicBezTo>
                      <a:pt x="13012" y="8372"/>
                      <a:pt x="13710" y="8098"/>
                      <a:pt x="13863" y="8032"/>
                    </a:cubicBezTo>
                    <a:cubicBezTo>
                      <a:pt x="14031" y="8049"/>
                      <a:pt x="14840" y="8121"/>
                      <a:pt x="15657" y="8121"/>
                    </a:cubicBezTo>
                    <a:lnTo>
                      <a:pt x="15683" y="8121"/>
                    </a:lnTo>
                    <a:cubicBezTo>
                      <a:pt x="15906" y="8121"/>
                      <a:pt x="16108" y="8115"/>
                      <a:pt x="16293" y="8104"/>
                    </a:cubicBezTo>
                    <a:cubicBezTo>
                      <a:pt x="16242" y="7596"/>
                      <a:pt x="16186" y="7072"/>
                      <a:pt x="16127" y="6537"/>
                    </a:cubicBezTo>
                    <a:cubicBezTo>
                      <a:pt x="15968" y="6500"/>
                      <a:pt x="15810" y="6466"/>
                      <a:pt x="15659" y="6438"/>
                    </a:cubicBezTo>
                    <a:cubicBezTo>
                      <a:pt x="15802" y="6422"/>
                      <a:pt x="15955" y="6403"/>
                      <a:pt x="16110" y="6381"/>
                    </a:cubicBezTo>
                    <a:cubicBezTo>
                      <a:pt x="16043" y="5763"/>
                      <a:pt x="15971" y="5131"/>
                      <a:pt x="15898" y="4491"/>
                    </a:cubicBezTo>
                    <a:cubicBezTo>
                      <a:pt x="15866" y="4493"/>
                      <a:pt x="15835" y="4495"/>
                      <a:pt x="15803" y="4497"/>
                    </a:cubicBezTo>
                    <a:cubicBezTo>
                      <a:pt x="15833" y="4487"/>
                      <a:pt x="15865" y="4476"/>
                      <a:pt x="15895" y="4465"/>
                    </a:cubicBezTo>
                    <a:cubicBezTo>
                      <a:pt x="15820" y="3815"/>
                      <a:pt x="15743" y="3158"/>
                      <a:pt x="15666" y="2502"/>
                    </a:cubicBezTo>
                    <a:cubicBezTo>
                      <a:pt x="15549" y="2536"/>
                      <a:pt x="15436" y="2569"/>
                      <a:pt x="15330" y="2601"/>
                    </a:cubicBezTo>
                    <a:cubicBezTo>
                      <a:pt x="15434" y="2533"/>
                      <a:pt x="15542" y="2460"/>
                      <a:pt x="15652" y="2386"/>
                    </a:cubicBezTo>
                    <a:cubicBezTo>
                      <a:pt x="15571" y="1712"/>
                      <a:pt x="15490" y="1040"/>
                      <a:pt x="15409" y="377"/>
                    </a:cubicBezTo>
                    <a:cubicBezTo>
                      <a:pt x="15074" y="491"/>
                      <a:pt x="14696" y="635"/>
                      <a:pt x="14262" y="813"/>
                    </a:cubicBezTo>
                    <a:cubicBezTo>
                      <a:pt x="14341" y="629"/>
                      <a:pt x="14369" y="424"/>
                      <a:pt x="14245" y="237"/>
                    </a:cubicBezTo>
                    <a:cubicBezTo>
                      <a:pt x="14167" y="120"/>
                      <a:pt x="14014" y="1"/>
                      <a:pt x="137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0"/>
              <p:cNvSpPr/>
              <p:nvPr/>
            </p:nvSpPr>
            <p:spPr>
              <a:xfrm>
                <a:off x="2370072" y="1864904"/>
                <a:ext cx="143827" cy="487930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15965" extrusionOk="0">
                    <a:moveTo>
                      <a:pt x="2605" y="0"/>
                    </a:moveTo>
                    <a:cubicBezTo>
                      <a:pt x="2336" y="0"/>
                      <a:pt x="2049" y="18"/>
                      <a:pt x="1723" y="51"/>
                    </a:cubicBezTo>
                    <a:cubicBezTo>
                      <a:pt x="1662" y="57"/>
                      <a:pt x="1612" y="105"/>
                      <a:pt x="1605" y="164"/>
                    </a:cubicBezTo>
                    <a:cubicBezTo>
                      <a:pt x="988" y="5261"/>
                      <a:pt x="455" y="10361"/>
                      <a:pt x="5" y="15475"/>
                    </a:cubicBezTo>
                    <a:cubicBezTo>
                      <a:pt x="0" y="15536"/>
                      <a:pt x="40" y="15593"/>
                      <a:pt x="98" y="15611"/>
                    </a:cubicBezTo>
                    <a:cubicBezTo>
                      <a:pt x="910" y="15860"/>
                      <a:pt x="1453" y="15965"/>
                      <a:pt x="2100" y="15965"/>
                    </a:cubicBezTo>
                    <a:cubicBezTo>
                      <a:pt x="2368" y="15965"/>
                      <a:pt x="2653" y="15947"/>
                      <a:pt x="2983" y="15914"/>
                    </a:cubicBezTo>
                    <a:cubicBezTo>
                      <a:pt x="3043" y="15908"/>
                      <a:pt x="3093" y="15860"/>
                      <a:pt x="3100" y="15799"/>
                    </a:cubicBezTo>
                    <a:cubicBezTo>
                      <a:pt x="3717" y="10704"/>
                      <a:pt x="4250" y="5602"/>
                      <a:pt x="4700" y="488"/>
                    </a:cubicBezTo>
                    <a:cubicBezTo>
                      <a:pt x="4706" y="428"/>
                      <a:pt x="4666" y="371"/>
                      <a:pt x="4609" y="353"/>
                    </a:cubicBezTo>
                    <a:cubicBezTo>
                      <a:pt x="3821" y="106"/>
                      <a:pt x="3264" y="0"/>
                      <a:pt x="26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0"/>
              <p:cNvSpPr/>
              <p:nvPr/>
            </p:nvSpPr>
            <p:spPr>
              <a:xfrm>
                <a:off x="2454213" y="1873890"/>
                <a:ext cx="59689" cy="478028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5641" extrusionOk="0">
                    <a:moveTo>
                      <a:pt x="1664" y="0"/>
                    </a:moveTo>
                    <a:cubicBezTo>
                      <a:pt x="1206" y="5199"/>
                      <a:pt x="664" y="10385"/>
                      <a:pt x="36" y="15566"/>
                    </a:cubicBezTo>
                    <a:cubicBezTo>
                      <a:pt x="33" y="15595"/>
                      <a:pt x="19" y="15621"/>
                      <a:pt x="0" y="15641"/>
                    </a:cubicBezTo>
                    <a:cubicBezTo>
                      <a:pt x="74" y="15635"/>
                      <a:pt x="150" y="15628"/>
                      <a:pt x="230" y="15620"/>
                    </a:cubicBezTo>
                    <a:cubicBezTo>
                      <a:pt x="290" y="15614"/>
                      <a:pt x="340" y="15566"/>
                      <a:pt x="347" y="15505"/>
                    </a:cubicBezTo>
                    <a:cubicBezTo>
                      <a:pt x="964" y="10410"/>
                      <a:pt x="1497" y="5308"/>
                      <a:pt x="1947" y="194"/>
                    </a:cubicBezTo>
                    <a:cubicBezTo>
                      <a:pt x="1953" y="134"/>
                      <a:pt x="1913" y="77"/>
                      <a:pt x="1856" y="59"/>
                    </a:cubicBezTo>
                    <a:cubicBezTo>
                      <a:pt x="1790" y="38"/>
                      <a:pt x="1726" y="19"/>
                      <a:pt x="16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0"/>
              <p:cNvSpPr/>
              <p:nvPr/>
            </p:nvSpPr>
            <p:spPr>
              <a:xfrm>
                <a:off x="2463321" y="1874624"/>
                <a:ext cx="35208" cy="9184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005" extrusionOk="0">
                    <a:moveTo>
                      <a:pt x="365" y="1"/>
                    </a:moveTo>
                    <a:cubicBezTo>
                      <a:pt x="363" y="1"/>
                      <a:pt x="362" y="1"/>
                      <a:pt x="360" y="1"/>
                    </a:cubicBezTo>
                    <a:cubicBezTo>
                      <a:pt x="1" y="2"/>
                      <a:pt x="240" y="928"/>
                      <a:pt x="374" y="1494"/>
                    </a:cubicBezTo>
                    <a:cubicBezTo>
                      <a:pt x="552" y="2249"/>
                      <a:pt x="671" y="2944"/>
                      <a:pt x="877" y="3003"/>
                    </a:cubicBezTo>
                    <a:cubicBezTo>
                      <a:pt x="878" y="3004"/>
                      <a:pt x="880" y="3004"/>
                      <a:pt x="882" y="3004"/>
                    </a:cubicBezTo>
                    <a:cubicBezTo>
                      <a:pt x="1030" y="3004"/>
                      <a:pt x="1152" y="1187"/>
                      <a:pt x="1094" y="608"/>
                    </a:cubicBezTo>
                    <a:cubicBezTo>
                      <a:pt x="1070" y="359"/>
                      <a:pt x="1110" y="1"/>
                      <a:pt x="3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0"/>
              <p:cNvSpPr/>
              <p:nvPr/>
            </p:nvSpPr>
            <p:spPr>
              <a:xfrm>
                <a:off x="2370072" y="1988961"/>
                <a:ext cx="133619" cy="363877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11906" extrusionOk="0">
                    <a:moveTo>
                      <a:pt x="4371" y="0"/>
                    </a:moveTo>
                    <a:cubicBezTo>
                      <a:pt x="3258" y="84"/>
                      <a:pt x="2177" y="204"/>
                      <a:pt x="1111" y="364"/>
                    </a:cubicBezTo>
                    <a:cubicBezTo>
                      <a:pt x="699" y="4044"/>
                      <a:pt x="330" y="7727"/>
                      <a:pt x="5" y="11416"/>
                    </a:cubicBezTo>
                    <a:cubicBezTo>
                      <a:pt x="0" y="11477"/>
                      <a:pt x="40" y="11534"/>
                      <a:pt x="98" y="11552"/>
                    </a:cubicBezTo>
                    <a:cubicBezTo>
                      <a:pt x="910" y="11801"/>
                      <a:pt x="1453" y="11906"/>
                      <a:pt x="2100" y="11906"/>
                    </a:cubicBezTo>
                    <a:cubicBezTo>
                      <a:pt x="2368" y="11906"/>
                      <a:pt x="2653" y="11888"/>
                      <a:pt x="2983" y="11855"/>
                    </a:cubicBezTo>
                    <a:cubicBezTo>
                      <a:pt x="3043" y="11849"/>
                      <a:pt x="3093" y="11801"/>
                      <a:pt x="3100" y="11740"/>
                    </a:cubicBezTo>
                    <a:cubicBezTo>
                      <a:pt x="3573" y="7831"/>
                      <a:pt x="3996" y="3919"/>
                      <a:pt x="43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0"/>
              <p:cNvSpPr/>
              <p:nvPr/>
            </p:nvSpPr>
            <p:spPr>
              <a:xfrm>
                <a:off x="2402317" y="1880859"/>
                <a:ext cx="251010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16795" extrusionOk="0">
                    <a:moveTo>
                      <a:pt x="5713" y="6040"/>
                    </a:moveTo>
                    <a:cubicBezTo>
                      <a:pt x="5772" y="6040"/>
                      <a:pt x="5830" y="6081"/>
                      <a:pt x="5834" y="6151"/>
                    </a:cubicBezTo>
                    <a:cubicBezTo>
                      <a:pt x="6004" y="8666"/>
                      <a:pt x="6098" y="11079"/>
                      <a:pt x="6118" y="13418"/>
                    </a:cubicBezTo>
                    <a:cubicBezTo>
                      <a:pt x="6119" y="13487"/>
                      <a:pt x="6061" y="13538"/>
                      <a:pt x="5998" y="13538"/>
                    </a:cubicBezTo>
                    <a:cubicBezTo>
                      <a:pt x="5979" y="13538"/>
                      <a:pt x="5959" y="13533"/>
                      <a:pt x="5941" y="13522"/>
                    </a:cubicBezTo>
                    <a:cubicBezTo>
                      <a:pt x="4812" y="12889"/>
                      <a:pt x="3726" y="12206"/>
                      <a:pt x="2653" y="11454"/>
                    </a:cubicBezTo>
                    <a:cubicBezTo>
                      <a:pt x="2604" y="11419"/>
                      <a:pt x="2587" y="11352"/>
                      <a:pt x="2617" y="11298"/>
                    </a:cubicBezTo>
                    <a:cubicBezTo>
                      <a:pt x="3572" y="9546"/>
                      <a:pt x="4573" y="7809"/>
                      <a:pt x="5613" y="6096"/>
                    </a:cubicBezTo>
                    <a:cubicBezTo>
                      <a:pt x="5637" y="6057"/>
                      <a:pt x="5675" y="6040"/>
                      <a:pt x="5713" y="6040"/>
                    </a:cubicBezTo>
                    <a:close/>
                    <a:moveTo>
                      <a:pt x="7198" y="0"/>
                    </a:moveTo>
                    <a:cubicBezTo>
                      <a:pt x="7161" y="0"/>
                      <a:pt x="7125" y="17"/>
                      <a:pt x="7100" y="52"/>
                    </a:cubicBezTo>
                    <a:cubicBezTo>
                      <a:pt x="4529" y="3880"/>
                      <a:pt x="2181" y="7808"/>
                      <a:pt x="29" y="11887"/>
                    </a:cubicBezTo>
                    <a:cubicBezTo>
                      <a:pt x="1" y="11938"/>
                      <a:pt x="16" y="12003"/>
                      <a:pt x="62" y="12038"/>
                    </a:cubicBezTo>
                    <a:cubicBezTo>
                      <a:pt x="2561" y="13943"/>
                      <a:pt x="5087" y="15466"/>
                      <a:pt x="7931" y="16783"/>
                    </a:cubicBezTo>
                    <a:cubicBezTo>
                      <a:pt x="7947" y="16790"/>
                      <a:pt x="7964" y="16794"/>
                      <a:pt x="7981" y="16794"/>
                    </a:cubicBezTo>
                    <a:cubicBezTo>
                      <a:pt x="8043" y="16794"/>
                      <a:pt x="8099" y="16745"/>
                      <a:pt x="8100" y="16678"/>
                    </a:cubicBezTo>
                    <a:cubicBezTo>
                      <a:pt x="8213" y="11358"/>
                      <a:pt x="7922" y="5843"/>
                      <a:pt x="7319" y="107"/>
                    </a:cubicBezTo>
                    <a:cubicBezTo>
                      <a:pt x="7311" y="40"/>
                      <a:pt x="7255" y="0"/>
                      <a:pt x="71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0"/>
              <p:cNvSpPr/>
              <p:nvPr/>
            </p:nvSpPr>
            <p:spPr>
              <a:xfrm>
                <a:off x="2473255" y="2058187"/>
                <a:ext cx="12332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7973" extrusionOk="0">
                    <a:moveTo>
                      <a:pt x="3392" y="238"/>
                    </a:moveTo>
                    <a:cubicBezTo>
                      <a:pt x="3450" y="238"/>
                      <a:pt x="3509" y="279"/>
                      <a:pt x="3513" y="349"/>
                    </a:cubicBezTo>
                    <a:cubicBezTo>
                      <a:pt x="3683" y="2864"/>
                      <a:pt x="3777" y="5277"/>
                      <a:pt x="3797" y="7616"/>
                    </a:cubicBezTo>
                    <a:cubicBezTo>
                      <a:pt x="3798" y="7685"/>
                      <a:pt x="3740" y="7735"/>
                      <a:pt x="3677" y="7735"/>
                    </a:cubicBezTo>
                    <a:cubicBezTo>
                      <a:pt x="3658" y="7735"/>
                      <a:pt x="3638" y="7731"/>
                      <a:pt x="3620" y="7720"/>
                    </a:cubicBezTo>
                    <a:cubicBezTo>
                      <a:pt x="2491" y="7087"/>
                      <a:pt x="1405" y="6404"/>
                      <a:pt x="332" y="5652"/>
                    </a:cubicBezTo>
                    <a:cubicBezTo>
                      <a:pt x="283" y="5617"/>
                      <a:pt x="266" y="5550"/>
                      <a:pt x="296" y="5496"/>
                    </a:cubicBezTo>
                    <a:cubicBezTo>
                      <a:pt x="1251" y="3744"/>
                      <a:pt x="2252" y="2007"/>
                      <a:pt x="3292" y="294"/>
                    </a:cubicBezTo>
                    <a:cubicBezTo>
                      <a:pt x="3316" y="255"/>
                      <a:pt x="3354" y="238"/>
                      <a:pt x="3392" y="238"/>
                    </a:cubicBezTo>
                    <a:close/>
                    <a:moveTo>
                      <a:pt x="3392" y="1"/>
                    </a:moveTo>
                    <a:cubicBezTo>
                      <a:pt x="3268" y="1"/>
                      <a:pt x="3154" y="65"/>
                      <a:pt x="3090" y="171"/>
                    </a:cubicBezTo>
                    <a:cubicBezTo>
                      <a:pt x="2050" y="1883"/>
                      <a:pt x="1040" y="3636"/>
                      <a:pt x="87" y="5383"/>
                    </a:cubicBezTo>
                    <a:cubicBezTo>
                      <a:pt x="1" y="5543"/>
                      <a:pt x="47" y="5741"/>
                      <a:pt x="196" y="5846"/>
                    </a:cubicBezTo>
                    <a:cubicBezTo>
                      <a:pt x="1283" y="6607"/>
                      <a:pt x="2365" y="7288"/>
                      <a:pt x="3504" y="7926"/>
                    </a:cubicBezTo>
                    <a:cubicBezTo>
                      <a:pt x="3557" y="7957"/>
                      <a:pt x="3617" y="7973"/>
                      <a:pt x="3677" y="7973"/>
                    </a:cubicBezTo>
                    <a:cubicBezTo>
                      <a:pt x="3772" y="7973"/>
                      <a:pt x="3864" y="7933"/>
                      <a:pt x="3931" y="7866"/>
                    </a:cubicBezTo>
                    <a:cubicBezTo>
                      <a:pt x="3999" y="7799"/>
                      <a:pt x="4035" y="7709"/>
                      <a:pt x="4034" y="7613"/>
                    </a:cubicBezTo>
                    <a:cubicBezTo>
                      <a:pt x="4014" y="5284"/>
                      <a:pt x="3918" y="2835"/>
                      <a:pt x="3750" y="334"/>
                    </a:cubicBezTo>
                    <a:cubicBezTo>
                      <a:pt x="3737" y="144"/>
                      <a:pt x="3583" y="1"/>
                      <a:pt x="3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0"/>
              <p:cNvSpPr/>
              <p:nvPr/>
            </p:nvSpPr>
            <p:spPr>
              <a:xfrm>
                <a:off x="2614336" y="1880859"/>
                <a:ext cx="38998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6795" extrusionOk="0">
                    <a:moveTo>
                      <a:pt x="261" y="0"/>
                    </a:moveTo>
                    <a:cubicBezTo>
                      <a:pt x="224" y="0"/>
                      <a:pt x="188" y="17"/>
                      <a:pt x="163" y="52"/>
                    </a:cubicBezTo>
                    <a:cubicBezTo>
                      <a:pt x="108" y="135"/>
                      <a:pt x="55" y="217"/>
                      <a:pt x="0" y="299"/>
                    </a:cubicBezTo>
                    <a:cubicBezTo>
                      <a:pt x="582" y="5924"/>
                      <a:pt x="862" y="11336"/>
                      <a:pt x="752" y="16560"/>
                    </a:cubicBezTo>
                    <a:cubicBezTo>
                      <a:pt x="751" y="16596"/>
                      <a:pt x="732" y="16625"/>
                      <a:pt x="707" y="16646"/>
                    </a:cubicBezTo>
                    <a:cubicBezTo>
                      <a:pt x="803" y="16691"/>
                      <a:pt x="897" y="16738"/>
                      <a:pt x="994" y="16783"/>
                    </a:cubicBezTo>
                    <a:cubicBezTo>
                      <a:pt x="1010" y="16790"/>
                      <a:pt x="1027" y="16794"/>
                      <a:pt x="1044" y="16794"/>
                    </a:cubicBezTo>
                    <a:cubicBezTo>
                      <a:pt x="1106" y="16794"/>
                      <a:pt x="1162" y="16745"/>
                      <a:pt x="1163" y="16678"/>
                    </a:cubicBezTo>
                    <a:cubicBezTo>
                      <a:pt x="1276" y="11358"/>
                      <a:pt x="985" y="5843"/>
                      <a:pt x="382" y="107"/>
                    </a:cubicBezTo>
                    <a:cubicBezTo>
                      <a:pt x="374" y="40"/>
                      <a:pt x="318" y="0"/>
                      <a:pt x="2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0"/>
              <p:cNvSpPr/>
              <p:nvPr/>
            </p:nvSpPr>
            <p:spPr>
              <a:xfrm>
                <a:off x="2534840" y="1910536"/>
                <a:ext cx="77965" cy="115710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3786" extrusionOk="0">
                    <a:moveTo>
                      <a:pt x="2423" y="0"/>
                    </a:moveTo>
                    <a:cubicBezTo>
                      <a:pt x="2418" y="0"/>
                      <a:pt x="2412" y="3"/>
                      <a:pt x="2406" y="9"/>
                    </a:cubicBezTo>
                    <a:cubicBezTo>
                      <a:pt x="2061" y="343"/>
                      <a:pt x="1" y="3786"/>
                      <a:pt x="262" y="3786"/>
                    </a:cubicBezTo>
                    <a:cubicBezTo>
                      <a:pt x="264" y="3786"/>
                      <a:pt x="267" y="3786"/>
                      <a:pt x="270" y="3785"/>
                    </a:cubicBezTo>
                    <a:cubicBezTo>
                      <a:pt x="576" y="3720"/>
                      <a:pt x="2515" y="2019"/>
                      <a:pt x="2531" y="1780"/>
                    </a:cubicBezTo>
                    <a:cubicBezTo>
                      <a:pt x="2546" y="1552"/>
                      <a:pt x="2551" y="0"/>
                      <a:pt x="2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0"/>
              <p:cNvSpPr/>
              <p:nvPr/>
            </p:nvSpPr>
            <p:spPr>
              <a:xfrm>
                <a:off x="2402317" y="1951460"/>
                <a:ext cx="249054" cy="442698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485" extrusionOk="0">
                    <a:moveTo>
                      <a:pt x="5620" y="0"/>
                    </a:moveTo>
                    <a:cubicBezTo>
                      <a:pt x="5436" y="288"/>
                      <a:pt x="5252" y="575"/>
                      <a:pt x="5069" y="863"/>
                    </a:cubicBezTo>
                    <a:cubicBezTo>
                      <a:pt x="5281" y="1844"/>
                      <a:pt x="5436" y="2865"/>
                      <a:pt x="5559" y="3877"/>
                    </a:cubicBezTo>
                    <a:cubicBezTo>
                      <a:pt x="5578" y="3847"/>
                      <a:pt x="5595" y="3817"/>
                      <a:pt x="5613" y="3786"/>
                    </a:cubicBezTo>
                    <a:cubicBezTo>
                      <a:pt x="5637" y="3747"/>
                      <a:pt x="5675" y="3730"/>
                      <a:pt x="5713" y="3730"/>
                    </a:cubicBezTo>
                    <a:cubicBezTo>
                      <a:pt x="5772" y="3730"/>
                      <a:pt x="5830" y="3771"/>
                      <a:pt x="5834" y="3841"/>
                    </a:cubicBezTo>
                    <a:cubicBezTo>
                      <a:pt x="6004" y="6356"/>
                      <a:pt x="6097" y="8769"/>
                      <a:pt x="6118" y="11108"/>
                    </a:cubicBezTo>
                    <a:cubicBezTo>
                      <a:pt x="6119" y="11177"/>
                      <a:pt x="6061" y="11228"/>
                      <a:pt x="5998" y="11228"/>
                    </a:cubicBezTo>
                    <a:cubicBezTo>
                      <a:pt x="5979" y="11228"/>
                      <a:pt x="5959" y="11223"/>
                      <a:pt x="5941" y="11212"/>
                    </a:cubicBezTo>
                    <a:cubicBezTo>
                      <a:pt x="4812" y="10579"/>
                      <a:pt x="3726" y="9896"/>
                      <a:pt x="2653" y="9144"/>
                    </a:cubicBezTo>
                    <a:cubicBezTo>
                      <a:pt x="2604" y="9109"/>
                      <a:pt x="2587" y="9042"/>
                      <a:pt x="2617" y="8988"/>
                    </a:cubicBezTo>
                    <a:cubicBezTo>
                      <a:pt x="3485" y="7397"/>
                      <a:pt x="4391" y="5819"/>
                      <a:pt x="5330" y="4260"/>
                    </a:cubicBezTo>
                    <a:cubicBezTo>
                      <a:pt x="5368" y="3765"/>
                      <a:pt x="5324" y="3393"/>
                      <a:pt x="5199" y="3127"/>
                    </a:cubicBezTo>
                    <a:cubicBezTo>
                      <a:pt x="5074" y="2863"/>
                      <a:pt x="4867" y="2693"/>
                      <a:pt x="4583" y="2620"/>
                    </a:cubicBezTo>
                    <a:cubicBezTo>
                      <a:pt x="4502" y="2599"/>
                      <a:pt x="4422" y="2589"/>
                      <a:pt x="4345" y="2589"/>
                    </a:cubicBezTo>
                    <a:cubicBezTo>
                      <a:pt x="4242" y="2589"/>
                      <a:pt x="4142" y="2607"/>
                      <a:pt x="4046" y="2640"/>
                    </a:cubicBezTo>
                    <a:cubicBezTo>
                      <a:pt x="4039" y="2609"/>
                      <a:pt x="4032" y="2579"/>
                      <a:pt x="4025" y="2547"/>
                    </a:cubicBezTo>
                    <a:cubicBezTo>
                      <a:pt x="2623" y="4846"/>
                      <a:pt x="1291" y="7185"/>
                      <a:pt x="29" y="9577"/>
                    </a:cubicBezTo>
                    <a:cubicBezTo>
                      <a:pt x="1" y="9628"/>
                      <a:pt x="16" y="9693"/>
                      <a:pt x="62" y="9728"/>
                    </a:cubicBezTo>
                    <a:cubicBezTo>
                      <a:pt x="2561" y="11633"/>
                      <a:pt x="5087" y="13156"/>
                      <a:pt x="7931" y="14473"/>
                    </a:cubicBezTo>
                    <a:cubicBezTo>
                      <a:pt x="7947" y="14480"/>
                      <a:pt x="7964" y="14484"/>
                      <a:pt x="7981" y="14484"/>
                    </a:cubicBezTo>
                    <a:cubicBezTo>
                      <a:pt x="8043" y="14484"/>
                      <a:pt x="8099" y="14435"/>
                      <a:pt x="8100" y="14368"/>
                    </a:cubicBezTo>
                    <a:cubicBezTo>
                      <a:pt x="8149" y="12053"/>
                      <a:pt x="8118" y="9699"/>
                      <a:pt x="8021" y="7309"/>
                    </a:cubicBezTo>
                    <a:cubicBezTo>
                      <a:pt x="7555" y="7283"/>
                      <a:pt x="7089" y="7257"/>
                      <a:pt x="6625" y="7235"/>
                    </a:cubicBezTo>
                    <a:cubicBezTo>
                      <a:pt x="6613" y="7104"/>
                      <a:pt x="6601" y="6973"/>
                      <a:pt x="6589" y="6839"/>
                    </a:cubicBezTo>
                    <a:lnTo>
                      <a:pt x="6586" y="6813"/>
                    </a:lnTo>
                    <a:cubicBezTo>
                      <a:pt x="6391" y="4663"/>
                      <a:pt x="6167" y="2212"/>
                      <a:pt x="5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0"/>
              <p:cNvSpPr/>
              <p:nvPr/>
            </p:nvSpPr>
            <p:spPr>
              <a:xfrm>
                <a:off x="2054932" y="1949321"/>
                <a:ext cx="414061" cy="497985"/>
              </a:xfrm>
              <a:custGeom>
                <a:avLst/>
                <a:gdLst/>
                <a:ahLst/>
                <a:cxnLst/>
                <a:rect l="l" t="t" r="r" b="b"/>
                <a:pathLst>
                  <a:path w="13548" h="16294" extrusionOk="0">
                    <a:moveTo>
                      <a:pt x="9535" y="0"/>
                    </a:moveTo>
                    <a:cubicBezTo>
                      <a:pt x="9528" y="0"/>
                      <a:pt x="9520" y="1"/>
                      <a:pt x="9512" y="2"/>
                    </a:cubicBezTo>
                    <a:cubicBezTo>
                      <a:pt x="6225" y="602"/>
                      <a:pt x="3188" y="1487"/>
                      <a:pt x="89" y="2748"/>
                    </a:cubicBezTo>
                    <a:cubicBezTo>
                      <a:pt x="32" y="2773"/>
                      <a:pt x="0" y="2836"/>
                      <a:pt x="18" y="2897"/>
                    </a:cubicBezTo>
                    <a:lnTo>
                      <a:pt x="3898" y="16206"/>
                    </a:lnTo>
                    <a:cubicBezTo>
                      <a:pt x="3913" y="16259"/>
                      <a:pt x="3962" y="16294"/>
                      <a:pt x="4016" y="16294"/>
                    </a:cubicBezTo>
                    <a:cubicBezTo>
                      <a:pt x="4023" y="16294"/>
                      <a:pt x="4030" y="16293"/>
                      <a:pt x="4038" y="16292"/>
                    </a:cubicBezTo>
                    <a:cubicBezTo>
                      <a:pt x="7330" y="15691"/>
                      <a:pt x="10365" y="14805"/>
                      <a:pt x="13461" y="13544"/>
                    </a:cubicBezTo>
                    <a:cubicBezTo>
                      <a:pt x="13517" y="13521"/>
                      <a:pt x="13548" y="13461"/>
                      <a:pt x="13534" y="13402"/>
                    </a:cubicBezTo>
                    <a:cubicBezTo>
                      <a:pt x="12490" y="8869"/>
                      <a:pt x="11207" y="4466"/>
                      <a:pt x="9651" y="82"/>
                    </a:cubicBezTo>
                    <a:cubicBezTo>
                      <a:pt x="9634" y="32"/>
                      <a:pt x="9586" y="0"/>
                      <a:pt x="95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0"/>
              <p:cNvSpPr/>
              <p:nvPr/>
            </p:nvSpPr>
            <p:spPr>
              <a:xfrm>
                <a:off x="2095520" y="1985630"/>
                <a:ext cx="373474" cy="461677"/>
              </a:xfrm>
              <a:custGeom>
                <a:avLst/>
                <a:gdLst/>
                <a:ahLst/>
                <a:cxnLst/>
                <a:rect l="l" t="t" r="r" b="b"/>
                <a:pathLst>
                  <a:path w="12220" h="15106" extrusionOk="0">
                    <a:moveTo>
                      <a:pt x="3200" y="1"/>
                    </a:moveTo>
                    <a:cubicBezTo>
                      <a:pt x="2937" y="79"/>
                      <a:pt x="2674" y="159"/>
                      <a:pt x="2411" y="243"/>
                    </a:cubicBezTo>
                    <a:cubicBezTo>
                      <a:pt x="2069" y="2068"/>
                      <a:pt x="1894" y="3979"/>
                      <a:pt x="1739" y="5696"/>
                    </a:cubicBezTo>
                    <a:lnTo>
                      <a:pt x="1736" y="5721"/>
                    </a:lnTo>
                    <a:cubicBezTo>
                      <a:pt x="1724" y="5854"/>
                      <a:pt x="1712" y="5984"/>
                      <a:pt x="1700" y="6114"/>
                    </a:cubicBezTo>
                    <a:cubicBezTo>
                      <a:pt x="1135" y="6141"/>
                      <a:pt x="568" y="6171"/>
                      <a:pt x="0" y="6204"/>
                    </a:cubicBezTo>
                    <a:lnTo>
                      <a:pt x="2570" y="15018"/>
                    </a:lnTo>
                    <a:cubicBezTo>
                      <a:pt x="2585" y="15071"/>
                      <a:pt x="2634" y="15106"/>
                      <a:pt x="2688" y="15106"/>
                    </a:cubicBezTo>
                    <a:cubicBezTo>
                      <a:pt x="2695" y="15106"/>
                      <a:pt x="2702" y="15105"/>
                      <a:pt x="2710" y="15104"/>
                    </a:cubicBezTo>
                    <a:cubicBezTo>
                      <a:pt x="6002" y="14503"/>
                      <a:pt x="9037" y="13617"/>
                      <a:pt x="12133" y="12356"/>
                    </a:cubicBezTo>
                    <a:cubicBezTo>
                      <a:pt x="12189" y="12333"/>
                      <a:pt x="12220" y="12273"/>
                      <a:pt x="12206" y="12214"/>
                    </a:cubicBezTo>
                    <a:cubicBezTo>
                      <a:pt x="11302" y="8289"/>
                      <a:pt x="10217" y="4460"/>
                      <a:pt x="8933" y="657"/>
                    </a:cubicBezTo>
                    <a:cubicBezTo>
                      <a:pt x="7445" y="919"/>
                      <a:pt x="5970" y="1261"/>
                      <a:pt x="4457" y="1691"/>
                    </a:cubicBezTo>
                    <a:cubicBezTo>
                      <a:pt x="4342" y="1724"/>
                      <a:pt x="4270" y="1839"/>
                      <a:pt x="4291" y="1957"/>
                    </a:cubicBezTo>
                    <a:lnTo>
                      <a:pt x="4405" y="2602"/>
                    </a:lnTo>
                    <a:lnTo>
                      <a:pt x="3663" y="2733"/>
                    </a:lnTo>
                    <a:cubicBezTo>
                      <a:pt x="3568" y="2750"/>
                      <a:pt x="3485" y="2802"/>
                      <a:pt x="3430" y="2880"/>
                    </a:cubicBezTo>
                    <a:cubicBezTo>
                      <a:pt x="3375" y="2960"/>
                      <a:pt x="3353" y="3055"/>
                      <a:pt x="3370" y="3150"/>
                    </a:cubicBezTo>
                    <a:cubicBezTo>
                      <a:pt x="3401" y="3324"/>
                      <a:pt x="3552" y="3449"/>
                      <a:pt x="3724" y="3449"/>
                    </a:cubicBezTo>
                    <a:cubicBezTo>
                      <a:pt x="3745" y="3449"/>
                      <a:pt x="3767" y="3447"/>
                      <a:pt x="3788" y="3443"/>
                    </a:cubicBezTo>
                    <a:lnTo>
                      <a:pt x="4529" y="3313"/>
                    </a:lnTo>
                    <a:lnTo>
                      <a:pt x="4642" y="3954"/>
                    </a:lnTo>
                    <a:lnTo>
                      <a:pt x="3901" y="4085"/>
                    </a:lnTo>
                    <a:cubicBezTo>
                      <a:pt x="3705" y="4119"/>
                      <a:pt x="3573" y="4306"/>
                      <a:pt x="3608" y="4502"/>
                    </a:cubicBezTo>
                    <a:cubicBezTo>
                      <a:pt x="3625" y="4597"/>
                      <a:pt x="3677" y="4680"/>
                      <a:pt x="3756" y="4735"/>
                    </a:cubicBezTo>
                    <a:cubicBezTo>
                      <a:pt x="3817" y="4778"/>
                      <a:pt x="3888" y="4800"/>
                      <a:pt x="3962" y="4800"/>
                    </a:cubicBezTo>
                    <a:cubicBezTo>
                      <a:pt x="3983" y="4800"/>
                      <a:pt x="4004" y="4798"/>
                      <a:pt x="4026" y="4794"/>
                    </a:cubicBezTo>
                    <a:lnTo>
                      <a:pt x="4767" y="4664"/>
                    </a:lnTo>
                    <a:lnTo>
                      <a:pt x="4880" y="5306"/>
                    </a:lnTo>
                    <a:lnTo>
                      <a:pt x="4138" y="5436"/>
                    </a:lnTo>
                    <a:cubicBezTo>
                      <a:pt x="4043" y="5453"/>
                      <a:pt x="3960" y="5505"/>
                      <a:pt x="3905" y="5585"/>
                    </a:cubicBezTo>
                    <a:cubicBezTo>
                      <a:pt x="3850" y="5663"/>
                      <a:pt x="3829" y="5758"/>
                      <a:pt x="3846" y="5854"/>
                    </a:cubicBezTo>
                    <a:cubicBezTo>
                      <a:pt x="3857" y="5920"/>
                      <a:pt x="3887" y="5978"/>
                      <a:pt x="3928" y="6026"/>
                    </a:cubicBezTo>
                    <a:cubicBezTo>
                      <a:pt x="3430" y="6042"/>
                      <a:pt x="2932" y="6060"/>
                      <a:pt x="2431" y="6081"/>
                    </a:cubicBezTo>
                    <a:cubicBezTo>
                      <a:pt x="2442" y="5975"/>
                      <a:pt x="2451" y="5870"/>
                      <a:pt x="2461" y="5761"/>
                    </a:cubicBezTo>
                    <a:cubicBezTo>
                      <a:pt x="2626" y="3947"/>
                      <a:pt x="2812" y="1907"/>
                      <a:pt x="32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0"/>
              <p:cNvSpPr/>
              <p:nvPr/>
            </p:nvSpPr>
            <p:spPr>
              <a:xfrm>
                <a:off x="2054932" y="2012587"/>
                <a:ext cx="180319" cy="434721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4224" extrusionOk="0">
                    <a:moveTo>
                      <a:pt x="1860" y="1"/>
                    </a:moveTo>
                    <a:cubicBezTo>
                      <a:pt x="1271" y="215"/>
                      <a:pt x="681" y="437"/>
                      <a:pt x="89" y="678"/>
                    </a:cubicBezTo>
                    <a:cubicBezTo>
                      <a:pt x="32" y="703"/>
                      <a:pt x="0" y="766"/>
                      <a:pt x="18" y="827"/>
                    </a:cubicBezTo>
                    <a:lnTo>
                      <a:pt x="3898" y="14136"/>
                    </a:lnTo>
                    <a:cubicBezTo>
                      <a:pt x="3913" y="14189"/>
                      <a:pt x="3962" y="14224"/>
                      <a:pt x="4016" y="14224"/>
                    </a:cubicBezTo>
                    <a:cubicBezTo>
                      <a:pt x="4023" y="14224"/>
                      <a:pt x="4030" y="14223"/>
                      <a:pt x="4038" y="14222"/>
                    </a:cubicBezTo>
                    <a:cubicBezTo>
                      <a:pt x="4667" y="14107"/>
                      <a:pt x="5286" y="13978"/>
                      <a:pt x="5898" y="13842"/>
                    </a:cubicBezTo>
                    <a:cubicBezTo>
                      <a:pt x="5898" y="13831"/>
                      <a:pt x="5899" y="13821"/>
                      <a:pt x="5897" y="13810"/>
                    </a:cubicBezTo>
                    <a:cubicBezTo>
                      <a:pt x="4818" y="9124"/>
                      <a:pt x="3490" y="4572"/>
                      <a:pt x="1882" y="39"/>
                    </a:cubicBezTo>
                    <a:cubicBezTo>
                      <a:pt x="1877" y="25"/>
                      <a:pt x="1870" y="12"/>
                      <a:pt x="18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0"/>
              <p:cNvSpPr/>
              <p:nvPr/>
            </p:nvSpPr>
            <p:spPr>
              <a:xfrm>
                <a:off x="2095520" y="2129553"/>
                <a:ext cx="139732" cy="317758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10397" extrusionOk="0">
                    <a:moveTo>
                      <a:pt x="1830" y="1"/>
                    </a:moveTo>
                    <a:cubicBezTo>
                      <a:pt x="1798" y="335"/>
                      <a:pt x="1768" y="665"/>
                      <a:pt x="1739" y="987"/>
                    </a:cubicBezTo>
                    <a:lnTo>
                      <a:pt x="1736" y="1012"/>
                    </a:lnTo>
                    <a:cubicBezTo>
                      <a:pt x="1724" y="1145"/>
                      <a:pt x="1712" y="1275"/>
                      <a:pt x="1700" y="1405"/>
                    </a:cubicBezTo>
                    <a:cubicBezTo>
                      <a:pt x="1135" y="1432"/>
                      <a:pt x="568" y="1462"/>
                      <a:pt x="0" y="1495"/>
                    </a:cubicBezTo>
                    <a:lnTo>
                      <a:pt x="2570" y="10309"/>
                    </a:lnTo>
                    <a:cubicBezTo>
                      <a:pt x="2585" y="10362"/>
                      <a:pt x="2634" y="10397"/>
                      <a:pt x="2688" y="10397"/>
                    </a:cubicBezTo>
                    <a:cubicBezTo>
                      <a:pt x="2695" y="10397"/>
                      <a:pt x="2702" y="10396"/>
                      <a:pt x="2710" y="10395"/>
                    </a:cubicBezTo>
                    <a:cubicBezTo>
                      <a:pt x="3339" y="10280"/>
                      <a:pt x="3958" y="10151"/>
                      <a:pt x="4570" y="10015"/>
                    </a:cubicBezTo>
                    <a:cubicBezTo>
                      <a:pt x="4570" y="10004"/>
                      <a:pt x="4571" y="9994"/>
                      <a:pt x="4569" y="9983"/>
                    </a:cubicBezTo>
                    <a:cubicBezTo>
                      <a:pt x="3790" y="6600"/>
                      <a:pt x="2879" y="3287"/>
                      <a:pt x="18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0"/>
              <p:cNvSpPr/>
              <p:nvPr/>
            </p:nvSpPr>
            <p:spPr>
              <a:xfrm>
                <a:off x="2274836" y="1949321"/>
                <a:ext cx="104157" cy="87959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878" extrusionOk="0">
                    <a:moveTo>
                      <a:pt x="2340" y="0"/>
                    </a:moveTo>
                    <a:cubicBezTo>
                      <a:pt x="2333" y="0"/>
                      <a:pt x="2325" y="1"/>
                      <a:pt x="2317" y="2"/>
                    </a:cubicBezTo>
                    <a:cubicBezTo>
                      <a:pt x="1532" y="145"/>
                      <a:pt x="762" y="306"/>
                      <a:pt x="1" y="483"/>
                    </a:cubicBezTo>
                    <a:cubicBezTo>
                      <a:pt x="996" y="1240"/>
                      <a:pt x="2319" y="2210"/>
                      <a:pt x="3408" y="2878"/>
                    </a:cubicBezTo>
                    <a:cubicBezTo>
                      <a:pt x="3101" y="1944"/>
                      <a:pt x="2786" y="1013"/>
                      <a:pt x="2456" y="82"/>
                    </a:cubicBezTo>
                    <a:cubicBezTo>
                      <a:pt x="2439" y="32"/>
                      <a:pt x="2391" y="0"/>
                      <a:pt x="2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0"/>
              <p:cNvSpPr/>
              <p:nvPr/>
            </p:nvSpPr>
            <p:spPr>
              <a:xfrm>
                <a:off x="2339417" y="2005710"/>
                <a:ext cx="39578" cy="3157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033" extrusionOk="0">
                    <a:moveTo>
                      <a:pt x="950" y="0"/>
                    </a:moveTo>
                    <a:cubicBezTo>
                      <a:pt x="633" y="56"/>
                      <a:pt x="316" y="117"/>
                      <a:pt x="0" y="180"/>
                    </a:cubicBezTo>
                    <a:cubicBezTo>
                      <a:pt x="444" y="489"/>
                      <a:pt x="886" y="782"/>
                      <a:pt x="1295" y="1033"/>
                    </a:cubicBezTo>
                    <a:cubicBezTo>
                      <a:pt x="1181" y="689"/>
                      <a:pt x="1066" y="345"/>
                      <a:pt x="9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0"/>
              <p:cNvSpPr/>
              <p:nvPr/>
            </p:nvSpPr>
            <p:spPr>
              <a:xfrm>
                <a:off x="2077091" y="2047490"/>
                <a:ext cx="110422" cy="37747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12351" extrusionOk="0">
                    <a:moveTo>
                      <a:pt x="1" y="1"/>
                    </a:moveTo>
                    <a:lnTo>
                      <a:pt x="3612" y="12350"/>
                    </a:lnTo>
                    <a:cubicBezTo>
                      <a:pt x="3612" y="12350"/>
                      <a:pt x="3440" y="9948"/>
                      <a:pt x="2296" y="6032"/>
                    </a:cubicBezTo>
                    <a:cubicBezTo>
                      <a:pt x="1151" y="211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0"/>
              <p:cNvSpPr/>
              <p:nvPr/>
            </p:nvSpPr>
            <p:spPr>
              <a:xfrm>
                <a:off x="2157687" y="2031658"/>
                <a:ext cx="173167" cy="111584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3651" extrusionOk="0">
                    <a:moveTo>
                      <a:pt x="4920" y="0"/>
                    </a:moveTo>
                    <a:cubicBezTo>
                      <a:pt x="4907" y="0"/>
                      <a:pt x="4893" y="2"/>
                      <a:pt x="4879" y="5"/>
                    </a:cubicBezTo>
                    <a:cubicBezTo>
                      <a:pt x="3279" y="411"/>
                      <a:pt x="1697" y="872"/>
                      <a:pt x="130" y="1389"/>
                    </a:cubicBezTo>
                    <a:cubicBezTo>
                      <a:pt x="50" y="1416"/>
                      <a:pt x="1" y="1501"/>
                      <a:pt x="17" y="1584"/>
                    </a:cubicBezTo>
                    <a:cubicBezTo>
                      <a:pt x="172" y="2360"/>
                      <a:pt x="307" y="2824"/>
                      <a:pt x="588" y="3542"/>
                    </a:cubicBezTo>
                    <a:cubicBezTo>
                      <a:pt x="614" y="3608"/>
                      <a:pt x="679" y="3651"/>
                      <a:pt x="747" y="3651"/>
                    </a:cubicBezTo>
                    <a:cubicBezTo>
                      <a:pt x="760" y="3651"/>
                      <a:pt x="774" y="3649"/>
                      <a:pt x="788" y="3646"/>
                    </a:cubicBezTo>
                    <a:cubicBezTo>
                      <a:pt x="2387" y="3240"/>
                      <a:pt x="3969" y="2778"/>
                      <a:pt x="5537" y="2262"/>
                    </a:cubicBezTo>
                    <a:cubicBezTo>
                      <a:pt x="5618" y="2235"/>
                      <a:pt x="5666" y="2150"/>
                      <a:pt x="5649" y="2066"/>
                    </a:cubicBezTo>
                    <a:cubicBezTo>
                      <a:pt x="5487" y="1264"/>
                      <a:pt x="5360" y="827"/>
                      <a:pt x="5079" y="108"/>
                    </a:cubicBezTo>
                    <a:cubicBezTo>
                      <a:pt x="5053" y="42"/>
                      <a:pt x="4989" y="0"/>
                      <a:pt x="49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0"/>
              <p:cNvSpPr/>
              <p:nvPr/>
            </p:nvSpPr>
            <p:spPr>
              <a:xfrm>
                <a:off x="2420869" y="2294412"/>
                <a:ext cx="43765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2620" extrusionOk="0">
                    <a:moveTo>
                      <a:pt x="809" y="0"/>
                    </a:moveTo>
                    <a:cubicBezTo>
                      <a:pt x="740" y="0"/>
                      <a:pt x="796" y="1363"/>
                      <a:pt x="656" y="1628"/>
                    </a:cubicBezTo>
                    <a:cubicBezTo>
                      <a:pt x="438" y="2035"/>
                      <a:pt x="1" y="2486"/>
                      <a:pt x="35" y="2601"/>
                    </a:cubicBezTo>
                    <a:cubicBezTo>
                      <a:pt x="38" y="2613"/>
                      <a:pt x="54" y="2619"/>
                      <a:pt x="80" y="2619"/>
                    </a:cubicBezTo>
                    <a:cubicBezTo>
                      <a:pt x="295" y="2619"/>
                      <a:pt x="1203" y="2221"/>
                      <a:pt x="1317" y="2012"/>
                    </a:cubicBezTo>
                    <a:cubicBezTo>
                      <a:pt x="1432" y="1800"/>
                      <a:pt x="941" y="7"/>
                      <a:pt x="809" y="0"/>
                    </a:cubicBezTo>
                    <a:cubicBezTo>
                      <a:pt x="809" y="0"/>
                      <a:pt x="809" y="0"/>
                      <a:pt x="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0"/>
              <p:cNvSpPr/>
              <p:nvPr/>
            </p:nvSpPr>
            <p:spPr>
              <a:xfrm>
                <a:off x="2085832" y="2026157"/>
                <a:ext cx="61431" cy="10434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3414" extrusionOk="0">
                    <a:moveTo>
                      <a:pt x="410" y="0"/>
                    </a:moveTo>
                    <a:cubicBezTo>
                      <a:pt x="262" y="0"/>
                      <a:pt x="129" y="65"/>
                      <a:pt x="84" y="149"/>
                    </a:cubicBezTo>
                    <a:cubicBezTo>
                      <a:pt x="1" y="308"/>
                      <a:pt x="1702" y="3414"/>
                      <a:pt x="1898" y="3414"/>
                    </a:cubicBezTo>
                    <a:cubicBezTo>
                      <a:pt x="1904" y="3414"/>
                      <a:pt x="1909" y="3411"/>
                      <a:pt x="1912" y="3404"/>
                    </a:cubicBezTo>
                    <a:cubicBezTo>
                      <a:pt x="2010" y="3188"/>
                      <a:pt x="1068" y="839"/>
                      <a:pt x="887" y="357"/>
                    </a:cubicBezTo>
                    <a:cubicBezTo>
                      <a:pt x="788" y="93"/>
                      <a:pt x="588" y="0"/>
                      <a:pt x="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0"/>
              <p:cNvSpPr/>
              <p:nvPr/>
            </p:nvSpPr>
            <p:spPr>
              <a:xfrm>
                <a:off x="2157687" y="2068151"/>
                <a:ext cx="22586" cy="65587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46" extrusionOk="0">
                    <a:moveTo>
                      <a:pt x="739" y="1"/>
                    </a:moveTo>
                    <a:lnTo>
                      <a:pt x="739" y="1"/>
                    </a:lnTo>
                    <a:cubicBezTo>
                      <a:pt x="536" y="65"/>
                      <a:pt x="333" y="128"/>
                      <a:pt x="130" y="195"/>
                    </a:cubicBezTo>
                    <a:cubicBezTo>
                      <a:pt x="50" y="222"/>
                      <a:pt x="1" y="307"/>
                      <a:pt x="17" y="390"/>
                    </a:cubicBezTo>
                    <a:cubicBezTo>
                      <a:pt x="157" y="1091"/>
                      <a:pt x="282" y="1538"/>
                      <a:pt x="511" y="2146"/>
                    </a:cubicBezTo>
                    <a:cubicBezTo>
                      <a:pt x="577" y="1447"/>
                      <a:pt x="650" y="726"/>
                      <a:pt x="7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0"/>
              <p:cNvSpPr/>
              <p:nvPr/>
            </p:nvSpPr>
            <p:spPr>
              <a:xfrm>
                <a:off x="2234034" y="2012648"/>
                <a:ext cx="342667" cy="434324"/>
              </a:xfrm>
              <a:custGeom>
                <a:avLst/>
                <a:gdLst/>
                <a:ahLst/>
                <a:cxnLst/>
                <a:rect l="l" t="t" r="r" b="b"/>
                <a:pathLst>
                  <a:path w="11212" h="14211" extrusionOk="0">
                    <a:moveTo>
                      <a:pt x="8906" y="0"/>
                    </a:moveTo>
                    <a:cubicBezTo>
                      <a:pt x="8904" y="0"/>
                      <a:pt x="8901" y="0"/>
                      <a:pt x="8899" y="1"/>
                    </a:cubicBezTo>
                    <a:cubicBezTo>
                      <a:pt x="5861" y="216"/>
                      <a:pt x="3023" y="715"/>
                      <a:pt x="90" y="1549"/>
                    </a:cubicBezTo>
                    <a:cubicBezTo>
                      <a:pt x="35" y="1565"/>
                      <a:pt x="0" y="1620"/>
                      <a:pt x="11" y="1676"/>
                    </a:cubicBezTo>
                    <a:lnTo>
                      <a:pt x="2198" y="14118"/>
                    </a:lnTo>
                    <a:cubicBezTo>
                      <a:pt x="2208" y="14171"/>
                      <a:pt x="2255" y="14210"/>
                      <a:pt x="2308" y="14210"/>
                    </a:cubicBezTo>
                    <a:cubicBezTo>
                      <a:pt x="2311" y="14210"/>
                      <a:pt x="2314" y="14210"/>
                      <a:pt x="2316" y="14210"/>
                    </a:cubicBezTo>
                    <a:cubicBezTo>
                      <a:pt x="5358" y="13993"/>
                      <a:pt x="8196" y="13494"/>
                      <a:pt x="11125" y="12660"/>
                    </a:cubicBezTo>
                    <a:cubicBezTo>
                      <a:pt x="11178" y="12645"/>
                      <a:pt x="11212" y="12594"/>
                      <a:pt x="11206" y="12540"/>
                    </a:cubicBezTo>
                    <a:cubicBezTo>
                      <a:pt x="10712" y="8329"/>
                      <a:pt x="9989" y="4213"/>
                      <a:pt x="9016" y="87"/>
                    </a:cubicBezTo>
                    <a:cubicBezTo>
                      <a:pt x="9004" y="36"/>
                      <a:pt x="8958" y="0"/>
                      <a:pt x="89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0"/>
              <p:cNvSpPr/>
              <p:nvPr/>
            </p:nvSpPr>
            <p:spPr>
              <a:xfrm>
                <a:off x="2252770" y="2038841"/>
                <a:ext cx="323932" cy="408132"/>
              </a:xfrm>
              <a:custGeom>
                <a:avLst/>
                <a:gdLst/>
                <a:ahLst/>
                <a:cxnLst/>
                <a:rect l="l" t="t" r="r" b="b"/>
                <a:pathLst>
                  <a:path w="10599" h="13354" extrusionOk="0">
                    <a:moveTo>
                      <a:pt x="8579" y="0"/>
                    </a:moveTo>
                    <a:cubicBezTo>
                      <a:pt x="8139" y="405"/>
                      <a:pt x="7766" y="1291"/>
                      <a:pt x="7410" y="2765"/>
                    </a:cubicBezTo>
                    <a:cubicBezTo>
                      <a:pt x="7391" y="2847"/>
                      <a:pt x="7415" y="2931"/>
                      <a:pt x="7475" y="2991"/>
                    </a:cubicBezTo>
                    <a:lnTo>
                      <a:pt x="7447" y="3114"/>
                    </a:lnTo>
                    <a:cubicBezTo>
                      <a:pt x="7429" y="3193"/>
                      <a:pt x="7413" y="3270"/>
                      <a:pt x="7396" y="3346"/>
                    </a:cubicBezTo>
                    <a:lnTo>
                      <a:pt x="7374" y="3446"/>
                    </a:lnTo>
                    <a:cubicBezTo>
                      <a:pt x="7312" y="3713"/>
                      <a:pt x="7277" y="3885"/>
                      <a:pt x="7255" y="4020"/>
                    </a:cubicBezTo>
                    <a:cubicBezTo>
                      <a:pt x="7241" y="4087"/>
                      <a:pt x="7228" y="4158"/>
                      <a:pt x="7214" y="4230"/>
                    </a:cubicBezTo>
                    <a:cubicBezTo>
                      <a:pt x="6157" y="4208"/>
                      <a:pt x="5102" y="4197"/>
                      <a:pt x="4047" y="4197"/>
                    </a:cubicBezTo>
                    <a:cubicBezTo>
                      <a:pt x="2699" y="4197"/>
                      <a:pt x="1352" y="4215"/>
                      <a:pt x="1" y="4250"/>
                    </a:cubicBezTo>
                    <a:lnTo>
                      <a:pt x="1585" y="13261"/>
                    </a:lnTo>
                    <a:cubicBezTo>
                      <a:pt x="1595" y="13314"/>
                      <a:pt x="1642" y="13353"/>
                      <a:pt x="1695" y="13353"/>
                    </a:cubicBezTo>
                    <a:cubicBezTo>
                      <a:pt x="1698" y="13353"/>
                      <a:pt x="1701" y="13353"/>
                      <a:pt x="1703" y="13353"/>
                    </a:cubicBezTo>
                    <a:cubicBezTo>
                      <a:pt x="4745" y="13136"/>
                      <a:pt x="7583" y="12637"/>
                      <a:pt x="10512" y="11803"/>
                    </a:cubicBezTo>
                    <a:cubicBezTo>
                      <a:pt x="10565" y="11788"/>
                      <a:pt x="10599" y="11737"/>
                      <a:pt x="10593" y="11683"/>
                    </a:cubicBezTo>
                    <a:cubicBezTo>
                      <a:pt x="10301" y="9193"/>
                      <a:pt x="9927" y="6738"/>
                      <a:pt x="9470" y="4293"/>
                    </a:cubicBezTo>
                    <a:cubicBezTo>
                      <a:pt x="9460" y="4292"/>
                      <a:pt x="9452" y="4292"/>
                      <a:pt x="9442" y="4292"/>
                    </a:cubicBezTo>
                    <a:cubicBezTo>
                      <a:pt x="9448" y="4272"/>
                      <a:pt x="9453" y="4255"/>
                      <a:pt x="9459" y="4236"/>
                    </a:cubicBezTo>
                    <a:cubicBezTo>
                      <a:pt x="9195" y="2821"/>
                      <a:pt x="8901" y="1411"/>
                      <a:pt x="85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0"/>
              <p:cNvSpPr/>
              <p:nvPr/>
            </p:nvSpPr>
            <p:spPr>
              <a:xfrm>
                <a:off x="2303474" y="2083311"/>
                <a:ext cx="174206" cy="9211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3014" extrusionOk="0">
                    <a:moveTo>
                      <a:pt x="5252" y="0"/>
                    </a:moveTo>
                    <a:cubicBezTo>
                      <a:pt x="5247" y="0"/>
                      <a:pt x="5242" y="1"/>
                      <a:pt x="5237" y="1"/>
                    </a:cubicBezTo>
                    <a:cubicBezTo>
                      <a:pt x="3513" y="249"/>
                      <a:pt x="1799" y="550"/>
                      <a:pt x="93" y="906"/>
                    </a:cubicBezTo>
                    <a:cubicBezTo>
                      <a:pt x="38" y="917"/>
                      <a:pt x="1" y="969"/>
                      <a:pt x="5" y="1025"/>
                    </a:cubicBezTo>
                    <a:cubicBezTo>
                      <a:pt x="60" y="1781"/>
                      <a:pt x="138" y="2220"/>
                      <a:pt x="340" y="2931"/>
                    </a:cubicBezTo>
                    <a:cubicBezTo>
                      <a:pt x="354" y="2979"/>
                      <a:pt x="399" y="3013"/>
                      <a:pt x="448" y="3013"/>
                    </a:cubicBezTo>
                    <a:cubicBezTo>
                      <a:pt x="453" y="3013"/>
                      <a:pt x="458" y="3013"/>
                      <a:pt x="464" y="3012"/>
                    </a:cubicBezTo>
                    <a:cubicBezTo>
                      <a:pt x="2188" y="2765"/>
                      <a:pt x="3901" y="2463"/>
                      <a:pt x="5606" y="2107"/>
                    </a:cubicBezTo>
                    <a:cubicBezTo>
                      <a:pt x="5661" y="2096"/>
                      <a:pt x="5700" y="2044"/>
                      <a:pt x="5695" y="1988"/>
                    </a:cubicBezTo>
                    <a:cubicBezTo>
                      <a:pt x="5635" y="1205"/>
                      <a:pt x="5563" y="793"/>
                      <a:pt x="5360" y="82"/>
                    </a:cubicBezTo>
                    <a:cubicBezTo>
                      <a:pt x="5347" y="34"/>
                      <a:pt x="5302" y="0"/>
                      <a:pt x="5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40"/>
              <p:cNvSpPr/>
              <p:nvPr/>
            </p:nvSpPr>
            <p:spPr>
              <a:xfrm>
                <a:off x="2312399" y="2167238"/>
                <a:ext cx="57488" cy="8191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68" extrusionOk="0">
                    <a:moveTo>
                      <a:pt x="1880" y="1"/>
                    </a:moveTo>
                    <a:cubicBezTo>
                      <a:pt x="1253" y="1"/>
                      <a:pt x="627" y="3"/>
                      <a:pt x="0" y="11"/>
                    </a:cubicBezTo>
                    <a:cubicBezTo>
                      <a:pt x="15" y="68"/>
                      <a:pt x="31" y="125"/>
                      <a:pt x="48" y="185"/>
                    </a:cubicBezTo>
                    <a:cubicBezTo>
                      <a:pt x="62" y="233"/>
                      <a:pt x="107" y="267"/>
                      <a:pt x="156" y="267"/>
                    </a:cubicBezTo>
                    <a:cubicBezTo>
                      <a:pt x="161" y="267"/>
                      <a:pt x="166" y="267"/>
                      <a:pt x="172" y="266"/>
                    </a:cubicBezTo>
                    <a:cubicBezTo>
                      <a:pt x="743" y="184"/>
                      <a:pt x="1312" y="94"/>
                      <a:pt x="1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40"/>
              <p:cNvSpPr/>
              <p:nvPr/>
            </p:nvSpPr>
            <p:spPr>
              <a:xfrm>
                <a:off x="2206313" y="2081446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6" y="0"/>
                    </a:moveTo>
                    <a:cubicBezTo>
                      <a:pt x="1992" y="0"/>
                      <a:pt x="1978" y="1"/>
                      <a:pt x="1964" y="4"/>
                    </a:cubicBezTo>
                    <a:lnTo>
                      <a:pt x="215" y="311"/>
                    </a:lnTo>
                    <a:cubicBezTo>
                      <a:pt x="86" y="334"/>
                      <a:pt x="1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6" y="467"/>
                    </a:lnTo>
                    <a:cubicBezTo>
                      <a:pt x="2173" y="444"/>
                      <a:pt x="2259" y="323"/>
                      <a:pt x="2236" y="194"/>
                    </a:cubicBezTo>
                    <a:cubicBezTo>
                      <a:pt x="2216" y="81"/>
                      <a:pt x="2117" y="0"/>
                      <a:pt x="20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0"/>
              <p:cNvSpPr/>
              <p:nvPr/>
            </p:nvSpPr>
            <p:spPr>
              <a:xfrm>
                <a:off x="2213404" y="2121545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0" y="1"/>
                      <a:pt x="1977" y="2"/>
                      <a:pt x="1963" y="4"/>
                    </a:cubicBezTo>
                    <a:lnTo>
                      <a:pt x="213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2" y="699"/>
                      <a:pt x="142" y="779"/>
                      <a:pt x="254" y="779"/>
                    </a:cubicBezTo>
                    <a:cubicBezTo>
                      <a:pt x="267" y="779"/>
                      <a:pt x="281" y="778"/>
                      <a:pt x="294" y="775"/>
                    </a:cubicBezTo>
                    <a:lnTo>
                      <a:pt x="2044" y="467"/>
                    </a:lnTo>
                    <a:cubicBezTo>
                      <a:pt x="2172" y="445"/>
                      <a:pt x="2257" y="323"/>
                      <a:pt x="2235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40"/>
              <p:cNvSpPr/>
              <p:nvPr/>
            </p:nvSpPr>
            <p:spPr>
              <a:xfrm>
                <a:off x="2220433" y="2161645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4" y="312"/>
                    </a:lnTo>
                    <a:cubicBezTo>
                      <a:pt x="86" y="335"/>
                      <a:pt x="1" y="457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6"/>
                    </a:cubicBezTo>
                    <a:lnTo>
                      <a:pt x="2045" y="467"/>
                    </a:lnTo>
                    <a:cubicBezTo>
                      <a:pt x="2173" y="446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40"/>
              <p:cNvSpPr/>
              <p:nvPr/>
            </p:nvSpPr>
            <p:spPr>
              <a:xfrm>
                <a:off x="2227494" y="22017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0"/>
                    </a:moveTo>
                    <a:cubicBezTo>
                      <a:pt x="1991" y="0"/>
                      <a:pt x="1978" y="1"/>
                      <a:pt x="1964" y="4"/>
                    </a:cubicBezTo>
                    <a:lnTo>
                      <a:pt x="213" y="311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8"/>
                      <a:pt x="142" y="778"/>
                      <a:pt x="255" y="778"/>
                    </a:cubicBezTo>
                    <a:cubicBezTo>
                      <a:pt x="268" y="778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5" y="195"/>
                    </a:cubicBezTo>
                    <a:cubicBezTo>
                      <a:pt x="2216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40"/>
              <p:cNvSpPr/>
              <p:nvPr/>
            </p:nvSpPr>
            <p:spPr>
              <a:xfrm>
                <a:off x="2234554" y="22418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4"/>
                    </a:cubicBezTo>
                    <a:lnTo>
                      <a:pt x="214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5"/>
                    </a:cubicBezTo>
                    <a:lnTo>
                      <a:pt x="2044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40"/>
              <p:cNvSpPr/>
              <p:nvPr/>
            </p:nvSpPr>
            <p:spPr>
              <a:xfrm>
                <a:off x="2241583" y="2281973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2" y="1"/>
                      <a:pt x="1978" y="2"/>
                      <a:pt x="1964" y="5"/>
                    </a:cubicBezTo>
                    <a:lnTo>
                      <a:pt x="214" y="312"/>
                    </a:lnTo>
                    <a:cubicBezTo>
                      <a:pt x="87" y="335"/>
                      <a:pt x="1" y="457"/>
                      <a:pt x="24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8"/>
                      <a:pt x="295" y="776"/>
                    </a:cubicBezTo>
                    <a:lnTo>
                      <a:pt x="2045" y="467"/>
                    </a:lnTo>
                    <a:cubicBezTo>
                      <a:pt x="2173" y="445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40"/>
              <p:cNvSpPr/>
              <p:nvPr/>
            </p:nvSpPr>
            <p:spPr>
              <a:xfrm>
                <a:off x="2248643" y="2322102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0"/>
                    </a:moveTo>
                    <a:cubicBezTo>
                      <a:pt x="1991" y="0"/>
                      <a:pt x="1977" y="1"/>
                      <a:pt x="1963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5" y="467"/>
                    </a:lnTo>
                    <a:cubicBezTo>
                      <a:pt x="2173" y="445"/>
                      <a:pt x="2258" y="323"/>
                      <a:pt x="2236" y="195"/>
                    </a:cubicBezTo>
                    <a:cubicBezTo>
                      <a:pt x="2215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40"/>
              <p:cNvSpPr/>
              <p:nvPr/>
            </p:nvSpPr>
            <p:spPr>
              <a:xfrm>
                <a:off x="2255704" y="2362202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4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6" y="81"/>
                      <a:pt x="2116" y="1"/>
                      <a:pt x="2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40"/>
              <p:cNvSpPr/>
              <p:nvPr/>
            </p:nvSpPr>
            <p:spPr>
              <a:xfrm>
                <a:off x="2262764" y="2402301"/>
                <a:ext cx="69041" cy="23839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80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3" y="313"/>
                    </a:lnTo>
                    <a:cubicBezTo>
                      <a:pt x="86" y="335"/>
                      <a:pt x="0" y="457"/>
                      <a:pt x="23" y="584"/>
                    </a:cubicBezTo>
                    <a:cubicBezTo>
                      <a:pt x="43" y="699"/>
                      <a:pt x="142" y="779"/>
                      <a:pt x="253" y="779"/>
                    </a:cubicBezTo>
                    <a:cubicBezTo>
                      <a:pt x="267" y="779"/>
                      <a:pt x="281" y="778"/>
                      <a:pt x="295" y="776"/>
                    </a:cubicBezTo>
                    <a:lnTo>
                      <a:pt x="2044" y="467"/>
                    </a:lnTo>
                    <a:cubicBezTo>
                      <a:pt x="2173" y="445"/>
                      <a:pt x="2258" y="323"/>
                      <a:pt x="2236" y="196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0"/>
              <p:cNvSpPr/>
              <p:nvPr/>
            </p:nvSpPr>
            <p:spPr>
              <a:xfrm>
                <a:off x="2207719" y="2081599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1"/>
                      <a:pt x="1807" y="333"/>
                    </a:cubicBezTo>
                    <a:lnTo>
                      <a:pt x="57" y="642"/>
                    </a:lnTo>
                    <a:cubicBezTo>
                      <a:pt x="52" y="642"/>
                      <a:pt x="47" y="643"/>
                      <a:pt x="42" y="643"/>
                    </a:cubicBezTo>
                    <a:cubicBezTo>
                      <a:pt x="28" y="643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1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2000" y="462"/>
                    </a:lnTo>
                    <a:cubicBezTo>
                      <a:pt x="2127" y="439"/>
                      <a:pt x="2213" y="318"/>
                      <a:pt x="2190" y="189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0"/>
              <p:cNvSpPr/>
              <p:nvPr/>
            </p:nvSpPr>
            <p:spPr>
              <a:xfrm>
                <a:off x="2214810" y="2121729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2" y="0"/>
                    </a:moveTo>
                    <a:lnTo>
                      <a:pt x="1972" y="0"/>
                    </a:lnTo>
                    <a:cubicBezTo>
                      <a:pt x="1982" y="19"/>
                      <a:pt x="1992" y="38"/>
                      <a:pt x="1996" y="60"/>
                    </a:cubicBezTo>
                    <a:cubicBezTo>
                      <a:pt x="2018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5" y="642"/>
                      <a:pt x="40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19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69"/>
                    </a:cubicBezTo>
                    <a:lnTo>
                      <a:pt x="1998" y="461"/>
                    </a:lnTo>
                    <a:cubicBezTo>
                      <a:pt x="2126" y="439"/>
                      <a:pt x="2211" y="317"/>
                      <a:pt x="2189" y="189"/>
                    </a:cubicBezTo>
                    <a:cubicBezTo>
                      <a:pt x="2170" y="80"/>
                      <a:pt x="2078" y="7"/>
                      <a:pt x="19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0"/>
              <p:cNvSpPr/>
              <p:nvPr/>
            </p:nvSpPr>
            <p:spPr>
              <a:xfrm>
                <a:off x="2221839" y="2161828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0"/>
                      <a:pt x="1806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2" y="773"/>
                      <a:pt x="236" y="772"/>
                      <a:pt x="249" y="770"/>
                    </a:cubicBezTo>
                    <a:lnTo>
                      <a:pt x="1999" y="461"/>
                    </a:lnTo>
                    <a:cubicBezTo>
                      <a:pt x="2127" y="439"/>
                      <a:pt x="2213" y="317"/>
                      <a:pt x="2190" y="190"/>
                    </a:cubicBezTo>
                    <a:cubicBezTo>
                      <a:pt x="2171" y="81"/>
                      <a:pt x="2079" y="7"/>
                      <a:pt x="1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0"/>
              <p:cNvSpPr/>
              <p:nvPr/>
            </p:nvSpPr>
            <p:spPr>
              <a:xfrm>
                <a:off x="2228899" y="2201927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3" y="1"/>
                    </a:moveTo>
                    <a:lnTo>
                      <a:pt x="1973" y="1"/>
                    </a:lnTo>
                    <a:cubicBezTo>
                      <a:pt x="1982" y="20"/>
                      <a:pt x="1993" y="39"/>
                      <a:pt x="1996" y="61"/>
                    </a:cubicBezTo>
                    <a:cubicBezTo>
                      <a:pt x="2019" y="189"/>
                      <a:pt x="1933" y="311"/>
                      <a:pt x="1806" y="333"/>
                    </a:cubicBezTo>
                    <a:lnTo>
                      <a:pt x="56" y="642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40"/>
                    </a:cubicBezTo>
                    <a:lnTo>
                      <a:pt x="0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49" y="770"/>
                    </a:cubicBezTo>
                    <a:lnTo>
                      <a:pt x="1999" y="462"/>
                    </a:lnTo>
                    <a:cubicBezTo>
                      <a:pt x="2126" y="440"/>
                      <a:pt x="2212" y="318"/>
                      <a:pt x="2189" y="190"/>
                    </a:cubicBezTo>
                    <a:cubicBezTo>
                      <a:pt x="2170" y="81"/>
                      <a:pt x="2078" y="8"/>
                      <a:pt x="19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0"/>
              <p:cNvSpPr/>
              <p:nvPr/>
            </p:nvSpPr>
            <p:spPr>
              <a:xfrm>
                <a:off x="2235960" y="2242026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2" y="1"/>
                    </a:moveTo>
                    <a:cubicBezTo>
                      <a:pt x="1982" y="20"/>
                      <a:pt x="1992" y="39"/>
                      <a:pt x="1997" y="61"/>
                    </a:cubicBezTo>
                    <a:cubicBezTo>
                      <a:pt x="2019" y="190"/>
                      <a:pt x="1933" y="311"/>
                      <a:pt x="1806" y="334"/>
                    </a:cubicBezTo>
                    <a:lnTo>
                      <a:pt x="56" y="642"/>
                    </a:lnTo>
                    <a:cubicBezTo>
                      <a:pt x="51" y="643"/>
                      <a:pt x="46" y="643"/>
                      <a:pt x="41" y="643"/>
                    </a:cubicBezTo>
                    <a:cubicBezTo>
                      <a:pt x="27" y="643"/>
                      <a:pt x="14" y="641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9" y="770"/>
                    </a:cubicBezTo>
                    <a:lnTo>
                      <a:pt x="1998" y="462"/>
                    </a:lnTo>
                    <a:cubicBezTo>
                      <a:pt x="2126" y="440"/>
                      <a:pt x="2212" y="318"/>
                      <a:pt x="2190" y="190"/>
                    </a:cubicBezTo>
                    <a:cubicBezTo>
                      <a:pt x="2170" y="81"/>
                      <a:pt x="2078" y="8"/>
                      <a:pt x="19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0"/>
              <p:cNvSpPr/>
              <p:nvPr/>
            </p:nvSpPr>
            <p:spPr>
              <a:xfrm>
                <a:off x="2243020" y="2282156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3" y="0"/>
                    </a:moveTo>
                    <a:lnTo>
                      <a:pt x="1973" y="0"/>
                    </a:lnTo>
                    <a:cubicBezTo>
                      <a:pt x="1982" y="20"/>
                      <a:pt x="1992" y="39"/>
                      <a:pt x="1996" y="61"/>
                    </a:cubicBezTo>
                    <a:cubicBezTo>
                      <a:pt x="2019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20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70"/>
                    </a:cubicBezTo>
                    <a:lnTo>
                      <a:pt x="1998" y="461"/>
                    </a:lnTo>
                    <a:cubicBezTo>
                      <a:pt x="2126" y="439"/>
                      <a:pt x="2212" y="317"/>
                      <a:pt x="2189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0"/>
              <p:cNvSpPr/>
              <p:nvPr/>
            </p:nvSpPr>
            <p:spPr>
              <a:xfrm>
                <a:off x="2250049" y="2322255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19" y="189"/>
                      <a:pt x="1934" y="311"/>
                      <a:pt x="1806" y="333"/>
                    </a:cubicBezTo>
                    <a:lnTo>
                      <a:pt x="57" y="642"/>
                    </a:lnTo>
                    <a:cubicBezTo>
                      <a:pt x="52" y="642"/>
                      <a:pt x="47" y="642"/>
                      <a:pt x="42" y="642"/>
                    </a:cubicBezTo>
                    <a:cubicBezTo>
                      <a:pt x="28" y="642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1999" y="462"/>
                    </a:lnTo>
                    <a:cubicBezTo>
                      <a:pt x="2127" y="440"/>
                      <a:pt x="2212" y="318"/>
                      <a:pt x="2190" y="190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0"/>
              <p:cNvSpPr/>
              <p:nvPr/>
            </p:nvSpPr>
            <p:spPr>
              <a:xfrm>
                <a:off x="2257140" y="2362354"/>
                <a:ext cx="6757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774" extrusionOk="0">
                    <a:moveTo>
                      <a:pt x="1972" y="1"/>
                    </a:moveTo>
                    <a:lnTo>
                      <a:pt x="1972" y="1"/>
                    </a:lnTo>
                    <a:cubicBezTo>
                      <a:pt x="1981" y="20"/>
                      <a:pt x="1992" y="39"/>
                      <a:pt x="1996" y="62"/>
                    </a:cubicBezTo>
                    <a:cubicBezTo>
                      <a:pt x="2018" y="190"/>
                      <a:pt x="1932" y="312"/>
                      <a:pt x="1805" y="334"/>
                    </a:cubicBezTo>
                    <a:lnTo>
                      <a:pt x="55" y="642"/>
                    </a:lnTo>
                    <a:cubicBezTo>
                      <a:pt x="50" y="643"/>
                      <a:pt x="45" y="643"/>
                      <a:pt x="40" y="643"/>
                    </a:cubicBezTo>
                    <a:cubicBezTo>
                      <a:pt x="27" y="643"/>
                      <a:pt x="14" y="641"/>
                      <a:pt x="0" y="640"/>
                    </a:cubicBezTo>
                    <a:lnTo>
                      <a:pt x="0" y="640"/>
                    </a:lnTo>
                    <a:cubicBezTo>
                      <a:pt x="39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8" y="770"/>
                    </a:cubicBezTo>
                    <a:lnTo>
                      <a:pt x="1998" y="462"/>
                    </a:lnTo>
                    <a:cubicBezTo>
                      <a:pt x="2125" y="440"/>
                      <a:pt x="2211" y="318"/>
                      <a:pt x="2188" y="190"/>
                    </a:cubicBezTo>
                    <a:cubicBezTo>
                      <a:pt x="2170" y="81"/>
                      <a:pt x="2077" y="8"/>
                      <a:pt x="19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0"/>
              <p:cNvSpPr/>
              <p:nvPr/>
            </p:nvSpPr>
            <p:spPr>
              <a:xfrm>
                <a:off x="2264170" y="2402484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2" y="19"/>
                      <a:pt x="1992" y="39"/>
                      <a:pt x="1997" y="61"/>
                    </a:cubicBezTo>
                    <a:cubicBezTo>
                      <a:pt x="2019" y="189"/>
                      <a:pt x="1934" y="311"/>
                      <a:pt x="1805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09" y="773"/>
                    </a:cubicBezTo>
                    <a:cubicBezTo>
                      <a:pt x="222" y="773"/>
                      <a:pt x="235" y="772"/>
                      <a:pt x="249" y="770"/>
                    </a:cubicBezTo>
                    <a:lnTo>
                      <a:pt x="1998" y="461"/>
                    </a:lnTo>
                    <a:cubicBezTo>
                      <a:pt x="2127" y="439"/>
                      <a:pt x="2212" y="317"/>
                      <a:pt x="2190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0"/>
              <p:cNvSpPr/>
              <p:nvPr/>
            </p:nvSpPr>
            <p:spPr>
              <a:xfrm>
                <a:off x="2417079" y="2025209"/>
                <a:ext cx="116443" cy="13508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420" extrusionOk="0">
                    <a:moveTo>
                      <a:pt x="1843" y="1"/>
                    </a:moveTo>
                    <a:cubicBezTo>
                      <a:pt x="1016" y="1"/>
                      <a:pt x="0" y="128"/>
                      <a:pt x="44" y="302"/>
                    </a:cubicBezTo>
                    <a:cubicBezTo>
                      <a:pt x="133" y="647"/>
                      <a:pt x="1775" y="711"/>
                      <a:pt x="2104" y="993"/>
                    </a:cubicBezTo>
                    <a:cubicBezTo>
                      <a:pt x="2432" y="1273"/>
                      <a:pt x="3226" y="4419"/>
                      <a:pt x="3517" y="4419"/>
                    </a:cubicBezTo>
                    <a:cubicBezTo>
                      <a:pt x="3519" y="4419"/>
                      <a:pt x="3520" y="4419"/>
                      <a:pt x="3521" y="4419"/>
                    </a:cubicBezTo>
                    <a:cubicBezTo>
                      <a:pt x="3809" y="4389"/>
                      <a:pt x="3057" y="469"/>
                      <a:pt x="2863" y="165"/>
                    </a:cubicBezTo>
                    <a:cubicBezTo>
                      <a:pt x="2789" y="49"/>
                      <a:pt x="2352" y="1"/>
                      <a:pt x="18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0"/>
              <p:cNvSpPr/>
              <p:nvPr/>
            </p:nvSpPr>
            <p:spPr>
              <a:xfrm>
                <a:off x="2220433" y="2168002"/>
                <a:ext cx="68766" cy="17451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571" extrusionOk="0">
                    <a:moveTo>
                      <a:pt x="2236" y="1"/>
                    </a:moveTo>
                    <a:lnTo>
                      <a:pt x="2236" y="1"/>
                    </a:lnTo>
                    <a:cubicBezTo>
                      <a:pt x="1692" y="11"/>
                      <a:pt x="1149" y="20"/>
                      <a:pt x="605" y="36"/>
                    </a:cubicBezTo>
                    <a:lnTo>
                      <a:pt x="214" y="104"/>
                    </a:lnTo>
                    <a:cubicBezTo>
                      <a:pt x="86" y="127"/>
                      <a:pt x="1" y="249"/>
                      <a:pt x="23" y="376"/>
                    </a:cubicBezTo>
                    <a:cubicBezTo>
                      <a:pt x="43" y="491"/>
                      <a:pt x="143" y="571"/>
                      <a:pt x="255" y="571"/>
                    </a:cubicBezTo>
                    <a:cubicBezTo>
                      <a:pt x="268" y="571"/>
                      <a:pt x="281" y="570"/>
                      <a:pt x="295" y="568"/>
                    </a:cubicBezTo>
                    <a:lnTo>
                      <a:pt x="2045" y="259"/>
                    </a:lnTo>
                    <a:cubicBezTo>
                      <a:pt x="2169" y="238"/>
                      <a:pt x="2250" y="123"/>
                      <a:pt x="22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0"/>
              <p:cNvSpPr/>
              <p:nvPr/>
            </p:nvSpPr>
            <p:spPr>
              <a:xfrm>
                <a:off x="2152063" y="1782658"/>
                <a:ext cx="447863" cy="463786"/>
              </a:xfrm>
              <a:custGeom>
                <a:avLst/>
                <a:gdLst/>
                <a:ahLst/>
                <a:cxnLst/>
                <a:rect l="l" t="t" r="r" b="b"/>
                <a:pathLst>
                  <a:path w="14654" h="15175" extrusionOk="0">
                    <a:moveTo>
                      <a:pt x="7327" y="1"/>
                    </a:moveTo>
                    <a:cubicBezTo>
                      <a:pt x="1384" y="1"/>
                      <a:pt x="709" y="7435"/>
                      <a:pt x="215" y="12862"/>
                    </a:cubicBezTo>
                    <a:cubicBezTo>
                      <a:pt x="149" y="13589"/>
                      <a:pt x="87" y="14277"/>
                      <a:pt x="15" y="14910"/>
                    </a:cubicBezTo>
                    <a:cubicBezTo>
                      <a:pt x="1" y="15041"/>
                      <a:pt x="94" y="15158"/>
                      <a:pt x="224" y="15173"/>
                    </a:cubicBezTo>
                    <a:cubicBezTo>
                      <a:pt x="231" y="15174"/>
                      <a:pt x="239" y="15174"/>
                      <a:pt x="246" y="15174"/>
                    </a:cubicBezTo>
                    <a:cubicBezTo>
                      <a:pt x="366" y="15174"/>
                      <a:pt x="472" y="15086"/>
                      <a:pt x="487" y="14964"/>
                    </a:cubicBezTo>
                    <a:cubicBezTo>
                      <a:pt x="559" y="14325"/>
                      <a:pt x="621" y="13636"/>
                      <a:pt x="688" y="12905"/>
                    </a:cubicBezTo>
                    <a:cubicBezTo>
                      <a:pt x="1164" y="7659"/>
                      <a:pt x="1817" y="475"/>
                      <a:pt x="7327" y="475"/>
                    </a:cubicBezTo>
                    <a:cubicBezTo>
                      <a:pt x="12837" y="475"/>
                      <a:pt x="13491" y="7659"/>
                      <a:pt x="13966" y="12905"/>
                    </a:cubicBezTo>
                    <a:cubicBezTo>
                      <a:pt x="14033" y="13636"/>
                      <a:pt x="14096" y="14325"/>
                      <a:pt x="14168" y="14964"/>
                    </a:cubicBezTo>
                    <a:cubicBezTo>
                      <a:pt x="14181" y="15085"/>
                      <a:pt x="14284" y="15174"/>
                      <a:pt x="14403" y="15174"/>
                    </a:cubicBezTo>
                    <a:cubicBezTo>
                      <a:pt x="14412" y="15174"/>
                      <a:pt x="14421" y="15174"/>
                      <a:pt x="14430" y="15173"/>
                    </a:cubicBezTo>
                    <a:cubicBezTo>
                      <a:pt x="14560" y="15158"/>
                      <a:pt x="14654" y="15041"/>
                      <a:pt x="14639" y="14910"/>
                    </a:cubicBezTo>
                    <a:cubicBezTo>
                      <a:pt x="14567" y="14277"/>
                      <a:pt x="14505" y="13589"/>
                      <a:pt x="14439" y="12862"/>
                    </a:cubicBezTo>
                    <a:cubicBezTo>
                      <a:pt x="13945" y="7435"/>
                      <a:pt x="13270" y="1"/>
                      <a:pt x="7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0"/>
              <p:cNvSpPr/>
              <p:nvPr/>
            </p:nvSpPr>
            <p:spPr>
              <a:xfrm>
                <a:off x="2458584" y="2057423"/>
                <a:ext cx="104035" cy="239854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848" extrusionOk="0">
                    <a:moveTo>
                      <a:pt x="2327" y="0"/>
                    </a:moveTo>
                    <a:cubicBezTo>
                      <a:pt x="1807" y="0"/>
                      <a:pt x="1277" y="618"/>
                      <a:pt x="722" y="3071"/>
                    </a:cubicBezTo>
                    <a:cubicBezTo>
                      <a:pt x="0" y="6254"/>
                      <a:pt x="77" y="7732"/>
                      <a:pt x="499" y="7841"/>
                    </a:cubicBezTo>
                    <a:cubicBezTo>
                      <a:pt x="516" y="7846"/>
                      <a:pt x="533" y="7848"/>
                      <a:pt x="551" y="7848"/>
                    </a:cubicBezTo>
                    <a:cubicBezTo>
                      <a:pt x="984" y="7848"/>
                      <a:pt x="1740" y="6570"/>
                      <a:pt x="2615" y="3560"/>
                    </a:cubicBezTo>
                    <a:cubicBezTo>
                      <a:pt x="3404" y="848"/>
                      <a:pt x="3099" y="176"/>
                      <a:pt x="2519" y="26"/>
                    </a:cubicBezTo>
                    <a:cubicBezTo>
                      <a:pt x="2455" y="9"/>
                      <a:pt x="2391" y="0"/>
                      <a:pt x="23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0"/>
              <p:cNvSpPr/>
              <p:nvPr/>
            </p:nvSpPr>
            <p:spPr>
              <a:xfrm>
                <a:off x="2479742" y="2056218"/>
                <a:ext cx="80654" cy="106999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3501" extrusionOk="0">
                    <a:moveTo>
                      <a:pt x="1664" y="1"/>
                    </a:moveTo>
                    <a:cubicBezTo>
                      <a:pt x="1504" y="1"/>
                      <a:pt x="1355" y="51"/>
                      <a:pt x="1214" y="153"/>
                    </a:cubicBezTo>
                    <a:cubicBezTo>
                      <a:pt x="765" y="476"/>
                      <a:pt x="382" y="1342"/>
                      <a:pt x="15" y="2863"/>
                    </a:cubicBezTo>
                    <a:cubicBezTo>
                      <a:pt x="1" y="2921"/>
                      <a:pt x="31" y="2982"/>
                      <a:pt x="88" y="3005"/>
                    </a:cubicBezTo>
                    <a:cubicBezTo>
                      <a:pt x="334" y="3103"/>
                      <a:pt x="659" y="3217"/>
                      <a:pt x="1031" y="3313"/>
                    </a:cubicBezTo>
                    <a:cubicBezTo>
                      <a:pt x="1403" y="3409"/>
                      <a:pt x="1743" y="3467"/>
                      <a:pt x="2006" y="3500"/>
                    </a:cubicBezTo>
                    <a:cubicBezTo>
                      <a:pt x="2011" y="3501"/>
                      <a:pt x="2016" y="3501"/>
                      <a:pt x="2021" y="3501"/>
                    </a:cubicBezTo>
                    <a:cubicBezTo>
                      <a:pt x="2075" y="3501"/>
                      <a:pt x="2124" y="3464"/>
                      <a:pt x="2139" y="3411"/>
                    </a:cubicBezTo>
                    <a:cubicBezTo>
                      <a:pt x="2555" y="1903"/>
                      <a:pt x="2639" y="961"/>
                      <a:pt x="2402" y="460"/>
                    </a:cubicBezTo>
                    <a:cubicBezTo>
                      <a:pt x="2295" y="234"/>
                      <a:pt x="2124" y="93"/>
                      <a:pt x="1880" y="29"/>
                    </a:cubicBezTo>
                    <a:cubicBezTo>
                      <a:pt x="1805" y="10"/>
                      <a:pt x="1733" y="1"/>
                      <a:pt x="1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0"/>
              <p:cNvSpPr/>
              <p:nvPr/>
            </p:nvSpPr>
            <p:spPr>
              <a:xfrm>
                <a:off x="2480254" y="2102321"/>
                <a:ext cx="31265" cy="50122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640" extrusionOk="0">
                    <a:moveTo>
                      <a:pt x="676" y="0"/>
                    </a:moveTo>
                    <a:cubicBezTo>
                      <a:pt x="629" y="0"/>
                      <a:pt x="583" y="14"/>
                      <a:pt x="540" y="40"/>
                    </a:cubicBezTo>
                    <a:cubicBezTo>
                      <a:pt x="352" y="153"/>
                      <a:pt x="194" y="529"/>
                      <a:pt x="25" y="1259"/>
                    </a:cubicBezTo>
                    <a:cubicBezTo>
                      <a:pt x="17" y="1296"/>
                      <a:pt x="8" y="1330"/>
                      <a:pt x="0" y="1367"/>
                    </a:cubicBezTo>
                    <a:cubicBezTo>
                      <a:pt x="14" y="1383"/>
                      <a:pt x="29" y="1398"/>
                      <a:pt x="50" y="1407"/>
                    </a:cubicBezTo>
                    <a:cubicBezTo>
                      <a:pt x="234" y="1479"/>
                      <a:pt x="462" y="1562"/>
                      <a:pt x="721" y="1639"/>
                    </a:cubicBezTo>
                    <a:cubicBezTo>
                      <a:pt x="738" y="1579"/>
                      <a:pt x="756" y="1517"/>
                      <a:pt x="774" y="1452"/>
                    </a:cubicBezTo>
                    <a:cubicBezTo>
                      <a:pt x="980" y="733"/>
                      <a:pt x="1023" y="327"/>
                      <a:pt x="915" y="136"/>
                    </a:cubicBezTo>
                    <a:cubicBezTo>
                      <a:pt x="877" y="72"/>
                      <a:pt x="821" y="29"/>
                      <a:pt x="747" y="10"/>
                    </a:cubicBezTo>
                    <a:cubicBezTo>
                      <a:pt x="723" y="4"/>
                      <a:pt x="699" y="0"/>
                      <a:pt x="6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0"/>
              <p:cNvSpPr/>
              <p:nvPr/>
            </p:nvSpPr>
            <p:spPr>
              <a:xfrm>
                <a:off x="2469801" y="2104216"/>
                <a:ext cx="41107" cy="90862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973" extrusionOk="0">
                    <a:moveTo>
                      <a:pt x="1016" y="1"/>
                    </a:moveTo>
                    <a:cubicBezTo>
                      <a:pt x="846" y="1"/>
                      <a:pt x="663" y="232"/>
                      <a:pt x="445" y="1174"/>
                    </a:cubicBezTo>
                    <a:cubicBezTo>
                      <a:pt x="168" y="2377"/>
                      <a:pt x="0" y="2886"/>
                      <a:pt x="306" y="2965"/>
                    </a:cubicBezTo>
                    <a:cubicBezTo>
                      <a:pt x="326" y="2970"/>
                      <a:pt x="345" y="2972"/>
                      <a:pt x="363" y="2972"/>
                    </a:cubicBezTo>
                    <a:cubicBezTo>
                      <a:pt x="626" y="2972"/>
                      <a:pt x="734" y="2440"/>
                      <a:pt x="1051" y="1330"/>
                    </a:cubicBezTo>
                    <a:cubicBezTo>
                      <a:pt x="1345" y="303"/>
                      <a:pt x="1256" y="55"/>
                      <a:pt x="1070" y="8"/>
                    </a:cubicBezTo>
                    <a:cubicBezTo>
                      <a:pt x="1052" y="4"/>
                      <a:pt x="1034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0"/>
              <p:cNvSpPr/>
              <p:nvPr/>
            </p:nvSpPr>
            <p:spPr>
              <a:xfrm>
                <a:off x="2469159" y="2238450"/>
                <a:ext cx="38325" cy="4981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30" extrusionOk="0">
                    <a:moveTo>
                      <a:pt x="1148" y="0"/>
                    </a:moveTo>
                    <a:cubicBezTo>
                      <a:pt x="1126" y="0"/>
                      <a:pt x="1098" y="13"/>
                      <a:pt x="1068" y="40"/>
                    </a:cubicBezTo>
                    <a:cubicBezTo>
                      <a:pt x="895" y="194"/>
                      <a:pt x="125" y="1119"/>
                      <a:pt x="64" y="1272"/>
                    </a:cubicBezTo>
                    <a:cubicBezTo>
                      <a:pt x="0" y="1430"/>
                      <a:pt x="59" y="1589"/>
                      <a:pt x="151" y="1622"/>
                    </a:cubicBezTo>
                    <a:cubicBezTo>
                      <a:pt x="166" y="1627"/>
                      <a:pt x="182" y="1629"/>
                      <a:pt x="199" y="1629"/>
                    </a:cubicBezTo>
                    <a:cubicBezTo>
                      <a:pt x="384" y="1629"/>
                      <a:pt x="698" y="1328"/>
                      <a:pt x="990" y="781"/>
                    </a:cubicBezTo>
                    <a:cubicBezTo>
                      <a:pt x="1254" y="288"/>
                      <a:pt x="1254" y="0"/>
                      <a:pt x="1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0"/>
              <p:cNvSpPr/>
              <p:nvPr/>
            </p:nvSpPr>
            <p:spPr>
              <a:xfrm>
                <a:off x="2529552" y="2058707"/>
                <a:ext cx="25459" cy="6176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021" extrusionOk="0">
                    <a:moveTo>
                      <a:pt x="275" y="0"/>
                    </a:moveTo>
                    <a:cubicBezTo>
                      <a:pt x="269" y="0"/>
                      <a:pt x="262" y="1"/>
                      <a:pt x="255" y="1"/>
                    </a:cubicBezTo>
                    <a:cubicBezTo>
                      <a:pt x="0" y="29"/>
                      <a:pt x="42" y="428"/>
                      <a:pt x="173" y="734"/>
                    </a:cubicBezTo>
                    <a:cubicBezTo>
                      <a:pt x="302" y="1037"/>
                      <a:pt x="371" y="2020"/>
                      <a:pt x="557" y="2020"/>
                    </a:cubicBezTo>
                    <a:cubicBezTo>
                      <a:pt x="558" y="2020"/>
                      <a:pt x="559" y="2020"/>
                      <a:pt x="560" y="2020"/>
                    </a:cubicBezTo>
                    <a:cubicBezTo>
                      <a:pt x="698" y="2013"/>
                      <a:pt x="832" y="1166"/>
                      <a:pt x="753" y="743"/>
                    </a:cubicBezTo>
                    <a:cubicBezTo>
                      <a:pt x="676" y="332"/>
                      <a:pt x="477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0"/>
              <p:cNvSpPr/>
              <p:nvPr/>
            </p:nvSpPr>
            <p:spPr>
              <a:xfrm>
                <a:off x="2496360" y="2109351"/>
                <a:ext cx="10086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330" h="837" extrusionOk="0">
                    <a:moveTo>
                      <a:pt x="203" y="0"/>
                    </a:moveTo>
                    <a:cubicBezTo>
                      <a:pt x="200" y="0"/>
                      <a:pt x="197" y="0"/>
                      <a:pt x="194" y="1"/>
                    </a:cubicBezTo>
                    <a:cubicBezTo>
                      <a:pt x="80" y="16"/>
                      <a:pt x="41" y="440"/>
                      <a:pt x="10" y="714"/>
                    </a:cubicBezTo>
                    <a:cubicBezTo>
                      <a:pt x="1" y="802"/>
                      <a:pt x="16" y="837"/>
                      <a:pt x="43" y="837"/>
                    </a:cubicBezTo>
                    <a:cubicBezTo>
                      <a:pt x="100" y="837"/>
                      <a:pt x="209" y="684"/>
                      <a:pt x="244" y="555"/>
                    </a:cubicBezTo>
                    <a:cubicBezTo>
                      <a:pt x="294" y="369"/>
                      <a:pt x="329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40"/>
              <p:cNvSpPr/>
              <p:nvPr/>
            </p:nvSpPr>
            <p:spPr>
              <a:xfrm>
                <a:off x="2056674" y="2186034"/>
                <a:ext cx="636984" cy="513389"/>
              </a:xfrm>
              <a:custGeom>
                <a:avLst/>
                <a:gdLst/>
                <a:ahLst/>
                <a:cxnLst/>
                <a:rect l="l" t="t" r="r" b="b"/>
                <a:pathLst>
                  <a:path w="20842" h="16798" extrusionOk="0">
                    <a:moveTo>
                      <a:pt x="10416" y="0"/>
                    </a:moveTo>
                    <a:cubicBezTo>
                      <a:pt x="7337" y="0"/>
                      <a:pt x="4257" y="94"/>
                      <a:pt x="1145" y="282"/>
                    </a:cubicBezTo>
                    <a:cubicBezTo>
                      <a:pt x="1065" y="288"/>
                      <a:pt x="997" y="349"/>
                      <a:pt x="987" y="429"/>
                    </a:cubicBezTo>
                    <a:cubicBezTo>
                      <a:pt x="253" y="5733"/>
                      <a:pt x="0" y="10976"/>
                      <a:pt x="324" y="16308"/>
                    </a:cubicBezTo>
                    <a:cubicBezTo>
                      <a:pt x="329" y="16393"/>
                      <a:pt x="397" y="16462"/>
                      <a:pt x="482" y="16467"/>
                    </a:cubicBezTo>
                    <a:cubicBezTo>
                      <a:pt x="3812" y="16687"/>
                      <a:pt x="7117" y="16797"/>
                      <a:pt x="10421" y="16797"/>
                    </a:cubicBezTo>
                    <a:cubicBezTo>
                      <a:pt x="13726" y="16797"/>
                      <a:pt x="17030" y="16687"/>
                      <a:pt x="20360" y="16467"/>
                    </a:cubicBezTo>
                    <a:cubicBezTo>
                      <a:pt x="20445" y="16462"/>
                      <a:pt x="20514" y="16393"/>
                      <a:pt x="20519" y="16308"/>
                    </a:cubicBezTo>
                    <a:cubicBezTo>
                      <a:pt x="20842" y="10976"/>
                      <a:pt x="20589" y="5733"/>
                      <a:pt x="19856" y="429"/>
                    </a:cubicBezTo>
                    <a:cubicBezTo>
                      <a:pt x="19845" y="349"/>
                      <a:pt x="19778" y="288"/>
                      <a:pt x="19698" y="282"/>
                    </a:cubicBezTo>
                    <a:cubicBezTo>
                      <a:pt x="16582" y="94"/>
                      <a:pt x="13499" y="0"/>
                      <a:pt x="104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0"/>
              <p:cNvSpPr/>
              <p:nvPr/>
            </p:nvSpPr>
            <p:spPr>
              <a:xfrm>
                <a:off x="2102856" y="2230840"/>
                <a:ext cx="544624" cy="441720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14453" extrusionOk="0">
                    <a:moveTo>
                      <a:pt x="8910" y="0"/>
                    </a:moveTo>
                    <a:cubicBezTo>
                      <a:pt x="6621" y="0"/>
                      <a:pt x="4332" y="61"/>
                      <a:pt x="2025" y="181"/>
                    </a:cubicBezTo>
                    <a:cubicBezTo>
                      <a:pt x="1312" y="219"/>
                      <a:pt x="735" y="769"/>
                      <a:pt x="648" y="1478"/>
                    </a:cubicBezTo>
                    <a:cubicBezTo>
                      <a:pt x="180" y="5266"/>
                      <a:pt x="1" y="9024"/>
                      <a:pt x="160" y="12828"/>
                    </a:cubicBezTo>
                    <a:cubicBezTo>
                      <a:pt x="193" y="13582"/>
                      <a:pt x="785" y="14198"/>
                      <a:pt x="1538" y="14241"/>
                    </a:cubicBezTo>
                    <a:cubicBezTo>
                      <a:pt x="4005" y="14382"/>
                      <a:pt x="6457" y="14453"/>
                      <a:pt x="8910" y="14453"/>
                    </a:cubicBezTo>
                    <a:cubicBezTo>
                      <a:pt x="11363" y="14453"/>
                      <a:pt x="13815" y="14382"/>
                      <a:pt x="16282" y="14241"/>
                    </a:cubicBezTo>
                    <a:cubicBezTo>
                      <a:pt x="17036" y="14198"/>
                      <a:pt x="17628" y="13582"/>
                      <a:pt x="17660" y="12828"/>
                    </a:cubicBezTo>
                    <a:cubicBezTo>
                      <a:pt x="17819" y="9024"/>
                      <a:pt x="17641" y="5266"/>
                      <a:pt x="17173" y="1478"/>
                    </a:cubicBezTo>
                    <a:cubicBezTo>
                      <a:pt x="17085" y="769"/>
                      <a:pt x="16508" y="219"/>
                      <a:pt x="15796" y="181"/>
                    </a:cubicBezTo>
                    <a:cubicBezTo>
                      <a:pt x="13488" y="61"/>
                      <a:pt x="11199" y="0"/>
                      <a:pt x="89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0"/>
              <p:cNvSpPr/>
              <p:nvPr/>
            </p:nvSpPr>
            <p:spPr>
              <a:xfrm>
                <a:off x="2169820" y="2237381"/>
                <a:ext cx="410699" cy="410699"/>
              </a:xfrm>
              <a:custGeom>
                <a:avLst/>
                <a:gdLst/>
                <a:ahLst/>
                <a:cxnLst/>
                <a:rect l="l" t="t" r="r" b="b"/>
                <a:pathLst>
                  <a:path w="13438" h="13438" extrusionOk="0">
                    <a:moveTo>
                      <a:pt x="6719" y="0"/>
                    </a:moveTo>
                    <a:lnTo>
                      <a:pt x="5593" y="1060"/>
                    </a:lnTo>
                    <a:lnTo>
                      <a:pt x="4148" y="510"/>
                    </a:lnTo>
                    <a:lnTo>
                      <a:pt x="3515" y="1922"/>
                    </a:lnTo>
                    <a:lnTo>
                      <a:pt x="1968" y="1968"/>
                    </a:lnTo>
                    <a:lnTo>
                      <a:pt x="1922" y="3515"/>
                    </a:lnTo>
                    <a:lnTo>
                      <a:pt x="510" y="4147"/>
                    </a:lnTo>
                    <a:lnTo>
                      <a:pt x="1060" y="5593"/>
                    </a:lnTo>
                    <a:lnTo>
                      <a:pt x="0" y="6719"/>
                    </a:lnTo>
                    <a:lnTo>
                      <a:pt x="1060" y="7845"/>
                    </a:lnTo>
                    <a:lnTo>
                      <a:pt x="510" y="9291"/>
                    </a:lnTo>
                    <a:lnTo>
                      <a:pt x="1922" y="9923"/>
                    </a:lnTo>
                    <a:lnTo>
                      <a:pt x="1968" y="11470"/>
                    </a:lnTo>
                    <a:lnTo>
                      <a:pt x="3515" y="11516"/>
                    </a:lnTo>
                    <a:lnTo>
                      <a:pt x="4148" y="12928"/>
                    </a:lnTo>
                    <a:lnTo>
                      <a:pt x="5593" y="12378"/>
                    </a:lnTo>
                    <a:lnTo>
                      <a:pt x="6719" y="13438"/>
                    </a:lnTo>
                    <a:lnTo>
                      <a:pt x="7845" y="12378"/>
                    </a:lnTo>
                    <a:lnTo>
                      <a:pt x="9291" y="12928"/>
                    </a:lnTo>
                    <a:lnTo>
                      <a:pt x="9924" y="11516"/>
                    </a:lnTo>
                    <a:lnTo>
                      <a:pt x="11470" y="11470"/>
                    </a:lnTo>
                    <a:lnTo>
                      <a:pt x="11516" y="9923"/>
                    </a:lnTo>
                    <a:lnTo>
                      <a:pt x="12928" y="9291"/>
                    </a:lnTo>
                    <a:lnTo>
                      <a:pt x="12378" y="7845"/>
                    </a:lnTo>
                    <a:lnTo>
                      <a:pt x="13438" y="6719"/>
                    </a:lnTo>
                    <a:lnTo>
                      <a:pt x="12378" y="5593"/>
                    </a:lnTo>
                    <a:lnTo>
                      <a:pt x="12928" y="4147"/>
                    </a:lnTo>
                    <a:lnTo>
                      <a:pt x="11516" y="3515"/>
                    </a:lnTo>
                    <a:lnTo>
                      <a:pt x="11470" y="1968"/>
                    </a:lnTo>
                    <a:lnTo>
                      <a:pt x="9924" y="1922"/>
                    </a:lnTo>
                    <a:lnTo>
                      <a:pt x="9291" y="510"/>
                    </a:lnTo>
                    <a:lnTo>
                      <a:pt x="7845" y="1060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0"/>
              <p:cNvSpPr/>
              <p:nvPr/>
            </p:nvSpPr>
            <p:spPr>
              <a:xfrm>
                <a:off x="2474141" y="2204770"/>
                <a:ext cx="189121" cy="204616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6695" extrusionOk="0">
                    <a:moveTo>
                      <a:pt x="2218" y="1"/>
                    </a:moveTo>
                    <a:cubicBezTo>
                      <a:pt x="1030" y="1"/>
                      <a:pt x="0" y="166"/>
                      <a:pt x="0" y="552"/>
                    </a:cubicBezTo>
                    <a:cubicBezTo>
                      <a:pt x="0" y="1221"/>
                      <a:pt x="2962" y="1401"/>
                      <a:pt x="3990" y="2146"/>
                    </a:cubicBezTo>
                    <a:cubicBezTo>
                      <a:pt x="5018" y="2891"/>
                      <a:pt x="5095" y="6695"/>
                      <a:pt x="5635" y="6695"/>
                    </a:cubicBezTo>
                    <a:cubicBezTo>
                      <a:pt x="6174" y="6695"/>
                      <a:pt x="6187" y="1425"/>
                      <a:pt x="5731" y="680"/>
                    </a:cubicBezTo>
                    <a:cubicBezTo>
                      <a:pt x="5476" y="265"/>
                      <a:pt x="3720" y="1"/>
                      <a:pt x="2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0"/>
              <p:cNvSpPr/>
              <p:nvPr/>
            </p:nvSpPr>
            <p:spPr>
              <a:xfrm>
                <a:off x="2082439" y="2532715"/>
                <a:ext cx="132886" cy="143766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704" extrusionOk="0">
                    <a:moveTo>
                      <a:pt x="388" y="0"/>
                    </a:moveTo>
                    <a:cubicBezTo>
                      <a:pt x="9" y="0"/>
                      <a:pt x="1" y="3702"/>
                      <a:pt x="321" y="4226"/>
                    </a:cubicBezTo>
                    <a:cubicBezTo>
                      <a:pt x="499" y="4518"/>
                      <a:pt x="1733" y="4703"/>
                      <a:pt x="2788" y="4703"/>
                    </a:cubicBezTo>
                    <a:cubicBezTo>
                      <a:pt x="3624" y="4703"/>
                      <a:pt x="4347" y="4587"/>
                      <a:pt x="4347" y="4316"/>
                    </a:cubicBezTo>
                    <a:cubicBezTo>
                      <a:pt x="4347" y="3846"/>
                      <a:pt x="2266" y="3720"/>
                      <a:pt x="1544" y="3196"/>
                    </a:cubicBezTo>
                    <a:cubicBezTo>
                      <a:pt x="821" y="2673"/>
                      <a:pt x="767" y="0"/>
                      <a:pt x="3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0"/>
              <p:cNvSpPr/>
              <p:nvPr/>
            </p:nvSpPr>
            <p:spPr>
              <a:xfrm>
                <a:off x="2304391" y="1729417"/>
                <a:ext cx="6366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606" extrusionOk="0">
                    <a:moveTo>
                      <a:pt x="1161" y="1"/>
                    </a:moveTo>
                    <a:cubicBezTo>
                      <a:pt x="778" y="1"/>
                      <a:pt x="364" y="363"/>
                      <a:pt x="219" y="933"/>
                    </a:cubicBezTo>
                    <a:cubicBezTo>
                      <a:pt x="0" y="1788"/>
                      <a:pt x="229" y="2360"/>
                      <a:pt x="661" y="2559"/>
                    </a:cubicBezTo>
                    <a:cubicBezTo>
                      <a:pt x="731" y="2591"/>
                      <a:pt x="799" y="2606"/>
                      <a:pt x="867" y="2606"/>
                    </a:cubicBezTo>
                    <a:cubicBezTo>
                      <a:pt x="1218" y="2606"/>
                      <a:pt x="1535" y="2197"/>
                      <a:pt x="1785" y="1652"/>
                    </a:cubicBezTo>
                    <a:cubicBezTo>
                      <a:pt x="2083" y="1003"/>
                      <a:pt x="1833" y="252"/>
                      <a:pt x="1400" y="52"/>
                    </a:cubicBezTo>
                    <a:cubicBezTo>
                      <a:pt x="1324" y="17"/>
                      <a:pt x="1243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0"/>
              <p:cNvSpPr/>
              <p:nvPr/>
            </p:nvSpPr>
            <p:spPr>
              <a:xfrm>
                <a:off x="2350084" y="1744943"/>
                <a:ext cx="68215" cy="8533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792" extrusionOk="0">
                    <a:moveTo>
                      <a:pt x="1243" y="0"/>
                    </a:moveTo>
                    <a:cubicBezTo>
                      <a:pt x="832" y="0"/>
                      <a:pt x="389" y="389"/>
                      <a:pt x="234" y="999"/>
                    </a:cubicBezTo>
                    <a:cubicBezTo>
                      <a:pt x="0" y="1915"/>
                      <a:pt x="246" y="2529"/>
                      <a:pt x="709" y="2742"/>
                    </a:cubicBezTo>
                    <a:cubicBezTo>
                      <a:pt x="784" y="2776"/>
                      <a:pt x="857" y="2792"/>
                      <a:pt x="929" y="2792"/>
                    </a:cubicBezTo>
                    <a:cubicBezTo>
                      <a:pt x="1305" y="2792"/>
                      <a:pt x="1644" y="2354"/>
                      <a:pt x="1912" y="1770"/>
                    </a:cubicBezTo>
                    <a:cubicBezTo>
                      <a:pt x="2232" y="1074"/>
                      <a:pt x="1964" y="269"/>
                      <a:pt x="1500" y="56"/>
                    </a:cubicBezTo>
                    <a:cubicBezTo>
                      <a:pt x="1418" y="18"/>
                      <a:pt x="1331" y="0"/>
                      <a:pt x="1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0"/>
              <p:cNvSpPr/>
              <p:nvPr/>
            </p:nvSpPr>
            <p:spPr>
              <a:xfrm>
                <a:off x="2398710" y="1769241"/>
                <a:ext cx="6369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6" extrusionOk="0">
                    <a:moveTo>
                      <a:pt x="1161" y="0"/>
                    </a:moveTo>
                    <a:cubicBezTo>
                      <a:pt x="777" y="0"/>
                      <a:pt x="364" y="363"/>
                      <a:pt x="218" y="932"/>
                    </a:cubicBezTo>
                    <a:cubicBezTo>
                      <a:pt x="0" y="1788"/>
                      <a:pt x="229" y="2360"/>
                      <a:pt x="662" y="2559"/>
                    </a:cubicBezTo>
                    <a:cubicBezTo>
                      <a:pt x="731" y="2591"/>
                      <a:pt x="800" y="2606"/>
                      <a:pt x="867" y="2606"/>
                    </a:cubicBezTo>
                    <a:cubicBezTo>
                      <a:pt x="1218" y="2606"/>
                      <a:pt x="1535" y="2196"/>
                      <a:pt x="1785" y="1652"/>
                    </a:cubicBezTo>
                    <a:cubicBezTo>
                      <a:pt x="2083" y="1003"/>
                      <a:pt x="1833" y="251"/>
                      <a:pt x="1401" y="52"/>
                    </a:cubicBezTo>
                    <a:cubicBezTo>
                      <a:pt x="1324" y="17"/>
                      <a:pt x="1243" y="0"/>
                      <a:pt x="1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0"/>
              <p:cNvSpPr/>
              <p:nvPr/>
            </p:nvSpPr>
            <p:spPr>
              <a:xfrm>
                <a:off x="2447428" y="1789260"/>
                <a:ext cx="56907" cy="71119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2327" extrusionOk="0">
                    <a:moveTo>
                      <a:pt x="1036" y="0"/>
                    </a:moveTo>
                    <a:cubicBezTo>
                      <a:pt x="695" y="0"/>
                      <a:pt x="325" y="324"/>
                      <a:pt x="196" y="833"/>
                    </a:cubicBezTo>
                    <a:cubicBezTo>
                      <a:pt x="0" y="1596"/>
                      <a:pt x="206" y="2107"/>
                      <a:pt x="592" y="2285"/>
                    </a:cubicBezTo>
                    <a:cubicBezTo>
                      <a:pt x="654" y="2313"/>
                      <a:pt x="715" y="2326"/>
                      <a:pt x="775" y="2326"/>
                    </a:cubicBezTo>
                    <a:cubicBezTo>
                      <a:pt x="1089" y="2326"/>
                      <a:pt x="1371" y="1961"/>
                      <a:pt x="1595" y="1474"/>
                    </a:cubicBezTo>
                    <a:cubicBezTo>
                      <a:pt x="1861" y="895"/>
                      <a:pt x="1638" y="224"/>
                      <a:pt x="1251" y="47"/>
                    </a:cubicBezTo>
                    <a:cubicBezTo>
                      <a:pt x="1182" y="15"/>
                      <a:pt x="1110" y="0"/>
                      <a:pt x="1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0"/>
              <p:cNvSpPr/>
              <p:nvPr/>
            </p:nvSpPr>
            <p:spPr>
              <a:xfrm>
                <a:off x="2229816" y="1781680"/>
                <a:ext cx="172250" cy="17347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5676" extrusionOk="0">
                    <a:moveTo>
                      <a:pt x="2958" y="0"/>
                    </a:moveTo>
                    <a:cubicBezTo>
                      <a:pt x="2150" y="0"/>
                      <a:pt x="1079" y="579"/>
                      <a:pt x="513" y="1892"/>
                    </a:cubicBezTo>
                    <a:cubicBezTo>
                      <a:pt x="0" y="3080"/>
                      <a:pt x="2111" y="5676"/>
                      <a:pt x="2111" y="5676"/>
                    </a:cubicBezTo>
                    <a:lnTo>
                      <a:pt x="4443" y="5005"/>
                    </a:lnTo>
                    <a:cubicBezTo>
                      <a:pt x="4414" y="3401"/>
                      <a:pt x="3459" y="2282"/>
                      <a:pt x="3459" y="2282"/>
                    </a:cubicBezTo>
                    <a:lnTo>
                      <a:pt x="3459" y="2282"/>
                    </a:lnTo>
                    <a:cubicBezTo>
                      <a:pt x="3570" y="2292"/>
                      <a:pt x="3676" y="2297"/>
                      <a:pt x="3777" y="2297"/>
                    </a:cubicBezTo>
                    <a:cubicBezTo>
                      <a:pt x="5130" y="2297"/>
                      <a:pt x="5635" y="1449"/>
                      <a:pt x="5417" y="978"/>
                    </a:cubicBezTo>
                    <a:cubicBezTo>
                      <a:pt x="5238" y="591"/>
                      <a:pt x="3780" y="92"/>
                      <a:pt x="3157" y="13"/>
                    </a:cubicBezTo>
                    <a:cubicBezTo>
                      <a:pt x="3093" y="5"/>
                      <a:pt x="3027" y="0"/>
                      <a:pt x="29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0"/>
              <p:cNvSpPr/>
              <p:nvPr/>
            </p:nvSpPr>
            <p:spPr>
              <a:xfrm>
                <a:off x="1768705" y="2655672"/>
                <a:ext cx="143827" cy="138448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4530" extrusionOk="0">
                    <a:moveTo>
                      <a:pt x="4069" y="1"/>
                    </a:moveTo>
                    <a:cubicBezTo>
                      <a:pt x="3681" y="1"/>
                      <a:pt x="3046" y="228"/>
                      <a:pt x="2108" y="812"/>
                    </a:cubicBezTo>
                    <a:cubicBezTo>
                      <a:pt x="501" y="1811"/>
                      <a:pt x="0" y="2667"/>
                      <a:pt x="0" y="2667"/>
                    </a:cubicBezTo>
                    <a:lnTo>
                      <a:pt x="115" y="4530"/>
                    </a:lnTo>
                    <a:cubicBezTo>
                      <a:pt x="2691" y="4051"/>
                      <a:pt x="2992" y="2286"/>
                      <a:pt x="2992" y="2286"/>
                    </a:cubicBezTo>
                    <a:cubicBezTo>
                      <a:pt x="4438" y="1001"/>
                      <a:pt x="4706" y="503"/>
                      <a:pt x="4492" y="180"/>
                    </a:cubicBezTo>
                    <a:cubicBezTo>
                      <a:pt x="4418" y="68"/>
                      <a:pt x="4280" y="1"/>
                      <a:pt x="4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0"/>
              <p:cNvSpPr/>
              <p:nvPr/>
            </p:nvSpPr>
            <p:spPr>
              <a:xfrm>
                <a:off x="1833164" y="2672848"/>
                <a:ext cx="73900" cy="94316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086" extrusionOk="0">
                    <a:moveTo>
                      <a:pt x="2418" y="1"/>
                    </a:moveTo>
                    <a:cubicBezTo>
                      <a:pt x="1842" y="254"/>
                      <a:pt x="1317" y="513"/>
                      <a:pt x="1317" y="513"/>
                    </a:cubicBezTo>
                    <a:cubicBezTo>
                      <a:pt x="1120" y="538"/>
                      <a:pt x="1" y="742"/>
                      <a:pt x="1" y="742"/>
                    </a:cubicBezTo>
                    <a:lnTo>
                      <a:pt x="1" y="3086"/>
                    </a:lnTo>
                    <a:cubicBezTo>
                      <a:pt x="758" y="2441"/>
                      <a:pt x="883" y="1724"/>
                      <a:pt x="883" y="1724"/>
                    </a:cubicBezTo>
                    <a:cubicBezTo>
                      <a:pt x="1867" y="850"/>
                      <a:pt x="2305" y="340"/>
                      <a:pt x="2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0"/>
              <p:cNvSpPr/>
              <p:nvPr/>
            </p:nvSpPr>
            <p:spPr>
              <a:xfrm>
                <a:off x="1344423" y="2658942"/>
                <a:ext cx="704068" cy="240710"/>
              </a:xfrm>
              <a:custGeom>
                <a:avLst/>
                <a:gdLst/>
                <a:ahLst/>
                <a:cxnLst/>
                <a:rect l="l" t="t" r="r" b="b"/>
                <a:pathLst>
                  <a:path w="23037" h="7876" extrusionOk="0">
                    <a:moveTo>
                      <a:pt x="20781" y="1"/>
                    </a:moveTo>
                    <a:cubicBezTo>
                      <a:pt x="20117" y="1"/>
                      <a:pt x="18932" y="498"/>
                      <a:pt x="17401" y="1152"/>
                    </a:cubicBezTo>
                    <a:lnTo>
                      <a:pt x="15992" y="1197"/>
                    </a:lnTo>
                    <a:cubicBezTo>
                      <a:pt x="15992" y="1197"/>
                      <a:pt x="14878" y="1538"/>
                      <a:pt x="13882" y="2560"/>
                    </a:cubicBezTo>
                    <a:cubicBezTo>
                      <a:pt x="13452" y="2586"/>
                      <a:pt x="12927" y="2597"/>
                      <a:pt x="12352" y="2597"/>
                    </a:cubicBezTo>
                    <a:cubicBezTo>
                      <a:pt x="9493" y="2597"/>
                      <a:pt x="5385" y="2331"/>
                      <a:pt x="5385" y="2331"/>
                    </a:cubicBezTo>
                    <a:cubicBezTo>
                      <a:pt x="5385" y="2331"/>
                      <a:pt x="1760" y="2689"/>
                      <a:pt x="0" y="5018"/>
                    </a:cubicBezTo>
                    <a:cubicBezTo>
                      <a:pt x="1164" y="7513"/>
                      <a:pt x="3616" y="7876"/>
                      <a:pt x="6875" y="7876"/>
                    </a:cubicBezTo>
                    <a:cubicBezTo>
                      <a:pt x="9546" y="7876"/>
                      <a:pt x="14080" y="7384"/>
                      <a:pt x="14080" y="7384"/>
                    </a:cubicBezTo>
                    <a:cubicBezTo>
                      <a:pt x="14080" y="7384"/>
                      <a:pt x="14894" y="7861"/>
                      <a:pt x="15927" y="7861"/>
                    </a:cubicBezTo>
                    <a:cubicBezTo>
                      <a:pt x="15986" y="7861"/>
                      <a:pt x="16046" y="7859"/>
                      <a:pt x="16107" y="7856"/>
                    </a:cubicBezTo>
                    <a:cubicBezTo>
                      <a:pt x="17394" y="7786"/>
                      <a:pt x="18080" y="7461"/>
                      <a:pt x="18080" y="7461"/>
                    </a:cubicBezTo>
                    <a:cubicBezTo>
                      <a:pt x="18080" y="7461"/>
                      <a:pt x="18950" y="7550"/>
                      <a:pt x="19842" y="7550"/>
                    </a:cubicBezTo>
                    <a:cubicBezTo>
                      <a:pt x="20750" y="7550"/>
                      <a:pt x="21681" y="7458"/>
                      <a:pt x="21738" y="7085"/>
                    </a:cubicBezTo>
                    <a:cubicBezTo>
                      <a:pt x="21854" y="6331"/>
                      <a:pt x="18884" y="6001"/>
                      <a:pt x="18884" y="6001"/>
                    </a:cubicBezTo>
                    <a:cubicBezTo>
                      <a:pt x="18884" y="6001"/>
                      <a:pt x="22776" y="5755"/>
                      <a:pt x="22765" y="4840"/>
                    </a:cubicBezTo>
                    <a:cubicBezTo>
                      <a:pt x="22759" y="4354"/>
                      <a:pt x="21820" y="4232"/>
                      <a:pt x="20873" y="4232"/>
                    </a:cubicBezTo>
                    <a:cubicBezTo>
                      <a:pt x="19909" y="4232"/>
                      <a:pt x="18937" y="4359"/>
                      <a:pt x="18937" y="4359"/>
                    </a:cubicBezTo>
                    <a:cubicBezTo>
                      <a:pt x="18937" y="4359"/>
                      <a:pt x="23037" y="3170"/>
                      <a:pt x="22808" y="2235"/>
                    </a:cubicBezTo>
                    <a:cubicBezTo>
                      <a:pt x="22750" y="2000"/>
                      <a:pt x="22463" y="1911"/>
                      <a:pt x="22065" y="1911"/>
                    </a:cubicBezTo>
                    <a:cubicBezTo>
                      <a:pt x="20855" y="1911"/>
                      <a:pt x="18616" y="2726"/>
                      <a:pt x="18616" y="2726"/>
                    </a:cubicBezTo>
                    <a:cubicBezTo>
                      <a:pt x="18616" y="2726"/>
                      <a:pt x="21609" y="1009"/>
                      <a:pt x="21334" y="300"/>
                    </a:cubicBezTo>
                    <a:cubicBezTo>
                      <a:pt x="21254" y="92"/>
                      <a:pt x="21065" y="1"/>
                      <a:pt x="207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0"/>
              <p:cNvSpPr/>
              <p:nvPr/>
            </p:nvSpPr>
            <p:spPr>
              <a:xfrm>
                <a:off x="1465363" y="2652187"/>
                <a:ext cx="444409" cy="92299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3020" extrusionOk="0">
                    <a:moveTo>
                      <a:pt x="13880" y="0"/>
                    </a:moveTo>
                    <a:cubicBezTo>
                      <a:pt x="12946" y="0"/>
                      <a:pt x="11589" y="1088"/>
                      <a:pt x="11152" y="1426"/>
                    </a:cubicBezTo>
                    <a:cubicBezTo>
                      <a:pt x="10760" y="1730"/>
                      <a:pt x="10409" y="2268"/>
                      <a:pt x="10000" y="2524"/>
                    </a:cubicBezTo>
                    <a:cubicBezTo>
                      <a:pt x="9707" y="2709"/>
                      <a:pt x="9323" y="2748"/>
                      <a:pt x="8924" y="2748"/>
                    </a:cubicBezTo>
                    <a:cubicBezTo>
                      <a:pt x="8655" y="2748"/>
                      <a:pt x="8380" y="2730"/>
                      <a:pt x="8122" y="2729"/>
                    </a:cubicBezTo>
                    <a:cubicBezTo>
                      <a:pt x="6382" y="2721"/>
                      <a:pt x="4534" y="2447"/>
                      <a:pt x="2737" y="2447"/>
                    </a:cubicBezTo>
                    <a:cubicBezTo>
                      <a:pt x="1840" y="2447"/>
                      <a:pt x="955" y="2515"/>
                      <a:pt x="102" y="2719"/>
                    </a:cubicBezTo>
                    <a:cubicBezTo>
                      <a:pt x="1" y="2743"/>
                      <a:pt x="33" y="2891"/>
                      <a:pt x="126" y="2891"/>
                    </a:cubicBezTo>
                    <a:cubicBezTo>
                      <a:pt x="133" y="2891"/>
                      <a:pt x="141" y="2891"/>
                      <a:pt x="149" y="2889"/>
                    </a:cubicBezTo>
                    <a:cubicBezTo>
                      <a:pt x="910" y="2706"/>
                      <a:pt x="1695" y="2645"/>
                      <a:pt x="2490" y="2645"/>
                    </a:cubicBezTo>
                    <a:cubicBezTo>
                      <a:pt x="3956" y="2645"/>
                      <a:pt x="5453" y="2853"/>
                      <a:pt x="6883" y="2886"/>
                    </a:cubicBezTo>
                    <a:cubicBezTo>
                      <a:pt x="7391" y="2897"/>
                      <a:pt x="8196" y="3020"/>
                      <a:pt x="8906" y="3020"/>
                    </a:cubicBezTo>
                    <a:cubicBezTo>
                      <a:pt x="9326" y="3020"/>
                      <a:pt x="9713" y="2977"/>
                      <a:pt x="9987" y="2843"/>
                    </a:cubicBezTo>
                    <a:cubicBezTo>
                      <a:pt x="10212" y="2733"/>
                      <a:pt x="10456" y="2269"/>
                      <a:pt x="10660" y="2073"/>
                    </a:cubicBezTo>
                    <a:cubicBezTo>
                      <a:pt x="11080" y="1666"/>
                      <a:pt x="12872" y="180"/>
                      <a:pt x="13881" y="180"/>
                    </a:cubicBezTo>
                    <a:cubicBezTo>
                      <a:pt x="14072" y="180"/>
                      <a:pt x="14235" y="233"/>
                      <a:pt x="14355" y="357"/>
                    </a:cubicBezTo>
                    <a:cubicBezTo>
                      <a:pt x="14374" y="376"/>
                      <a:pt x="14394" y="384"/>
                      <a:pt x="14414" y="384"/>
                    </a:cubicBezTo>
                    <a:cubicBezTo>
                      <a:pt x="14481" y="384"/>
                      <a:pt x="14541" y="295"/>
                      <a:pt x="14480" y="232"/>
                    </a:cubicBezTo>
                    <a:cubicBezTo>
                      <a:pt x="14320" y="68"/>
                      <a:pt x="14113" y="0"/>
                      <a:pt x="13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0"/>
              <p:cNvSpPr/>
              <p:nvPr/>
            </p:nvSpPr>
            <p:spPr>
              <a:xfrm>
                <a:off x="1897408" y="2658544"/>
                <a:ext cx="16259" cy="2775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08" extrusionOk="0">
                    <a:moveTo>
                      <a:pt x="286" y="0"/>
                    </a:moveTo>
                    <a:cubicBezTo>
                      <a:pt x="225" y="0"/>
                      <a:pt x="164" y="64"/>
                      <a:pt x="206" y="131"/>
                    </a:cubicBezTo>
                    <a:cubicBezTo>
                      <a:pt x="341" y="349"/>
                      <a:pt x="172" y="598"/>
                      <a:pt x="46" y="780"/>
                    </a:cubicBezTo>
                    <a:cubicBezTo>
                      <a:pt x="0" y="845"/>
                      <a:pt x="61" y="907"/>
                      <a:pt x="124" y="907"/>
                    </a:cubicBezTo>
                    <a:cubicBezTo>
                      <a:pt x="151" y="907"/>
                      <a:pt x="178" y="896"/>
                      <a:pt x="198" y="868"/>
                    </a:cubicBezTo>
                    <a:cubicBezTo>
                      <a:pt x="364" y="630"/>
                      <a:pt x="531" y="321"/>
                      <a:pt x="358" y="42"/>
                    </a:cubicBezTo>
                    <a:cubicBezTo>
                      <a:pt x="340" y="13"/>
                      <a:pt x="313" y="0"/>
                      <a:pt x="2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0"/>
              <p:cNvSpPr/>
              <p:nvPr/>
            </p:nvSpPr>
            <p:spPr>
              <a:xfrm>
                <a:off x="1829710" y="2655885"/>
                <a:ext cx="170264" cy="4236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386" extrusionOk="0">
                    <a:moveTo>
                      <a:pt x="4846" y="0"/>
                    </a:moveTo>
                    <a:cubicBezTo>
                      <a:pt x="4390" y="0"/>
                      <a:pt x="3850" y="227"/>
                      <a:pt x="3528" y="341"/>
                    </a:cubicBezTo>
                    <a:cubicBezTo>
                      <a:pt x="2831" y="588"/>
                      <a:pt x="2099" y="1040"/>
                      <a:pt x="1376" y="1168"/>
                    </a:cubicBezTo>
                    <a:cubicBezTo>
                      <a:pt x="1180" y="1203"/>
                      <a:pt x="972" y="1210"/>
                      <a:pt x="762" y="1210"/>
                    </a:cubicBezTo>
                    <a:cubicBezTo>
                      <a:pt x="607" y="1210"/>
                      <a:pt x="451" y="1206"/>
                      <a:pt x="299" y="1206"/>
                    </a:cubicBezTo>
                    <a:cubicBezTo>
                      <a:pt x="236" y="1206"/>
                      <a:pt x="175" y="1207"/>
                      <a:pt x="114" y="1209"/>
                    </a:cubicBezTo>
                    <a:cubicBezTo>
                      <a:pt x="2" y="1212"/>
                      <a:pt x="0" y="1385"/>
                      <a:pt x="110" y="1385"/>
                    </a:cubicBezTo>
                    <a:cubicBezTo>
                      <a:pt x="111" y="1385"/>
                      <a:pt x="113" y="1385"/>
                      <a:pt x="114" y="1385"/>
                    </a:cubicBezTo>
                    <a:cubicBezTo>
                      <a:pt x="195" y="1383"/>
                      <a:pt x="277" y="1382"/>
                      <a:pt x="360" y="1382"/>
                    </a:cubicBezTo>
                    <a:cubicBezTo>
                      <a:pt x="504" y="1382"/>
                      <a:pt x="651" y="1384"/>
                      <a:pt x="797" y="1384"/>
                    </a:cubicBezTo>
                    <a:cubicBezTo>
                      <a:pt x="1056" y="1384"/>
                      <a:pt x="1315" y="1376"/>
                      <a:pt x="1557" y="1332"/>
                    </a:cubicBezTo>
                    <a:cubicBezTo>
                      <a:pt x="2006" y="1250"/>
                      <a:pt x="3795" y="162"/>
                      <a:pt x="4789" y="162"/>
                    </a:cubicBezTo>
                    <a:cubicBezTo>
                      <a:pt x="5059" y="162"/>
                      <a:pt x="5270" y="242"/>
                      <a:pt x="5380" y="443"/>
                    </a:cubicBezTo>
                    <a:cubicBezTo>
                      <a:pt x="5398" y="474"/>
                      <a:pt x="5424" y="487"/>
                      <a:pt x="5451" y="487"/>
                    </a:cubicBezTo>
                    <a:cubicBezTo>
                      <a:pt x="5510" y="487"/>
                      <a:pt x="5570" y="424"/>
                      <a:pt x="5532" y="355"/>
                    </a:cubicBezTo>
                    <a:cubicBezTo>
                      <a:pt x="5387" y="90"/>
                      <a:pt x="5134" y="0"/>
                      <a:pt x="4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0"/>
              <p:cNvSpPr/>
              <p:nvPr/>
            </p:nvSpPr>
            <p:spPr>
              <a:xfrm>
                <a:off x="1909725" y="2665421"/>
                <a:ext cx="135117" cy="7961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605" extrusionOk="0">
                    <a:moveTo>
                      <a:pt x="2846" y="1"/>
                    </a:moveTo>
                    <a:cubicBezTo>
                      <a:pt x="2794" y="1"/>
                      <a:pt x="2738" y="44"/>
                      <a:pt x="2754" y="110"/>
                    </a:cubicBezTo>
                    <a:cubicBezTo>
                      <a:pt x="2892" y="707"/>
                      <a:pt x="1564" y="1480"/>
                      <a:pt x="1193" y="1733"/>
                    </a:cubicBezTo>
                    <a:cubicBezTo>
                      <a:pt x="829" y="1981"/>
                      <a:pt x="457" y="2218"/>
                      <a:pt x="76" y="2438"/>
                    </a:cubicBezTo>
                    <a:cubicBezTo>
                      <a:pt x="1" y="2482"/>
                      <a:pt x="38" y="2604"/>
                      <a:pt x="115" y="2604"/>
                    </a:cubicBezTo>
                    <a:cubicBezTo>
                      <a:pt x="124" y="2604"/>
                      <a:pt x="134" y="2602"/>
                      <a:pt x="144" y="2599"/>
                    </a:cubicBezTo>
                    <a:cubicBezTo>
                      <a:pt x="612" y="2429"/>
                      <a:pt x="2436" y="1727"/>
                      <a:pt x="3490" y="1727"/>
                    </a:cubicBezTo>
                    <a:cubicBezTo>
                      <a:pt x="3864" y="1727"/>
                      <a:pt x="4142" y="1815"/>
                      <a:pt x="4228" y="2047"/>
                    </a:cubicBezTo>
                    <a:cubicBezTo>
                      <a:pt x="4243" y="2089"/>
                      <a:pt x="4278" y="2107"/>
                      <a:pt x="4314" y="2107"/>
                    </a:cubicBezTo>
                    <a:cubicBezTo>
                      <a:pt x="4368" y="2107"/>
                      <a:pt x="4421" y="2064"/>
                      <a:pt x="4397" y="2000"/>
                    </a:cubicBezTo>
                    <a:cubicBezTo>
                      <a:pt x="4274" y="1668"/>
                      <a:pt x="3913" y="1546"/>
                      <a:pt x="3446" y="1546"/>
                    </a:cubicBezTo>
                    <a:cubicBezTo>
                      <a:pt x="2698" y="1546"/>
                      <a:pt x="1677" y="1860"/>
                      <a:pt x="932" y="2122"/>
                    </a:cubicBezTo>
                    <a:lnTo>
                      <a:pt x="932" y="2122"/>
                    </a:lnTo>
                    <a:cubicBezTo>
                      <a:pt x="1246" y="1919"/>
                      <a:pt x="1554" y="1704"/>
                      <a:pt x="1850" y="1477"/>
                    </a:cubicBezTo>
                    <a:cubicBezTo>
                      <a:pt x="2227" y="1189"/>
                      <a:pt x="3058" y="644"/>
                      <a:pt x="2923" y="64"/>
                    </a:cubicBezTo>
                    <a:cubicBezTo>
                      <a:pt x="2913" y="20"/>
                      <a:pt x="2880" y="1"/>
                      <a:pt x="2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0"/>
              <p:cNvSpPr/>
              <p:nvPr/>
            </p:nvSpPr>
            <p:spPr>
              <a:xfrm>
                <a:off x="1919780" y="2724592"/>
                <a:ext cx="127323" cy="84842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2776" extrusionOk="0">
                    <a:moveTo>
                      <a:pt x="3998" y="0"/>
                    </a:moveTo>
                    <a:cubicBezTo>
                      <a:pt x="3947" y="0"/>
                      <a:pt x="3889" y="44"/>
                      <a:pt x="3899" y="111"/>
                    </a:cubicBezTo>
                    <a:cubicBezTo>
                      <a:pt x="3995" y="820"/>
                      <a:pt x="2143" y="1408"/>
                      <a:pt x="1684" y="1584"/>
                    </a:cubicBezTo>
                    <a:cubicBezTo>
                      <a:pt x="1160" y="1786"/>
                      <a:pt x="627" y="1968"/>
                      <a:pt x="88" y="2126"/>
                    </a:cubicBezTo>
                    <a:cubicBezTo>
                      <a:pt x="1" y="2151"/>
                      <a:pt x="9" y="2300"/>
                      <a:pt x="100" y="2300"/>
                    </a:cubicBezTo>
                    <a:cubicBezTo>
                      <a:pt x="104" y="2300"/>
                      <a:pt x="108" y="2300"/>
                      <a:pt x="112" y="2299"/>
                    </a:cubicBezTo>
                    <a:cubicBezTo>
                      <a:pt x="432" y="2258"/>
                      <a:pt x="1377" y="2122"/>
                      <a:pt x="2237" y="2122"/>
                    </a:cubicBezTo>
                    <a:cubicBezTo>
                      <a:pt x="3058" y="2122"/>
                      <a:pt x="3801" y="2246"/>
                      <a:pt x="3852" y="2692"/>
                    </a:cubicBezTo>
                    <a:cubicBezTo>
                      <a:pt x="3858" y="2748"/>
                      <a:pt x="3906" y="2776"/>
                      <a:pt x="3950" y="2776"/>
                    </a:cubicBezTo>
                    <a:cubicBezTo>
                      <a:pt x="3994" y="2776"/>
                      <a:pt x="4034" y="2748"/>
                      <a:pt x="4028" y="2692"/>
                    </a:cubicBezTo>
                    <a:cubicBezTo>
                      <a:pt x="3960" y="2092"/>
                      <a:pt x="3127" y="1932"/>
                      <a:pt x="2232" y="1932"/>
                    </a:cubicBezTo>
                    <a:cubicBezTo>
                      <a:pt x="1834" y="1932"/>
                      <a:pt x="1423" y="1964"/>
                      <a:pt x="1062" y="2002"/>
                    </a:cubicBezTo>
                    <a:lnTo>
                      <a:pt x="1062" y="2002"/>
                    </a:lnTo>
                    <a:cubicBezTo>
                      <a:pt x="1536" y="1839"/>
                      <a:pt x="2004" y="1657"/>
                      <a:pt x="2460" y="1454"/>
                    </a:cubicBezTo>
                    <a:cubicBezTo>
                      <a:pt x="2954" y="1235"/>
                      <a:pt x="4166" y="787"/>
                      <a:pt x="4068" y="64"/>
                    </a:cubicBezTo>
                    <a:cubicBezTo>
                      <a:pt x="4062" y="19"/>
                      <a:pt x="4032" y="0"/>
                      <a:pt x="39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0"/>
              <p:cNvSpPr/>
              <p:nvPr/>
            </p:nvSpPr>
            <p:spPr>
              <a:xfrm>
                <a:off x="1918069" y="2804271"/>
                <a:ext cx="125001" cy="73808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2415" extrusionOk="0">
                    <a:moveTo>
                      <a:pt x="4004" y="1"/>
                    </a:moveTo>
                    <a:cubicBezTo>
                      <a:pt x="3960" y="1"/>
                      <a:pt x="3914" y="29"/>
                      <a:pt x="3908" y="85"/>
                    </a:cubicBezTo>
                    <a:cubicBezTo>
                      <a:pt x="3844" y="743"/>
                      <a:pt x="2215" y="899"/>
                      <a:pt x="1739" y="975"/>
                    </a:cubicBezTo>
                    <a:cubicBezTo>
                      <a:pt x="1201" y="1060"/>
                      <a:pt x="658" y="1123"/>
                      <a:pt x="115" y="1158"/>
                    </a:cubicBezTo>
                    <a:cubicBezTo>
                      <a:pt x="0" y="1166"/>
                      <a:pt x="4" y="1321"/>
                      <a:pt x="115" y="1334"/>
                    </a:cubicBezTo>
                    <a:cubicBezTo>
                      <a:pt x="646" y="1395"/>
                      <a:pt x="2896" y="1592"/>
                      <a:pt x="2881" y="2330"/>
                    </a:cubicBezTo>
                    <a:cubicBezTo>
                      <a:pt x="2880" y="2386"/>
                      <a:pt x="2923" y="2414"/>
                      <a:pt x="2967" y="2414"/>
                    </a:cubicBezTo>
                    <a:cubicBezTo>
                      <a:pt x="3011" y="2414"/>
                      <a:pt x="3056" y="2386"/>
                      <a:pt x="3057" y="2330"/>
                    </a:cubicBezTo>
                    <a:cubicBezTo>
                      <a:pt x="3071" y="1656"/>
                      <a:pt x="1893" y="1384"/>
                      <a:pt x="984" y="1257"/>
                    </a:cubicBezTo>
                    <a:lnTo>
                      <a:pt x="984" y="1257"/>
                    </a:lnTo>
                    <a:cubicBezTo>
                      <a:pt x="1454" y="1205"/>
                      <a:pt x="1921" y="1132"/>
                      <a:pt x="2380" y="1036"/>
                    </a:cubicBezTo>
                    <a:cubicBezTo>
                      <a:pt x="2884" y="930"/>
                      <a:pt x="4018" y="758"/>
                      <a:pt x="4084" y="85"/>
                    </a:cubicBezTo>
                    <a:cubicBezTo>
                      <a:pt x="4089" y="29"/>
                      <a:pt x="4048" y="1"/>
                      <a:pt x="4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0"/>
              <p:cNvSpPr/>
              <p:nvPr/>
            </p:nvSpPr>
            <p:spPr>
              <a:xfrm>
                <a:off x="1770784" y="2872977"/>
                <a:ext cx="241444" cy="26742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875" extrusionOk="0">
                    <a:moveTo>
                      <a:pt x="7793" y="0"/>
                    </a:moveTo>
                    <a:cubicBezTo>
                      <a:pt x="7757" y="0"/>
                      <a:pt x="7720" y="18"/>
                      <a:pt x="7703" y="58"/>
                    </a:cubicBezTo>
                    <a:cubicBezTo>
                      <a:pt x="7549" y="424"/>
                      <a:pt x="7027" y="525"/>
                      <a:pt x="6422" y="525"/>
                    </a:cubicBezTo>
                    <a:cubicBezTo>
                      <a:pt x="5675" y="525"/>
                      <a:pt x="4799" y="370"/>
                      <a:pt x="4333" y="370"/>
                    </a:cubicBezTo>
                    <a:cubicBezTo>
                      <a:pt x="4283" y="370"/>
                      <a:pt x="4239" y="372"/>
                      <a:pt x="4199" y="376"/>
                    </a:cubicBezTo>
                    <a:cubicBezTo>
                      <a:pt x="3342" y="460"/>
                      <a:pt x="2546" y="695"/>
                      <a:pt x="1742" y="695"/>
                    </a:cubicBezTo>
                    <a:cubicBezTo>
                      <a:pt x="1229" y="695"/>
                      <a:pt x="712" y="599"/>
                      <a:pt x="174" y="305"/>
                    </a:cubicBezTo>
                    <a:cubicBezTo>
                      <a:pt x="159" y="297"/>
                      <a:pt x="145" y="294"/>
                      <a:pt x="131" y="294"/>
                    </a:cubicBezTo>
                    <a:cubicBezTo>
                      <a:pt x="52" y="294"/>
                      <a:pt x="0" y="411"/>
                      <a:pt x="85" y="457"/>
                    </a:cubicBezTo>
                    <a:cubicBezTo>
                      <a:pt x="666" y="774"/>
                      <a:pt x="1214" y="875"/>
                      <a:pt x="1757" y="875"/>
                    </a:cubicBezTo>
                    <a:cubicBezTo>
                      <a:pt x="2637" y="875"/>
                      <a:pt x="3500" y="609"/>
                      <a:pt x="4452" y="574"/>
                    </a:cubicBezTo>
                    <a:cubicBezTo>
                      <a:pt x="4473" y="573"/>
                      <a:pt x="4495" y="573"/>
                      <a:pt x="4519" y="573"/>
                    </a:cubicBezTo>
                    <a:cubicBezTo>
                      <a:pt x="4929" y="573"/>
                      <a:pt x="5670" y="691"/>
                      <a:pt x="6357" y="691"/>
                    </a:cubicBezTo>
                    <a:cubicBezTo>
                      <a:pt x="7042" y="691"/>
                      <a:pt x="7675" y="574"/>
                      <a:pt x="7872" y="104"/>
                    </a:cubicBezTo>
                    <a:cubicBezTo>
                      <a:pt x="7899" y="41"/>
                      <a:pt x="7848" y="0"/>
                      <a:pt x="7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0"/>
              <p:cNvSpPr/>
              <p:nvPr/>
            </p:nvSpPr>
            <p:spPr>
              <a:xfrm>
                <a:off x="1317924" y="2634980"/>
                <a:ext cx="460241" cy="270906"/>
              </a:xfrm>
              <a:custGeom>
                <a:avLst/>
                <a:gdLst/>
                <a:ahLst/>
                <a:cxnLst/>
                <a:rect l="l" t="t" r="r" b="b"/>
                <a:pathLst>
                  <a:path w="15059" h="8864" extrusionOk="0">
                    <a:moveTo>
                      <a:pt x="1459" y="1"/>
                    </a:moveTo>
                    <a:cubicBezTo>
                      <a:pt x="1433" y="1"/>
                      <a:pt x="1409" y="14"/>
                      <a:pt x="1395" y="47"/>
                    </a:cubicBezTo>
                    <a:cubicBezTo>
                      <a:pt x="696" y="1676"/>
                      <a:pt x="9" y="3524"/>
                      <a:pt x="574" y="5298"/>
                    </a:cubicBezTo>
                    <a:cubicBezTo>
                      <a:pt x="1071" y="6858"/>
                      <a:pt x="2294" y="7909"/>
                      <a:pt x="3838" y="8356"/>
                    </a:cubicBezTo>
                    <a:cubicBezTo>
                      <a:pt x="5131" y="8731"/>
                      <a:pt x="6521" y="8864"/>
                      <a:pt x="7939" y="8864"/>
                    </a:cubicBezTo>
                    <a:cubicBezTo>
                      <a:pt x="10305" y="8864"/>
                      <a:pt x="12749" y="8493"/>
                      <a:pt x="14947" y="8256"/>
                    </a:cubicBezTo>
                    <a:cubicBezTo>
                      <a:pt x="15055" y="8245"/>
                      <a:pt x="15059" y="8079"/>
                      <a:pt x="14957" y="8079"/>
                    </a:cubicBezTo>
                    <a:cubicBezTo>
                      <a:pt x="14954" y="8079"/>
                      <a:pt x="14950" y="8080"/>
                      <a:pt x="14947" y="8080"/>
                    </a:cubicBezTo>
                    <a:cubicBezTo>
                      <a:pt x="12594" y="8333"/>
                      <a:pt x="10208" y="8575"/>
                      <a:pt x="7834" y="8575"/>
                    </a:cubicBezTo>
                    <a:cubicBezTo>
                      <a:pt x="7427" y="8575"/>
                      <a:pt x="7021" y="8568"/>
                      <a:pt x="6615" y="8552"/>
                    </a:cubicBezTo>
                    <a:cubicBezTo>
                      <a:pt x="4583" y="8476"/>
                      <a:pt x="2379" y="8136"/>
                      <a:pt x="1215" y="6257"/>
                    </a:cubicBezTo>
                    <a:cubicBezTo>
                      <a:pt x="0" y="4297"/>
                      <a:pt x="707" y="2092"/>
                      <a:pt x="1547" y="135"/>
                    </a:cubicBezTo>
                    <a:cubicBezTo>
                      <a:pt x="1577" y="65"/>
                      <a:pt x="1515" y="1"/>
                      <a:pt x="14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0"/>
              <p:cNvSpPr/>
              <p:nvPr/>
            </p:nvSpPr>
            <p:spPr>
              <a:xfrm>
                <a:off x="1346348" y="2623549"/>
                <a:ext cx="169377" cy="102812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3364" extrusionOk="0">
                    <a:moveTo>
                      <a:pt x="132" y="0"/>
                    </a:moveTo>
                    <a:cubicBezTo>
                      <a:pt x="62" y="0"/>
                      <a:pt x="0" y="89"/>
                      <a:pt x="66" y="149"/>
                    </a:cubicBezTo>
                    <a:cubicBezTo>
                      <a:pt x="1590" y="1550"/>
                      <a:pt x="3441" y="2682"/>
                      <a:pt x="5399" y="3358"/>
                    </a:cubicBezTo>
                    <a:cubicBezTo>
                      <a:pt x="5409" y="3362"/>
                      <a:pt x="5419" y="3364"/>
                      <a:pt x="5429" y="3364"/>
                    </a:cubicBezTo>
                    <a:cubicBezTo>
                      <a:pt x="5514" y="3364"/>
                      <a:pt x="5542" y="3222"/>
                      <a:pt x="5446" y="3189"/>
                    </a:cubicBezTo>
                    <a:cubicBezTo>
                      <a:pt x="3523" y="2524"/>
                      <a:pt x="1687" y="1401"/>
                      <a:pt x="190" y="24"/>
                    </a:cubicBezTo>
                    <a:cubicBezTo>
                      <a:pt x="172" y="7"/>
                      <a:pt x="152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0"/>
              <p:cNvSpPr/>
              <p:nvPr/>
            </p:nvSpPr>
            <p:spPr>
              <a:xfrm>
                <a:off x="1346776" y="2406244"/>
                <a:ext cx="211492" cy="22264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7285" extrusionOk="0">
                    <a:moveTo>
                      <a:pt x="6804" y="1"/>
                    </a:moveTo>
                    <a:cubicBezTo>
                      <a:pt x="6795" y="1"/>
                      <a:pt x="6786" y="2"/>
                      <a:pt x="6776" y="6"/>
                    </a:cubicBezTo>
                    <a:cubicBezTo>
                      <a:pt x="5524" y="420"/>
                      <a:pt x="4473" y="960"/>
                      <a:pt x="3576" y="1949"/>
                    </a:cubicBezTo>
                    <a:cubicBezTo>
                      <a:pt x="2214" y="3451"/>
                      <a:pt x="1010" y="5375"/>
                      <a:pt x="38" y="7152"/>
                    </a:cubicBezTo>
                    <a:cubicBezTo>
                      <a:pt x="0" y="7221"/>
                      <a:pt x="61" y="7285"/>
                      <a:pt x="121" y="7285"/>
                    </a:cubicBezTo>
                    <a:cubicBezTo>
                      <a:pt x="147" y="7285"/>
                      <a:pt x="173" y="7272"/>
                      <a:pt x="190" y="7241"/>
                    </a:cubicBezTo>
                    <a:cubicBezTo>
                      <a:pt x="1107" y="5565"/>
                      <a:pt x="2266" y="3748"/>
                      <a:pt x="3504" y="2299"/>
                    </a:cubicBezTo>
                    <a:cubicBezTo>
                      <a:pt x="4430" y="1215"/>
                      <a:pt x="5485" y="619"/>
                      <a:pt x="6822" y="175"/>
                    </a:cubicBezTo>
                    <a:cubicBezTo>
                      <a:pt x="6919" y="143"/>
                      <a:pt x="6890" y="1"/>
                      <a:pt x="6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0"/>
              <p:cNvSpPr/>
              <p:nvPr/>
            </p:nvSpPr>
            <p:spPr>
              <a:xfrm>
                <a:off x="2490431" y="1849286"/>
                <a:ext cx="6326" cy="227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45" extrusionOk="0">
                    <a:moveTo>
                      <a:pt x="54" y="0"/>
                    </a:moveTo>
                    <a:cubicBezTo>
                      <a:pt x="24" y="0"/>
                      <a:pt x="1" y="18"/>
                      <a:pt x="4" y="61"/>
                    </a:cubicBezTo>
                    <a:cubicBezTo>
                      <a:pt x="19" y="260"/>
                      <a:pt x="28" y="459"/>
                      <a:pt x="30" y="659"/>
                    </a:cubicBezTo>
                    <a:cubicBezTo>
                      <a:pt x="30" y="716"/>
                      <a:pt x="75" y="745"/>
                      <a:pt x="119" y="745"/>
                    </a:cubicBezTo>
                    <a:cubicBezTo>
                      <a:pt x="163" y="745"/>
                      <a:pt x="207" y="716"/>
                      <a:pt x="206" y="659"/>
                    </a:cubicBezTo>
                    <a:cubicBezTo>
                      <a:pt x="204" y="459"/>
                      <a:pt x="195" y="318"/>
                      <a:pt x="180" y="119"/>
                    </a:cubicBezTo>
                    <a:cubicBezTo>
                      <a:pt x="175" y="49"/>
                      <a:pt x="105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0"/>
              <p:cNvSpPr/>
              <p:nvPr/>
            </p:nvSpPr>
            <p:spPr>
              <a:xfrm>
                <a:off x="1950008" y="2547905"/>
                <a:ext cx="115129" cy="4935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15" extrusionOk="0">
                    <a:moveTo>
                      <a:pt x="3668" y="1"/>
                    </a:moveTo>
                    <a:cubicBezTo>
                      <a:pt x="3658" y="1"/>
                      <a:pt x="3647" y="3"/>
                      <a:pt x="3635" y="9"/>
                    </a:cubicBezTo>
                    <a:cubicBezTo>
                      <a:pt x="2463" y="549"/>
                      <a:pt x="1317" y="1010"/>
                      <a:pt x="97" y="1431"/>
                    </a:cubicBezTo>
                    <a:cubicBezTo>
                      <a:pt x="1" y="1464"/>
                      <a:pt x="10" y="1614"/>
                      <a:pt x="92" y="1614"/>
                    </a:cubicBezTo>
                    <a:cubicBezTo>
                      <a:pt x="100" y="1614"/>
                      <a:pt x="110" y="1613"/>
                      <a:pt x="120" y="1609"/>
                    </a:cubicBezTo>
                    <a:cubicBezTo>
                      <a:pt x="1354" y="1184"/>
                      <a:pt x="2490" y="730"/>
                      <a:pt x="3675" y="183"/>
                    </a:cubicBezTo>
                    <a:cubicBezTo>
                      <a:pt x="3766" y="142"/>
                      <a:pt x="3745" y="1"/>
                      <a:pt x="3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0"/>
              <p:cNvSpPr/>
              <p:nvPr/>
            </p:nvSpPr>
            <p:spPr>
              <a:xfrm>
                <a:off x="1920025" y="2254588"/>
                <a:ext cx="160514" cy="11601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796" extrusionOk="0">
                    <a:moveTo>
                      <a:pt x="5195" y="1"/>
                    </a:moveTo>
                    <a:cubicBezTo>
                      <a:pt x="5189" y="1"/>
                      <a:pt x="5181" y="3"/>
                      <a:pt x="5171" y="9"/>
                    </a:cubicBezTo>
                    <a:cubicBezTo>
                      <a:pt x="3378" y="1046"/>
                      <a:pt x="1570" y="2208"/>
                      <a:pt x="64" y="3647"/>
                    </a:cubicBezTo>
                    <a:cubicBezTo>
                      <a:pt x="1" y="3707"/>
                      <a:pt x="62" y="3796"/>
                      <a:pt x="130" y="3796"/>
                    </a:cubicBezTo>
                    <a:cubicBezTo>
                      <a:pt x="150" y="3796"/>
                      <a:pt x="171" y="3788"/>
                      <a:pt x="189" y="3771"/>
                    </a:cubicBezTo>
                    <a:cubicBezTo>
                      <a:pt x="1650" y="2374"/>
                      <a:pt x="3398" y="1242"/>
                      <a:pt x="5140" y="231"/>
                    </a:cubicBezTo>
                    <a:cubicBezTo>
                      <a:pt x="5176" y="210"/>
                      <a:pt x="5252" y="1"/>
                      <a:pt x="51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0"/>
              <p:cNvSpPr/>
              <p:nvPr/>
            </p:nvSpPr>
            <p:spPr>
              <a:xfrm>
                <a:off x="1667876" y="2345514"/>
                <a:ext cx="5624" cy="220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22" extrusionOk="0">
                    <a:moveTo>
                      <a:pt x="88" y="0"/>
                    </a:moveTo>
                    <a:cubicBezTo>
                      <a:pt x="44" y="0"/>
                      <a:pt x="1" y="28"/>
                      <a:pt x="1" y="85"/>
                    </a:cubicBezTo>
                    <a:cubicBezTo>
                      <a:pt x="3" y="269"/>
                      <a:pt x="5" y="452"/>
                      <a:pt x="7" y="637"/>
                    </a:cubicBezTo>
                    <a:cubicBezTo>
                      <a:pt x="7" y="693"/>
                      <a:pt x="51" y="722"/>
                      <a:pt x="95" y="722"/>
                    </a:cubicBezTo>
                    <a:cubicBezTo>
                      <a:pt x="140" y="722"/>
                      <a:pt x="183" y="693"/>
                      <a:pt x="183" y="637"/>
                    </a:cubicBezTo>
                    <a:cubicBezTo>
                      <a:pt x="181" y="452"/>
                      <a:pt x="180" y="269"/>
                      <a:pt x="178" y="85"/>
                    </a:cubicBezTo>
                    <a:cubicBezTo>
                      <a:pt x="177" y="28"/>
                      <a:pt x="132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0"/>
              <p:cNvSpPr/>
              <p:nvPr/>
            </p:nvSpPr>
            <p:spPr>
              <a:xfrm>
                <a:off x="1804984" y="2345514"/>
                <a:ext cx="5471" cy="152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500" extrusionOk="0">
                    <a:moveTo>
                      <a:pt x="90" y="0"/>
                    </a:moveTo>
                    <a:cubicBezTo>
                      <a:pt x="46" y="0"/>
                      <a:pt x="2" y="28"/>
                      <a:pt x="2" y="85"/>
                    </a:cubicBezTo>
                    <a:cubicBezTo>
                      <a:pt x="2" y="195"/>
                      <a:pt x="2" y="305"/>
                      <a:pt x="1" y="414"/>
                    </a:cubicBezTo>
                    <a:cubicBezTo>
                      <a:pt x="1" y="471"/>
                      <a:pt x="45" y="499"/>
                      <a:pt x="89" y="499"/>
                    </a:cubicBezTo>
                    <a:cubicBezTo>
                      <a:pt x="133" y="499"/>
                      <a:pt x="177" y="471"/>
                      <a:pt x="177" y="414"/>
                    </a:cubicBezTo>
                    <a:cubicBezTo>
                      <a:pt x="177" y="305"/>
                      <a:pt x="178" y="195"/>
                      <a:pt x="178" y="85"/>
                    </a:cubicBezTo>
                    <a:cubicBezTo>
                      <a:pt x="178" y="28"/>
                      <a:pt x="134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0"/>
              <p:cNvSpPr/>
              <p:nvPr/>
            </p:nvSpPr>
            <p:spPr>
              <a:xfrm>
                <a:off x="1173267" y="1932022"/>
                <a:ext cx="170661" cy="192116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6286" extrusionOk="0">
                    <a:moveTo>
                      <a:pt x="3114" y="1"/>
                    </a:moveTo>
                    <a:cubicBezTo>
                      <a:pt x="3102" y="1"/>
                      <a:pt x="3089" y="3"/>
                      <a:pt x="3075" y="9"/>
                    </a:cubicBezTo>
                    <a:cubicBezTo>
                      <a:pt x="0" y="1391"/>
                      <a:pt x="1732" y="6285"/>
                      <a:pt x="4746" y="6285"/>
                    </a:cubicBezTo>
                    <a:cubicBezTo>
                      <a:pt x="4984" y="6285"/>
                      <a:pt x="5230" y="6255"/>
                      <a:pt x="5482" y="6190"/>
                    </a:cubicBezTo>
                    <a:cubicBezTo>
                      <a:pt x="5583" y="6163"/>
                      <a:pt x="5551" y="6016"/>
                      <a:pt x="5459" y="6016"/>
                    </a:cubicBezTo>
                    <a:cubicBezTo>
                      <a:pt x="5452" y="6016"/>
                      <a:pt x="5444" y="6017"/>
                      <a:pt x="5435" y="6019"/>
                    </a:cubicBezTo>
                    <a:cubicBezTo>
                      <a:pt x="5199" y="6080"/>
                      <a:pt x="4968" y="6109"/>
                      <a:pt x="4744" y="6109"/>
                    </a:cubicBezTo>
                    <a:cubicBezTo>
                      <a:pt x="1902" y="6109"/>
                      <a:pt x="255" y="1469"/>
                      <a:pt x="3164" y="161"/>
                    </a:cubicBezTo>
                    <a:cubicBezTo>
                      <a:pt x="3254" y="121"/>
                      <a:pt x="3198" y="1"/>
                      <a:pt x="3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0"/>
              <p:cNvSpPr/>
              <p:nvPr/>
            </p:nvSpPr>
            <p:spPr>
              <a:xfrm>
                <a:off x="2209369" y="1933580"/>
                <a:ext cx="42268" cy="3964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97" extrusionOk="0">
                    <a:moveTo>
                      <a:pt x="140" y="0"/>
                    </a:moveTo>
                    <a:cubicBezTo>
                      <a:pt x="57" y="0"/>
                      <a:pt x="1" y="120"/>
                      <a:pt x="90" y="162"/>
                    </a:cubicBezTo>
                    <a:cubicBezTo>
                      <a:pt x="584" y="392"/>
                      <a:pt x="951" y="767"/>
                      <a:pt x="1195" y="1252"/>
                    </a:cubicBezTo>
                    <a:cubicBezTo>
                      <a:pt x="1211" y="1283"/>
                      <a:pt x="1237" y="1296"/>
                      <a:pt x="1263" y="1296"/>
                    </a:cubicBezTo>
                    <a:cubicBezTo>
                      <a:pt x="1321" y="1296"/>
                      <a:pt x="1382" y="1232"/>
                      <a:pt x="1347" y="1163"/>
                    </a:cubicBezTo>
                    <a:cubicBezTo>
                      <a:pt x="1092" y="654"/>
                      <a:pt x="697" y="250"/>
                      <a:pt x="179" y="9"/>
                    </a:cubicBezTo>
                    <a:cubicBezTo>
                      <a:pt x="166" y="3"/>
                      <a:pt x="153" y="0"/>
                      <a:pt x="1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0"/>
              <p:cNvSpPr/>
              <p:nvPr/>
            </p:nvSpPr>
            <p:spPr>
              <a:xfrm>
                <a:off x="2200445" y="1963930"/>
                <a:ext cx="19407" cy="1769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79" extrusionOk="0">
                    <a:moveTo>
                      <a:pt x="123" y="0"/>
                    </a:moveTo>
                    <a:cubicBezTo>
                      <a:pt x="50" y="0"/>
                      <a:pt x="1" y="115"/>
                      <a:pt x="80" y="167"/>
                    </a:cubicBezTo>
                    <a:cubicBezTo>
                      <a:pt x="227" y="263"/>
                      <a:pt x="345" y="391"/>
                      <a:pt x="440" y="538"/>
                    </a:cubicBezTo>
                    <a:cubicBezTo>
                      <a:pt x="459" y="567"/>
                      <a:pt x="486" y="578"/>
                      <a:pt x="512" y="578"/>
                    </a:cubicBezTo>
                    <a:cubicBezTo>
                      <a:pt x="574" y="578"/>
                      <a:pt x="635" y="515"/>
                      <a:pt x="592" y="449"/>
                    </a:cubicBezTo>
                    <a:cubicBezTo>
                      <a:pt x="480" y="277"/>
                      <a:pt x="341" y="128"/>
                      <a:pt x="168" y="15"/>
                    </a:cubicBezTo>
                    <a:cubicBezTo>
                      <a:pt x="153" y="5"/>
                      <a:pt x="137" y="0"/>
                      <a:pt x="1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0"/>
              <p:cNvSpPr/>
              <p:nvPr/>
            </p:nvSpPr>
            <p:spPr>
              <a:xfrm>
                <a:off x="1309672" y="2021939"/>
                <a:ext cx="772498" cy="331236"/>
              </a:xfrm>
              <a:custGeom>
                <a:avLst/>
                <a:gdLst/>
                <a:ahLst/>
                <a:cxnLst/>
                <a:rect l="l" t="t" r="r" b="b"/>
                <a:pathLst>
                  <a:path w="25276" h="10838" extrusionOk="0">
                    <a:moveTo>
                      <a:pt x="1194" y="0"/>
                    </a:moveTo>
                    <a:cubicBezTo>
                      <a:pt x="1142" y="0"/>
                      <a:pt x="1093" y="29"/>
                      <a:pt x="1078" y="95"/>
                    </a:cubicBezTo>
                    <a:cubicBezTo>
                      <a:pt x="0" y="4874"/>
                      <a:pt x="2843" y="8487"/>
                      <a:pt x="7330" y="9904"/>
                    </a:cubicBezTo>
                    <a:cubicBezTo>
                      <a:pt x="9404" y="10559"/>
                      <a:pt x="11637" y="10837"/>
                      <a:pt x="13855" y="10837"/>
                    </a:cubicBezTo>
                    <a:cubicBezTo>
                      <a:pt x="15170" y="10837"/>
                      <a:pt x="16479" y="10740"/>
                      <a:pt x="17747" y="10565"/>
                    </a:cubicBezTo>
                    <a:cubicBezTo>
                      <a:pt x="20472" y="10190"/>
                      <a:pt x="23231" y="9311"/>
                      <a:pt x="25227" y="7346"/>
                    </a:cubicBezTo>
                    <a:cubicBezTo>
                      <a:pt x="25262" y="7311"/>
                      <a:pt x="25276" y="7015"/>
                      <a:pt x="25202" y="7015"/>
                    </a:cubicBezTo>
                    <a:cubicBezTo>
                      <a:pt x="25190" y="7015"/>
                      <a:pt x="25177" y="7022"/>
                      <a:pt x="25161" y="7039"/>
                    </a:cubicBezTo>
                    <a:cubicBezTo>
                      <a:pt x="22569" y="9688"/>
                      <a:pt x="18461" y="10665"/>
                      <a:pt x="14471" y="10665"/>
                    </a:cubicBezTo>
                    <a:cubicBezTo>
                      <a:pt x="12222" y="10665"/>
                      <a:pt x="10010" y="10355"/>
                      <a:pt x="8128" y="9859"/>
                    </a:cubicBezTo>
                    <a:cubicBezTo>
                      <a:pt x="3490" y="8638"/>
                      <a:pt x="211" y="5140"/>
                      <a:pt x="1333" y="165"/>
                    </a:cubicBezTo>
                    <a:cubicBezTo>
                      <a:pt x="1355" y="65"/>
                      <a:pt x="1272" y="0"/>
                      <a:pt x="11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0"/>
              <p:cNvSpPr/>
              <p:nvPr/>
            </p:nvSpPr>
            <p:spPr>
              <a:xfrm>
                <a:off x="1736461" y="2031383"/>
                <a:ext cx="5379" cy="62714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52" extrusionOk="0">
                    <a:moveTo>
                      <a:pt x="88" y="1"/>
                    </a:moveTo>
                    <a:cubicBezTo>
                      <a:pt x="44" y="1"/>
                      <a:pt x="0" y="29"/>
                      <a:pt x="0" y="86"/>
                    </a:cubicBezTo>
                    <a:lnTo>
                      <a:pt x="0" y="1967"/>
                    </a:lnTo>
                    <a:cubicBezTo>
                      <a:pt x="0" y="2024"/>
                      <a:pt x="44" y="2052"/>
                      <a:pt x="88" y="2052"/>
                    </a:cubicBezTo>
                    <a:cubicBezTo>
                      <a:pt x="132" y="2052"/>
                      <a:pt x="176" y="2024"/>
                      <a:pt x="176" y="1967"/>
                    </a:cubicBezTo>
                    <a:lnTo>
                      <a:pt x="176" y="86"/>
                    </a:lnTo>
                    <a:cubicBezTo>
                      <a:pt x="176" y="29"/>
                      <a:pt x="132" y="1"/>
                      <a:pt x="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0"/>
              <p:cNvSpPr/>
              <p:nvPr/>
            </p:nvSpPr>
            <p:spPr>
              <a:xfrm>
                <a:off x="1634256" y="2125885"/>
                <a:ext cx="253027" cy="43827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434" extrusionOk="0">
                    <a:moveTo>
                      <a:pt x="8154" y="1"/>
                    </a:moveTo>
                    <a:cubicBezTo>
                      <a:pt x="8134" y="1"/>
                      <a:pt x="8113" y="9"/>
                      <a:pt x="8095" y="29"/>
                    </a:cubicBezTo>
                    <a:cubicBezTo>
                      <a:pt x="7227" y="993"/>
                      <a:pt x="5666" y="1254"/>
                      <a:pt x="4066" y="1254"/>
                    </a:cubicBezTo>
                    <a:cubicBezTo>
                      <a:pt x="2618" y="1254"/>
                      <a:pt x="1139" y="1040"/>
                      <a:pt x="113" y="938"/>
                    </a:cubicBezTo>
                    <a:cubicBezTo>
                      <a:pt x="109" y="938"/>
                      <a:pt x="106" y="937"/>
                      <a:pt x="103" y="937"/>
                    </a:cubicBezTo>
                    <a:cubicBezTo>
                      <a:pt x="1" y="937"/>
                      <a:pt x="5" y="1103"/>
                      <a:pt x="113" y="1113"/>
                    </a:cubicBezTo>
                    <a:cubicBezTo>
                      <a:pt x="1148" y="1217"/>
                      <a:pt x="2627" y="1433"/>
                      <a:pt x="4081" y="1433"/>
                    </a:cubicBezTo>
                    <a:cubicBezTo>
                      <a:pt x="5712" y="1433"/>
                      <a:pt x="7311" y="1161"/>
                      <a:pt x="8220" y="153"/>
                    </a:cubicBezTo>
                    <a:cubicBezTo>
                      <a:pt x="8278" y="89"/>
                      <a:pt x="8219" y="1"/>
                      <a:pt x="81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0"/>
              <p:cNvSpPr/>
              <p:nvPr/>
            </p:nvSpPr>
            <p:spPr>
              <a:xfrm>
                <a:off x="1677932" y="1679996"/>
                <a:ext cx="454495" cy="329005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10765" extrusionOk="0">
                    <a:moveTo>
                      <a:pt x="78" y="1"/>
                    </a:moveTo>
                    <a:cubicBezTo>
                      <a:pt x="47" y="1"/>
                      <a:pt x="40" y="47"/>
                      <a:pt x="45" y="108"/>
                    </a:cubicBezTo>
                    <a:lnTo>
                      <a:pt x="45" y="108"/>
                    </a:lnTo>
                    <a:cubicBezTo>
                      <a:pt x="17" y="139"/>
                      <a:pt x="0" y="182"/>
                      <a:pt x="7" y="229"/>
                    </a:cubicBezTo>
                    <a:cubicBezTo>
                      <a:pt x="205" y="1645"/>
                      <a:pt x="820" y="3072"/>
                      <a:pt x="1943" y="3985"/>
                    </a:cubicBezTo>
                    <a:cubicBezTo>
                      <a:pt x="1970" y="4007"/>
                      <a:pt x="2000" y="4017"/>
                      <a:pt x="2029" y="4017"/>
                    </a:cubicBezTo>
                    <a:cubicBezTo>
                      <a:pt x="2138" y="4017"/>
                      <a:pt x="2234" y="3883"/>
                      <a:pt x="2129" y="3798"/>
                    </a:cubicBezTo>
                    <a:cubicBezTo>
                      <a:pt x="1235" y="3071"/>
                      <a:pt x="721" y="2058"/>
                      <a:pt x="430" y="962"/>
                    </a:cubicBezTo>
                    <a:lnTo>
                      <a:pt x="430" y="962"/>
                    </a:lnTo>
                    <a:cubicBezTo>
                      <a:pt x="1254" y="2458"/>
                      <a:pt x="3156" y="3675"/>
                      <a:pt x="4774" y="3883"/>
                    </a:cubicBezTo>
                    <a:cubicBezTo>
                      <a:pt x="5085" y="3923"/>
                      <a:pt x="5396" y="3939"/>
                      <a:pt x="5707" y="3939"/>
                    </a:cubicBezTo>
                    <a:cubicBezTo>
                      <a:pt x="6546" y="3939"/>
                      <a:pt x="7386" y="3819"/>
                      <a:pt x="8217" y="3711"/>
                    </a:cubicBezTo>
                    <a:cubicBezTo>
                      <a:pt x="8490" y="3675"/>
                      <a:pt x="8749" y="3656"/>
                      <a:pt x="8996" y="3656"/>
                    </a:cubicBezTo>
                    <a:cubicBezTo>
                      <a:pt x="10440" y="3656"/>
                      <a:pt x="11425" y="4298"/>
                      <a:pt x="11908" y="5900"/>
                    </a:cubicBezTo>
                    <a:cubicBezTo>
                      <a:pt x="12158" y="6731"/>
                      <a:pt x="12153" y="7648"/>
                      <a:pt x="12543" y="8435"/>
                    </a:cubicBezTo>
                    <a:cubicBezTo>
                      <a:pt x="13027" y="9409"/>
                      <a:pt x="14158" y="9738"/>
                      <a:pt x="14592" y="10763"/>
                    </a:cubicBezTo>
                    <a:cubicBezTo>
                      <a:pt x="14592" y="10763"/>
                      <a:pt x="14605" y="10764"/>
                      <a:pt x="14625" y="10764"/>
                    </a:cubicBezTo>
                    <a:cubicBezTo>
                      <a:pt x="14700" y="10764"/>
                      <a:pt x="14871" y="10751"/>
                      <a:pt x="14819" y="10630"/>
                    </a:cubicBezTo>
                    <a:cubicBezTo>
                      <a:pt x="14473" y="9810"/>
                      <a:pt x="13971" y="9578"/>
                      <a:pt x="13333" y="9014"/>
                    </a:cubicBezTo>
                    <a:cubicBezTo>
                      <a:pt x="12482" y="8263"/>
                      <a:pt x="12496" y="7151"/>
                      <a:pt x="12241" y="6124"/>
                    </a:cubicBezTo>
                    <a:cubicBezTo>
                      <a:pt x="11989" y="5109"/>
                      <a:pt x="11499" y="4064"/>
                      <a:pt x="10511" y="3589"/>
                    </a:cubicBezTo>
                    <a:cubicBezTo>
                      <a:pt x="10015" y="3350"/>
                      <a:pt x="9485" y="3269"/>
                      <a:pt x="8936" y="3269"/>
                    </a:cubicBezTo>
                    <a:cubicBezTo>
                      <a:pt x="7758" y="3269"/>
                      <a:pt x="6494" y="3644"/>
                      <a:pt x="5299" y="3644"/>
                    </a:cubicBezTo>
                    <a:cubicBezTo>
                      <a:pt x="4990" y="3644"/>
                      <a:pt x="4685" y="3619"/>
                      <a:pt x="4387" y="3555"/>
                    </a:cubicBezTo>
                    <a:cubicBezTo>
                      <a:pt x="2623" y="3180"/>
                      <a:pt x="1110" y="1673"/>
                      <a:pt x="249" y="127"/>
                    </a:cubicBezTo>
                    <a:cubicBezTo>
                      <a:pt x="227" y="88"/>
                      <a:pt x="197" y="68"/>
                      <a:pt x="166" y="62"/>
                    </a:cubicBezTo>
                    <a:lnTo>
                      <a:pt x="166" y="62"/>
                    </a:lnTo>
                    <a:cubicBezTo>
                      <a:pt x="125" y="19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0"/>
              <p:cNvSpPr/>
              <p:nvPr/>
            </p:nvSpPr>
            <p:spPr>
              <a:xfrm>
                <a:off x="1342192" y="1684764"/>
                <a:ext cx="416934" cy="344990"/>
              </a:xfrm>
              <a:custGeom>
                <a:avLst/>
                <a:gdLst/>
                <a:ahLst/>
                <a:cxnLst/>
                <a:rect l="l" t="t" r="r" b="b"/>
                <a:pathLst>
                  <a:path w="13642" h="11288" extrusionOk="0">
                    <a:moveTo>
                      <a:pt x="5496" y="0"/>
                    </a:moveTo>
                    <a:cubicBezTo>
                      <a:pt x="5418" y="0"/>
                      <a:pt x="5341" y="89"/>
                      <a:pt x="5372" y="167"/>
                    </a:cubicBezTo>
                    <a:cubicBezTo>
                      <a:pt x="5960" y="1648"/>
                      <a:pt x="5364" y="3228"/>
                      <a:pt x="4241" y="4269"/>
                    </a:cubicBezTo>
                    <a:cubicBezTo>
                      <a:pt x="3464" y="4988"/>
                      <a:pt x="2883" y="5489"/>
                      <a:pt x="2631" y="6552"/>
                    </a:cubicBezTo>
                    <a:cubicBezTo>
                      <a:pt x="2453" y="7299"/>
                      <a:pt x="2405" y="8082"/>
                      <a:pt x="1866" y="8685"/>
                    </a:cubicBezTo>
                    <a:cubicBezTo>
                      <a:pt x="1540" y="9048"/>
                      <a:pt x="1060" y="9222"/>
                      <a:pt x="724" y="9572"/>
                    </a:cubicBezTo>
                    <a:cubicBezTo>
                      <a:pt x="313" y="9999"/>
                      <a:pt x="72" y="10575"/>
                      <a:pt x="10" y="11162"/>
                    </a:cubicBezTo>
                    <a:cubicBezTo>
                      <a:pt x="0" y="11246"/>
                      <a:pt x="62" y="11288"/>
                      <a:pt x="127" y="11288"/>
                    </a:cubicBezTo>
                    <a:cubicBezTo>
                      <a:pt x="194" y="11288"/>
                      <a:pt x="264" y="11246"/>
                      <a:pt x="273" y="11162"/>
                    </a:cubicBezTo>
                    <a:cubicBezTo>
                      <a:pt x="409" y="9883"/>
                      <a:pt x="1591" y="9549"/>
                      <a:pt x="2243" y="8639"/>
                    </a:cubicBezTo>
                    <a:cubicBezTo>
                      <a:pt x="3023" y="7554"/>
                      <a:pt x="2697" y="6128"/>
                      <a:pt x="3681" y="5115"/>
                    </a:cubicBezTo>
                    <a:cubicBezTo>
                      <a:pt x="4565" y="4204"/>
                      <a:pt x="5515" y="3576"/>
                      <a:pt x="5789" y="2242"/>
                    </a:cubicBezTo>
                    <a:cubicBezTo>
                      <a:pt x="5872" y="1839"/>
                      <a:pt x="5887" y="1417"/>
                      <a:pt x="5842" y="1010"/>
                    </a:cubicBezTo>
                    <a:cubicBezTo>
                      <a:pt x="5823" y="843"/>
                      <a:pt x="5674" y="452"/>
                      <a:pt x="5685" y="272"/>
                    </a:cubicBezTo>
                    <a:lnTo>
                      <a:pt x="5685" y="272"/>
                    </a:lnTo>
                    <a:cubicBezTo>
                      <a:pt x="6460" y="380"/>
                      <a:pt x="7409" y="1801"/>
                      <a:pt x="7734" y="2258"/>
                    </a:cubicBezTo>
                    <a:cubicBezTo>
                      <a:pt x="8397" y="3192"/>
                      <a:pt x="8838" y="4106"/>
                      <a:pt x="9980" y="4505"/>
                    </a:cubicBezTo>
                    <a:cubicBezTo>
                      <a:pt x="10196" y="4580"/>
                      <a:pt x="10865" y="4669"/>
                      <a:pt x="11543" y="4669"/>
                    </a:cubicBezTo>
                    <a:cubicBezTo>
                      <a:pt x="12581" y="4669"/>
                      <a:pt x="13642" y="4460"/>
                      <a:pt x="13135" y="3669"/>
                    </a:cubicBezTo>
                    <a:cubicBezTo>
                      <a:pt x="13107" y="3626"/>
                      <a:pt x="13067" y="3608"/>
                      <a:pt x="13027" y="3608"/>
                    </a:cubicBezTo>
                    <a:cubicBezTo>
                      <a:pt x="12934" y="3608"/>
                      <a:pt x="12843" y="3702"/>
                      <a:pt x="12907" y="3802"/>
                    </a:cubicBezTo>
                    <a:cubicBezTo>
                      <a:pt x="13268" y="4366"/>
                      <a:pt x="11568" y="4438"/>
                      <a:pt x="11507" y="4441"/>
                    </a:cubicBezTo>
                    <a:cubicBezTo>
                      <a:pt x="11432" y="4444"/>
                      <a:pt x="11357" y="4446"/>
                      <a:pt x="11282" y="4446"/>
                    </a:cubicBezTo>
                    <a:cubicBezTo>
                      <a:pt x="10699" y="4446"/>
                      <a:pt x="10114" y="4342"/>
                      <a:pt x="9598" y="4052"/>
                    </a:cubicBezTo>
                    <a:cubicBezTo>
                      <a:pt x="8502" y="3434"/>
                      <a:pt x="8018" y="2050"/>
                      <a:pt x="7183" y="1138"/>
                    </a:cubicBezTo>
                    <a:cubicBezTo>
                      <a:pt x="6785" y="702"/>
                      <a:pt x="6154" y="22"/>
                      <a:pt x="5500" y="0"/>
                    </a:cubicBezTo>
                    <a:cubicBezTo>
                      <a:pt x="5499" y="0"/>
                      <a:pt x="5498" y="0"/>
                      <a:pt x="5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0"/>
              <p:cNvSpPr/>
              <p:nvPr/>
            </p:nvSpPr>
            <p:spPr>
              <a:xfrm>
                <a:off x="1253405" y="1545822"/>
                <a:ext cx="177049" cy="482857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15799" extrusionOk="0">
                    <a:moveTo>
                      <a:pt x="5655" y="0"/>
                    </a:moveTo>
                    <a:cubicBezTo>
                      <a:pt x="5650" y="0"/>
                      <a:pt x="5645" y="1"/>
                      <a:pt x="5640" y="2"/>
                    </a:cubicBezTo>
                    <a:cubicBezTo>
                      <a:pt x="4117" y="237"/>
                      <a:pt x="2647" y="930"/>
                      <a:pt x="1727" y="2207"/>
                    </a:cubicBezTo>
                    <a:cubicBezTo>
                      <a:pt x="1161" y="2994"/>
                      <a:pt x="829" y="3959"/>
                      <a:pt x="740" y="4920"/>
                    </a:cubicBezTo>
                    <a:cubicBezTo>
                      <a:pt x="637" y="6025"/>
                      <a:pt x="1019" y="7142"/>
                      <a:pt x="856" y="8232"/>
                    </a:cubicBezTo>
                    <a:cubicBezTo>
                      <a:pt x="613" y="9848"/>
                      <a:pt x="1" y="11054"/>
                      <a:pt x="420" y="12761"/>
                    </a:cubicBezTo>
                    <a:cubicBezTo>
                      <a:pt x="770" y="14187"/>
                      <a:pt x="1620" y="15302"/>
                      <a:pt x="3023" y="15793"/>
                    </a:cubicBezTo>
                    <a:cubicBezTo>
                      <a:pt x="3033" y="15797"/>
                      <a:pt x="3043" y="15799"/>
                      <a:pt x="3053" y="15799"/>
                    </a:cubicBezTo>
                    <a:cubicBezTo>
                      <a:pt x="3138" y="15799"/>
                      <a:pt x="3166" y="15657"/>
                      <a:pt x="3070" y="15623"/>
                    </a:cubicBezTo>
                    <a:cubicBezTo>
                      <a:pt x="1321" y="15011"/>
                      <a:pt x="520" y="13336"/>
                      <a:pt x="423" y="11576"/>
                    </a:cubicBezTo>
                    <a:cubicBezTo>
                      <a:pt x="353" y="10299"/>
                      <a:pt x="945" y="9301"/>
                      <a:pt x="1059" y="8096"/>
                    </a:cubicBezTo>
                    <a:cubicBezTo>
                      <a:pt x="1237" y="6212"/>
                      <a:pt x="534" y="4695"/>
                      <a:pt x="1543" y="2844"/>
                    </a:cubicBezTo>
                    <a:cubicBezTo>
                      <a:pt x="2392" y="1287"/>
                      <a:pt x="3979" y="436"/>
                      <a:pt x="5687" y="171"/>
                    </a:cubicBezTo>
                    <a:cubicBezTo>
                      <a:pt x="5792" y="154"/>
                      <a:pt x="5755" y="0"/>
                      <a:pt x="5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0"/>
              <p:cNvSpPr/>
              <p:nvPr/>
            </p:nvSpPr>
            <p:spPr>
              <a:xfrm>
                <a:off x="1423368" y="1364123"/>
                <a:ext cx="794167" cy="530198"/>
              </a:xfrm>
              <a:custGeom>
                <a:avLst/>
                <a:gdLst/>
                <a:ahLst/>
                <a:cxnLst/>
                <a:rect l="l" t="t" r="r" b="b"/>
                <a:pathLst>
                  <a:path w="25985" h="17348" extrusionOk="0">
                    <a:moveTo>
                      <a:pt x="10400" y="0"/>
                    </a:moveTo>
                    <a:cubicBezTo>
                      <a:pt x="8884" y="0"/>
                      <a:pt x="7352" y="338"/>
                      <a:pt x="5967" y="915"/>
                    </a:cubicBezTo>
                    <a:cubicBezTo>
                      <a:pt x="3847" y="1797"/>
                      <a:pt x="664" y="3530"/>
                      <a:pt x="17" y="6008"/>
                    </a:cubicBezTo>
                    <a:cubicBezTo>
                      <a:pt x="0" y="6074"/>
                      <a:pt x="55" y="6117"/>
                      <a:pt x="107" y="6117"/>
                    </a:cubicBezTo>
                    <a:cubicBezTo>
                      <a:pt x="142" y="6117"/>
                      <a:pt x="175" y="6098"/>
                      <a:pt x="187" y="6055"/>
                    </a:cubicBezTo>
                    <a:cubicBezTo>
                      <a:pt x="890" y="3360"/>
                      <a:pt x="4607" y="1514"/>
                      <a:pt x="6952" y="730"/>
                    </a:cubicBezTo>
                    <a:cubicBezTo>
                      <a:pt x="8049" y="363"/>
                      <a:pt x="9122" y="183"/>
                      <a:pt x="10162" y="183"/>
                    </a:cubicBezTo>
                    <a:cubicBezTo>
                      <a:pt x="12397" y="183"/>
                      <a:pt x="14484" y="1011"/>
                      <a:pt x="16345" y="2585"/>
                    </a:cubicBezTo>
                    <a:cubicBezTo>
                      <a:pt x="17290" y="3384"/>
                      <a:pt x="18302" y="3800"/>
                      <a:pt x="19502" y="4082"/>
                    </a:cubicBezTo>
                    <a:cubicBezTo>
                      <a:pt x="21499" y="4553"/>
                      <a:pt x="22874" y="5523"/>
                      <a:pt x="23920" y="7298"/>
                    </a:cubicBezTo>
                    <a:cubicBezTo>
                      <a:pt x="24931" y="9015"/>
                      <a:pt x="25427" y="10693"/>
                      <a:pt x="25245" y="12691"/>
                    </a:cubicBezTo>
                    <a:cubicBezTo>
                      <a:pt x="25093" y="14364"/>
                      <a:pt x="25791" y="15644"/>
                      <a:pt x="25811" y="17313"/>
                    </a:cubicBezTo>
                    <a:cubicBezTo>
                      <a:pt x="25811" y="17337"/>
                      <a:pt x="25819" y="17347"/>
                      <a:pt x="25832" y="17347"/>
                    </a:cubicBezTo>
                    <a:cubicBezTo>
                      <a:pt x="25878" y="17347"/>
                      <a:pt x="25984" y="17216"/>
                      <a:pt x="25984" y="17182"/>
                    </a:cubicBezTo>
                    <a:cubicBezTo>
                      <a:pt x="25947" y="16195"/>
                      <a:pt x="25642" y="15421"/>
                      <a:pt x="25407" y="14466"/>
                    </a:cubicBezTo>
                    <a:cubicBezTo>
                      <a:pt x="25188" y="13573"/>
                      <a:pt x="25477" y="12618"/>
                      <a:pt x="25504" y="11720"/>
                    </a:cubicBezTo>
                    <a:cubicBezTo>
                      <a:pt x="25559" y="9921"/>
                      <a:pt x="24768" y="8240"/>
                      <a:pt x="23799" y="6761"/>
                    </a:cubicBezTo>
                    <a:cubicBezTo>
                      <a:pt x="22935" y="5445"/>
                      <a:pt x="21770" y="4503"/>
                      <a:pt x="20242" y="4068"/>
                    </a:cubicBezTo>
                    <a:cubicBezTo>
                      <a:pt x="19189" y="3769"/>
                      <a:pt x="18169" y="3635"/>
                      <a:pt x="17217" y="3030"/>
                    </a:cubicBezTo>
                    <a:cubicBezTo>
                      <a:pt x="16607" y="2643"/>
                      <a:pt x="16122" y="2107"/>
                      <a:pt x="15555" y="1666"/>
                    </a:cubicBezTo>
                    <a:cubicBezTo>
                      <a:pt x="14055" y="497"/>
                      <a:pt x="12239" y="0"/>
                      <a:pt x="104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0"/>
              <p:cNvSpPr/>
              <p:nvPr/>
            </p:nvSpPr>
            <p:spPr>
              <a:xfrm>
                <a:off x="1850187" y="2364127"/>
                <a:ext cx="84230" cy="633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074" extrusionOk="0">
                    <a:moveTo>
                      <a:pt x="1337" y="0"/>
                    </a:moveTo>
                    <a:cubicBezTo>
                      <a:pt x="929" y="0"/>
                      <a:pt x="522" y="16"/>
                      <a:pt x="114" y="46"/>
                    </a:cubicBezTo>
                    <a:cubicBezTo>
                      <a:pt x="4" y="54"/>
                      <a:pt x="1" y="223"/>
                      <a:pt x="107" y="223"/>
                    </a:cubicBezTo>
                    <a:cubicBezTo>
                      <a:pt x="109" y="223"/>
                      <a:pt x="112" y="223"/>
                      <a:pt x="114" y="222"/>
                    </a:cubicBezTo>
                    <a:cubicBezTo>
                      <a:pt x="499" y="194"/>
                      <a:pt x="885" y="175"/>
                      <a:pt x="1272" y="173"/>
                    </a:cubicBezTo>
                    <a:cubicBezTo>
                      <a:pt x="1392" y="173"/>
                      <a:pt x="1732" y="148"/>
                      <a:pt x="1997" y="148"/>
                    </a:cubicBezTo>
                    <a:cubicBezTo>
                      <a:pt x="2164" y="148"/>
                      <a:pt x="2301" y="158"/>
                      <a:pt x="2333" y="190"/>
                    </a:cubicBezTo>
                    <a:cubicBezTo>
                      <a:pt x="2418" y="276"/>
                      <a:pt x="2398" y="672"/>
                      <a:pt x="2414" y="795"/>
                    </a:cubicBezTo>
                    <a:cubicBezTo>
                      <a:pt x="2467" y="1193"/>
                      <a:pt x="2520" y="1591"/>
                      <a:pt x="2572" y="1990"/>
                    </a:cubicBezTo>
                    <a:cubicBezTo>
                      <a:pt x="2580" y="2046"/>
                      <a:pt x="2628" y="2074"/>
                      <a:pt x="2672" y="2074"/>
                    </a:cubicBezTo>
                    <a:cubicBezTo>
                      <a:pt x="2716" y="2074"/>
                      <a:pt x="2756" y="2046"/>
                      <a:pt x="2749" y="1990"/>
                    </a:cubicBezTo>
                    <a:cubicBezTo>
                      <a:pt x="2666" y="1360"/>
                      <a:pt x="2582" y="731"/>
                      <a:pt x="2497" y="101"/>
                    </a:cubicBezTo>
                    <a:cubicBezTo>
                      <a:pt x="2491" y="62"/>
                      <a:pt x="2446" y="39"/>
                      <a:pt x="2411" y="36"/>
                    </a:cubicBezTo>
                    <a:cubicBezTo>
                      <a:pt x="2053" y="12"/>
                      <a:pt x="1695" y="0"/>
                      <a:pt x="1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0"/>
              <p:cNvSpPr/>
              <p:nvPr/>
            </p:nvSpPr>
            <p:spPr>
              <a:xfrm>
                <a:off x="1939524" y="2506278"/>
                <a:ext cx="24603" cy="15648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120" extrusionOk="0">
                    <a:moveTo>
                      <a:pt x="85" y="0"/>
                    </a:moveTo>
                    <a:cubicBezTo>
                      <a:pt x="41" y="0"/>
                      <a:pt x="0" y="28"/>
                      <a:pt x="7" y="84"/>
                    </a:cubicBezTo>
                    <a:cubicBezTo>
                      <a:pt x="222" y="1750"/>
                      <a:pt x="431" y="3416"/>
                      <a:pt x="636" y="5082"/>
                    </a:cubicBezTo>
                    <a:cubicBezTo>
                      <a:pt x="639" y="5109"/>
                      <a:pt x="651" y="5119"/>
                      <a:pt x="667" y="5119"/>
                    </a:cubicBezTo>
                    <a:cubicBezTo>
                      <a:pt x="716" y="5119"/>
                      <a:pt x="804" y="5017"/>
                      <a:pt x="802" y="4995"/>
                    </a:cubicBezTo>
                    <a:cubicBezTo>
                      <a:pt x="601" y="3358"/>
                      <a:pt x="394" y="1721"/>
                      <a:pt x="183" y="84"/>
                    </a:cubicBezTo>
                    <a:cubicBezTo>
                      <a:pt x="176" y="28"/>
                      <a:pt x="129" y="0"/>
                      <a:pt x="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0"/>
              <p:cNvSpPr/>
              <p:nvPr/>
            </p:nvSpPr>
            <p:spPr>
              <a:xfrm>
                <a:off x="1964587" y="2705337"/>
                <a:ext cx="7182" cy="2096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86" extrusionOk="0">
                    <a:moveTo>
                      <a:pt x="137" y="0"/>
                    </a:moveTo>
                    <a:cubicBezTo>
                      <a:pt x="87" y="0"/>
                      <a:pt x="1" y="90"/>
                      <a:pt x="3" y="107"/>
                    </a:cubicBezTo>
                    <a:cubicBezTo>
                      <a:pt x="24" y="288"/>
                      <a:pt x="46" y="468"/>
                      <a:pt x="67" y="649"/>
                    </a:cubicBezTo>
                    <a:cubicBezTo>
                      <a:pt x="70" y="676"/>
                      <a:pt x="81" y="686"/>
                      <a:pt x="96" y="686"/>
                    </a:cubicBezTo>
                    <a:cubicBezTo>
                      <a:pt x="145" y="686"/>
                      <a:pt x="235" y="577"/>
                      <a:pt x="232" y="552"/>
                    </a:cubicBezTo>
                    <a:cubicBezTo>
                      <a:pt x="211" y="381"/>
                      <a:pt x="191" y="211"/>
                      <a:pt x="170" y="40"/>
                    </a:cubicBezTo>
                    <a:cubicBezTo>
                      <a:pt x="167" y="11"/>
                      <a:pt x="154" y="0"/>
                      <a:pt x="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0"/>
              <p:cNvSpPr/>
              <p:nvPr/>
            </p:nvSpPr>
            <p:spPr>
              <a:xfrm>
                <a:off x="1972289" y="2772271"/>
                <a:ext cx="7396" cy="1705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558" extrusionOk="0">
                    <a:moveTo>
                      <a:pt x="103" y="0"/>
                    </a:moveTo>
                    <a:cubicBezTo>
                      <a:pt x="53" y="0"/>
                      <a:pt x="1" y="38"/>
                      <a:pt x="8" y="102"/>
                    </a:cubicBezTo>
                    <a:cubicBezTo>
                      <a:pt x="26" y="254"/>
                      <a:pt x="35" y="340"/>
                      <a:pt x="53" y="492"/>
                    </a:cubicBezTo>
                    <a:cubicBezTo>
                      <a:pt x="58" y="537"/>
                      <a:pt x="92" y="557"/>
                      <a:pt x="128" y="557"/>
                    </a:cubicBezTo>
                    <a:cubicBezTo>
                      <a:pt x="181" y="557"/>
                      <a:pt x="241" y="516"/>
                      <a:pt x="233" y="449"/>
                    </a:cubicBezTo>
                    <a:cubicBezTo>
                      <a:pt x="233" y="449"/>
                      <a:pt x="198" y="221"/>
                      <a:pt x="180" y="69"/>
                    </a:cubicBezTo>
                    <a:cubicBezTo>
                      <a:pt x="175" y="22"/>
                      <a:pt x="140" y="0"/>
                      <a:pt x="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0"/>
              <p:cNvSpPr/>
              <p:nvPr/>
            </p:nvSpPr>
            <p:spPr>
              <a:xfrm>
                <a:off x="1979226" y="2833153"/>
                <a:ext cx="7855" cy="227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744" extrusionOk="0">
                    <a:moveTo>
                      <a:pt x="108" y="0"/>
                    </a:moveTo>
                    <a:cubicBezTo>
                      <a:pt x="58" y="0"/>
                      <a:pt x="0" y="43"/>
                      <a:pt x="7" y="110"/>
                    </a:cubicBezTo>
                    <a:cubicBezTo>
                      <a:pt x="32" y="333"/>
                      <a:pt x="41" y="410"/>
                      <a:pt x="64" y="633"/>
                    </a:cubicBezTo>
                    <a:cubicBezTo>
                      <a:pt x="71" y="700"/>
                      <a:pt x="142" y="744"/>
                      <a:pt x="195" y="744"/>
                    </a:cubicBezTo>
                    <a:cubicBezTo>
                      <a:pt x="230" y="744"/>
                      <a:pt x="257" y="724"/>
                      <a:pt x="252" y="679"/>
                    </a:cubicBezTo>
                    <a:cubicBezTo>
                      <a:pt x="252" y="679"/>
                      <a:pt x="203" y="287"/>
                      <a:pt x="178" y="65"/>
                    </a:cubicBezTo>
                    <a:cubicBezTo>
                      <a:pt x="174" y="20"/>
                      <a:pt x="143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0"/>
              <p:cNvSpPr/>
              <p:nvPr/>
            </p:nvSpPr>
            <p:spPr>
              <a:xfrm>
                <a:off x="1474134" y="2888015"/>
                <a:ext cx="530198" cy="220264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7207" extrusionOk="0">
                    <a:moveTo>
                      <a:pt x="16796" y="0"/>
                    </a:moveTo>
                    <a:cubicBezTo>
                      <a:pt x="16754" y="0"/>
                      <a:pt x="16717" y="26"/>
                      <a:pt x="16723" y="80"/>
                    </a:cubicBezTo>
                    <a:cubicBezTo>
                      <a:pt x="17110" y="3707"/>
                      <a:pt x="17023" y="3002"/>
                      <a:pt x="17116" y="4506"/>
                    </a:cubicBezTo>
                    <a:cubicBezTo>
                      <a:pt x="17150" y="5048"/>
                      <a:pt x="17256" y="5403"/>
                      <a:pt x="16828" y="5710"/>
                    </a:cubicBezTo>
                    <a:cubicBezTo>
                      <a:pt x="16491" y="5951"/>
                      <a:pt x="15724" y="6018"/>
                      <a:pt x="15323" y="6111"/>
                    </a:cubicBezTo>
                    <a:cubicBezTo>
                      <a:pt x="13808" y="6462"/>
                      <a:pt x="12266" y="6707"/>
                      <a:pt x="10719" y="6864"/>
                    </a:cubicBezTo>
                    <a:cubicBezTo>
                      <a:pt x="10460" y="6890"/>
                      <a:pt x="10175" y="6951"/>
                      <a:pt x="9904" y="6951"/>
                    </a:cubicBezTo>
                    <a:cubicBezTo>
                      <a:pt x="9703" y="6951"/>
                      <a:pt x="9509" y="6918"/>
                      <a:pt x="9338" y="6811"/>
                    </a:cubicBezTo>
                    <a:cubicBezTo>
                      <a:pt x="8937" y="6563"/>
                      <a:pt x="9006" y="6284"/>
                      <a:pt x="8934" y="5809"/>
                    </a:cubicBezTo>
                    <a:cubicBezTo>
                      <a:pt x="8837" y="5179"/>
                      <a:pt x="8741" y="4549"/>
                      <a:pt x="8646" y="3918"/>
                    </a:cubicBezTo>
                    <a:cubicBezTo>
                      <a:pt x="8640" y="3876"/>
                      <a:pt x="8601" y="3855"/>
                      <a:pt x="8562" y="3855"/>
                    </a:cubicBezTo>
                    <a:cubicBezTo>
                      <a:pt x="8522" y="3855"/>
                      <a:pt x="8483" y="3876"/>
                      <a:pt x="8477" y="3918"/>
                    </a:cubicBezTo>
                    <a:cubicBezTo>
                      <a:pt x="8370" y="4629"/>
                      <a:pt x="8261" y="5340"/>
                      <a:pt x="8152" y="6052"/>
                    </a:cubicBezTo>
                    <a:cubicBezTo>
                      <a:pt x="8030" y="6848"/>
                      <a:pt x="7699" y="7010"/>
                      <a:pt x="7171" y="7010"/>
                    </a:cubicBezTo>
                    <a:cubicBezTo>
                      <a:pt x="6951" y="7010"/>
                      <a:pt x="6695" y="6982"/>
                      <a:pt x="6406" y="6960"/>
                    </a:cubicBezTo>
                    <a:cubicBezTo>
                      <a:pt x="4863" y="6841"/>
                      <a:pt x="3329" y="6603"/>
                      <a:pt x="1809" y="6320"/>
                    </a:cubicBezTo>
                    <a:cubicBezTo>
                      <a:pt x="1422" y="6247"/>
                      <a:pt x="891" y="6238"/>
                      <a:pt x="536" y="6068"/>
                    </a:cubicBezTo>
                    <a:cubicBezTo>
                      <a:pt x="65" y="5842"/>
                      <a:pt x="212" y="6112"/>
                      <a:pt x="190" y="5484"/>
                    </a:cubicBezTo>
                    <a:cubicBezTo>
                      <a:pt x="132" y="3784"/>
                      <a:pt x="465" y="1990"/>
                      <a:pt x="649" y="305"/>
                    </a:cubicBezTo>
                    <a:cubicBezTo>
                      <a:pt x="655" y="249"/>
                      <a:pt x="615" y="221"/>
                      <a:pt x="571" y="221"/>
                    </a:cubicBezTo>
                    <a:cubicBezTo>
                      <a:pt x="526" y="221"/>
                      <a:pt x="479" y="249"/>
                      <a:pt x="473" y="305"/>
                    </a:cubicBezTo>
                    <a:cubicBezTo>
                      <a:pt x="264" y="2214"/>
                      <a:pt x="25" y="4138"/>
                      <a:pt x="1" y="6061"/>
                    </a:cubicBezTo>
                    <a:cubicBezTo>
                      <a:pt x="1" y="6097"/>
                      <a:pt x="29" y="6137"/>
                      <a:pt x="65" y="6145"/>
                    </a:cubicBezTo>
                    <a:cubicBezTo>
                      <a:pt x="2683" y="6735"/>
                      <a:pt x="5390" y="7177"/>
                      <a:pt x="8076" y="7207"/>
                    </a:cubicBezTo>
                    <a:cubicBezTo>
                      <a:pt x="8111" y="7207"/>
                      <a:pt x="8156" y="7179"/>
                      <a:pt x="8162" y="7142"/>
                    </a:cubicBezTo>
                    <a:cubicBezTo>
                      <a:pt x="8203" y="6871"/>
                      <a:pt x="8555" y="4492"/>
                      <a:pt x="8563" y="4283"/>
                    </a:cubicBezTo>
                    <a:lnTo>
                      <a:pt x="8563" y="4283"/>
                    </a:lnTo>
                    <a:cubicBezTo>
                      <a:pt x="8586" y="4490"/>
                      <a:pt x="8915" y="6835"/>
                      <a:pt x="8956" y="7108"/>
                    </a:cubicBezTo>
                    <a:cubicBezTo>
                      <a:pt x="8961" y="7143"/>
                      <a:pt x="9004" y="7173"/>
                      <a:pt x="9038" y="7173"/>
                    </a:cubicBezTo>
                    <a:cubicBezTo>
                      <a:pt x="9039" y="7173"/>
                      <a:pt x="9040" y="7173"/>
                      <a:pt x="9041" y="7173"/>
                    </a:cubicBezTo>
                    <a:cubicBezTo>
                      <a:pt x="11796" y="6996"/>
                      <a:pt x="14662" y="6660"/>
                      <a:pt x="17282" y="5744"/>
                    </a:cubicBezTo>
                    <a:cubicBezTo>
                      <a:pt x="17317" y="5731"/>
                      <a:pt x="17347" y="5699"/>
                      <a:pt x="17346" y="5658"/>
                    </a:cubicBezTo>
                    <a:cubicBezTo>
                      <a:pt x="17288" y="3760"/>
                      <a:pt x="17094" y="1978"/>
                      <a:pt x="16899" y="89"/>
                    </a:cubicBezTo>
                    <a:cubicBezTo>
                      <a:pt x="16893" y="31"/>
                      <a:pt x="16842" y="0"/>
                      <a:pt x="167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0"/>
              <p:cNvSpPr/>
              <p:nvPr/>
            </p:nvSpPr>
            <p:spPr>
              <a:xfrm>
                <a:off x="1508335" y="2561292"/>
                <a:ext cx="27628" cy="171608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615" extrusionOk="0">
                    <a:moveTo>
                      <a:pt x="795" y="0"/>
                    </a:moveTo>
                    <a:cubicBezTo>
                      <a:pt x="762" y="0"/>
                      <a:pt x="732" y="20"/>
                      <a:pt x="726" y="64"/>
                    </a:cubicBezTo>
                    <a:cubicBezTo>
                      <a:pt x="479" y="1885"/>
                      <a:pt x="240" y="3708"/>
                      <a:pt x="8" y="5531"/>
                    </a:cubicBezTo>
                    <a:cubicBezTo>
                      <a:pt x="1" y="5587"/>
                      <a:pt x="41" y="5614"/>
                      <a:pt x="85" y="5614"/>
                    </a:cubicBezTo>
                    <a:cubicBezTo>
                      <a:pt x="130" y="5614"/>
                      <a:pt x="177" y="5586"/>
                      <a:pt x="184" y="5531"/>
                    </a:cubicBezTo>
                    <a:cubicBezTo>
                      <a:pt x="414" y="3723"/>
                      <a:pt x="651" y="1917"/>
                      <a:pt x="895" y="111"/>
                    </a:cubicBezTo>
                    <a:cubicBezTo>
                      <a:pt x="904" y="44"/>
                      <a:pt x="846" y="0"/>
                      <a:pt x="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0"/>
              <p:cNvSpPr/>
              <p:nvPr/>
            </p:nvSpPr>
            <p:spPr>
              <a:xfrm>
                <a:off x="1541985" y="2389953"/>
                <a:ext cx="88906" cy="9077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970" extrusionOk="0">
                    <a:moveTo>
                      <a:pt x="2777" y="0"/>
                    </a:moveTo>
                    <a:cubicBezTo>
                      <a:pt x="2771" y="0"/>
                      <a:pt x="2764" y="1"/>
                      <a:pt x="2757" y="3"/>
                    </a:cubicBezTo>
                    <a:cubicBezTo>
                      <a:pt x="1964" y="163"/>
                      <a:pt x="1174" y="341"/>
                      <a:pt x="389" y="539"/>
                    </a:cubicBezTo>
                    <a:cubicBezTo>
                      <a:pt x="362" y="546"/>
                      <a:pt x="331" y="571"/>
                      <a:pt x="327" y="600"/>
                    </a:cubicBezTo>
                    <a:cubicBezTo>
                      <a:pt x="219" y="1352"/>
                      <a:pt x="114" y="2106"/>
                      <a:pt x="10" y="2859"/>
                    </a:cubicBezTo>
                    <a:cubicBezTo>
                      <a:pt x="0" y="2925"/>
                      <a:pt x="58" y="2969"/>
                      <a:pt x="109" y="2969"/>
                    </a:cubicBezTo>
                    <a:cubicBezTo>
                      <a:pt x="143" y="2969"/>
                      <a:pt x="173" y="2950"/>
                      <a:pt x="179" y="2906"/>
                    </a:cubicBezTo>
                    <a:cubicBezTo>
                      <a:pt x="247" y="2421"/>
                      <a:pt x="314" y="1937"/>
                      <a:pt x="383" y="1452"/>
                    </a:cubicBezTo>
                    <a:cubicBezTo>
                      <a:pt x="410" y="1255"/>
                      <a:pt x="391" y="933"/>
                      <a:pt x="480" y="759"/>
                    </a:cubicBezTo>
                    <a:cubicBezTo>
                      <a:pt x="493" y="734"/>
                      <a:pt x="500" y="716"/>
                      <a:pt x="504" y="704"/>
                    </a:cubicBezTo>
                    <a:lnTo>
                      <a:pt x="504" y="704"/>
                    </a:lnTo>
                    <a:cubicBezTo>
                      <a:pt x="504" y="704"/>
                      <a:pt x="504" y="704"/>
                      <a:pt x="504" y="704"/>
                    </a:cubicBezTo>
                    <a:cubicBezTo>
                      <a:pt x="526" y="704"/>
                      <a:pt x="569" y="692"/>
                      <a:pt x="651" y="654"/>
                    </a:cubicBezTo>
                    <a:cubicBezTo>
                      <a:pt x="837" y="567"/>
                      <a:pt x="1089" y="547"/>
                      <a:pt x="1286" y="501"/>
                    </a:cubicBezTo>
                    <a:cubicBezTo>
                      <a:pt x="1791" y="384"/>
                      <a:pt x="2297" y="275"/>
                      <a:pt x="2805" y="172"/>
                    </a:cubicBezTo>
                    <a:cubicBezTo>
                      <a:pt x="2909" y="151"/>
                      <a:pt x="2874" y="0"/>
                      <a:pt x="2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0"/>
              <p:cNvSpPr/>
              <p:nvPr/>
            </p:nvSpPr>
            <p:spPr>
              <a:xfrm>
                <a:off x="1621909" y="2365900"/>
                <a:ext cx="120325" cy="143216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686" extrusionOk="0">
                    <a:moveTo>
                      <a:pt x="1438" y="230"/>
                    </a:moveTo>
                    <a:cubicBezTo>
                      <a:pt x="1642" y="230"/>
                      <a:pt x="1805" y="362"/>
                      <a:pt x="2126" y="616"/>
                    </a:cubicBezTo>
                    <a:cubicBezTo>
                      <a:pt x="2648" y="1031"/>
                      <a:pt x="3145" y="1483"/>
                      <a:pt x="3628" y="1944"/>
                    </a:cubicBezTo>
                    <a:lnTo>
                      <a:pt x="3628" y="1944"/>
                    </a:lnTo>
                    <a:cubicBezTo>
                      <a:pt x="3566" y="1947"/>
                      <a:pt x="3520" y="1953"/>
                      <a:pt x="3418" y="1969"/>
                    </a:cubicBezTo>
                    <a:cubicBezTo>
                      <a:pt x="3386" y="1973"/>
                      <a:pt x="3366" y="2003"/>
                      <a:pt x="3356" y="2030"/>
                    </a:cubicBezTo>
                    <a:cubicBezTo>
                      <a:pt x="3108" y="2700"/>
                      <a:pt x="2790" y="3333"/>
                      <a:pt x="2423" y="3945"/>
                    </a:cubicBezTo>
                    <a:cubicBezTo>
                      <a:pt x="2375" y="4025"/>
                      <a:pt x="2184" y="4450"/>
                      <a:pt x="2086" y="4478"/>
                    </a:cubicBezTo>
                    <a:cubicBezTo>
                      <a:pt x="2083" y="4479"/>
                      <a:pt x="2081" y="4479"/>
                      <a:pt x="2078" y="4479"/>
                    </a:cubicBezTo>
                    <a:cubicBezTo>
                      <a:pt x="2027" y="4479"/>
                      <a:pt x="1958" y="4344"/>
                      <a:pt x="1869" y="4206"/>
                    </a:cubicBezTo>
                    <a:cubicBezTo>
                      <a:pt x="1257" y="3238"/>
                      <a:pt x="703" y="2339"/>
                      <a:pt x="316" y="1247"/>
                    </a:cubicBezTo>
                    <a:cubicBezTo>
                      <a:pt x="128" y="716"/>
                      <a:pt x="317" y="727"/>
                      <a:pt x="882" y="428"/>
                    </a:cubicBezTo>
                    <a:cubicBezTo>
                      <a:pt x="1133" y="294"/>
                      <a:pt x="1295" y="230"/>
                      <a:pt x="1438" y="230"/>
                    </a:cubicBezTo>
                    <a:close/>
                    <a:moveTo>
                      <a:pt x="1415" y="1"/>
                    </a:moveTo>
                    <a:cubicBezTo>
                      <a:pt x="1404" y="1"/>
                      <a:pt x="1394" y="1"/>
                      <a:pt x="1383" y="2"/>
                    </a:cubicBezTo>
                    <a:cubicBezTo>
                      <a:pt x="928" y="26"/>
                      <a:pt x="371" y="532"/>
                      <a:pt x="32" y="796"/>
                    </a:cubicBezTo>
                    <a:cubicBezTo>
                      <a:pt x="8" y="814"/>
                      <a:pt x="0" y="855"/>
                      <a:pt x="9" y="882"/>
                    </a:cubicBezTo>
                    <a:cubicBezTo>
                      <a:pt x="423" y="2235"/>
                      <a:pt x="1054" y="3637"/>
                      <a:pt x="2048" y="4660"/>
                    </a:cubicBezTo>
                    <a:cubicBezTo>
                      <a:pt x="2066" y="4678"/>
                      <a:pt x="2087" y="4686"/>
                      <a:pt x="2108" y="4686"/>
                    </a:cubicBezTo>
                    <a:cubicBezTo>
                      <a:pt x="2138" y="4686"/>
                      <a:pt x="2169" y="4669"/>
                      <a:pt x="2187" y="4642"/>
                    </a:cubicBezTo>
                    <a:cubicBezTo>
                      <a:pt x="2389" y="4347"/>
                      <a:pt x="2575" y="4041"/>
                      <a:pt x="2752" y="3730"/>
                    </a:cubicBezTo>
                    <a:cubicBezTo>
                      <a:pt x="2964" y="3357"/>
                      <a:pt x="3316" y="2133"/>
                      <a:pt x="3838" y="2111"/>
                    </a:cubicBezTo>
                    <a:cubicBezTo>
                      <a:pt x="3871" y="2110"/>
                      <a:pt x="3894" y="2094"/>
                      <a:pt x="3908" y="2073"/>
                    </a:cubicBezTo>
                    <a:lnTo>
                      <a:pt x="3908" y="2073"/>
                    </a:lnTo>
                    <a:cubicBezTo>
                      <a:pt x="3929" y="2045"/>
                      <a:pt x="3936" y="2007"/>
                      <a:pt x="3912" y="1974"/>
                    </a:cubicBezTo>
                    <a:lnTo>
                      <a:pt x="3912" y="1974"/>
                    </a:lnTo>
                    <a:cubicBezTo>
                      <a:pt x="3906" y="1963"/>
                      <a:pt x="3897" y="1953"/>
                      <a:pt x="3885" y="1946"/>
                    </a:cubicBezTo>
                    <a:lnTo>
                      <a:pt x="3885" y="1946"/>
                    </a:lnTo>
                    <a:cubicBezTo>
                      <a:pt x="3285" y="1369"/>
                      <a:pt x="2668" y="791"/>
                      <a:pt x="1997" y="296"/>
                    </a:cubicBezTo>
                    <a:cubicBezTo>
                      <a:pt x="1794" y="145"/>
                      <a:pt x="1643" y="1"/>
                      <a:pt x="14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0"/>
              <p:cNvSpPr/>
              <p:nvPr/>
            </p:nvSpPr>
            <p:spPr>
              <a:xfrm>
                <a:off x="1736522" y="2357617"/>
                <a:ext cx="120019" cy="137226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4490" extrusionOk="0">
                    <a:moveTo>
                      <a:pt x="2798" y="228"/>
                    </a:moveTo>
                    <a:cubicBezTo>
                      <a:pt x="3007" y="228"/>
                      <a:pt x="3235" y="286"/>
                      <a:pt x="3505" y="403"/>
                    </a:cubicBezTo>
                    <a:cubicBezTo>
                      <a:pt x="3601" y="444"/>
                      <a:pt x="3652" y="454"/>
                      <a:pt x="3679" y="454"/>
                    </a:cubicBezTo>
                    <a:cubicBezTo>
                      <a:pt x="3693" y="454"/>
                      <a:pt x="3700" y="451"/>
                      <a:pt x="3703" y="449"/>
                    </a:cubicBezTo>
                    <a:lnTo>
                      <a:pt x="3703" y="449"/>
                    </a:lnTo>
                    <a:cubicBezTo>
                      <a:pt x="3700" y="456"/>
                      <a:pt x="3693" y="485"/>
                      <a:pt x="3716" y="570"/>
                    </a:cubicBezTo>
                    <a:cubicBezTo>
                      <a:pt x="3749" y="689"/>
                      <a:pt x="3622" y="990"/>
                      <a:pt x="3595" y="1097"/>
                    </a:cubicBezTo>
                    <a:cubicBezTo>
                      <a:pt x="3460" y="1624"/>
                      <a:pt x="3293" y="2143"/>
                      <a:pt x="3081" y="2645"/>
                    </a:cubicBezTo>
                    <a:cubicBezTo>
                      <a:pt x="2954" y="2950"/>
                      <a:pt x="2376" y="4288"/>
                      <a:pt x="2138" y="4288"/>
                    </a:cubicBezTo>
                    <a:cubicBezTo>
                      <a:pt x="2137" y="4288"/>
                      <a:pt x="2136" y="4288"/>
                      <a:pt x="2135" y="4288"/>
                    </a:cubicBezTo>
                    <a:cubicBezTo>
                      <a:pt x="1826" y="4271"/>
                      <a:pt x="1135" y="3200"/>
                      <a:pt x="1000" y="3006"/>
                    </a:cubicBezTo>
                    <a:cubicBezTo>
                      <a:pt x="657" y="2514"/>
                      <a:pt x="703" y="2285"/>
                      <a:pt x="274" y="2222"/>
                    </a:cubicBezTo>
                    <a:lnTo>
                      <a:pt x="274" y="2222"/>
                    </a:lnTo>
                    <a:cubicBezTo>
                      <a:pt x="770" y="1681"/>
                      <a:pt x="1285" y="1146"/>
                      <a:pt x="1841" y="665"/>
                    </a:cubicBezTo>
                    <a:cubicBezTo>
                      <a:pt x="2177" y="375"/>
                      <a:pt x="2464" y="228"/>
                      <a:pt x="2798" y="228"/>
                    </a:cubicBezTo>
                    <a:close/>
                    <a:moveTo>
                      <a:pt x="2614" y="0"/>
                    </a:moveTo>
                    <a:cubicBezTo>
                      <a:pt x="2555" y="0"/>
                      <a:pt x="2499" y="5"/>
                      <a:pt x="2446" y="16"/>
                    </a:cubicBezTo>
                    <a:cubicBezTo>
                      <a:pt x="2199" y="66"/>
                      <a:pt x="1895" y="385"/>
                      <a:pt x="1716" y="541"/>
                    </a:cubicBezTo>
                    <a:cubicBezTo>
                      <a:pt x="1120" y="1060"/>
                      <a:pt x="569" y="1636"/>
                      <a:pt x="37" y="2220"/>
                    </a:cubicBezTo>
                    <a:lnTo>
                      <a:pt x="37" y="2220"/>
                    </a:lnTo>
                    <a:cubicBezTo>
                      <a:pt x="22" y="2230"/>
                      <a:pt x="13" y="2246"/>
                      <a:pt x="8" y="2263"/>
                    </a:cubicBezTo>
                    <a:lnTo>
                      <a:pt x="8" y="2263"/>
                    </a:lnTo>
                    <a:cubicBezTo>
                      <a:pt x="0" y="2282"/>
                      <a:pt x="2" y="2303"/>
                      <a:pt x="8" y="2321"/>
                    </a:cubicBezTo>
                    <a:lnTo>
                      <a:pt x="8" y="2321"/>
                    </a:lnTo>
                    <a:cubicBezTo>
                      <a:pt x="15" y="2344"/>
                      <a:pt x="31" y="2365"/>
                      <a:pt x="56" y="2375"/>
                    </a:cubicBezTo>
                    <a:lnTo>
                      <a:pt x="56" y="2375"/>
                    </a:lnTo>
                    <a:cubicBezTo>
                      <a:pt x="67" y="2381"/>
                      <a:pt x="80" y="2384"/>
                      <a:pt x="93" y="2384"/>
                    </a:cubicBezTo>
                    <a:cubicBezTo>
                      <a:pt x="97" y="2384"/>
                      <a:pt x="102" y="2384"/>
                      <a:pt x="106" y="2383"/>
                    </a:cubicBezTo>
                    <a:lnTo>
                      <a:pt x="106" y="2383"/>
                    </a:lnTo>
                    <a:cubicBezTo>
                      <a:pt x="618" y="2427"/>
                      <a:pt x="1078" y="3430"/>
                      <a:pt x="1403" y="3797"/>
                    </a:cubicBezTo>
                    <a:cubicBezTo>
                      <a:pt x="1611" y="4031"/>
                      <a:pt x="1830" y="4259"/>
                      <a:pt x="2070" y="4464"/>
                    </a:cubicBezTo>
                    <a:cubicBezTo>
                      <a:pt x="2088" y="4480"/>
                      <a:pt x="2113" y="4490"/>
                      <a:pt x="2137" y="4490"/>
                    </a:cubicBezTo>
                    <a:cubicBezTo>
                      <a:pt x="2158" y="4490"/>
                      <a:pt x="2179" y="4482"/>
                      <a:pt x="2194" y="4464"/>
                    </a:cubicBezTo>
                    <a:cubicBezTo>
                      <a:pt x="3139" y="3357"/>
                      <a:pt x="3671" y="1870"/>
                      <a:pt x="3918" y="448"/>
                    </a:cubicBezTo>
                    <a:cubicBezTo>
                      <a:pt x="3927" y="398"/>
                      <a:pt x="3906" y="356"/>
                      <a:pt x="3857" y="340"/>
                    </a:cubicBezTo>
                    <a:cubicBezTo>
                      <a:pt x="3531" y="226"/>
                      <a:pt x="3015" y="0"/>
                      <a:pt x="26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0"/>
              <p:cNvSpPr/>
              <p:nvPr/>
            </p:nvSpPr>
            <p:spPr>
              <a:xfrm>
                <a:off x="2398405" y="1861359"/>
                <a:ext cx="123472" cy="165374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5411" extrusionOk="0">
                    <a:moveTo>
                      <a:pt x="1284" y="1"/>
                    </a:moveTo>
                    <a:cubicBezTo>
                      <a:pt x="872" y="1"/>
                      <a:pt x="611" y="109"/>
                      <a:pt x="544" y="669"/>
                    </a:cubicBezTo>
                    <a:cubicBezTo>
                      <a:pt x="356" y="2220"/>
                      <a:pt x="178" y="3774"/>
                      <a:pt x="7" y="5327"/>
                    </a:cubicBezTo>
                    <a:cubicBezTo>
                      <a:pt x="1" y="5383"/>
                      <a:pt x="41" y="5411"/>
                      <a:pt x="85" y="5411"/>
                    </a:cubicBezTo>
                    <a:cubicBezTo>
                      <a:pt x="129" y="5411"/>
                      <a:pt x="176" y="5383"/>
                      <a:pt x="182" y="5327"/>
                    </a:cubicBezTo>
                    <a:cubicBezTo>
                      <a:pt x="297" y="4291"/>
                      <a:pt x="414" y="3256"/>
                      <a:pt x="535" y="2221"/>
                    </a:cubicBezTo>
                    <a:cubicBezTo>
                      <a:pt x="647" y="1266"/>
                      <a:pt x="538" y="204"/>
                      <a:pt x="1740" y="204"/>
                    </a:cubicBezTo>
                    <a:cubicBezTo>
                      <a:pt x="1759" y="204"/>
                      <a:pt x="1778" y="204"/>
                      <a:pt x="1797" y="205"/>
                    </a:cubicBezTo>
                    <a:cubicBezTo>
                      <a:pt x="2187" y="215"/>
                      <a:pt x="2963" y="202"/>
                      <a:pt x="3304" y="448"/>
                    </a:cubicBezTo>
                    <a:cubicBezTo>
                      <a:pt x="3749" y="768"/>
                      <a:pt x="3620" y="1344"/>
                      <a:pt x="3579" y="1792"/>
                    </a:cubicBezTo>
                    <a:cubicBezTo>
                      <a:pt x="3483" y="2848"/>
                      <a:pt x="3384" y="3904"/>
                      <a:pt x="3282" y="4959"/>
                    </a:cubicBezTo>
                    <a:cubicBezTo>
                      <a:pt x="3276" y="5015"/>
                      <a:pt x="3317" y="5043"/>
                      <a:pt x="3361" y="5043"/>
                    </a:cubicBezTo>
                    <a:cubicBezTo>
                      <a:pt x="3405" y="5043"/>
                      <a:pt x="3452" y="5015"/>
                      <a:pt x="3457" y="4959"/>
                    </a:cubicBezTo>
                    <a:cubicBezTo>
                      <a:pt x="3534" y="4167"/>
                      <a:pt x="3609" y="3376"/>
                      <a:pt x="3683" y="2584"/>
                    </a:cubicBezTo>
                    <a:cubicBezTo>
                      <a:pt x="3727" y="2104"/>
                      <a:pt x="4040" y="1016"/>
                      <a:pt x="3858" y="581"/>
                    </a:cubicBezTo>
                    <a:cubicBezTo>
                      <a:pt x="3636" y="50"/>
                      <a:pt x="2448" y="61"/>
                      <a:pt x="1948" y="36"/>
                    </a:cubicBezTo>
                    <a:cubicBezTo>
                      <a:pt x="1697" y="24"/>
                      <a:pt x="1475" y="1"/>
                      <a:pt x="12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0"/>
              <p:cNvSpPr/>
              <p:nvPr/>
            </p:nvSpPr>
            <p:spPr>
              <a:xfrm>
                <a:off x="2513293" y="1982665"/>
                <a:ext cx="42818" cy="6311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65" extrusionOk="0">
                    <a:moveTo>
                      <a:pt x="1279" y="1"/>
                    </a:moveTo>
                    <a:cubicBezTo>
                      <a:pt x="1252" y="1"/>
                      <a:pt x="1225" y="13"/>
                      <a:pt x="1207" y="42"/>
                    </a:cubicBezTo>
                    <a:cubicBezTo>
                      <a:pt x="813" y="669"/>
                      <a:pt x="425" y="1299"/>
                      <a:pt x="41" y="1933"/>
                    </a:cubicBezTo>
                    <a:cubicBezTo>
                      <a:pt x="0" y="2001"/>
                      <a:pt x="61" y="2064"/>
                      <a:pt x="122" y="2064"/>
                    </a:cubicBezTo>
                    <a:cubicBezTo>
                      <a:pt x="149" y="2064"/>
                      <a:pt x="175" y="2052"/>
                      <a:pt x="193" y="2022"/>
                    </a:cubicBezTo>
                    <a:cubicBezTo>
                      <a:pt x="577" y="1388"/>
                      <a:pt x="965" y="758"/>
                      <a:pt x="1359" y="131"/>
                    </a:cubicBezTo>
                    <a:cubicBezTo>
                      <a:pt x="1401" y="64"/>
                      <a:pt x="1340" y="1"/>
                      <a:pt x="12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0"/>
              <p:cNvSpPr/>
              <p:nvPr/>
            </p:nvSpPr>
            <p:spPr>
              <a:xfrm>
                <a:off x="2562439" y="1878230"/>
                <a:ext cx="88631" cy="318431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0419" extrusionOk="0">
                    <a:moveTo>
                      <a:pt x="1989" y="1"/>
                    </a:moveTo>
                    <a:cubicBezTo>
                      <a:pt x="1981" y="1"/>
                      <a:pt x="1973" y="2"/>
                      <a:pt x="1966" y="5"/>
                    </a:cubicBezTo>
                    <a:cubicBezTo>
                      <a:pt x="1654" y="124"/>
                      <a:pt x="1759" y="135"/>
                      <a:pt x="1475" y="559"/>
                    </a:cubicBezTo>
                    <a:cubicBezTo>
                      <a:pt x="979" y="1297"/>
                      <a:pt x="497" y="2045"/>
                      <a:pt x="19" y="2795"/>
                    </a:cubicBezTo>
                    <a:cubicBezTo>
                      <a:pt x="1" y="2824"/>
                      <a:pt x="31" y="3010"/>
                      <a:pt x="77" y="3010"/>
                    </a:cubicBezTo>
                    <a:cubicBezTo>
                      <a:pt x="86" y="3010"/>
                      <a:pt x="95" y="3003"/>
                      <a:pt x="105" y="2988"/>
                    </a:cubicBezTo>
                    <a:cubicBezTo>
                      <a:pt x="412" y="2507"/>
                      <a:pt x="1222" y="708"/>
                      <a:pt x="1859" y="708"/>
                    </a:cubicBezTo>
                    <a:cubicBezTo>
                      <a:pt x="1925" y="708"/>
                      <a:pt x="1989" y="727"/>
                      <a:pt x="2051" y="769"/>
                    </a:cubicBezTo>
                    <a:cubicBezTo>
                      <a:pt x="2349" y="972"/>
                      <a:pt x="2310" y="3552"/>
                      <a:pt x="2340" y="3909"/>
                    </a:cubicBezTo>
                    <a:cubicBezTo>
                      <a:pt x="2515" y="6047"/>
                      <a:pt x="2642" y="8189"/>
                      <a:pt x="2722" y="10333"/>
                    </a:cubicBezTo>
                    <a:cubicBezTo>
                      <a:pt x="2724" y="10390"/>
                      <a:pt x="2769" y="10418"/>
                      <a:pt x="2813" y="10418"/>
                    </a:cubicBezTo>
                    <a:cubicBezTo>
                      <a:pt x="2857" y="10418"/>
                      <a:pt x="2900" y="10390"/>
                      <a:pt x="2898" y="10333"/>
                    </a:cubicBezTo>
                    <a:cubicBezTo>
                      <a:pt x="2821" y="8284"/>
                      <a:pt x="2703" y="6236"/>
                      <a:pt x="2539" y="4192"/>
                    </a:cubicBezTo>
                    <a:cubicBezTo>
                      <a:pt x="2463" y="3242"/>
                      <a:pt x="2378" y="2292"/>
                      <a:pt x="2285" y="1343"/>
                    </a:cubicBezTo>
                    <a:cubicBezTo>
                      <a:pt x="2246" y="957"/>
                      <a:pt x="2331" y="348"/>
                      <a:pt x="2052" y="28"/>
                    </a:cubicBezTo>
                    <a:cubicBezTo>
                      <a:pt x="2037" y="11"/>
                      <a:pt x="2012" y="1"/>
                      <a:pt x="19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0"/>
              <p:cNvSpPr/>
              <p:nvPr/>
            </p:nvSpPr>
            <p:spPr>
              <a:xfrm>
                <a:off x="2195738" y="1961271"/>
                <a:ext cx="83344" cy="2524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826" extrusionOk="0">
                    <a:moveTo>
                      <a:pt x="2600" y="1"/>
                    </a:moveTo>
                    <a:cubicBezTo>
                      <a:pt x="2593" y="1"/>
                      <a:pt x="2585" y="1"/>
                      <a:pt x="2578" y="3"/>
                    </a:cubicBezTo>
                    <a:cubicBezTo>
                      <a:pt x="1746" y="198"/>
                      <a:pt x="920" y="414"/>
                      <a:pt x="100" y="651"/>
                    </a:cubicBezTo>
                    <a:cubicBezTo>
                      <a:pt x="0" y="680"/>
                      <a:pt x="31" y="825"/>
                      <a:pt x="121" y="825"/>
                    </a:cubicBezTo>
                    <a:cubicBezTo>
                      <a:pt x="129" y="825"/>
                      <a:pt x="138" y="824"/>
                      <a:pt x="147" y="821"/>
                    </a:cubicBezTo>
                    <a:cubicBezTo>
                      <a:pt x="968" y="584"/>
                      <a:pt x="1793" y="368"/>
                      <a:pt x="2625" y="173"/>
                    </a:cubicBezTo>
                    <a:cubicBezTo>
                      <a:pt x="2727" y="149"/>
                      <a:pt x="2694" y="1"/>
                      <a:pt x="2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0"/>
              <p:cNvSpPr/>
              <p:nvPr/>
            </p:nvSpPr>
            <p:spPr>
              <a:xfrm>
                <a:off x="2271658" y="1946325"/>
                <a:ext cx="107641" cy="86247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2822" extrusionOk="0">
                    <a:moveTo>
                      <a:pt x="2378" y="1"/>
                    </a:moveTo>
                    <a:cubicBezTo>
                      <a:pt x="2188" y="1"/>
                      <a:pt x="1957" y="98"/>
                      <a:pt x="1812" y="126"/>
                    </a:cubicBezTo>
                    <a:cubicBezTo>
                      <a:pt x="1233" y="239"/>
                      <a:pt x="657" y="364"/>
                      <a:pt x="81" y="497"/>
                    </a:cubicBezTo>
                    <a:cubicBezTo>
                      <a:pt x="0" y="515"/>
                      <a:pt x="5" y="615"/>
                      <a:pt x="60" y="657"/>
                    </a:cubicBezTo>
                    <a:cubicBezTo>
                      <a:pt x="1044" y="1404"/>
                      <a:pt x="2042" y="2133"/>
                      <a:pt x="3078" y="2807"/>
                    </a:cubicBezTo>
                    <a:cubicBezTo>
                      <a:pt x="3094" y="2817"/>
                      <a:pt x="3109" y="2822"/>
                      <a:pt x="3124" y="2822"/>
                    </a:cubicBezTo>
                    <a:cubicBezTo>
                      <a:pt x="3198" y="2822"/>
                      <a:pt x="3247" y="2706"/>
                      <a:pt x="3167" y="2655"/>
                    </a:cubicBezTo>
                    <a:cubicBezTo>
                      <a:pt x="2187" y="2017"/>
                      <a:pt x="1240" y="1330"/>
                      <a:pt x="307" y="625"/>
                    </a:cubicBezTo>
                    <a:lnTo>
                      <a:pt x="307" y="625"/>
                    </a:lnTo>
                    <a:cubicBezTo>
                      <a:pt x="630" y="552"/>
                      <a:pt x="953" y="481"/>
                      <a:pt x="1278" y="413"/>
                    </a:cubicBezTo>
                    <a:cubicBezTo>
                      <a:pt x="1502" y="366"/>
                      <a:pt x="1826" y="247"/>
                      <a:pt x="2109" y="247"/>
                    </a:cubicBezTo>
                    <a:cubicBezTo>
                      <a:pt x="2285" y="247"/>
                      <a:pt x="2445" y="293"/>
                      <a:pt x="2555" y="430"/>
                    </a:cubicBezTo>
                    <a:cubicBezTo>
                      <a:pt x="2747" y="670"/>
                      <a:pt x="2810" y="1162"/>
                      <a:pt x="2909" y="1453"/>
                    </a:cubicBezTo>
                    <a:cubicBezTo>
                      <a:pt x="3052" y="1869"/>
                      <a:pt x="3191" y="2287"/>
                      <a:pt x="3329" y="2704"/>
                    </a:cubicBezTo>
                    <a:cubicBezTo>
                      <a:pt x="3344" y="2747"/>
                      <a:pt x="3379" y="2765"/>
                      <a:pt x="3414" y="2765"/>
                    </a:cubicBezTo>
                    <a:cubicBezTo>
                      <a:pt x="3468" y="2765"/>
                      <a:pt x="3521" y="2722"/>
                      <a:pt x="3500" y="2657"/>
                    </a:cubicBezTo>
                    <a:cubicBezTo>
                      <a:pt x="3323" y="2126"/>
                      <a:pt x="3145" y="1594"/>
                      <a:pt x="2963" y="1065"/>
                    </a:cubicBezTo>
                    <a:cubicBezTo>
                      <a:pt x="2876" y="815"/>
                      <a:pt x="2802" y="198"/>
                      <a:pt x="2558" y="45"/>
                    </a:cubicBezTo>
                    <a:cubicBezTo>
                      <a:pt x="2507" y="13"/>
                      <a:pt x="2445" y="1"/>
                      <a:pt x="2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0"/>
              <p:cNvSpPr/>
              <p:nvPr/>
            </p:nvSpPr>
            <p:spPr>
              <a:xfrm>
                <a:off x="2049461" y="1985630"/>
                <a:ext cx="136767" cy="211859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6932" extrusionOk="0">
                    <a:moveTo>
                      <a:pt x="4404" y="0"/>
                    </a:moveTo>
                    <a:cubicBezTo>
                      <a:pt x="4398" y="0"/>
                      <a:pt x="4392" y="1"/>
                      <a:pt x="4384" y="4"/>
                    </a:cubicBezTo>
                    <a:cubicBezTo>
                      <a:pt x="3456" y="291"/>
                      <a:pt x="2536" y="598"/>
                      <a:pt x="1625" y="938"/>
                    </a:cubicBezTo>
                    <a:cubicBezTo>
                      <a:pt x="1264" y="1071"/>
                      <a:pt x="409" y="1220"/>
                      <a:pt x="200" y="1507"/>
                    </a:cubicBezTo>
                    <a:cubicBezTo>
                      <a:pt x="0" y="1780"/>
                      <a:pt x="236" y="2159"/>
                      <a:pt x="318" y="2440"/>
                    </a:cubicBezTo>
                    <a:cubicBezTo>
                      <a:pt x="749" y="3917"/>
                      <a:pt x="1179" y="5393"/>
                      <a:pt x="1610" y="6869"/>
                    </a:cubicBezTo>
                    <a:cubicBezTo>
                      <a:pt x="1622" y="6912"/>
                      <a:pt x="1657" y="6931"/>
                      <a:pt x="1692" y="6931"/>
                    </a:cubicBezTo>
                    <a:cubicBezTo>
                      <a:pt x="1745" y="6931"/>
                      <a:pt x="1798" y="6888"/>
                      <a:pt x="1779" y="6823"/>
                    </a:cubicBezTo>
                    <a:cubicBezTo>
                      <a:pt x="1432" y="5632"/>
                      <a:pt x="1085" y="4442"/>
                      <a:pt x="738" y="3251"/>
                    </a:cubicBezTo>
                    <a:cubicBezTo>
                      <a:pt x="657" y="2973"/>
                      <a:pt x="202" y="2035"/>
                      <a:pt x="301" y="1751"/>
                    </a:cubicBezTo>
                    <a:cubicBezTo>
                      <a:pt x="424" y="1396"/>
                      <a:pt x="1776" y="1067"/>
                      <a:pt x="2131" y="939"/>
                    </a:cubicBezTo>
                    <a:cubicBezTo>
                      <a:pt x="2851" y="678"/>
                      <a:pt x="3579" y="439"/>
                      <a:pt x="4309" y="211"/>
                    </a:cubicBezTo>
                    <a:cubicBezTo>
                      <a:pt x="4348" y="199"/>
                      <a:pt x="4474" y="0"/>
                      <a:pt x="4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0"/>
              <p:cNvSpPr/>
              <p:nvPr/>
            </p:nvSpPr>
            <p:spPr>
              <a:xfrm>
                <a:off x="2108235" y="2009928"/>
                <a:ext cx="53301" cy="149053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4877" extrusionOk="0">
                    <a:moveTo>
                      <a:pt x="122" y="0"/>
                    </a:moveTo>
                    <a:cubicBezTo>
                      <a:pt x="62" y="0"/>
                      <a:pt x="1" y="64"/>
                      <a:pt x="40" y="132"/>
                    </a:cubicBezTo>
                    <a:cubicBezTo>
                      <a:pt x="431" y="814"/>
                      <a:pt x="611" y="1748"/>
                      <a:pt x="861" y="2498"/>
                    </a:cubicBezTo>
                    <a:cubicBezTo>
                      <a:pt x="1121" y="3280"/>
                      <a:pt x="1373" y="4066"/>
                      <a:pt x="1619" y="4852"/>
                    </a:cubicBezTo>
                    <a:cubicBezTo>
                      <a:pt x="1624" y="4869"/>
                      <a:pt x="1631" y="4876"/>
                      <a:pt x="1638" y="4876"/>
                    </a:cubicBezTo>
                    <a:cubicBezTo>
                      <a:pt x="1679" y="4876"/>
                      <a:pt x="1743" y="4659"/>
                      <a:pt x="1725" y="4602"/>
                    </a:cubicBezTo>
                    <a:cubicBezTo>
                      <a:pt x="1464" y="3771"/>
                      <a:pt x="1196" y="2941"/>
                      <a:pt x="919" y="2115"/>
                    </a:cubicBezTo>
                    <a:cubicBezTo>
                      <a:pt x="697" y="1456"/>
                      <a:pt x="537" y="647"/>
                      <a:pt x="192" y="43"/>
                    </a:cubicBezTo>
                    <a:cubicBezTo>
                      <a:pt x="175" y="13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0"/>
              <p:cNvSpPr/>
              <p:nvPr/>
            </p:nvSpPr>
            <p:spPr>
              <a:xfrm>
                <a:off x="2181129" y="2029488"/>
                <a:ext cx="137165" cy="39884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1305" extrusionOk="0">
                    <a:moveTo>
                      <a:pt x="4087" y="0"/>
                    </a:moveTo>
                    <a:cubicBezTo>
                      <a:pt x="3922" y="0"/>
                      <a:pt x="3719" y="86"/>
                      <a:pt x="3470" y="152"/>
                    </a:cubicBezTo>
                    <a:cubicBezTo>
                      <a:pt x="2339" y="449"/>
                      <a:pt x="1215" y="778"/>
                      <a:pt x="98" y="1129"/>
                    </a:cubicBezTo>
                    <a:cubicBezTo>
                      <a:pt x="1" y="1160"/>
                      <a:pt x="30" y="1304"/>
                      <a:pt x="118" y="1304"/>
                    </a:cubicBezTo>
                    <a:cubicBezTo>
                      <a:pt x="126" y="1304"/>
                      <a:pt x="136" y="1303"/>
                      <a:pt x="145" y="1300"/>
                    </a:cubicBezTo>
                    <a:cubicBezTo>
                      <a:pt x="517" y="1183"/>
                      <a:pt x="3045" y="259"/>
                      <a:pt x="3966" y="259"/>
                    </a:cubicBezTo>
                    <a:cubicBezTo>
                      <a:pt x="4144" y="259"/>
                      <a:pt x="4262" y="293"/>
                      <a:pt x="4293" y="374"/>
                    </a:cubicBezTo>
                    <a:cubicBezTo>
                      <a:pt x="4309" y="416"/>
                      <a:pt x="4346" y="434"/>
                      <a:pt x="4381" y="434"/>
                    </a:cubicBezTo>
                    <a:cubicBezTo>
                      <a:pt x="4435" y="434"/>
                      <a:pt x="4488" y="392"/>
                      <a:pt x="4463" y="328"/>
                    </a:cubicBezTo>
                    <a:cubicBezTo>
                      <a:pt x="4367" y="79"/>
                      <a:pt x="4244" y="0"/>
                      <a:pt x="4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0"/>
              <p:cNvSpPr/>
              <p:nvPr/>
            </p:nvSpPr>
            <p:spPr>
              <a:xfrm>
                <a:off x="2154997" y="2069037"/>
                <a:ext cx="14915" cy="4162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362" extrusionOk="0">
                    <a:moveTo>
                      <a:pt x="441" y="0"/>
                    </a:moveTo>
                    <a:cubicBezTo>
                      <a:pt x="234" y="69"/>
                      <a:pt x="1" y="108"/>
                      <a:pt x="19" y="373"/>
                    </a:cubicBezTo>
                    <a:cubicBezTo>
                      <a:pt x="41" y="690"/>
                      <a:pt x="160" y="1032"/>
                      <a:pt x="245" y="1338"/>
                    </a:cubicBezTo>
                    <a:cubicBezTo>
                      <a:pt x="250" y="1354"/>
                      <a:pt x="256" y="1361"/>
                      <a:pt x="263" y="1361"/>
                    </a:cubicBezTo>
                    <a:cubicBezTo>
                      <a:pt x="303" y="1361"/>
                      <a:pt x="372" y="1136"/>
                      <a:pt x="356" y="1074"/>
                    </a:cubicBezTo>
                    <a:cubicBezTo>
                      <a:pt x="330" y="972"/>
                      <a:pt x="305" y="869"/>
                      <a:pt x="281" y="765"/>
                    </a:cubicBezTo>
                    <a:cubicBezTo>
                      <a:pt x="263" y="686"/>
                      <a:pt x="236" y="598"/>
                      <a:pt x="227" y="516"/>
                    </a:cubicBezTo>
                    <a:cubicBezTo>
                      <a:pt x="203" y="303"/>
                      <a:pt x="309" y="229"/>
                      <a:pt x="488" y="171"/>
                    </a:cubicBez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0"/>
              <p:cNvSpPr/>
              <p:nvPr/>
            </p:nvSpPr>
            <p:spPr>
              <a:xfrm>
                <a:off x="2172449" y="2131692"/>
                <a:ext cx="46180" cy="13967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57" extrusionOk="0">
                    <a:moveTo>
                      <a:pt x="1388" y="1"/>
                    </a:moveTo>
                    <a:cubicBezTo>
                      <a:pt x="1380" y="1"/>
                      <a:pt x="1372" y="2"/>
                      <a:pt x="1363" y="4"/>
                    </a:cubicBezTo>
                    <a:cubicBezTo>
                      <a:pt x="1183" y="53"/>
                      <a:pt x="1003" y="101"/>
                      <a:pt x="822" y="148"/>
                    </a:cubicBezTo>
                    <a:cubicBezTo>
                      <a:pt x="729" y="173"/>
                      <a:pt x="462" y="277"/>
                      <a:pt x="298" y="277"/>
                    </a:cubicBezTo>
                    <a:cubicBezTo>
                      <a:pt x="253" y="277"/>
                      <a:pt x="215" y="269"/>
                      <a:pt x="192" y="249"/>
                    </a:cubicBezTo>
                    <a:cubicBezTo>
                      <a:pt x="173" y="232"/>
                      <a:pt x="153" y="226"/>
                      <a:pt x="133" y="226"/>
                    </a:cubicBezTo>
                    <a:cubicBezTo>
                      <a:pt x="62" y="226"/>
                      <a:pt x="0" y="315"/>
                      <a:pt x="67" y="373"/>
                    </a:cubicBezTo>
                    <a:cubicBezTo>
                      <a:pt x="138" y="435"/>
                      <a:pt x="206" y="456"/>
                      <a:pt x="277" y="456"/>
                    </a:cubicBezTo>
                    <a:cubicBezTo>
                      <a:pt x="362" y="456"/>
                      <a:pt x="452" y="426"/>
                      <a:pt x="554" y="400"/>
                    </a:cubicBezTo>
                    <a:cubicBezTo>
                      <a:pt x="840" y="326"/>
                      <a:pt x="1124" y="251"/>
                      <a:pt x="1410" y="174"/>
                    </a:cubicBezTo>
                    <a:cubicBezTo>
                      <a:pt x="1510" y="147"/>
                      <a:pt x="1479" y="1"/>
                      <a:pt x="1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40"/>
              <p:cNvSpPr/>
              <p:nvPr/>
            </p:nvSpPr>
            <p:spPr>
              <a:xfrm>
                <a:off x="2229419" y="2009194"/>
                <a:ext cx="292361" cy="79982"/>
              </a:xfrm>
              <a:custGeom>
                <a:avLst/>
                <a:gdLst/>
                <a:ahLst/>
                <a:cxnLst/>
                <a:rect l="l" t="t" r="r" b="b"/>
                <a:pathLst>
                  <a:path w="9566" h="2617" extrusionOk="0">
                    <a:moveTo>
                      <a:pt x="8351" y="0"/>
                    </a:moveTo>
                    <a:cubicBezTo>
                      <a:pt x="7728" y="0"/>
                      <a:pt x="6961" y="219"/>
                      <a:pt x="6414" y="291"/>
                    </a:cubicBezTo>
                    <a:cubicBezTo>
                      <a:pt x="5715" y="382"/>
                      <a:pt x="5019" y="491"/>
                      <a:pt x="4325" y="617"/>
                    </a:cubicBezTo>
                    <a:cubicBezTo>
                      <a:pt x="3553" y="758"/>
                      <a:pt x="2784" y="921"/>
                      <a:pt x="2020" y="1105"/>
                    </a:cubicBezTo>
                    <a:cubicBezTo>
                      <a:pt x="1652" y="1194"/>
                      <a:pt x="370" y="1302"/>
                      <a:pt x="196" y="1586"/>
                    </a:cubicBezTo>
                    <a:cubicBezTo>
                      <a:pt x="1" y="1908"/>
                      <a:pt x="139" y="2165"/>
                      <a:pt x="206" y="2552"/>
                    </a:cubicBezTo>
                    <a:cubicBezTo>
                      <a:pt x="214" y="2597"/>
                      <a:pt x="246" y="2616"/>
                      <a:pt x="280" y="2616"/>
                    </a:cubicBezTo>
                    <a:cubicBezTo>
                      <a:pt x="331" y="2616"/>
                      <a:pt x="388" y="2572"/>
                      <a:pt x="376" y="2506"/>
                    </a:cubicBezTo>
                    <a:cubicBezTo>
                      <a:pt x="238" y="1722"/>
                      <a:pt x="556" y="1689"/>
                      <a:pt x="1296" y="1467"/>
                    </a:cubicBezTo>
                    <a:cubicBezTo>
                      <a:pt x="2213" y="1191"/>
                      <a:pt x="3176" y="1013"/>
                      <a:pt x="4116" y="836"/>
                    </a:cubicBezTo>
                    <a:cubicBezTo>
                      <a:pt x="5137" y="643"/>
                      <a:pt x="6164" y="489"/>
                      <a:pt x="7196" y="372"/>
                    </a:cubicBezTo>
                    <a:cubicBezTo>
                      <a:pt x="7478" y="340"/>
                      <a:pt x="7922" y="213"/>
                      <a:pt x="8269" y="213"/>
                    </a:cubicBezTo>
                    <a:cubicBezTo>
                      <a:pt x="8359" y="213"/>
                      <a:pt x="8443" y="222"/>
                      <a:pt x="8516" y="243"/>
                    </a:cubicBezTo>
                    <a:cubicBezTo>
                      <a:pt x="9185" y="437"/>
                      <a:pt x="9274" y="1005"/>
                      <a:pt x="9393" y="1578"/>
                    </a:cubicBezTo>
                    <a:cubicBezTo>
                      <a:pt x="9395" y="1587"/>
                      <a:pt x="9404" y="1591"/>
                      <a:pt x="9418" y="1591"/>
                    </a:cubicBezTo>
                    <a:cubicBezTo>
                      <a:pt x="9466" y="1591"/>
                      <a:pt x="9566" y="1542"/>
                      <a:pt x="9559" y="1504"/>
                    </a:cubicBezTo>
                    <a:cubicBezTo>
                      <a:pt x="9401" y="680"/>
                      <a:pt x="9517" y="227"/>
                      <a:pt x="8783" y="46"/>
                    </a:cubicBezTo>
                    <a:cubicBezTo>
                      <a:pt x="8651" y="14"/>
                      <a:pt x="8506" y="0"/>
                      <a:pt x="8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0"/>
              <p:cNvSpPr/>
              <p:nvPr/>
            </p:nvSpPr>
            <p:spPr>
              <a:xfrm>
                <a:off x="2238221" y="2099906"/>
                <a:ext cx="9872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14" extrusionOk="0">
                    <a:moveTo>
                      <a:pt x="169" y="1"/>
                    </a:moveTo>
                    <a:lnTo>
                      <a:pt x="0" y="48"/>
                    </a:lnTo>
                    <a:cubicBezTo>
                      <a:pt x="51" y="336"/>
                      <a:pt x="101" y="625"/>
                      <a:pt x="152" y="914"/>
                    </a:cubicBezTo>
                    <a:lnTo>
                      <a:pt x="322" y="867"/>
                    </a:lnTo>
                    <a:cubicBezTo>
                      <a:pt x="272" y="579"/>
                      <a:pt x="220" y="290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0"/>
              <p:cNvSpPr/>
              <p:nvPr/>
            </p:nvSpPr>
            <p:spPr>
              <a:xfrm>
                <a:off x="2245282" y="2140220"/>
                <a:ext cx="9780" cy="2720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890" extrusionOk="0">
                    <a:moveTo>
                      <a:pt x="171" y="0"/>
                    </a:moveTo>
                    <a:lnTo>
                      <a:pt x="0" y="47"/>
                    </a:lnTo>
                    <a:cubicBezTo>
                      <a:pt x="50" y="328"/>
                      <a:pt x="100" y="609"/>
                      <a:pt x="149" y="890"/>
                    </a:cubicBezTo>
                    <a:lnTo>
                      <a:pt x="319" y="844"/>
                    </a:lnTo>
                    <a:cubicBezTo>
                      <a:pt x="319" y="844"/>
                      <a:pt x="220" y="281"/>
                      <a:pt x="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0"/>
              <p:cNvSpPr/>
              <p:nvPr/>
            </p:nvSpPr>
            <p:spPr>
              <a:xfrm>
                <a:off x="2252067" y="2178179"/>
                <a:ext cx="6815" cy="115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79" extrusionOk="0">
                    <a:moveTo>
                      <a:pt x="92" y="0"/>
                    </a:moveTo>
                    <a:cubicBezTo>
                      <a:pt x="85" y="0"/>
                      <a:pt x="77" y="1"/>
                      <a:pt x="70" y="3"/>
                    </a:cubicBezTo>
                    <a:cubicBezTo>
                      <a:pt x="20" y="16"/>
                      <a:pt x="0" y="64"/>
                      <a:pt x="8" y="111"/>
                    </a:cubicBezTo>
                    <a:cubicBezTo>
                      <a:pt x="20" y="179"/>
                      <a:pt x="33" y="247"/>
                      <a:pt x="44" y="314"/>
                    </a:cubicBezTo>
                    <a:cubicBezTo>
                      <a:pt x="51" y="353"/>
                      <a:pt x="92" y="378"/>
                      <a:pt x="130" y="378"/>
                    </a:cubicBezTo>
                    <a:cubicBezTo>
                      <a:pt x="138" y="378"/>
                      <a:pt x="145" y="377"/>
                      <a:pt x="152" y="375"/>
                    </a:cubicBezTo>
                    <a:cubicBezTo>
                      <a:pt x="202" y="362"/>
                      <a:pt x="222" y="314"/>
                      <a:pt x="214" y="267"/>
                    </a:cubicBezTo>
                    <a:cubicBezTo>
                      <a:pt x="202" y="200"/>
                      <a:pt x="190" y="132"/>
                      <a:pt x="178" y="64"/>
                    </a:cubicBezTo>
                    <a:cubicBezTo>
                      <a:pt x="171" y="25"/>
                      <a:pt x="130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0"/>
              <p:cNvSpPr/>
              <p:nvPr/>
            </p:nvSpPr>
            <p:spPr>
              <a:xfrm>
                <a:off x="2300510" y="2080132"/>
                <a:ext cx="185851" cy="9813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3211" extrusionOk="0">
                    <a:moveTo>
                      <a:pt x="5080" y="192"/>
                    </a:moveTo>
                    <a:cubicBezTo>
                      <a:pt x="5202" y="192"/>
                      <a:pt x="5306" y="207"/>
                      <a:pt x="5382" y="244"/>
                    </a:cubicBezTo>
                    <a:lnTo>
                      <a:pt x="5382" y="244"/>
                    </a:lnTo>
                    <a:cubicBezTo>
                      <a:pt x="5491" y="627"/>
                      <a:pt x="5771" y="1378"/>
                      <a:pt x="5673" y="1729"/>
                    </a:cubicBezTo>
                    <a:cubicBezTo>
                      <a:pt x="5486" y="2394"/>
                      <a:pt x="4502" y="2365"/>
                      <a:pt x="3972" y="2464"/>
                    </a:cubicBezTo>
                    <a:cubicBezTo>
                      <a:pt x="3377" y="2575"/>
                      <a:pt x="2205" y="2968"/>
                      <a:pt x="1372" y="2968"/>
                    </a:cubicBezTo>
                    <a:cubicBezTo>
                      <a:pt x="1102" y="2968"/>
                      <a:pt x="867" y="2927"/>
                      <a:pt x="699" y="2822"/>
                    </a:cubicBezTo>
                    <a:cubicBezTo>
                      <a:pt x="370" y="2616"/>
                      <a:pt x="98" y="1906"/>
                      <a:pt x="220" y="1483"/>
                    </a:cubicBezTo>
                    <a:cubicBezTo>
                      <a:pt x="409" y="829"/>
                      <a:pt x="1399" y="855"/>
                      <a:pt x="1922" y="757"/>
                    </a:cubicBezTo>
                    <a:cubicBezTo>
                      <a:pt x="2493" y="650"/>
                      <a:pt x="3064" y="550"/>
                      <a:pt x="3637" y="456"/>
                    </a:cubicBezTo>
                    <a:cubicBezTo>
                      <a:pt x="3919" y="409"/>
                      <a:pt x="4620" y="192"/>
                      <a:pt x="5080" y="192"/>
                    </a:cubicBezTo>
                    <a:close/>
                    <a:moveTo>
                      <a:pt x="5047" y="0"/>
                    </a:moveTo>
                    <a:cubicBezTo>
                      <a:pt x="4567" y="0"/>
                      <a:pt x="3956" y="225"/>
                      <a:pt x="3589" y="286"/>
                    </a:cubicBezTo>
                    <a:cubicBezTo>
                      <a:pt x="2588" y="451"/>
                      <a:pt x="1587" y="629"/>
                      <a:pt x="594" y="837"/>
                    </a:cubicBezTo>
                    <a:cubicBezTo>
                      <a:pt x="1" y="961"/>
                      <a:pt x="52" y="924"/>
                      <a:pt x="44" y="1483"/>
                    </a:cubicBezTo>
                    <a:cubicBezTo>
                      <a:pt x="39" y="1828"/>
                      <a:pt x="125" y="2880"/>
                      <a:pt x="368" y="3088"/>
                    </a:cubicBezTo>
                    <a:cubicBezTo>
                      <a:pt x="474" y="3179"/>
                      <a:pt x="597" y="3210"/>
                      <a:pt x="726" y="3210"/>
                    </a:cubicBezTo>
                    <a:cubicBezTo>
                      <a:pt x="962" y="3210"/>
                      <a:pt x="1220" y="3107"/>
                      <a:pt x="1445" y="3072"/>
                    </a:cubicBezTo>
                    <a:cubicBezTo>
                      <a:pt x="2521" y="2906"/>
                      <a:pt x="3592" y="2720"/>
                      <a:pt x="4660" y="2511"/>
                    </a:cubicBezTo>
                    <a:cubicBezTo>
                      <a:pt x="5049" y="2435"/>
                      <a:pt x="5656" y="2501"/>
                      <a:pt x="5877" y="2115"/>
                    </a:cubicBezTo>
                    <a:cubicBezTo>
                      <a:pt x="6080" y="1759"/>
                      <a:pt x="5636" y="509"/>
                      <a:pt x="5543" y="163"/>
                    </a:cubicBezTo>
                    <a:cubicBezTo>
                      <a:pt x="5535" y="137"/>
                      <a:pt x="5520" y="120"/>
                      <a:pt x="5502" y="110"/>
                    </a:cubicBezTo>
                    <a:lnTo>
                      <a:pt x="5502" y="110"/>
                    </a:lnTo>
                    <a:cubicBezTo>
                      <a:pt x="5502" y="110"/>
                      <a:pt x="5502" y="110"/>
                      <a:pt x="5502" y="110"/>
                    </a:cubicBezTo>
                    <a:cubicBezTo>
                      <a:pt x="5380" y="30"/>
                      <a:pt x="5222" y="0"/>
                      <a:pt x="5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0"/>
              <p:cNvSpPr/>
              <p:nvPr/>
            </p:nvSpPr>
            <p:spPr>
              <a:xfrm>
                <a:off x="2487497" y="1844794"/>
                <a:ext cx="95508" cy="348413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1400" extrusionOk="0">
                    <a:moveTo>
                      <a:pt x="125" y="0"/>
                    </a:moveTo>
                    <a:lnTo>
                      <a:pt x="0" y="125"/>
                    </a:lnTo>
                    <a:cubicBezTo>
                      <a:pt x="2506" y="3109"/>
                      <a:pt x="2607" y="7621"/>
                      <a:pt x="2944" y="11315"/>
                    </a:cubicBezTo>
                    <a:cubicBezTo>
                      <a:pt x="2949" y="11371"/>
                      <a:pt x="2996" y="11400"/>
                      <a:pt x="3040" y="11400"/>
                    </a:cubicBezTo>
                    <a:cubicBezTo>
                      <a:pt x="3084" y="11400"/>
                      <a:pt x="3125" y="11372"/>
                      <a:pt x="3120" y="11315"/>
                    </a:cubicBezTo>
                    <a:cubicBezTo>
                      <a:pt x="2778" y="7570"/>
                      <a:pt x="2665" y="3026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0"/>
              <p:cNvSpPr/>
              <p:nvPr/>
            </p:nvSpPr>
            <p:spPr>
              <a:xfrm>
                <a:off x="2495688" y="1829879"/>
                <a:ext cx="101956" cy="363938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1908" extrusionOk="0">
                    <a:moveTo>
                      <a:pt x="62" y="0"/>
                    </a:moveTo>
                    <a:cubicBezTo>
                      <a:pt x="12" y="0"/>
                      <a:pt x="0" y="179"/>
                      <a:pt x="0" y="179"/>
                    </a:cubicBezTo>
                    <a:cubicBezTo>
                      <a:pt x="2731" y="3231"/>
                      <a:pt x="2801" y="7962"/>
                      <a:pt x="3154" y="11824"/>
                    </a:cubicBezTo>
                    <a:cubicBezTo>
                      <a:pt x="3159" y="11880"/>
                      <a:pt x="3206" y="11908"/>
                      <a:pt x="3250" y="11908"/>
                    </a:cubicBezTo>
                    <a:cubicBezTo>
                      <a:pt x="3294" y="11908"/>
                      <a:pt x="3335" y="11880"/>
                      <a:pt x="3330" y="11824"/>
                    </a:cubicBezTo>
                    <a:cubicBezTo>
                      <a:pt x="2972" y="7902"/>
                      <a:pt x="2861" y="3113"/>
                      <a:pt x="92" y="18"/>
                    </a:cubicBezTo>
                    <a:cubicBezTo>
                      <a:pt x="81" y="5"/>
                      <a:pt x="71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0"/>
              <p:cNvSpPr/>
              <p:nvPr/>
            </p:nvSpPr>
            <p:spPr>
              <a:xfrm>
                <a:off x="2154386" y="1843785"/>
                <a:ext cx="92757" cy="349818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11446" extrusionOk="0">
                    <a:moveTo>
                      <a:pt x="2910" y="0"/>
                    </a:moveTo>
                    <a:cubicBezTo>
                      <a:pt x="2883" y="0"/>
                      <a:pt x="2855" y="11"/>
                      <a:pt x="2836" y="38"/>
                    </a:cubicBezTo>
                    <a:cubicBezTo>
                      <a:pt x="497" y="3212"/>
                      <a:pt x="351" y="7582"/>
                      <a:pt x="6" y="11362"/>
                    </a:cubicBezTo>
                    <a:cubicBezTo>
                      <a:pt x="1" y="11418"/>
                      <a:pt x="42" y="11446"/>
                      <a:pt x="86" y="11446"/>
                    </a:cubicBezTo>
                    <a:cubicBezTo>
                      <a:pt x="130" y="11446"/>
                      <a:pt x="177" y="11418"/>
                      <a:pt x="182" y="11362"/>
                    </a:cubicBezTo>
                    <a:cubicBezTo>
                      <a:pt x="524" y="7611"/>
                      <a:pt x="667" y="3277"/>
                      <a:pt x="2988" y="127"/>
                    </a:cubicBezTo>
                    <a:cubicBezTo>
                      <a:pt x="3035" y="62"/>
                      <a:pt x="2973" y="0"/>
                      <a:pt x="29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0"/>
              <p:cNvSpPr/>
              <p:nvPr/>
            </p:nvSpPr>
            <p:spPr>
              <a:xfrm>
                <a:off x="2168995" y="1866402"/>
                <a:ext cx="77720" cy="32662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0687" extrusionOk="0">
                    <a:moveTo>
                      <a:pt x="2467" y="0"/>
                    </a:moveTo>
                    <a:cubicBezTo>
                      <a:pt x="2459" y="0"/>
                      <a:pt x="2450" y="7"/>
                      <a:pt x="2441" y="22"/>
                    </a:cubicBezTo>
                    <a:cubicBezTo>
                      <a:pt x="496" y="3119"/>
                      <a:pt x="328" y="7059"/>
                      <a:pt x="5" y="10602"/>
                    </a:cubicBezTo>
                    <a:cubicBezTo>
                      <a:pt x="1" y="10659"/>
                      <a:pt x="42" y="10687"/>
                      <a:pt x="86" y="10687"/>
                    </a:cubicBezTo>
                    <a:cubicBezTo>
                      <a:pt x="130" y="10687"/>
                      <a:pt x="177" y="10659"/>
                      <a:pt x="182" y="10602"/>
                    </a:cubicBezTo>
                    <a:cubicBezTo>
                      <a:pt x="498" y="7132"/>
                      <a:pt x="660" y="3275"/>
                      <a:pt x="2524" y="221"/>
                    </a:cubicBezTo>
                    <a:cubicBezTo>
                      <a:pt x="2543" y="190"/>
                      <a:pt x="2513" y="0"/>
                      <a:pt x="2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0"/>
              <p:cNvSpPr/>
              <p:nvPr/>
            </p:nvSpPr>
            <p:spPr>
              <a:xfrm>
                <a:off x="2528513" y="2157580"/>
                <a:ext cx="14915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103" extrusionOk="0">
                    <a:moveTo>
                      <a:pt x="380" y="1"/>
                    </a:moveTo>
                    <a:cubicBezTo>
                      <a:pt x="345" y="1"/>
                      <a:pt x="311" y="19"/>
                      <a:pt x="299" y="63"/>
                    </a:cubicBezTo>
                    <a:cubicBezTo>
                      <a:pt x="210" y="374"/>
                      <a:pt x="117" y="685"/>
                      <a:pt x="21" y="994"/>
                    </a:cubicBezTo>
                    <a:cubicBezTo>
                      <a:pt x="0" y="1060"/>
                      <a:pt x="54" y="1103"/>
                      <a:pt x="107" y="1103"/>
                    </a:cubicBezTo>
                    <a:cubicBezTo>
                      <a:pt x="142" y="1103"/>
                      <a:pt x="177" y="1084"/>
                      <a:pt x="190" y="1041"/>
                    </a:cubicBezTo>
                    <a:cubicBezTo>
                      <a:pt x="287" y="732"/>
                      <a:pt x="381" y="421"/>
                      <a:pt x="469" y="110"/>
                    </a:cubicBezTo>
                    <a:cubicBezTo>
                      <a:pt x="487" y="44"/>
                      <a:pt x="433" y="1"/>
                      <a:pt x="3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0"/>
              <p:cNvSpPr/>
              <p:nvPr/>
            </p:nvSpPr>
            <p:spPr>
              <a:xfrm>
                <a:off x="2471421" y="2101557"/>
                <a:ext cx="41137" cy="8847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895" extrusionOk="0">
                    <a:moveTo>
                      <a:pt x="962" y="1"/>
                    </a:moveTo>
                    <a:cubicBezTo>
                      <a:pt x="714" y="1"/>
                      <a:pt x="588" y="326"/>
                      <a:pt x="514" y="519"/>
                    </a:cubicBezTo>
                    <a:cubicBezTo>
                      <a:pt x="255" y="1191"/>
                      <a:pt x="15" y="2059"/>
                      <a:pt x="1" y="2785"/>
                    </a:cubicBezTo>
                    <a:cubicBezTo>
                      <a:pt x="0" y="2842"/>
                      <a:pt x="44" y="2870"/>
                      <a:pt x="88" y="2870"/>
                    </a:cubicBezTo>
                    <a:cubicBezTo>
                      <a:pt x="132" y="2870"/>
                      <a:pt x="177" y="2842"/>
                      <a:pt x="178" y="2785"/>
                    </a:cubicBezTo>
                    <a:cubicBezTo>
                      <a:pt x="186" y="2349"/>
                      <a:pt x="330" y="1909"/>
                      <a:pt x="430" y="1487"/>
                    </a:cubicBezTo>
                    <a:cubicBezTo>
                      <a:pt x="483" y="1261"/>
                      <a:pt x="626" y="198"/>
                      <a:pt x="951" y="186"/>
                    </a:cubicBezTo>
                    <a:cubicBezTo>
                      <a:pt x="953" y="186"/>
                      <a:pt x="954" y="186"/>
                      <a:pt x="955" y="186"/>
                    </a:cubicBezTo>
                    <a:cubicBezTo>
                      <a:pt x="1345" y="186"/>
                      <a:pt x="624" y="2461"/>
                      <a:pt x="497" y="2759"/>
                    </a:cubicBezTo>
                    <a:cubicBezTo>
                      <a:pt x="467" y="2830"/>
                      <a:pt x="529" y="2894"/>
                      <a:pt x="585" y="2894"/>
                    </a:cubicBezTo>
                    <a:cubicBezTo>
                      <a:pt x="611" y="2894"/>
                      <a:pt x="635" y="2881"/>
                      <a:pt x="649" y="2848"/>
                    </a:cubicBezTo>
                    <a:cubicBezTo>
                      <a:pt x="934" y="2178"/>
                      <a:pt x="1175" y="1373"/>
                      <a:pt x="1259" y="652"/>
                    </a:cubicBezTo>
                    <a:cubicBezTo>
                      <a:pt x="1286" y="431"/>
                      <a:pt x="1311" y="63"/>
                      <a:pt x="1021" y="7"/>
                    </a:cubicBezTo>
                    <a:cubicBezTo>
                      <a:pt x="1001" y="3"/>
                      <a:pt x="981" y="1"/>
                      <a:pt x="9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0"/>
              <p:cNvSpPr/>
              <p:nvPr/>
            </p:nvSpPr>
            <p:spPr>
              <a:xfrm>
                <a:off x="2058325" y="2183345"/>
                <a:ext cx="636372" cy="51858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16968" extrusionOk="0">
                    <a:moveTo>
                      <a:pt x="10348" y="177"/>
                    </a:moveTo>
                    <a:cubicBezTo>
                      <a:pt x="12671" y="177"/>
                      <a:pt x="14993" y="230"/>
                      <a:pt x="17314" y="335"/>
                    </a:cubicBezTo>
                    <a:cubicBezTo>
                      <a:pt x="17497" y="344"/>
                      <a:pt x="17670" y="344"/>
                      <a:pt x="17833" y="344"/>
                    </a:cubicBezTo>
                    <a:cubicBezTo>
                      <a:pt x="17867" y="344"/>
                      <a:pt x="17901" y="344"/>
                      <a:pt x="17935" y="344"/>
                    </a:cubicBezTo>
                    <a:cubicBezTo>
                      <a:pt x="18836" y="344"/>
                      <a:pt x="19431" y="367"/>
                      <a:pt x="19863" y="1653"/>
                    </a:cubicBezTo>
                    <a:cubicBezTo>
                      <a:pt x="20088" y="2317"/>
                      <a:pt x="20049" y="3221"/>
                      <a:pt x="20118" y="3920"/>
                    </a:cubicBezTo>
                    <a:cubicBezTo>
                      <a:pt x="20248" y="5237"/>
                      <a:pt x="20348" y="6558"/>
                      <a:pt x="20415" y="7880"/>
                    </a:cubicBezTo>
                    <a:cubicBezTo>
                      <a:pt x="20481" y="9200"/>
                      <a:pt x="20515" y="10522"/>
                      <a:pt x="20515" y="11844"/>
                    </a:cubicBezTo>
                    <a:cubicBezTo>
                      <a:pt x="20515" y="12601"/>
                      <a:pt x="20503" y="13359"/>
                      <a:pt x="20481" y="14116"/>
                    </a:cubicBezTo>
                    <a:cubicBezTo>
                      <a:pt x="20465" y="14623"/>
                      <a:pt x="20628" y="16046"/>
                      <a:pt x="20265" y="16470"/>
                    </a:cubicBezTo>
                    <a:lnTo>
                      <a:pt x="20265" y="16470"/>
                    </a:lnTo>
                    <a:cubicBezTo>
                      <a:pt x="16935" y="16683"/>
                      <a:pt x="13601" y="16794"/>
                      <a:pt x="10266" y="16794"/>
                    </a:cubicBezTo>
                    <a:cubicBezTo>
                      <a:pt x="7936" y="16794"/>
                      <a:pt x="5606" y="16740"/>
                      <a:pt x="3277" y="16629"/>
                    </a:cubicBezTo>
                    <a:cubicBezTo>
                      <a:pt x="2740" y="16604"/>
                      <a:pt x="2098" y="16635"/>
                      <a:pt x="1569" y="16538"/>
                    </a:cubicBezTo>
                    <a:cubicBezTo>
                      <a:pt x="371" y="16318"/>
                      <a:pt x="316" y="15783"/>
                      <a:pt x="274" y="14684"/>
                    </a:cubicBezTo>
                    <a:cubicBezTo>
                      <a:pt x="224" y="13361"/>
                      <a:pt x="209" y="12035"/>
                      <a:pt x="227" y="10711"/>
                    </a:cubicBezTo>
                    <a:cubicBezTo>
                      <a:pt x="266" y="7977"/>
                      <a:pt x="205" y="4903"/>
                      <a:pt x="802" y="2220"/>
                    </a:cubicBezTo>
                    <a:cubicBezTo>
                      <a:pt x="803" y="1516"/>
                      <a:pt x="1093" y="917"/>
                      <a:pt x="1674" y="424"/>
                    </a:cubicBezTo>
                    <a:cubicBezTo>
                      <a:pt x="2063" y="403"/>
                      <a:pt x="2450" y="382"/>
                      <a:pt x="2839" y="362"/>
                    </a:cubicBezTo>
                    <a:cubicBezTo>
                      <a:pt x="3420" y="334"/>
                      <a:pt x="4001" y="308"/>
                      <a:pt x="4582" y="286"/>
                    </a:cubicBezTo>
                    <a:cubicBezTo>
                      <a:pt x="6124" y="228"/>
                      <a:pt x="7668" y="193"/>
                      <a:pt x="9212" y="181"/>
                    </a:cubicBezTo>
                    <a:cubicBezTo>
                      <a:pt x="9591" y="178"/>
                      <a:pt x="9970" y="177"/>
                      <a:pt x="10348" y="177"/>
                    </a:cubicBezTo>
                    <a:close/>
                    <a:moveTo>
                      <a:pt x="10374" y="1"/>
                    </a:moveTo>
                    <a:cubicBezTo>
                      <a:pt x="9890" y="1"/>
                      <a:pt x="9407" y="3"/>
                      <a:pt x="8923" y="8"/>
                    </a:cubicBezTo>
                    <a:cubicBezTo>
                      <a:pt x="7572" y="20"/>
                      <a:pt x="6221" y="52"/>
                      <a:pt x="4872" y="100"/>
                    </a:cubicBezTo>
                    <a:cubicBezTo>
                      <a:pt x="4194" y="124"/>
                      <a:pt x="3516" y="153"/>
                      <a:pt x="2839" y="186"/>
                    </a:cubicBezTo>
                    <a:cubicBezTo>
                      <a:pt x="2802" y="188"/>
                      <a:pt x="2763" y="189"/>
                      <a:pt x="2721" y="189"/>
                    </a:cubicBezTo>
                    <a:cubicBezTo>
                      <a:pt x="2466" y="189"/>
                      <a:pt x="2134" y="159"/>
                      <a:pt x="1820" y="159"/>
                    </a:cubicBezTo>
                    <a:cubicBezTo>
                      <a:pt x="1527" y="159"/>
                      <a:pt x="1250" y="185"/>
                      <a:pt x="1067" y="286"/>
                    </a:cubicBezTo>
                    <a:cubicBezTo>
                      <a:pt x="739" y="467"/>
                      <a:pt x="818" y="698"/>
                      <a:pt x="768" y="1085"/>
                    </a:cubicBezTo>
                    <a:cubicBezTo>
                      <a:pt x="582" y="2497"/>
                      <a:pt x="429" y="3914"/>
                      <a:pt x="313" y="5335"/>
                    </a:cubicBezTo>
                    <a:cubicBezTo>
                      <a:pt x="89" y="8066"/>
                      <a:pt x="0" y="10808"/>
                      <a:pt x="63" y="13547"/>
                    </a:cubicBezTo>
                    <a:cubicBezTo>
                      <a:pt x="78" y="14211"/>
                      <a:pt x="102" y="14876"/>
                      <a:pt x="136" y="15540"/>
                    </a:cubicBezTo>
                    <a:cubicBezTo>
                      <a:pt x="145" y="15740"/>
                      <a:pt x="79" y="16275"/>
                      <a:pt x="194" y="16440"/>
                    </a:cubicBezTo>
                    <a:cubicBezTo>
                      <a:pt x="363" y="16682"/>
                      <a:pt x="660" y="16725"/>
                      <a:pt x="964" y="16725"/>
                    </a:cubicBezTo>
                    <a:cubicBezTo>
                      <a:pt x="1135" y="16725"/>
                      <a:pt x="1308" y="16712"/>
                      <a:pt x="1461" y="16712"/>
                    </a:cubicBezTo>
                    <a:cubicBezTo>
                      <a:pt x="1498" y="16712"/>
                      <a:pt x="1534" y="16712"/>
                      <a:pt x="1569" y="16715"/>
                    </a:cubicBezTo>
                    <a:cubicBezTo>
                      <a:pt x="4470" y="16885"/>
                      <a:pt x="7374" y="16968"/>
                      <a:pt x="10278" y="16968"/>
                    </a:cubicBezTo>
                    <a:cubicBezTo>
                      <a:pt x="13621" y="16968"/>
                      <a:pt x="16964" y="16858"/>
                      <a:pt x="20302" y="16643"/>
                    </a:cubicBezTo>
                    <a:lnTo>
                      <a:pt x="20302" y="16643"/>
                    </a:lnTo>
                    <a:cubicBezTo>
                      <a:pt x="20305" y="16643"/>
                      <a:pt x="20307" y="16644"/>
                      <a:pt x="20310" y="16644"/>
                    </a:cubicBezTo>
                    <a:cubicBezTo>
                      <a:pt x="20329" y="16644"/>
                      <a:pt x="20350" y="16636"/>
                      <a:pt x="20368" y="16618"/>
                    </a:cubicBezTo>
                    <a:cubicBezTo>
                      <a:pt x="20822" y="16161"/>
                      <a:pt x="20614" y="15284"/>
                      <a:pt x="20637" y="14685"/>
                    </a:cubicBezTo>
                    <a:cubicBezTo>
                      <a:pt x="20691" y="13267"/>
                      <a:pt x="20703" y="11847"/>
                      <a:pt x="20678" y="10427"/>
                    </a:cubicBezTo>
                    <a:cubicBezTo>
                      <a:pt x="20629" y="7685"/>
                      <a:pt x="20433" y="4944"/>
                      <a:pt x="20109" y="2220"/>
                    </a:cubicBezTo>
                    <a:cubicBezTo>
                      <a:pt x="20054" y="1762"/>
                      <a:pt x="20157" y="603"/>
                      <a:pt x="19706" y="308"/>
                    </a:cubicBezTo>
                    <a:cubicBezTo>
                      <a:pt x="19491" y="168"/>
                      <a:pt x="19053" y="134"/>
                      <a:pt x="18595" y="134"/>
                    </a:cubicBezTo>
                    <a:cubicBezTo>
                      <a:pt x="18180" y="134"/>
                      <a:pt x="17750" y="162"/>
                      <a:pt x="17454" y="162"/>
                    </a:cubicBezTo>
                    <a:cubicBezTo>
                      <a:pt x="17403" y="162"/>
                      <a:pt x="17356" y="161"/>
                      <a:pt x="17314" y="159"/>
                    </a:cubicBezTo>
                    <a:cubicBezTo>
                      <a:pt x="15002" y="54"/>
                      <a:pt x="12688" y="1"/>
                      <a:pt x="10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0"/>
              <p:cNvSpPr/>
              <p:nvPr/>
            </p:nvSpPr>
            <p:spPr>
              <a:xfrm>
                <a:off x="2304697" y="1726819"/>
                <a:ext cx="94927" cy="58466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913" extrusionOk="0">
                    <a:moveTo>
                      <a:pt x="1155" y="0"/>
                    </a:moveTo>
                    <a:cubicBezTo>
                      <a:pt x="1095" y="0"/>
                      <a:pt x="1032" y="8"/>
                      <a:pt x="966" y="24"/>
                    </a:cubicBezTo>
                    <a:cubicBezTo>
                      <a:pt x="214" y="206"/>
                      <a:pt x="1" y="1171"/>
                      <a:pt x="47" y="1828"/>
                    </a:cubicBezTo>
                    <a:cubicBezTo>
                      <a:pt x="51" y="1884"/>
                      <a:pt x="97" y="1913"/>
                      <a:pt x="142" y="1913"/>
                    </a:cubicBezTo>
                    <a:cubicBezTo>
                      <a:pt x="186" y="1913"/>
                      <a:pt x="228" y="1884"/>
                      <a:pt x="224" y="1828"/>
                    </a:cubicBezTo>
                    <a:cubicBezTo>
                      <a:pt x="191" y="1370"/>
                      <a:pt x="263" y="858"/>
                      <a:pt x="571" y="500"/>
                    </a:cubicBezTo>
                    <a:cubicBezTo>
                      <a:pt x="753" y="289"/>
                      <a:pt x="935" y="201"/>
                      <a:pt x="1103" y="201"/>
                    </a:cubicBezTo>
                    <a:cubicBezTo>
                      <a:pt x="1487" y="201"/>
                      <a:pt x="1791" y="663"/>
                      <a:pt x="1813" y="1159"/>
                    </a:cubicBezTo>
                    <a:cubicBezTo>
                      <a:pt x="1815" y="1214"/>
                      <a:pt x="1857" y="1245"/>
                      <a:pt x="1901" y="1245"/>
                    </a:cubicBezTo>
                    <a:cubicBezTo>
                      <a:pt x="1929" y="1245"/>
                      <a:pt x="1958" y="1232"/>
                      <a:pt x="1977" y="1204"/>
                    </a:cubicBezTo>
                    <a:cubicBezTo>
                      <a:pt x="2163" y="928"/>
                      <a:pt x="2411" y="694"/>
                      <a:pt x="2729" y="694"/>
                    </a:cubicBezTo>
                    <a:cubicBezTo>
                      <a:pt x="2803" y="694"/>
                      <a:pt x="2880" y="707"/>
                      <a:pt x="2962" y="734"/>
                    </a:cubicBezTo>
                    <a:cubicBezTo>
                      <a:pt x="2972" y="737"/>
                      <a:pt x="2982" y="739"/>
                      <a:pt x="2991" y="739"/>
                    </a:cubicBezTo>
                    <a:cubicBezTo>
                      <a:pt x="3077" y="739"/>
                      <a:pt x="3105" y="597"/>
                      <a:pt x="3009" y="564"/>
                    </a:cubicBezTo>
                    <a:cubicBezTo>
                      <a:pt x="2911" y="532"/>
                      <a:pt x="2817" y="516"/>
                      <a:pt x="2728" y="516"/>
                    </a:cubicBezTo>
                    <a:cubicBezTo>
                      <a:pt x="2423" y="516"/>
                      <a:pt x="2168" y="690"/>
                      <a:pt x="1963" y="931"/>
                    </a:cubicBezTo>
                    <a:lnTo>
                      <a:pt x="1963" y="931"/>
                    </a:lnTo>
                    <a:cubicBezTo>
                      <a:pt x="1885" y="478"/>
                      <a:pt x="1630" y="0"/>
                      <a:pt x="1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0"/>
              <p:cNvSpPr/>
              <p:nvPr/>
            </p:nvSpPr>
            <p:spPr>
              <a:xfrm>
                <a:off x="2391925" y="1743965"/>
                <a:ext cx="53209" cy="4098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341" extrusionOk="0">
                    <a:moveTo>
                      <a:pt x="133" y="1"/>
                    </a:moveTo>
                    <a:cubicBezTo>
                      <a:pt x="54" y="1"/>
                      <a:pt x="1" y="119"/>
                      <a:pt x="87" y="164"/>
                    </a:cubicBezTo>
                    <a:cubicBezTo>
                      <a:pt x="481" y="372"/>
                      <a:pt x="602" y="836"/>
                      <a:pt x="591" y="1251"/>
                    </a:cubicBezTo>
                    <a:cubicBezTo>
                      <a:pt x="589" y="1300"/>
                      <a:pt x="639" y="1340"/>
                      <a:pt x="685" y="1340"/>
                    </a:cubicBezTo>
                    <a:cubicBezTo>
                      <a:pt x="706" y="1340"/>
                      <a:pt x="726" y="1332"/>
                      <a:pt x="741" y="1313"/>
                    </a:cubicBezTo>
                    <a:cubicBezTo>
                      <a:pt x="906" y="1102"/>
                      <a:pt x="1127" y="923"/>
                      <a:pt x="1385" y="923"/>
                    </a:cubicBezTo>
                    <a:cubicBezTo>
                      <a:pt x="1454" y="923"/>
                      <a:pt x="1525" y="936"/>
                      <a:pt x="1599" y="965"/>
                    </a:cubicBezTo>
                    <a:cubicBezTo>
                      <a:pt x="1610" y="969"/>
                      <a:pt x="1620" y="971"/>
                      <a:pt x="1630" y="971"/>
                    </a:cubicBezTo>
                    <a:cubicBezTo>
                      <a:pt x="1713" y="971"/>
                      <a:pt x="1740" y="830"/>
                      <a:pt x="1646" y="794"/>
                    </a:cubicBezTo>
                    <a:cubicBezTo>
                      <a:pt x="1557" y="760"/>
                      <a:pt x="1470" y="745"/>
                      <a:pt x="1385" y="745"/>
                    </a:cubicBezTo>
                    <a:cubicBezTo>
                      <a:pt x="1151" y="745"/>
                      <a:pt x="935" y="862"/>
                      <a:pt x="761" y="1029"/>
                    </a:cubicBezTo>
                    <a:lnTo>
                      <a:pt x="761" y="1029"/>
                    </a:lnTo>
                    <a:cubicBezTo>
                      <a:pt x="725" y="620"/>
                      <a:pt x="554" y="212"/>
                      <a:pt x="176" y="12"/>
                    </a:cubicBezTo>
                    <a:cubicBezTo>
                      <a:pt x="161" y="4"/>
                      <a:pt x="147" y="1"/>
                      <a:pt x="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0"/>
              <p:cNvSpPr/>
              <p:nvPr/>
            </p:nvSpPr>
            <p:spPr>
              <a:xfrm>
                <a:off x="2437526" y="1768171"/>
                <a:ext cx="51712" cy="4019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315" extrusionOk="0">
                    <a:moveTo>
                      <a:pt x="133" y="0"/>
                    </a:moveTo>
                    <a:cubicBezTo>
                      <a:pt x="53" y="0"/>
                      <a:pt x="0" y="118"/>
                      <a:pt x="86" y="163"/>
                    </a:cubicBezTo>
                    <a:cubicBezTo>
                      <a:pt x="469" y="367"/>
                      <a:pt x="573" y="826"/>
                      <a:pt x="548" y="1227"/>
                    </a:cubicBezTo>
                    <a:cubicBezTo>
                      <a:pt x="544" y="1282"/>
                      <a:pt x="591" y="1314"/>
                      <a:pt x="637" y="1314"/>
                    </a:cubicBezTo>
                    <a:cubicBezTo>
                      <a:pt x="666" y="1314"/>
                      <a:pt x="696" y="1301"/>
                      <a:pt x="712" y="1272"/>
                    </a:cubicBezTo>
                    <a:cubicBezTo>
                      <a:pt x="851" y="1025"/>
                      <a:pt x="1079" y="785"/>
                      <a:pt x="1360" y="785"/>
                    </a:cubicBezTo>
                    <a:cubicBezTo>
                      <a:pt x="1422" y="785"/>
                      <a:pt x="1486" y="796"/>
                      <a:pt x="1552" y="821"/>
                    </a:cubicBezTo>
                    <a:cubicBezTo>
                      <a:pt x="1563" y="826"/>
                      <a:pt x="1574" y="828"/>
                      <a:pt x="1584" y="828"/>
                    </a:cubicBezTo>
                    <a:cubicBezTo>
                      <a:pt x="1666" y="828"/>
                      <a:pt x="1692" y="688"/>
                      <a:pt x="1598" y="652"/>
                    </a:cubicBezTo>
                    <a:cubicBezTo>
                      <a:pt x="1517" y="621"/>
                      <a:pt x="1437" y="606"/>
                      <a:pt x="1359" y="606"/>
                    </a:cubicBezTo>
                    <a:cubicBezTo>
                      <a:pt x="1110" y="606"/>
                      <a:pt x="888" y="755"/>
                      <a:pt x="720" y="952"/>
                    </a:cubicBezTo>
                    <a:lnTo>
                      <a:pt x="720" y="952"/>
                    </a:lnTo>
                    <a:cubicBezTo>
                      <a:pt x="686" y="572"/>
                      <a:pt x="525" y="197"/>
                      <a:pt x="175" y="11"/>
                    </a:cubicBezTo>
                    <a:cubicBezTo>
                      <a:pt x="161" y="3"/>
                      <a:pt x="146" y="0"/>
                      <a:pt x="1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0"/>
              <p:cNvSpPr/>
              <p:nvPr/>
            </p:nvSpPr>
            <p:spPr>
              <a:xfrm>
                <a:off x="2461824" y="1787976"/>
                <a:ext cx="43582" cy="74756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446" extrusionOk="0">
                    <a:moveTo>
                      <a:pt x="781" y="0"/>
                    </a:moveTo>
                    <a:cubicBezTo>
                      <a:pt x="704" y="0"/>
                      <a:pt x="653" y="117"/>
                      <a:pt x="736" y="165"/>
                    </a:cubicBezTo>
                    <a:cubicBezTo>
                      <a:pt x="1143" y="398"/>
                      <a:pt x="1224" y="942"/>
                      <a:pt x="1091" y="1358"/>
                    </a:cubicBezTo>
                    <a:cubicBezTo>
                      <a:pt x="985" y="1694"/>
                      <a:pt x="685" y="2266"/>
                      <a:pt x="285" y="2266"/>
                    </a:cubicBezTo>
                    <a:cubicBezTo>
                      <a:pt x="240" y="2266"/>
                      <a:pt x="192" y="2258"/>
                      <a:pt x="144" y="2242"/>
                    </a:cubicBezTo>
                    <a:cubicBezTo>
                      <a:pt x="134" y="2238"/>
                      <a:pt x="124" y="2237"/>
                      <a:pt x="115" y="2237"/>
                    </a:cubicBezTo>
                    <a:cubicBezTo>
                      <a:pt x="29" y="2237"/>
                      <a:pt x="1" y="2379"/>
                      <a:pt x="97" y="2411"/>
                    </a:cubicBezTo>
                    <a:cubicBezTo>
                      <a:pt x="166" y="2435"/>
                      <a:pt x="233" y="2446"/>
                      <a:pt x="297" y="2446"/>
                    </a:cubicBezTo>
                    <a:cubicBezTo>
                      <a:pt x="743" y="2446"/>
                      <a:pt x="1050" y="1920"/>
                      <a:pt x="1208" y="1540"/>
                    </a:cubicBezTo>
                    <a:cubicBezTo>
                      <a:pt x="1426" y="1020"/>
                      <a:pt x="1352" y="316"/>
                      <a:pt x="824" y="13"/>
                    </a:cubicBezTo>
                    <a:cubicBezTo>
                      <a:pt x="809" y="4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0"/>
              <p:cNvSpPr/>
              <p:nvPr/>
            </p:nvSpPr>
            <p:spPr>
              <a:xfrm>
                <a:off x="2415337" y="1819946"/>
                <a:ext cx="54218" cy="4181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368" extrusionOk="0">
                    <a:moveTo>
                      <a:pt x="1192" y="1"/>
                    </a:moveTo>
                    <a:cubicBezTo>
                      <a:pt x="1162" y="1"/>
                      <a:pt x="1133" y="14"/>
                      <a:pt x="1119" y="43"/>
                    </a:cubicBezTo>
                    <a:cubicBezTo>
                      <a:pt x="962" y="352"/>
                      <a:pt x="705" y="850"/>
                      <a:pt x="320" y="850"/>
                    </a:cubicBezTo>
                    <a:cubicBezTo>
                      <a:pt x="263" y="850"/>
                      <a:pt x="204" y="839"/>
                      <a:pt x="142" y="815"/>
                    </a:cubicBezTo>
                    <a:cubicBezTo>
                      <a:pt x="130" y="811"/>
                      <a:pt x="120" y="809"/>
                      <a:pt x="110" y="809"/>
                    </a:cubicBezTo>
                    <a:cubicBezTo>
                      <a:pt x="27" y="809"/>
                      <a:pt x="1" y="949"/>
                      <a:pt x="94" y="985"/>
                    </a:cubicBezTo>
                    <a:cubicBezTo>
                      <a:pt x="174" y="1015"/>
                      <a:pt x="250" y="1029"/>
                      <a:pt x="323" y="1029"/>
                    </a:cubicBezTo>
                    <a:cubicBezTo>
                      <a:pt x="650" y="1029"/>
                      <a:pt x="905" y="747"/>
                      <a:pt x="1091" y="452"/>
                    </a:cubicBezTo>
                    <a:lnTo>
                      <a:pt x="1091" y="452"/>
                    </a:lnTo>
                    <a:cubicBezTo>
                      <a:pt x="1109" y="821"/>
                      <a:pt x="1241" y="1174"/>
                      <a:pt x="1597" y="1357"/>
                    </a:cubicBezTo>
                    <a:cubicBezTo>
                      <a:pt x="1611" y="1364"/>
                      <a:pt x="1625" y="1367"/>
                      <a:pt x="1639" y="1367"/>
                    </a:cubicBezTo>
                    <a:cubicBezTo>
                      <a:pt x="1720" y="1367"/>
                      <a:pt x="1773" y="1249"/>
                      <a:pt x="1686" y="1205"/>
                    </a:cubicBezTo>
                    <a:cubicBezTo>
                      <a:pt x="1267" y="989"/>
                      <a:pt x="1230" y="507"/>
                      <a:pt x="1282" y="87"/>
                    </a:cubicBezTo>
                    <a:cubicBezTo>
                      <a:pt x="1289" y="33"/>
                      <a:pt x="1240" y="1"/>
                      <a:pt x="11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0"/>
              <p:cNvSpPr/>
              <p:nvPr/>
            </p:nvSpPr>
            <p:spPr>
              <a:xfrm>
                <a:off x="2392781" y="1806375"/>
                <a:ext cx="30196" cy="4373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31" extrusionOk="0">
                    <a:moveTo>
                      <a:pt x="347" y="0"/>
                    </a:moveTo>
                    <a:cubicBezTo>
                      <a:pt x="317" y="0"/>
                      <a:pt x="287" y="13"/>
                      <a:pt x="270" y="41"/>
                    </a:cubicBezTo>
                    <a:cubicBezTo>
                      <a:pt x="204" y="154"/>
                      <a:pt x="134" y="261"/>
                      <a:pt x="53" y="364"/>
                    </a:cubicBezTo>
                    <a:cubicBezTo>
                      <a:pt x="0" y="431"/>
                      <a:pt x="59" y="520"/>
                      <a:pt x="121" y="520"/>
                    </a:cubicBezTo>
                    <a:cubicBezTo>
                      <a:pt x="141" y="520"/>
                      <a:pt x="161" y="511"/>
                      <a:pt x="178" y="489"/>
                    </a:cubicBezTo>
                    <a:cubicBezTo>
                      <a:pt x="202" y="458"/>
                      <a:pt x="226" y="427"/>
                      <a:pt x="249" y="395"/>
                    </a:cubicBezTo>
                    <a:lnTo>
                      <a:pt x="249" y="395"/>
                    </a:lnTo>
                    <a:cubicBezTo>
                      <a:pt x="266" y="811"/>
                      <a:pt x="412" y="1220"/>
                      <a:pt x="811" y="1420"/>
                    </a:cubicBezTo>
                    <a:cubicBezTo>
                      <a:pt x="826" y="1427"/>
                      <a:pt x="839" y="1430"/>
                      <a:pt x="853" y="1430"/>
                    </a:cubicBezTo>
                    <a:cubicBezTo>
                      <a:pt x="934" y="1430"/>
                      <a:pt x="988" y="1312"/>
                      <a:pt x="900" y="1268"/>
                    </a:cubicBezTo>
                    <a:cubicBezTo>
                      <a:pt x="456" y="1045"/>
                      <a:pt x="391" y="534"/>
                      <a:pt x="434" y="86"/>
                    </a:cubicBezTo>
                    <a:cubicBezTo>
                      <a:pt x="440" y="31"/>
                      <a:pt x="394" y="0"/>
                      <a:pt x="3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0"/>
              <p:cNvSpPr/>
              <p:nvPr/>
            </p:nvSpPr>
            <p:spPr>
              <a:xfrm>
                <a:off x="2231803" y="1779663"/>
                <a:ext cx="194439" cy="183344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5999" extrusionOk="0">
                    <a:moveTo>
                      <a:pt x="3472" y="2305"/>
                    </a:move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close/>
                    <a:moveTo>
                      <a:pt x="4135" y="2421"/>
                    </a:moveTo>
                    <a:cubicBezTo>
                      <a:pt x="4133" y="2421"/>
                      <a:pt x="4132" y="2421"/>
                      <a:pt x="4131" y="2421"/>
                    </a:cubicBezTo>
                    <a:cubicBezTo>
                      <a:pt x="4133" y="2421"/>
                      <a:pt x="4134" y="2421"/>
                      <a:pt x="4135" y="2421"/>
                    </a:cubicBezTo>
                    <a:close/>
                    <a:moveTo>
                      <a:pt x="2976" y="1"/>
                    </a:moveTo>
                    <a:cubicBezTo>
                      <a:pt x="1737" y="1"/>
                      <a:pt x="387" y="1044"/>
                      <a:pt x="282" y="2313"/>
                    </a:cubicBezTo>
                    <a:cubicBezTo>
                      <a:pt x="217" y="3086"/>
                      <a:pt x="724" y="3928"/>
                      <a:pt x="1107" y="4554"/>
                    </a:cubicBezTo>
                    <a:cubicBezTo>
                      <a:pt x="1298" y="4866"/>
                      <a:pt x="2015" y="5620"/>
                      <a:pt x="1873" y="5868"/>
                    </a:cubicBezTo>
                    <a:cubicBezTo>
                      <a:pt x="1834" y="5935"/>
                      <a:pt x="1895" y="5999"/>
                      <a:pt x="1955" y="5999"/>
                    </a:cubicBezTo>
                    <a:cubicBezTo>
                      <a:pt x="1981" y="5999"/>
                      <a:pt x="2008" y="5986"/>
                      <a:pt x="2025" y="5956"/>
                    </a:cubicBezTo>
                    <a:cubicBezTo>
                      <a:pt x="2058" y="5899"/>
                      <a:pt x="2090" y="5843"/>
                      <a:pt x="2122" y="5786"/>
                    </a:cubicBezTo>
                    <a:cubicBezTo>
                      <a:pt x="2144" y="5749"/>
                      <a:pt x="2134" y="5710"/>
                      <a:pt x="2109" y="5680"/>
                    </a:cubicBezTo>
                    <a:cubicBezTo>
                      <a:pt x="1301" y="4675"/>
                      <a:pt x="1" y="3002"/>
                      <a:pt x="675" y="1689"/>
                    </a:cubicBezTo>
                    <a:cubicBezTo>
                      <a:pt x="1125" y="814"/>
                      <a:pt x="1985" y="181"/>
                      <a:pt x="2946" y="181"/>
                    </a:cubicBezTo>
                    <a:cubicBezTo>
                      <a:pt x="3096" y="181"/>
                      <a:pt x="3249" y="197"/>
                      <a:pt x="3402" y="229"/>
                    </a:cubicBezTo>
                    <a:cubicBezTo>
                      <a:pt x="3798" y="312"/>
                      <a:pt x="4554" y="480"/>
                      <a:pt x="4859" y="755"/>
                    </a:cubicBezTo>
                    <a:cubicBezTo>
                      <a:pt x="5411" y="1257"/>
                      <a:pt x="5204" y="1829"/>
                      <a:pt x="4607" y="2094"/>
                    </a:cubicBezTo>
                    <a:cubicBezTo>
                      <a:pt x="4299" y="2231"/>
                      <a:pt x="3973" y="2265"/>
                      <a:pt x="3641" y="2265"/>
                    </a:cubicBezTo>
                    <a:cubicBezTo>
                      <a:pt x="3559" y="2265"/>
                      <a:pt x="3476" y="2263"/>
                      <a:pt x="3394" y="2260"/>
                    </a:cubicBezTo>
                    <a:cubicBezTo>
                      <a:pt x="3392" y="2260"/>
                      <a:pt x="3391" y="2260"/>
                      <a:pt x="3389" y="2260"/>
                    </a:cubicBezTo>
                    <a:cubicBezTo>
                      <a:pt x="3310" y="2260"/>
                      <a:pt x="3287" y="2356"/>
                      <a:pt x="3332" y="2410"/>
                    </a:cubicBezTo>
                    <a:cubicBezTo>
                      <a:pt x="3943" y="3154"/>
                      <a:pt x="4232" y="4125"/>
                      <a:pt x="4290" y="5071"/>
                    </a:cubicBezTo>
                    <a:cubicBezTo>
                      <a:pt x="4294" y="5128"/>
                      <a:pt x="4340" y="5156"/>
                      <a:pt x="4384" y="5156"/>
                    </a:cubicBezTo>
                    <a:cubicBezTo>
                      <a:pt x="4428" y="5156"/>
                      <a:pt x="4470" y="5128"/>
                      <a:pt x="4467" y="5071"/>
                    </a:cubicBezTo>
                    <a:cubicBezTo>
                      <a:pt x="4432" y="4510"/>
                      <a:pt x="4337" y="3973"/>
                      <a:pt x="4125" y="3447"/>
                    </a:cubicBezTo>
                    <a:cubicBezTo>
                      <a:pt x="3999" y="3137"/>
                      <a:pt x="3666" y="2787"/>
                      <a:pt x="3599" y="2475"/>
                    </a:cubicBezTo>
                    <a:cubicBezTo>
                      <a:pt x="3596" y="2462"/>
                      <a:pt x="3554" y="2415"/>
                      <a:pt x="3519" y="2374"/>
                    </a:cubicBezTo>
                    <a:lnTo>
                      <a:pt x="3519" y="2374"/>
                    </a:lnTo>
                    <a:cubicBezTo>
                      <a:pt x="3617" y="2415"/>
                      <a:pt x="3836" y="2422"/>
                      <a:pt x="3985" y="2422"/>
                    </a:cubicBezTo>
                    <a:cubicBezTo>
                      <a:pt x="4063" y="2422"/>
                      <a:pt x="4122" y="2421"/>
                      <a:pt x="4135" y="2421"/>
                    </a:cubicBezTo>
                    <a:cubicBezTo>
                      <a:pt x="4138" y="2421"/>
                      <a:pt x="4139" y="2421"/>
                      <a:pt x="4135" y="2421"/>
                    </a:cubicBezTo>
                    <a:lnTo>
                      <a:pt x="4135" y="2421"/>
                    </a:lnTo>
                    <a:cubicBezTo>
                      <a:pt x="4469" y="2392"/>
                      <a:pt x="4861" y="2236"/>
                      <a:pt x="5111" y="2009"/>
                    </a:cubicBezTo>
                    <a:cubicBezTo>
                      <a:pt x="6361" y="872"/>
                      <a:pt x="4157" y="172"/>
                      <a:pt x="3325" y="30"/>
                    </a:cubicBezTo>
                    <a:cubicBezTo>
                      <a:pt x="3211" y="10"/>
                      <a:pt x="3094" y="1"/>
                      <a:pt x="2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0"/>
              <p:cNvSpPr/>
              <p:nvPr/>
            </p:nvSpPr>
            <p:spPr>
              <a:xfrm>
                <a:off x="1507112" y="3083590"/>
                <a:ext cx="37898" cy="6143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2010" extrusionOk="0">
                    <a:moveTo>
                      <a:pt x="1133" y="0"/>
                    </a:moveTo>
                    <a:cubicBezTo>
                      <a:pt x="1097" y="0"/>
                      <a:pt x="1061" y="18"/>
                      <a:pt x="1046" y="60"/>
                    </a:cubicBezTo>
                    <a:cubicBezTo>
                      <a:pt x="798" y="716"/>
                      <a:pt x="477" y="1327"/>
                      <a:pt x="49" y="1884"/>
                    </a:cubicBezTo>
                    <a:cubicBezTo>
                      <a:pt x="0" y="1947"/>
                      <a:pt x="62" y="2010"/>
                      <a:pt x="126" y="2010"/>
                    </a:cubicBezTo>
                    <a:cubicBezTo>
                      <a:pt x="153" y="2010"/>
                      <a:pt x="181" y="1999"/>
                      <a:pt x="201" y="1973"/>
                    </a:cubicBezTo>
                    <a:cubicBezTo>
                      <a:pt x="638" y="1405"/>
                      <a:pt x="963" y="776"/>
                      <a:pt x="1215" y="107"/>
                    </a:cubicBezTo>
                    <a:cubicBezTo>
                      <a:pt x="1240" y="42"/>
                      <a:pt x="1187" y="0"/>
                      <a:pt x="11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0"/>
              <p:cNvSpPr/>
              <p:nvPr/>
            </p:nvSpPr>
            <p:spPr>
              <a:xfrm>
                <a:off x="1930997" y="3076835"/>
                <a:ext cx="40251" cy="6818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2231" extrusionOk="0">
                    <a:moveTo>
                      <a:pt x="107" y="0"/>
                    </a:moveTo>
                    <a:cubicBezTo>
                      <a:pt x="53" y="0"/>
                      <a:pt x="0" y="42"/>
                      <a:pt x="22" y="107"/>
                    </a:cubicBezTo>
                    <a:cubicBezTo>
                      <a:pt x="283" y="857"/>
                      <a:pt x="629" y="1562"/>
                      <a:pt x="1115" y="2194"/>
                    </a:cubicBezTo>
                    <a:cubicBezTo>
                      <a:pt x="1135" y="2220"/>
                      <a:pt x="1162" y="2230"/>
                      <a:pt x="1189" y="2230"/>
                    </a:cubicBezTo>
                    <a:cubicBezTo>
                      <a:pt x="1254" y="2230"/>
                      <a:pt x="1316" y="2168"/>
                      <a:pt x="1268" y="2105"/>
                    </a:cubicBezTo>
                    <a:cubicBezTo>
                      <a:pt x="791" y="1486"/>
                      <a:pt x="448" y="797"/>
                      <a:pt x="193" y="61"/>
                    </a:cubicBezTo>
                    <a:cubicBezTo>
                      <a:pt x="178" y="18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0"/>
              <p:cNvSpPr/>
              <p:nvPr/>
            </p:nvSpPr>
            <p:spPr>
              <a:xfrm>
                <a:off x="1736583" y="3021485"/>
                <a:ext cx="5440" cy="11656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14" extrusionOk="0">
                    <a:moveTo>
                      <a:pt x="7" y="0"/>
                    </a:moveTo>
                    <a:cubicBezTo>
                      <a:pt x="3" y="0"/>
                      <a:pt x="1" y="6"/>
                      <a:pt x="1" y="19"/>
                    </a:cubicBezTo>
                    <a:lnTo>
                      <a:pt x="1" y="3728"/>
                    </a:lnTo>
                    <a:cubicBezTo>
                      <a:pt x="1" y="3785"/>
                      <a:pt x="45" y="3813"/>
                      <a:pt x="89" y="3813"/>
                    </a:cubicBezTo>
                    <a:cubicBezTo>
                      <a:pt x="133" y="3813"/>
                      <a:pt x="177" y="3785"/>
                      <a:pt x="177" y="3728"/>
                    </a:cubicBezTo>
                    <a:lnTo>
                      <a:pt x="177" y="459"/>
                    </a:lnTo>
                    <a:cubicBezTo>
                      <a:pt x="177" y="358"/>
                      <a:pt x="38" y="0"/>
                      <a:pt x="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0"/>
              <p:cNvSpPr/>
              <p:nvPr/>
            </p:nvSpPr>
            <p:spPr>
              <a:xfrm>
                <a:off x="1735635" y="3101500"/>
                <a:ext cx="25978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7" extrusionOk="0">
                    <a:moveTo>
                      <a:pt x="717" y="0"/>
                    </a:moveTo>
                    <a:cubicBezTo>
                      <a:pt x="698" y="0"/>
                      <a:pt x="677" y="7"/>
                      <a:pt x="659" y="24"/>
                    </a:cubicBezTo>
                    <a:cubicBezTo>
                      <a:pt x="497" y="168"/>
                      <a:pt x="304" y="302"/>
                      <a:pt x="96" y="371"/>
                    </a:cubicBezTo>
                    <a:cubicBezTo>
                      <a:pt x="0" y="404"/>
                      <a:pt x="28" y="547"/>
                      <a:pt x="114" y="547"/>
                    </a:cubicBezTo>
                    <a:cubicBezTo>
                      <a:pt x="123" y="547"/>
                      <a:pt x="133" y="545"/>
                      <a:pt x="144" y="542"/>
                    </a:cubicBezTo>
                    <a:cubicBezTo>
                      <a:pt x="381" y="461"/>
                      <a:pt x="598" y="314"/>
                      <a:pt x="784" y="149"/>
                    </a:cubicBezTo>
                    <a:cubicBezTo>
                      <a:pt x="850" y="89"/>
                      <a:pt x="788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0"/>
              <p:cNvSpPr/>
              <p:nvPr/>
            </p:nvSpPr>
            <p:spPr>
              <a:xfrm>
                <a:off x="2094145" y="2114027"/>
                <a:ext cx="28209" cy="800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618" extrusionOk="0">
                    <a:moveTo>
                      <a:pt x="107" y="0"/>
                    </a:moveTo>
                    <a:cubicBezTo>
                      <a:pt x="54" y="0"/>
                      <a:pt x="0" y="43"/>
                      <a:pt x="19" y="109"/>
                    </a:cubicBezTo>
                    <a:cubicBezTo>
                      <a:pt x="264" y="945"/>
                      <a:pt x="509" y="1781"/>
                      <a:pt x="754" y="2617"/>
                    </a:cubicBezTo>
                    <a:lnTo>
                      <a:pt x="923" y="2570"/>
                    </a:lnTo>
                    <a:cubicBezTo>
                      <a:pt x="678" y="1735"/>
                      <a:pt x="434" y="898"/>
                      <a:pt x="190" y="63"/>
                    </a:cubicBezTo>
                    <a:cubicBezTo>
                      <a:pt x="177" y="19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0"/>
              <p:cNvSpPr/>
              <p:nvPr/>
            </p:nvSpPr>
            <p:spPr>
              <a:xfrm>
                <a:off x="2073912" y="2044892"/>
                <a:ext cx="22097" cy="58894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927" extrusionOk="0">
                    <a:moveTo>
                      <a:pt x="108" y="1"/>
                    </a:moveTo>
                    <a:cubicBezTo>
                      <a:pt x="55" y="1"/>
                      <a:pt x="1" y="44"/>
                      <a:pt x="20" y="109"/>
                    </a:cubicBezTo>
                    <a:cubicBezTo>
                      <a:pt x="191" y="694"/>
                      <a:pt x="363" y="1279"/>
                      <a:pt x="534" y="1864"/>
                    </a:cubicBezTo>
                    <a:cubicBezTo>
                      <a:pt x="546" y="1907"/>
                      <a:pt x="581" y="1926"/>
                      <a:pt x="615" y="1926"/>
                    </a:cubicBezTo>
                    <a:cubicBezTo>
                      <a:pt x="668" y="1926"/>
                      <a:pt x="723" y="1883"/>
                      <a:pt x="703" y="1817"/>
                    </a:cubicBezTo>
                    <a:cubicBezTo>
                      <a:pt x="532" y="1232"/>
                      <a:pt x="361" y="647"/>
                      <a:pt x="190" y="62"/>
                    </a:cubicBezTo>
                    <a:cubicBezTo>
                      <a:pt x="177" y="19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0"/>
              <p:cNvSpPr/>
              <p:nvPr/>
            </p:nvSpPr>
            <p:spPr>
              <a:xfrm>
                <a:off x="1733160" y="2889298"/>
                <a:ext cx="5960" cy="108741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558" extrusionOk="0">
                    <a:moveTo>
                      <a:pt x="150" y="1"/>
                    </a:moveTo>
                    <a:cubicBezTo>
                      <a:pt x="99" y="1"/>
                      <a:pt x="22" y="50"/>
                      <a:pt x="22" y="50"/>
                    </a:cubicBezTo>
                    <a:cubicBezTo>
                      <a:pt x="15" y="1216"/>
                      <a:pt x="8" y="2307"/>
                      <a:pt x="0" y="3474"/>
                    </a:cubicBezTo>
                    <a:cubicBezTo>
                      <a:pt x="0" y="3530"/>
                      <a:pt x="43" y="3557"/>
                      <a:pt x="86" y="3557"/>
                    </a:cubicBezTo>
                    <a:cubicBezTo>
                      <a:pt x="129" y="3557"/>
                      <a:pt x="173" y="3530"/>
                      <a:pt x="173" y="3474"/>
                    </a:cubicBezTo>
                    <a:cubicBezTo>
                      <a:pt x="180" y="2307"/>
                      <a:pt x="187" y="1216"/>
                      <a:pt x="194" y="50"/>
                    </a:cubicBezTo>
                    <a:cubicBezTo>
                      <a:pt x="194" y="13"/>
                      <a:pt x="175" y="1"/>
                      <a:pt x="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0"/>
              <p:cNvSpPr/>
              <p:nvPr/>
            </p:nvSpPr>
            <p:spPr>
              <a:xfrm>
                <a:off x="1734719" y="2433445"/>
                <a:ext cx="7182" cy="3073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058" extrusionOk="0">
                    <a:moveTo>
                      <a:pt x="148" y="1"/>
                    </a:moveTo>
                    <a:cubicBezTo>
                      <a:pt x="105" y="1"/>
                      <a:pt x="62" y="28"/>
                      <a:pt x="62" y="84"/>
                    </a:cubicBezTo>
                    <a:cubicBezTo>
                      <a:pt x="42" y="3381"/>
                      <a:pt x="21" y="6678"/>
                      <a:pt x="1" y="9975"/>
                    </a:cubicBezTo>
                    <a:cubicBezTo>
                      <a:pt x="1" y="10030"/>
                      <a:pt x="44" y="10058"/>
                      <a:pt x="87" y="10058"/>
                    </a:cubicBezTo>
                    <a:cubicBezTo>
                      <a:pt x="130" y="10058"/>
                      <a:pt x="173" y="10030"/>
                      <a:pt x="174" y="9975"/>
                    </a:cubicBezTo>
                    <a:cubicBezTo>
                      <a:pt x="194" y="6678"/>
                      <a:pt x="214" y="3381"/>
                      <a:pt x="234" y="84"/>
                    </a:cubicBezTo>
                    <a:cubicBezTo>
                      <a:pt x="234" y="28"/>
                      <a:pt x="191" y="1"/>
                      <a:pt x="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0"/>
              <p:cNvSpPr/>
              <p:nvPr/>
            </p:nvSpPr>
            <p:spPr>
              <a:xfrm>
                <a:off x="2417446" y="1882815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1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3" y="160"/>
                      <a:pt x="1086" y="196"/>
                    </a:cubicBezTo>
                    <a:cubicBezTo>
                      <a:pt x="1088" y="196"/>
                      <a:pt x="1090" y="197"/>
                      <a:pt x="1092" y="197"/>
                    </a:cubicBezTo>
                    <a:cubicBezTo>
                      <a:pt x="1143" y="197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1"/>
                    </a:cubicBezTo>
                    <a:cubicBezTo>
                      <a:pt x="55" y="0"/>
                      <a:pt x="53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0"/>
              <p:cNvSpPr/>
              <p:nvPr/>
            </p:nvSpPr>
            <p:spPr>
              <a:xfrm>
                <a:off x="2415795" y="189852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0"/>
              <p:cNvSpPr/>
              <p:nvPr/>
            </p:nvSpPr>
            <p:spPr>
              <a:xfrm>
                <a:off x="2414175" y="191426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3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2" y="197"/>
                      <a:pt x="1140" y="114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0"/>
              <p:cNvSpPr/>
              <p:nvPr/>
            </p:nvSpPr>
            <p:spPr>
              <a:xfrm>
                <a:off x="2412525" y="193000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4"/>
                      <a:pt x="743" y="160"/>
                      <a:pt x="1086" y="196"/>
                    </a:cubicBezTo>
                    <a:cubicBezTo>
                      <a:pt x="1088" y="196"/>
                      <a:pt x="1089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0"/>
                    </a:cubicBezTo>
                    <a:cubicBezTo>
                      <a:pt x="55" y="0"/>
                      <a:pt x="53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0"/>
              <p:cNvSpPr/>
              <p:nvPr/>
            </p:nvSpPr>
            <p:spPr>
              <a:xfrm>
                <a:off x="2410905" y="1945745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1" y="0"/>
                    </a:moveTo>
                    <a:cubicBezTo>
                      <a:pt x="0" y="0"/>
                      <a:pt x="2" y="83"/>
                      <a:pt x="56" y="88"/>
                    </a:cubicBezTo>
                    <a:cubicBezTo>
                      <a:pt x="399" y="124"/>
                      <a:pt x="742" y="160"/>
                      <a:pt x="1085" y="196"/>
                    </a:cubicBezTo>
                    <a:cubicBezTo>
                      <a:pt x="1087" y="196"/>
                      <a:pt x="1089" y="196"/>
                      <a:pt x="1090" y="196"/>
                    </a:cubicBezTo>
                    <a:cubicBezTo>
                      <a:pt x="1141" y="196"/>
                      <a:pt x="1140" y="113"/>
                      <a:pt x="1085" y="108"/>
                    </a:cubicBezTo>
                    <a:cubicBezTo>
                      <a:pt x="742" y="72"/>
                      <a:pt x="399" y="36"/>
                      <a:pt x="56" y="1"/>
                    </a:cubicBezTo>
                    <a:cubicBezTo>
                      <a:pt x="54" y="0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0"/>
              <p:cNvSpPr/>
              <p:nvPr/>
            </p:nvSpPr>
            <p:spPr>
              <a:xfrm>
                <a:off x="2409255" y="1961454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0" y="1"/>
                    </a:moveTo>
                    <a:cubicBezTo>
                      <a:pt x="0" y="1"/>
                      <a:pt x="2" y="83"/>
                      <a:pt x="56" y="89"/>
                    </a:cubicBezTo>
                    <a:cubicBezTo>
                      <a:pt x="399" y="125"/>
                      <a:pt x="742" y="161"/>
                      <a:pt x="1085" y="196"/>
                    </a:cubicBezTo>
                    <a:cubicBezTo>
                      <a:pt x="1087" y="197"/>
                      <a:pt x="1089" y="197"/>
                      <a:pt x="1091" y="197"/>
                    </a:cubicBezTo>
                    <a:cubicBezTo>
                      <a:pt x="1142" y="197"/>
                      <a:pt x="1139" y="114"/>
                      <a:pt x="1085" y="108"/>
                    </a:cubicBezTo>
                    <a:cubicBezTo>
                      <a:pt x="742" y="72"/>
                      <a:pt x="399" y="37"/>
                      <a:pt x="56" y="1"/>
                    </a:cubicBezTo>
                    <a:cubicBezTo>
                      <a:pt x="54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0"/>
              <p:cNvSpPr/>
              <p:nvPr/>
            </p:nvSpPr>
            <p:spPr>
              <a:xfrm>
                <a:off x="2407574" y="197716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0"/>
              <p:cNvSpPr/>
              <p:nvPr/>
            </p:nvSpPr>
            <p:spPr>
              <a:xfrm>
                <a:off x="2405954" y="199290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4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3" y="197"/>
                      <a:pt x="1140" y="115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0"/>
              <p:cNvSpPr/>
              <p:nvPr/>
            </p:nvSpPr>
            <p:spPr>
              <a:xfrm>
                <a:off x="2404303" y="200864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4" y="160"/>
                      <a:pt x="1086" y="196"/>
                    </a:cubicBezTo>
                    <a:cubicBezTo>
                      <a:pt x="1088" y="196"/>
                      <a:pt x="1090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4" y="72"/>
                      <a:pt x="400" y="36"/>
                      <a:pt x="57" y="1"/>
                    </a:cubicBezTo>
                    <a:cubicBezTo>
                      <a:pt x="55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0"/>
              <p:cNvSpPr/>
              <p:nvPr/>
            </p:nvSpPr>
            <p:spPr>
              <a:xfrm>
                <a:off x="2471255" y="2053155"/>
                <a:ext cx="95263" cy="113142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3702" extrusionOk="0">
                    <a:moveTo>
                      <a:pt x="1961" y="0"/>
                    </a:moveTo>
                    <a:cubicBezTo>
                      <a:pt x="1573" y="0"/>
                      <a:pt x="1207" y="299"/>
                      <a:pt x="985" y="651"/>
                    </a:cubicBezTo>
                    <a:cubicBezTo>
                      <a:pt x="725" y="1066"/>
                      <a:pt x="562" y="1546"/>
                      <a:pt x="419" y="2011"/>
                    </a:cubicBezTo>
                    <a:cubicBezTo>
                      <a:pt x="336" y="2282"/>
                      <a:pt x="0" y="2913"/>
                      <a:pt x="268" y="3157"/>
                    </a:cubicBezTo>
                    <a:cubicBezTo>
                      <a:pt x="287" y="3174"/>
                      <a:pt x="307" y="3181"/>
                      <a:pt x="327" y="3181"/>
                    </a:cubicBezTo>
                    <a:cubicBezTo>
                      <a:pt x="397" y="3181"/>
                      <a:pt x="458" y="3092"/>
                      <a:pt x="392" y="3032"/>
                    </a:cubicBezTo>
                    <a:cubicBezTo>
                      <a:pt x="161" y="2822"/>
                      <a:pt x="851" y="1293"/>
                      <a:pt x="968" y="1050"/>
                    </a:cubicBezTo>
                    <a:cubicBezTo>
                      <a:pt x="1065" y="848"/>
                      <a:pt x="1194" y="575"/>
                      <a:pt x="1371" y="434"/>
                    </a:cubicBezTo>
                    <a:cubicBezTo>
                      <a:pt x="1536" y="301"/>
                      <a:pt x="1719" y="239"/>
                      <a:pt x="1894" y="239"/>
                    </a:cubicBezTo>
                    <a:cubicBezTo>
                      <a:pt x="2221" y="239"/>
                      <a:pt x="2524" y="454"/>
                      <a:pt x="2642" y="825"/>
                    </a:cubicBezTo>
                    <a:cubicBezTo>
                      <a:pt x="2814" y="1366"/>
                      <a:pt x="2625" y="2089"/>
                      <a:pt x="2510" y="2618"/>
                    </a:cubicBezTo>
                    <a:cubicBezTo>
                      <a:pt x="2426" y="3007"/>
                      <a:pt x="2393" y="3451"/>
                      <a:pt x="1922" y="3453"/>
                    </a:cubicBezTo>
                    <a:cubicBezTo>
                      <a:pt x="1921" y="3453"/>
                      <a:pt x="1920" y="3453"/>
                      <a:pt x="1919" y="3453"/>
                    </a:cubicBezTo>
                    <a:cubicBezTo>
                      <a:pt x="1604" y="3453"/>
                      <a:pt x="1248" y="3309"/>
                      <a:pt x="948" y="3220"/>
                    </a:cubicBezTo>
                    <a:cubicBezTo>
                      <a:pt x="939" y="3217"/>
                      <a:pt x="930" y="3216"/>
                      <a:pt x="922" y="3216"/>
                    </a:cubicBezTo>
                    <a:cubicBezTo>
                      <a:pt x="832" y="3216"/>
                      <a:pt x="802" y="3360"/>
                      <a:pt x="901" y="3389"/>
                    </a:cubicBezTo>
                    <a:cubicBezTo>
                      <a:pt x="1163" y="3467"/>
                      <a:pt x="1731" y="3702"/>
                      <a:pt x="2103" y="3702"/>
                    </a:cubicBezTo>
                    <a:cubicBezTo>
                      <a:pt x="2184" y="3702"/>
                      <a:pt x="2255" y="3691"/>
                      <a:pt x="2312" y="3665"/>
                    </a:cubicBezTo>
                    <a:cubicBezTo>
                      <a:pt x="2625" y="3525"/>
                      <a:pt x="2645" y="2842"/>
                      <a:pt x="2704" y="2553"/>
                    </a:cubicBezTo>
                    <a:cubicBezTo>
                      <a:pt x="2841" y="1887"/>
                      <a:pt x="3116" y="734"/>
                      <a:pt x="2496" y="211"/>
                    </a:cubicBezTo>
                    <a:cubicBezTo>
                      <a:pt x="2321" y="63"/>
                      <a:pt x="2139" y="0"/>
                      <a:pt x="1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0"/>
              <p:cNvSpPr/>
              <p:nvPr/>
            </p:nvSpPr>
            <p:spPr>
              <a:xfrm>
                <a:off x="2553850" y="2072491"/>
                <a:ext cx="18276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858" extrusionOk="0">
                    <a:moveTo>
                      <a:pt x="491" y="1"/>
                    </a:moveTo>
                    <a:cubicBezTo>
                      <a:pt x="473" y="1"/>
                      <a:pt x="455" y="11"/>
                      <a:pt x="441" y="35"/>
                    </a:cubicBezTo>
                    <a:cubicBezTo>
                      <a:pt x="307" y="255"/>
                      <a:pt x="178" y="448"/>
                      <a:pt x="46" y="669"/>
                    </a:cubicBezTo>
                    <a:cubicBezTo>
                      <a:pt x="0" y="745"/>
                      <a:pt x="58" y="858"/>
                      <a:pt x="112" y="858"/>
                    </a:cubicBezTo>
                    <a:cubicBezTo>
                      <a:pt x="128" y="858"/>
                      <a:pt x="143" y="849"/>
                      <a:pt x="156" y="827"/>
                    </a:cubicBezTo>
                    <a:cubicBezTo>
                      <a:pt x="288" y="606"/>
                      <a:pt x="420" y="386"/>
                      <a:pt x="553" y="166"/>
                    </a:cubicBezTo>
                    <a:cubicBezTo>
                      <a:pt x="597" y="93"/>
                      <a:pt x="545" y="1"/>
                      <a:pt x="4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0"/>
              <p:cNvSpPr/>
              <p:nvPr/>
            </p:nvSpPr>
            <p:spPr>
              <a:xfrm>
                <a:off x="2203767" y="2079032"/>
                <a:ext cx="7830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7" extrusionOk="0">
                    <a:moveTo>
                      <a:pt x="2147" y="168"/>
                    </a:moveTo>
                    <a:cubicBezTo>
                      <a:pt x="2228" y="168"/>
                      <a:pt x="2237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lnTo>
                      <a:pt x="1257" y="623"/>
                    </a:lnTo>
                    <a:cubicBezTo>
                      <a:pt x="1076" y="654"/>
                      <a:pt x="895" y="686"/>
                      <a:pt x="713" y="718"/>
                    </a:cubicBezTo>
                    <a:cubicBezTo>
                      <a:pt x="666" y="726"/>
                      <a:pt x="583" y="756"/>
                      <a:pt x="527" y="756"/>
                    </a:cubicBezTo>
                    <a:cubicBezTo>
                      <a:pt x="518" y="756"/>
                      <a:pt x="511" y="756"/>
                      <a:pt x="504" y="754"/>
                    </a:cubicBezTo>
                    <a:cubicBezTo>
                      <a:pt x="485" y="758"/>
                      <a:pt x="464" y="761"/>
                      <a:pt x="445" y="765"/>
                    </a:cubicBezTo>
                    <a:cubicBezTo>
                      <a:pt x="434" y="767"/>
                      <a:pt x="425" y="769"/>
                      <a:pt x="416" y="769"/>
                    </a:cubicBezTo>
                    <a:cubicBezTo>
                      <a:pt x="336" y="769"/>
                      <a:pt x="327" y="671"/>
                      <a:pt x="389" y="476"/>
                    </a:cubicBezTo>
                    <a:cubicBezTo>
                      <a:pt x="484" y="368"/>
                      <a:pt x="1088" y="353"/>
                      <a:pt x="1222" y="329"/>
                    </a:cubicBezTo>
                    <a:cubicBezTo>
                      <a:pt x="1432" y="292"/>
                      <a:pt x="1641" y="256"/>
                      <a:pt x="1850" y="219"/>
                    </a:cubicBezTo>
                    <a:cubicBezTo>
                      <a:pt x="1899" y="211"/>
                      <a:pt x="1982" y="180"/>
                      <a:pt x="2038" y="180"/>
                    </a:cubicBezTo>
                    <a:cubicBezTo>
                      <a:pt x="2046" y="180"/>
                      <a:pt x="2053" y="180"/>
                      <a:pt x="2060" y="182"/>
                    </a:cubicBezTo>
                    <a:cubicBezTo>
                      <a:pt x="2079" y="178"/>
                      <a:pt x="2099" y="175"/>
                      <a:pt x="2118" y="171"/>
                    </a:cubicBezTo>
                    <a:cubicBezTo>
                      <a:pt x="2129" y="169"/>
                      <a:pt x="2138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8" y="0"/>
                      <a:pt x="2017" y="13"/>
                      <a:pt x="1946" y="24"/>
                    </a:cubicBezTo>
                    <a:cubicBezTo>
                      <a:pt x="1633" y="72"/>
                      <a:pt x="1320" y="134"/>
                      <a:pt x="1008" y="189"/>
                    </a:cubicBezTo>
                    <a:cubicBezTo>
                      <a:pt x="800" y="225"/>
                      <a:pt x="542" y="232"/>
                      <a:pt x="343" y="306"/>
                    </a:cubicBezTo>
                    <a:cubicBezTo>
                      <a:pt x="138" y="382"/>
                      <a:pt x="1" y="595"/>
                      <a:pt x="140" y="803"/>
                    </a:cubicBezTo>
                    <a:cubicBezTo>
                      <a:pt x="211" y="909"/>
                      <a:pt x="302" y="936"/>
                      <a:pt x="402" y="936"/>
                    </a:cubicBezTo>
                    <a:cubicBezTo>
                      <a:pt x="463" y="936"/>
                      <a:pt x="528" y="926"/>
                      <a:pt x="593" y="917"/>
                    </a:cubicBezTo>
                    <a:cubicBezTo>
                      <a:pt x="1125" y="845"/>
                      <a:pt x="1656" y="732"/>
                      <a:pt x="2185" y="637"/>
                    </a:cubicBezTo>
                    <a:lnTo>
                      <a:pt x="2185" y="637"/>
                    </a:lnTo>
                    <a:cubicBezTo>
                      <a:pt x="2186" y="637"/>
                      <a:pt x="2188" y="637"/>
                      <a:pt x="2189" y="637"/>
                    </a:cubicBezTo>
                    <a:cubicBezTo>
                      <a:pt x="2199" y="637"/>
                      <a:pt x="2210" y="635"/>
                      <a:pt x="2221" y="630"/>
                    </a:cubicBezTo>
                    <a:lnTo>
                      <a:pt x="2221" y="630"/>
                    </a:lnTo>
                    <a:cubicBezTo>
                      <a:pt x="2221" y="630"/>
                      <a:pt x="2221" y="630"/>
                      <a:pt x="2221" y="630"/>
                    </a:cubicBezTo>
                    <a:cubicBezTo>
                      <a:pt x="2238" y="628"/>
                      <a:pt x="2250" y="621"/>
                      <a:pt x="2260" y="613"/>
                    </a:cubicBezTo>
                    <a:lnTo>
                      <a:pt x="2260" y="613"/>
                    </a:lnTo>
                    <a:cubicBezTo>
                      <a:pt x="2443" y="523"/>
                      <a:pt x="2561" y="320"/>
                      <a:pt x="2417" y="125"/>
                    </a:cubicBezTo>
                    <a:cubicBezTo>
                      <a:pt x="2344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0"/>
              <p:cNvSpPr/>
              <p:nvPr/>
            </p:nvSpPr>
            <p:spPr>
              <a:xfrm>
                <a:off x="2210828" y="2119131"/>
                <a:ext cx="7827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937" extrusionOk="0">
                    <a:moveTo>
                      <a:pt x="2147" y="168"/>
                    </a:moveTo>
                    <a:cubicBezTo>
                      <a:pt x="2228" y="168"/>
                      <a:pt x="2236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cubicBezTo>
                      <a:pt x="1868" y="515"/>
                      <a:pt x="1562" y="569"/>
                      <a:pt x="1257" y="623"/>
                    </a:cubicBezTo>
                    <a:cubicBezTo>
                      <a:pt x="1075" y="654"/>
                      <a:pt x="894" y="687"/>
                      <a:pt x="714" y="718"/>
                    </a:cubicBezTo>
                    <a:cubicBezTo>
                      <a:pt x="666" y="726"/>
                      <a:pt x="584" y="757"/>
                      <a:pt x="527" y="757"/>
                    </a:cubicBezTo>
                    <a:cubicBezTo>
                      <a:pt x="519" y="757"/>
                      <a:pt x="511" y="756"/>
                      <a:pt x="504" y="755"/>
                    </a:cubicBezTo>
                    <a:cubicBezTo>
                      <a:pt x="484" y="758"/>
                      <a:pt x="465" y="762"/>
                      <a:pt x="445" y="765"/>
                    </a:cubicBezTo>
                    <a:cubicBezTo>
                      <a:pt x="434" y="768"/>
                      <a:pt x="424" y="769"/>
                      <a:pt x="415" y="769"/>
                    </a:cubicBezTo>
                    <a:cubicBezTo>
                      <a:pt x="335" y="769"/>
                      <a:pt x="327" y="671"/>
                      <a:pt x="390" y="476"/>
                    </a:cubicBezTo>
                    <a:cubicBezTo>
                      <a:pt x="484" y="369"/>
                      <a:pt x="1087" y="353"/>
                      <a:pt x="1222" y="329"/>
                    </a:cubicBezTo>
                    <a:cubicBezTo>
                      <a:pt x="1431" y="293"/>
                      <a:pt x="1641" y="256"/>
                      <a:pt x="1850" y="219"/>
                    </a:cubicBezTo>
                    <a:cubicBezTo>
                      <a:pt x="1898" y="211"/>
                      <a:pt x="1981" y="180"/>
                      <a:pt x="2038" y="180"/>
                    </a:cubicBezTo>
                    <a:cubicBezTo>
                      <a:pt x="2046" y="180"/>
                      <a:pt x="2053" y="181"/>
                      <a:pt x="2059" y="182"/>
                    </a:cubicBezTo>
                    <a:cubicBezTo>
                      <a:pt x="2079" y="178"/>
                      <a:pt x="2098" y="175"/>
                      <a:pt x="2119" y="171"/>
                    </a:cubicBezTo>
                    <a:cubicBezTo>
                      <a:pt x="2129" y="169"/>
                      <a:pt x="2139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7" y="0"/>
                      <a:pt x="2016" y="13"/>
                      <a:pt x="1946" y="24"/>
                    </a:cubicBezTo>
                    <a:cubicBezTo>
                      <a:pt x="1632" y="72"/>
                      <a:pt x="1320" y="134"/>
                      <a:pt x="1008" y="189"/>
                    </a:cubicBezTo>
                    <a:cubicBezTo>
                      <a:pt x="799" y="226"/>
                      <a:pt x="543" y="233"/>
                      <a:pt x="343" y="306"/>
                    </a:cubicBezTo>
                    <a:cubicBezTo>
                      <a:pt x="138" y="382"/>
                      <a:pt x="0" y="595"/>
                      <a:pt x="140" y="804"/>
                    </a:cubicBezTo>
                    <a:cubicBezTo>
                      <a:pt x="211" y="909"/>
                      <a:pt x="302" y="937"/>
                      <a:pt x="401" y="937"/>
                    </a:cubicBezTo>
                    <a:cubicBezTo>
                      <a:pt x="463" y="937"/>
                      <a:pt x="527" y="926"/>
                      <a:pt x="592" y="917"/>
                    </a:cubicBezTo>
                    <a:cubicBezTo>
                      <a:pt x="1125" y="845"/>
                      <a:pt x="1655" y="732"/>
                      <a:pt x="2184" y="637"/>
                    </a:cubicBezTo>
                    <a:lnTo>
                      <a:pt x="2184" y="637"/>
                    </a:lnTo>
                    <a:cubicBezTo>
                      <a:pt x="2186" y="637"/>
                      <a:pt x="2187" y="637"/>
                      <a:pt x="2189" y="637"/>
                    </a:cubicBezTo>
                    <a:cubicBezTo>
                      <a:pt x="2199" y="637"/>
                      <a:pt x="2209" y="635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7" y="628"/>
                      <a:pt x="2250" y="622"/>
                      <a:pt x="2260" y="613"/>
                    </a:cubicBezTo>
                    <a:lnTo>
                      <a:pt x="2260" y="613"/>
                    </a:lnTo>
                    <a:cubicBezTo>
                      <a:pt x="2444" y="523"/>
                      <a:pt x="2561" y="320"/>
                      <a:pt x="2416" y="125"/>
                    </a:cubicBezTo>
                    <a:cubicBezTo>
                      <a:pt x="2343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0"/>
              <p:cNvSpPr/>
              <p:nvPr/>
            </p:nvSpPr>
            <p:spPr>
              <a:xfrm>
                <a:off x="2217857" y="2159230"/>
                <a:ext cx="78301" cy="2866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8" extrusionOk="0">
                    <a:moveTo>
                      <a:pt x="2148" y="168"/>
                    </a:moveTo>
                    <a:cubicBezTo>
                      <a:pt x="2228" y="168"/>
                      <a:pt x="2237" y="266"/>
                      <a:pt x="2175" y="462"/>
                    </a:cubicBezTo>
                    <a:cubicBezTo>
                      <a:pt x="2175" y="462"/>
                      <a:pt x="2175" y="462"/>
                      <a:pt x="2175" y="462"/>
                    </a:cubicBezTo>
                    <a:lnTo>
                      <a:pt x="2175" y="462"/>
                    </a:lnTo>
                    <a:cubicBezTo>
                      <a:pt x="1869" y="516"/>
                      <a:pt x="1563" y="569"/>
                      <a:pt x="1257" y="623"/>
                    </a:cubicBezTo>
                    <a:cubicBezTo>
                      <a:pt x="1076" y="655"/>
                      <a:pt x="895" y="687"/>
                      <a:pt x="714" y="718"/>
                    </a:cubicBezTo>
                    <a:cubicBezTo>
                      <a:pt x="667" y="727"/>
                      <a:pt x="584" y="757"/>
                      <a:pt x="528" y="757"/>
                    </a:cubicBezTo>
                    <a:cubicBezTo>
                      <a:pt x="519" y="757"/>
                      <a:pt x="512" y="756"/>
                      <a:pt x="505" y="755"/>
                    </a:cubicBezTo>
                    <a:cubicBezTo>
                      <a:pt x="485" y="759"/>
                      <a:pt x="465" y="762"/>
                      <a:pt x="446" y="766"/>
                    </a:cubicBezTo>
                    <a:cubicBezTo>
                      <a:pt x="435" y="768"/>
                      <a:pt x="426" y="769"/>
                      <a:pt x="417" y="769"/>
                    </a:cubicBezTo>
                    <a:cubicBezTo>
                      <a:pt x="337" y="769"/>
                      <a:pt x="327" y="671"/>
                      <a:pt x="390" y="477"/>
                    </a:cubicBezTo>
                    <a:cubicBezTo>
                      <a:pt x="485" y="369"/>
                      <a:pt x="1088" y="353"/>
                      <a:pt x="1223" y="330"/>
                    </a:cubicBezTo>
                    <a:cubicBezTo>
                      <a:pt x="1432" y="293"/>
                      <a:pt x="1641" y="256"/>
                      <a:pt x="1851" y="220"/>
                    </a:cubicBezTo>
                    <a:cubicBezTo>
                      <a:pt x="1899" y="211"/>
                      <a:pt x="1982" y="180"/>
                      <a:pt x="2039" y="180"/>
                    </a:cubicBezTo>
                    <a:cubicBezTo>
                      <a:pt x="2047" y="180"/>
                      <a:pt x="2054" y="181"/>
                      <a:pt x="2061" y="182"/>
                    </a:cubicBezTo>
                    <a:cubicBezTo>
                      <a:pt x="2080" y="179"/>
                      <a:pt x="2100" y="175"/>
                      <a:pt x="2119" y="172"/>
                    </a:cubicBezTo>
                    <a:cubicBezTo>
                      <a:pt x="2130" y="169"/>
                      <a:pt x="2139" y="168"/>
                      <a:pt x="2148" y="168"/>
                    </a:cubicBezTo>
                    <a:close/>
                    <a:moveTo>
                      <a:pt x="2156" y="1"/>
                    </a:moveTo>
                    <a:cubicBezTo>
                      <a:pt x="2089" y="1"/>
                      <a:pt x="2018" y="14"/>
                      <a:pt x="1947" y="24"/>
                    </a:cubicBezTo>
                    <a:cubicBezTo>
                      <a:pt x="1633" y="72"/>
                      <a:pt x="1321" y="134"/>
                      <a:pt x="1008" y="189"/>
                    </a:cubicBezTo>
                    <a:cubicBezTo>
                      <a:pt x="800" y="226"/>
                      <a:pt x="543" y="233"/>
                      <a:pt x="343" y="306"/>
                    </a:cubicBezTo>
                    <a:cubicBezTo>
                      <a:pt x="139" y="382"/>
                      <a:pt x="1" y="595"/>
                      <a:pt x="141" y="804"/>
                    </a:cubicBezTo>
                    <a:cubicBezTo>
                      <a:pt x="212" y="910"/>
                      <a:pt x="303" y="937"/>
                      <a:pt x="402" y="937"/>
                    </a:cubicBezTo>
                    <a:cubicBezTo>
                      <a:pt x="464" y="937"/>
                      <a:pt x="528" y="926"/>
                      <a:pt x="594" y="917"/>
                    </a:cubicBezTo>
                    <a:cubicBezTo>
                      <a:pt x="1126" y="846"/>
                      <a:pt x="1656" y="732"/>
                      <a:pt x="2185" y="638"/>
                    </a:cubicBezTo>
                    <a:lnTo>
                      <a:pt x="2185" y="638"/>
                    </a:lnTo>
                    <a:cubicBezTo>
                      <a:pt x="2186" y="638"/>
                      <a:pt x="2188" y="638"/>
                      <a:pt x="2189" y="638"/>
                    </a:cubicBezTo>
                    <a:cubicBezTo>
                      <a:pt x="2199" y="638"/>
                      <a:pt x="2210" y="636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8" y="628"/>
                      <a:pt x="2251" y="622"/>
                      <a:pt x="2261" y="614"/>
                    </a:cubicBezTo>
                    <a:lnTo>
                      <a:pt x="2261" y="614"/>
                    </a:lnTo>
                    <a:cubicBezTo>
                      <a:pt x="2444" y="523"/>
                      <a:pt x="2562" y="320"/>
                      <a:pt x="2417" y="126"/>
                    </a:cubicBezTo>
                    <a:cubicBezTo>
                      <a:pt x="2344" y="27"/>
                      <a:pt x="2254" y="1"/>
                      <a:pt x="2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6" name="Google Shape;2466;p40"/>
            <p:cNvGrpSpPr/>
            <p:nvPr/>
          </p:nvGrpSpPr>
          <p:grpSpPr>
            <a:xfrm>
              <a:off x="1006951" y="1164356"/>
              <a:ext cx="1792701" cy="3439138"/>
              <a:chOff x="1173267" y="1364123"/>
              <a:chExt cx="1521430" cy="2918729"/>
            </a:xfrm>
          </p:grpSpPr>
          <p:grpSp>
            <p:nvGrpSpPr>
              <p:cNvPr id="2467" name="Google Shape;2467;p40"/>
              <p:cNvGrpSpPr/>
              <p:nvPr/>
            </p:nvGrpSpPr>
            <p:grpSpPr>
              <a:xfrm>
                <a:off x="1435610" y="2960519"/>
                <a:ext cx="1198885" cy="1322333"/>
                <a:chOff x="1548745" y="3297551"/>
                <a:chExt cx="1448278" cy="1597406"/>
              </a:xfrm>
            </p:grpSpPr>
            <p:sp>
              <p:nvSpPr>
                <p:cNvPr id="2468" name="Google Shape;2468;p40"/>
                <p:cNvSpPr/>
                <p:nvPr/>
              </p:nvSpPr>
              <p:spPr>
                <a:xfrm>
                  <a:off x="1683948" y="4516582"/>
                  <a:ext cx="230674" cy="21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4410" extrusionOk="0">
                      <a:moveTo>
                        <a:pt x="4524" y="1"/>
                      </a:moveTo>
                      <a:cubicBezTo>
                        <a:pt x="3468" y="185"/>
                        <a:pt x="2501" y="254"/>
                        <a:pt x="1645" y="254"/>
                      </a:cubicBezTo>
                      <a:cubicBezTo>
                        <a:pt x="1040" y="254"/>
                        <a:pt x="490" y="219"/>
                        <a:pt x="4" y="167"/>
                      </a:cubicBezTo>
                      <a:lnTo>
                        <a:pt x="4" y="167"/>
                      </a:lnTo>
                      <a:cubicBezTo>
                        <a:pt x="146" y="1291"/>
                        <a:pt x="233" y="1952"/>
                        <a:pt x="233" y="1952"/>
                      </a:cubicBezTo>
                      <a:cubicBezTo>
                        <a:pt x="233" y="1952"/>
                        <a:pt x="134" y="2337"/>
                        <a:pt x="1" y="2813"/>
                      </a:cubicBezTo>
                      <a:cubicBezTo>
                        <a:pt x="263" y="2763"/>
                        <a:pt x="649" y="2710"/>
                        <a:pt x="1107" y="2710"/>
                      </a:cubicBezTo>
                      <a:cubicBezTo>
                        <a:pt x="1763" y="2710"/>
                        <a:pt x="2563" y="2820"/>
                        <a:pt x="3346" y="3209"/>
                      </a:cubicBezTo>
                      <a:cubicBezTo>
                        <a:pt x="3513" y="3292"/>
                        <a:pt x="3607" y="3477"/>
                        <a:pt x="3567" y="3660"/>
                      </a:cubicBezTo>
                      <a:cubicBezTo>
                        <a:pt x="3525" y="3851"/>
                        <a:pt x="3458" y="4090"/>
                        <a:pt x="3365" y="4232"/>
                      </a:cubicBezTo>
                      <a:cubicBezTo>
                        <a:pt x="3365" y="4232"/>
                        <a:pt x="3501" y="4409"/>
                        <a:pt x="3701" y="4409"/>
                      </a:cubicBezTo>
                      <a:cubicBezTo>
                        <a:pt x="3765" y="4409"/>
                        <a:pt x="3835" y="4392"/>
                        <a:pt x="3909" y="4344"/>
                      </a:cubicBezTo>
                      <a:cubicBezTo>
                        <a:pt x="4133" y="4203"/>
                        <a:pt x="4466" y="3697"/>
                        <a:pt x="4817" y="3381"/>
                      </a:cubicBezTo>
                      <a:cubicBezTo>
                        <a:pt x="4752" y="2875"/>
                        <a:pt x="4676" y="2375"/>
                        <a:pt x="4587" y="1952"/>
                      </a:cubicBezTo>
                      <a:lnTo>
                        <a:pt x="4524" y="1"/>
                      </a:lnTo>
                      <a:close/>
                    </a:path>
                  </a:pathLst>
                </a:custGeom>
                <a:solidFill>
                  <a:srgbClr val="FEE0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40"/>
                <p:cNvSpPr/>
                <p:nvPr/>
              </p:nvSpPr>
              <p:spPr>
                <a:xfrm>
                  <a:off x="1566459" y="4644510"/>
                  <a:ext cx="360326" cy="24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6" h="5145" extrusionOk="0">
                      <a:moveTo>
                        <a:pt x="3443" y="1"/>
                      </a:moveTo>
                      <a:cubicBezTo>
                        <a:pt x="3008" y="1"/>
                        <a:pt x="2640" y="46"/>
                        <a:pt x="2395" y="92"/>
                      </a:cubicBezTo>
                      <a:cubicBezTo>
                        <a:pt x="2304" y="425"/>
                        <a:pt x="2220" y="861"/>
                        <a:pt x="2154" y="1170"/>
                      </a:cubicBezTo>
                      <a:cubicBezTo>
                        <a:pt x="2154" y="1170"/>
                        <a:pt x="608" y="2448"/>
                        <a:pt x="146" y="3790"/>
                      </a:cubicBezTo>
                      <a:cubicBezTo>
                        <a:pt x="0" y="4213"/>
                        <a:pt x="233" y="4675"/>
                        <a:pt x="659" y="4812"/>
                      </a:cubicBezTo>
                      <a:cubicBezTo>
                        <a:pt x="1016" y="4928"/>
                        <a:pt x="1556" y="5045"/>
                        <a:pt x="2359" y="5113"/>
                      </a:cubicBezTo>
                      <a:cubicBezTo>
                        <a:pt x="2614" y="5134"/>
                        <a:pt x="2865" y="5145"/>
                        <a:pt x="3112" y="5145"/>
                      </a:cubicBezTo>
                      <a:cubicBezTo>
                        <a:pt x="4630" y="5145"/>
                        <a:pt x="5992" y="4731"/>
                        <a:pt x="7198" y="3759"/>
                      </a:cubicBezTo>
                      <a:cubicBezTo>
                        <a:pt x="7407" y="3590"/>
                        <a:pt x="7525" y="3332"/>
                        <a:pt x="7505" y="3063"/>
                      </a:cubicBezTo>
                      <a:cubicBezTo>
                        <a:pt x="7467" y="2550"/>
                        <a:pt x="7388" y="1621"/>
                        <a:pt x="7271" y="709"/>
                      </a:cubicBezTo>
                      <a:cubicBezTo>
                        <a:pt x="6920" y="1025"/>
                        <a:pt x="6587" y="1531"/>
                        <a:pt x="6363" y="1672"/>
                      </a:cubicBezTo>
                      <a:cubicBezTo>
                        <a:pt x="6289" y="1720"/>
                        <a:pt x="6219" y="1737"/>
                        <a:pt x="6155" y="1737"/>
                      </a:cubicBezTo>
                      <a:cubicBezTo>
                        <a:pt x="5955" y="1737"/>
                        <a:pt x="5819" y="1560"/>
                        <a:pt x="5819" y="1560"/>
                      </a:cubicBezTo>
                      <a:cubicBezTo>
                        <a:pt x="5934" y="1432"/>
                        <a:pt x="6014" y="1185"/>
                        <a:pt x="6063" y="985"/>
                      </a:cubicBezTo>
                      <a:cubicBezTo>
                        <a:pt x="6108" y="799"/>
                        <a:pt x="6015" y="610"/>
                        <a:pt x="5844" y="525"/>
                      </a:cubicBezTo>
                      <a:cubicBezTo>
                        <a:pt x="5019" y="116"/>
                        <a:pt x="4143" y="1"/>
                        <a:pt x="3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40"/>
                <p:cNvSpPr/>
                <p:nvPr/>
              </p:nvSpPr>
              <p:spPr>
                <a:xfrm>
                  <a:off x="2409041" y="4401149"/>
                  <a:ext cx="320444" cy="2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3" h="5112" extrusionOk="0">
                      <a:moveTo>
                        <a:pt x="4049" y="1"/>
                      </a:moveTo>
                      <a:cubicBezTo>
                        <a:pt x="2751" y="823"/>
                        <a:pt x="1367" y="1379"/>
                        <a:pt x="0" y="1745"/>
                      </a:cubicBezTo>
                      <a:cubicBezTo>
                        <a:pt x="391" y="2433"/>
                        <a:pt x="754" y="3022"/>
                        <a:pt x="1066" y="3459"/>
                      </a:cubicBezTo>
                      <a:cubicBezTo>
                        <a:pt x="1066" y="3459"/>
                        <a:pt x="1301" y="4212"/>
                        <a:pt x="1677" y="5111"/>
                      </a:cubicBezTo>
                      <a:cubicBezTo>
                        <a:pt x="2248" y="4858"/>
                        <a:pt x="3137" y="4502"/>
                        <a:pt x="3920" y="4363"/>
                      </a:cubicBezTo>
                      <a:cubicBezTo>
                        <a:pt x="5194" y="4138"/>
                        <a:pt x="6508" y="3912"/>
                        <a:pt x="6693" y="3357"/>
                      </a:cubicBezTo>
                      <a:cubicBezTo>
                        <a:pt x="6693" y="3357"/>
                        <a:pt x="5899" y="3326"/>
                        <a:pt x="5315" y="3074"/>
                      </a:cubicBezTo>
                      <a:cubicBezTo>
                        <a:pt x="5154" y="3005"/>
                        <a:pt x="5061" y="2834"/>
                        <a:pt x="5084" y="2660"/>
                      </a:cubicBezTo>
                      <a:cubicBezTo>
                        <a:pt x="5111" y="2449"/>
                        <a:pt x="5183" y="2137"/>
                        <a:pt x="5370" y="1776"/>
                      </a:cubicBezTo>
                      <a:cubicBezTo>
                        <a:pt x="5159" y="1753"/>
                        <a:pt x="4940" y="1726"/>
                        <a:pt x="4721" y="1694"/>
                      </a:cubicBezTo>
                      <a:cubicBezTo>
                        <a:pt x="4721" y="1694"/>
                        <a:pt x="4482" y="1132"/>
                        <a:pt x="4049" y="1"/>
                      </a:cubicBezTo>
                      <a:close/>
                    </a:path>
                  </a:pathLst>
                </a:custGeom>
                <a:solidFill>
                  <a:srgbClr val="FEE0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40"/>
                <p:cNvSpPr/>
                <p:nvPr/>
              </p:nvSpPr>
              <p:spPr>
                <a:xfrm>
                  <a:off x="2489282" y="4470332"/>
                  <a:ext cx="500703" cy="27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5805" extrusionOk="0">
                      <a:moveTo>
                        <a:pt x="8403" y="0"/>
                      </a:moveTo>
                      <a:cubicBezTo>
                        <a:pt x="7186" y="0"/>
                        <a:pt x="5600" y="444"/>
                        <a:pt x="5600" y="444"/>
                      </a:cubicBezTo>
                      <a:cubicBezTo>
                        <a:pt x="5600" y="444"/>
                        <a:pt x="4737" y="275"/>
                        <a:pt x="3699" y="164"/>
                      </a:cubicBezTo>
                      <a:cubicBezTo>
                        <a:pt x="3512" y="526"/>
                        <a:pt x="3435" y="1004"/>
                        <a:pt x="3408" y="1215"/>
                      </a:cubicBezTo>
                      <a:cubicBezTo>
                        <a:pt x="3385" y="1389"/>
                        <a:pt x="3478" y="1560"/>
                        <a:pt x="3639" y="1629"/>
                      </a:cubicBezTo>
                      <a:cubicBezTo>
                        <a:pt x="4223" y="1881"/>
                        <a:pt x="5017" y="1912"/>
                        <a:pt x="5017" y="1912"/>
                      </a:cubicBezTo>
                      <a:cubicBezTo>
                        <a:pt x="4832" y="2467"/>
                        <a:pt x="3518" y="2693"/>
                        <a:pt x="2244" y="2918"/>
                      </a:cubicBezTo>
                      <a:cubicBezTo>
                        <a:pt x="1461" y="3057"/>
                        <a:pt x="572" y="3413"/>
                        <a:pt x="1" y="3666"/>
                      </a:cubicBezTo>
                      <a:cubicBezTo>
                        <a:pt x="241" y="4242"/>
                        <a:pt x="538" y="4877"/>
                        <a:pt x="868" y="5417"/>
                      </a:cubicBezTo>
                      <a:cubicBezTo>
                        <a:pt x="1018" y="5662"/>
                        <a:pt x="1281" y="5804"/>
                        <a:pt x="1555" y="5804"/>
                      </a:cubicBezTo>
                      <a:cubicBezTo>
                        <a:pt x="1643" y="5804"/>
                        <a:pt x="1732" y="5790"/>
                        <a:pt x="1819" y="5759"/>
                      </a:cubicBezTo>
                      <a:cubicBezTo>
                        <a:pt x="3285" y="5248"/>
                        <a:pt x="7202" y="3810"/>
                        <a:pt x="9962" y="2160"/>
                      </a:cubicBezTo>
                      <a:cubicBezTo>
                        <a:pt x="10332" y="1938"/>
                        <a:pt x="10457" y="1468"/>
                        <a:pt x="10257" y="1087"/>
                      </a:cubicBezTo>
                      <a:cubicBezTo>
                        <a:pt x="10026" y="649"/>
                        <a:pt x="9628" y="153"/>
                        <a:pt x="8980" y="43"/>
                      </a:cubicBezTo>
                      <a:cubicBezTo>
                        <a:pt x="8805" y="13"/>
                        <a:pt x="8609" y="0"/>
                        <a:pt x="84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40"/>
                <p:cNvSpPr/>
                <p:nvPr/>
              </p:nvSpPr>
              <p:spPr>
                <a:xfrm>
                  <a:off x="1556350" y="3297551"/>
                  <a:ext cx="1069918" cy="125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7" h="34087" extrusionOk="0">
                      <a:moveTo>
                        <a:pt x="1956" y="0"/>
                      </a:moveTo>
                      <a:cubicBezTo>
                        <a:pt x="1956" y="0"/>
                        <a:pt x="1225" y="3045"/>
                        <a:pt x="692" y="6247"/>
                      </a:cubicBezTo>
                      <a:cubicBezTo>
                        <a:pt x="0" y="11321"/>
                        <a:pt x="1725" y="28486"/>
                        <a:pt x="2415" y="33999"/>
                      </a:cubicBezTo>
                      <a:cubicBezTo>
                        <a:pt x="2902" y="34051"/>
                        <a:pt x="3545" y="34086"/>
                        <a:pt x="4258" y="34086"/>
                      </a:cubicBezTo>
                      <a:cubicBezTo>
                        <a:pt x="5265" y="34086"/>
                        <a:pt x="6414" y="34017"/>
                        <a:pt x="7468" y="33833"/>
                      </a:cubicBezTo>
                      <a:lnTo>
                        <a:pt x="6377" y="8188"/>
                      </a:lnTo>
                      <a:lnTo>
                        <a:pt x="8560" y="8188"/>
                      </a:lnTo>
                      <a:cubicBezTo>
                        <a:pt x="8560" y="8188"/>
                        <a:pt x="12016" y="18805"/>
                        <a:pt x="12551" y="21023"/>
                      </a:cubicBezTo>
                      <a:cubicBezTo>
                        <a:pt x="12998" y="22883"/>
                        <a:pt x="15784" y="29796"/>
                        <a:pt x="17810" y="33365"/>
                      </a:cubicBezTo>
                      <a:cubicBezTo>
                        <a:pt x="19177" y="32999"/>
                        <a:pt x="21048" y="32113"/>
                        <a:pt x="22346" y="31291"/>
                      </a:cubicBezTo>
                      <a:cubicBezTo>
                        <a:pt x="21092" y="28014"/>
                        <a:pt x="17718" y="19583"/>
                        <a:pt x="14244" y="6247"/>
                      </a:cubicBezTo>
                      <a:cubicBezTo>
                        <a:pt x="13711" y="3045"/>
                        <a:pt x="12980" y="0"/>
                        <a:pt x="129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40"/>
                <p:cNvSpPr/>
                <p:nvPr/>
              </p:nvSpPr>
              <p:spPr>
                <a:xfrm>
                  <a:off x="1897095" y="4537025"/>
                  <a:ext cx="21928" cy="14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035" extrusionOk="0">
                      <a:moveTo>
                        <a:pt x="86" y="0"/>
                      </a:moveTo>
                      <a:cubicBezTo>
                        <a:pt x="43" y="0"/>
                        <a:pt x="1" y="28"/>
                        <a:pt x="3" y="83"/>
                      </a:cubicBezTo>
                      <a:cubicBezTo>
                        <a:pt x="15" y="449"/>
                        <a:pt x="27" y="817"/>
                        <a:pt x="38" y="1185"/>
                      </a:cubicBezTo>
                      <a:cubicBezTo>
                        <a:pt x="58" y="1780"/>
                        <a:pt x="202" y="2362"/>
                        <a:pt x="279" y="2954"/>
                      </a:cubicBezTo>
                      <a:cubicBezTo>
                        <a:pt x="287" y="3007"/>
                        <a:pt x="334" y="3035"/>
                        <a:pt x="376" y="3035"/>
                      </a:cubicBezTo>
                      <a:cubicBezTo>
                        <a:pt x="419" y="3035"/>
                        <a:pt x="458" y="3008"/>
                        <a:pt x="451" y="2954"/>
                      </a:cubicBezTo>
                      <a:cubicBezTo>
                        <a:pt x="373" y="2364"/>
                        <a:pt x="228" y="1778"/>
                        <a:pt x="209" y="1185"/>
                      </a:cubicBezTo>
                      <a:cubicBezTo>
                        <a:pt x="197" y="817"/>
                        <a:pt x="185" y="449"/>
                        <a:pt x="174" y="83"/>
                      </a:cubicBezTo>
                      <a:cubicBezTo>
                        <a:pt x="172" y="28"/>
                        <a:pt x="128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40"/>
                <p:cNvSpPr/>
                <p:nvPr/>
              </p:nvSpPr>
              <p:spPr>
                <a:xfrm>
                  <a:off x="1679639" y="4544063"/>
                  <a:ext cx="19486" cy="10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257" extrusionOk="0">
                      <a:moveTo>
                        <a:pt x="146" y="0"/>
                      </a:moveTo>
                      <a:cubicBezTo>
                        <a:pt x="103" y="0"/>
                        <a:pt x="64" y="27"/>
                        <a:pt x="71" y="81"/>
                      </a:cubicBezTo>
                      <a:cubicBezTo>
                        <a:pt x="121" y="479"/>
                        <a:pt x="222" y="900"/>
                        <a:pt x="228" y="1301"/>
                      </a:cubicBezTo>
                      <a:cubicBezTo>
                        <a:pt x="232" y="1592"/>
                        <a:pt x="88" y="1929"/>
                        <a:pt x="9" y="2216"/>
                      </a:cubicBezTo>
                      <a:cubicBezTo>
                        <a:pt x="1" y="2246"/>
                        <a:pt x="11" y="2257"/>
                        <a:pt x="31" y="2257"/>
                      </a:cubicBezTo>
                      <a:cubicBezTo>
                        <a:pt x="83" y="2257"/>
                        <a:pt x="196" y="2182"/>
                        <a:pt x="204" y="2156"/>
                      </a:cubicBezTo>
                      <a:cubicBezTo>
                        <a:pt x="286" y="1894"/>
                        <a:pt x="400" y="1603"/>
                        <a:pt x="403" y="1338"/>
                      </a:cubicBezTo>
                      <a:cubicBezTo>
                        <a:pt x="407" y="930"/>
                        <a:pt x="293" y="485"/>
                        <a:pt x="242" y="81"/>
                      </a:cubicBezTo>
                      <a:cubicBezTo>
                        <a:pt x="235" y="28"/>
                        <a:pt x="18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40"/>
                <p:cNvSpPr/>
                <p:nvPr/>
              </p:nvSpPr>
              <p:spPr>
                <a:xfrm>
                  <a:off x="1675187" y="4640488"/>
                  <a:ext cx="185956" cy="5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4" h="1152" extrusionOk="0">
                      <a:moveTo>
                        <a:pt x="1179" y="0"/>
                      </a:moveTo>
                      <a:cubicBezTo>
                        <a:pt x="818" y="0"/>
                        <a:pt x="458" y="32"/>
                        <a:pt x="103" y="94"/>
                      </a:cubicBezTo>
                      <a:cubicBezTo>
                        <a:pt x="0" y="112"/>
                        <a:pt x="35" y="260"/>
                        <a:pt x="130" y="260"/>
                      </a:cubicBezTo>
                      <a:cubicBezTo>
                        <a:pt x="136" y="260"/>
                        <a:pt x="141" y="259"/>
                        <a:pt x="147" y="258"/>
                      </a:cubicBezTo>
                      <a:cubicBezTo>
                        <a:pt x="484" y="200"/>
                        <a:pt x="826" y="169"/>
                        <a:pt x="1167" y="169"/>
                      </a:cubicBezTo>
                      <a:cubicBezTo>
                        <a:pt x="1271" y="169"/>
                        <a:pt x="1374" y="172"/>
                        <a:pt x="1478" y="178"/>
                      </a:cubicBezTo>
                      <a:cubicBezTo>
                        <a:pt x="1956" y="203"/>
                        <a:pt x="3713" y="352"/>
                        <a:pt x="3707" y="1069"/>
                      </a:cubicBezTo>
                      <a:cubicBezTo>
                        <a:pt x="3706" y="1124"/>
                        <a:pt x="3749" y="1152"/>
                        <a:pt x="3791" y="1152"/>
                      </a:cubicBezTo>
                      <a:cubicBezTo>
                        <a:pt x="3834" y="1152"/>
                        <a:pt x="3877" y="1124"/>
                        <a:pt x="3877" y="1069"/>
                      </a:cubicBezTo>
                      <a:cubicBezTo>
                        <a:pt x="3883" y="352"/>
                        <a:pt x="2829" y="201"/>
                        <a:pt x="2287" y="101"/>
                      </a:cubicBezTo>
                      <a:cubicBezTo>
                        <a:pt x="1921" y="34"/>
                        <a:pt x="1550" y="0"/>
                        <a:pt x="11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40"/>
                <p:cNvSpPr/>
                <p:nvPr/>
              </p:nvSpPr>
              <p:spPr>
                <a:xfrm>
                  <a:off x="1548745" y="4644893"/>
                  <a:ext cx="392883" cy="25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5223" extrusionOk="0">
                      <a:moveTo>
                        <a:pt x="2760" y="1"/>
                      </a:moveTo>
                      <a:cubicBezTo>
                        <a:pt x="2727" y="1"/>
                        <a:pt x="2694" y="19"/>
                        <a:pt x="2683" y="61"/>
                      </a:cubicBezTo>
                      <a:cubicBezTo>
                        <a:pt x="2471" y="915"/>
                        <a:pt x="2323" y="1175"/>
                        <a:pt x="1752" y="1780"/>
                      </a:cubicBezTo>
                      <a:cubicBezTo>
                        <a:pt x="1307" y="2250"/>
                        <a:pt x="845" y="2795"/>
                        <a:pt x="584" y="3396"/>
                      </a:cubicBezTo>
                      <a:cubicBezTo>
                        <a:pt x="98" y="4524"/>
                        <a:pt x="835" y="4913"/>
                        <a:pt x="1864" y="5085"/>
                      </a:cubicBezTo>
                      <a:cubicBezTo>
                        <a:pt x="2383" y="5173"/>
                        <a:pt x="2915" y="5222"/>
                        <a:pt x="3445" y="5222"/>
                      </a:cubicBezTo>
                      <a:cubicBezTo>
                        <a:pt x="4508" y="5222"/>
                        <a:pt x="5566" y="5024"/>
                        <a:pt x="6519" y="4534"/>
                      </a:cubicBezTo>
                      <a:cubicBezTo>
                        <a:pt x="6969" y="4304"/>
                        <a:pt x="7681" y="3963"/>
                        <a:pt x="7890" y="3463"/>
                      </a:cubicBezTo>
                      <a:cubicBezTo>
                        <a:pt x="8205" y="2709"/>
                        <a:pt x="7818" y="1464"/>
                        <a:pt x="7727" y="701"/>
                      </a:cubicBezTo>
                      <a:cubicBezTo>
                        <a:pt x="7721" y="653"/>
                        <a:pt x="7680" y="615"/>
                        <a:pt x="7637" y="615"/>
                      </a:cubicBezTo>
                      <a:cubicBezTo>
                        <a:pt x="7618" y="615"/>
                        <a:pt x="7598" y="622"/>
                        <a:pt x="7581" y="640"/>
                      </a:cubicBezTo>
                      <a:cubicBezTo>
                        <a:pt x="7410" y="815"/>
                        <a:pt x="6804" y="1416"/>
                        <a:pt x="6562" y="1416"/>
                      </a:cubicBezTo>
                      <a:cubicBezTo>
                        <a:pt x="6458" y="1416"/>
                        <a:pt x="6421" y="1305"/>
                        <a:pt x="6515" y="1000"/>
                      </a:cubicBezTo>
                      <a:cubicBezTo>
                        <a:pt x="6535" y="937"/>
                        <a:pt x="6483" y="895"/>
                        <a:pt x="6431" y="895"/>
                      </a:cubicBezTo>
                      <a:cubicBezTo>
                        <a:pt x="6397" y="895"/>
                        <a:pt x="6363" y="913"/>
                        <a:pt x="6351" y="955"/>
                      </a:cubicBezTo>
                      <a:cubicBezTo>
                        <a:pt x="6272" y="1140"/>
                        <a:pt x="6193" y="1324"/>
                        <a:pt x="6116" y="1509"/>
                      </a:cubicBezTo>
                      <a:cubicBezTo>
                        <a:pt x="6096" y="1542"/>
                        <a:pt x="6102" y="1585"/>
                        <a:pt x="6129" y="1612"/>
                      </a:cubicBezTo>
                      <a:cubicBezTo>
                        <a:pt x="6266" y="1749"/>
                        <a:pt x="6381" y="1802"/>
                        <a:pt x="6486" y="1802"/>
                      </a:cubicBezTo>
                      <a:cubicBezTo>
                        <a:pt x="6742" y="1802"/>
                        <a:pt x="6931" y="1483"/>
                        <a:pt x="7200" y="1308"/>
                      </a:cubicBezTo>
                      <a:cubicBezTo>
                        <a:pt x="7380" y="1192"/>
                        <a:pt x="7449" y="1116"/>
                        <a:pt x="7489" y="1116"/>
                      </a:cubicBezTo>
                      <a:cubicBezTo>
                        <a:pt x="7537" y="1116"/>
                        <a:pt x="7542" y="1227"/>
                        <a:pt x="7650" y="1512"/>
                      </a:cubicBezTo>
                      <a:cubicBezTo>
                        <a:pt x="7759" y="1799"/>
                        <a:pt x="7805" y="2379"/>
                        <a:pt x="7762" y="2701"/>
                      </a:cubicBezTo>
                      <a:cubicBezTo>
                        <a:pt x="7578" y="4066"/>
                        <a:pt x="6242" y="4615"/>
                        <a:pt x="5079" y="4874"/>
                      </a:cubicBezTo>
                      <a:cubicBezTo>
                        <a:pt x="4547" y="4992"/>
                        <a:pt x="4013" y="5044"/>
                        <a:pt x="3478" y="5044"/>
                      </a:cubicBezTo>
                      <a:cubicBezTo>
                        <a:pt x="3092" y="5044"/>
                        <a:pt x="2706" y="5017"/>
                        <a:pt x="2318" y="4970"/>
                      </a:cubicBezTo>
                      <a:cubicBezTo>
                        <a:pt x="2032" y="4935"/>
                        <a:pt x="1555" y="4943"/>
                        <a:pt x="1288" y="4791"/>
                      </a:cubicBezTo>
                      <a:cubicBezTo>
                        <a:pt x="0" y="4058"/>
                        <a:pt x="1152" y="2717"/>
                        <a:pt x="1630" y="2166"/>
                      </a:cubicBezTo>
                      <a:cubicBezTo>
                        <a:pt x="2419" y="1257"/>
                        <a:pt x="2552" y="1295"/>
                        <a:pt x="2848" y="107"/>
                      </a:cubicBezTo>
                      <a:cubicBezTo>
                        <a:pt x="2864" y="43"/>
                        <a:pt x="2811" y="1"/>
                        <a:pt x="27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40"/>
                <p:cNvSpPr/>
                <p:nvPr/>
              </p:nvSpPr>
              <p:spPr>
                <a:xfrm>
                  <a:off x="2419100" y="4514575"/>
                  <a:ext cx="75399" cy="13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2975" extrusionOk="0">
                      <a:moveTo>
                        <a:pt x="118" y="1"/>
                      </a:moveTo>
                      <a:cubicBezTo>
                        <a:pt x="59" y="1"/>
                        <a:pt x="0" y="62"/>
                        <a:pt x="39" y="128"/>
                      </a:cubicBezTo>
                      <a:cubicBezTo>
                        <a:pt x="289" y="544"/>
                        <a:pt x="632" y="956"/>
                        <a:pt x="817" y="1401"/>
                      </a:cubicBezTo>
                      <a:cubicBezTo>
                        <a:pt x="1024" y="1897"/>
                        <a:pt x="1179" y="2419"/>
                        <a:pt x="1385" y="2918"/>
                      </a:cubicBezTo>
                      <a:cubicBezTo>
                        <a:pt x="1401" y="2958"/>
                        <a:pt x="1436" y="2975"/>
                        <a:pt x="1471" y="2975"/>
                      </a:cubicBezTo>
                      <a:cubicBezTo>
                        <a:pt x="1524" y="2975"/>
                        <a:pt x="1574" y="2934"/>
                        <a:pt x="1549" y="2873"/>
                      </a:cubicBezTo>
                      <a:cubicBezTo>
                        <a:pt x="1336" y="2355"/>
                        <a:pt x="1186" y="1803"/>
                        <a:pt x="960" y="1292"/>
                      </a:cubicBezTo>
                      <a:cubicBezTo>
                        <a:pt x="769" y="856"/>
                        <a:pt x="433" y="453"/>
                        <a:pt x="187" y="41"/>
                      </a:cubicBezTo>
                      <a:cubicBezTo>
                        <a:pt x="169" y="13"/>
                        <a:pt x="144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40"/>
                <p:cNvSpPr/>
                <p:nvPr/>
              </p:nvSpPr>
              <p:spPr>
                <a:xfrm>
                  <a:off x="2607059" y="4421449"/>
                  <a:ext cx="64347" cy="68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1438" extrusionOk="0">
                      <a:moveTo>
                        <a:pt x="105" y="1"/>
                      </a:moveTo>
                      <a:cubicBezTo>
                        <a:pt x="52" y="1"/>
                        <a:pt x="1" y="42"/>
                        <a:pt x="25" y="103"/>
                      </a:cubicBezTo>
                      <a:cubicBezTo>
                        <a:pt x="169" y="472"/>
                        <a:pt x="315" y="840"/>
                        <a:pt x="467" y="1206"/>
                      </a:cubicBezTo>
                      <a:cubicBezTo>
                        <a:pt x="482" y="1243"/>
                        <a:pt x="495" y="1301"/>
                        <a:pt x="525" y="1330"/>
                      </a:cubicBezTo>
                      <a:cubicBezTo>
                        <a:pt x="580" y="1382"/>
                        <a:pt x="702" y="1372"/>
                        <a:pt x="773" y="1382"/>
                      </a:cubicBezTo>
                      <a:cubicBezTo>
                        <a:pt x="927" y="1402"/>
                        <a:pt x="1080" y="1420"/>
                        <a:pt x="1234" y="1437"/>
                      </a:cubicBezTo>
                      <a:cubicBezTo>
                        <a:pt x="1238" y="1437"/>
                        <a:pt x="1241" y="1437"/>
                        <a:pt x="1245" y="1437"/>
                      </a:cubicBezTo>
                      <a:cubicBezTo>
                        <a:pt x="1343" y="1437"/>
                        <a:pt x="1339" y="1278"/>
                        <a:pt x="1234" y="1266"/>
                      </a:cubicBezTo>
                      <a:cubicBezTo>
                        <a:pt x="1112" y="1253"/>
                        <a:pt x="989" y="1239"/>
                        <a:pt x="866" y="1224"/>
                      </a:cubicBezTo>
                      <a:cubicBezTo>
                        <a:pt x="828" y="1202"/>
                        <a:pt x="791" y="1191"/>
                        <a:pt x="756" y="1191"/>
                      </a:cubicBezTo>
                      <a:cubicBezTo>
                        <a:pt x="721" y="1191"/>
                        <a:pt x="689" y="1202"/>
                        <a:pt x="658" y="1225"/>
                      </a:cubicBezTo>
                      <a:cubicBezTo>
                        <a:pt x="657" y="1223"/>
                        <a:pt x="656" y="1221"/>
                        <a:pt x="655" y="1219"/>
                      </a:cubicBezTo>
                      <a:cubicBezTo>
                        <a:pt x="618" y="1183"/>
                        <a:pt x="598" y="1080"/>
                        <a:pt x="579" y="1035"/>
                      </a:cubicBezTo>
                      <a:cubicBezTo>
                        <a:pt x="446" y="710"/>
                        <a:pt x="317" y="385"/>
                        <a:pt x="190" y="58"/>
                      </a:cubicBezTo>
                      <a:cubicBezTo>
                        <a:pt x="174" y="18"/>
                        <a:pt x="139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40"/>
                <p:cNvSpPr/>
                <p:nvPr/>
              </p:nvSpPr>
              <p:spPr>
                <a:xfrm>
                  <a:off x="2484974" y="4557756"/>
                  <a:ext cx="249777" cy="175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" h="3676" extrusionOk="0">
                      <a:moveTo>
                        <a:pt x="5100" y="1"/>
                      </a:moveTo>
                      <a:cubicBezTo>
                        <a:pt x="5074" y="1"/>
                        <a:pt x="5049" y="13"/>
                        <a:pt x="5033" y="43"/>
                      </a:cubicBezTo>
                      <a:cubicBezTo>
                        <a:pt x="4599" y="847"/>
                        <a:pt x="2938" y="874"/>
                        <a:pt x="2163" y="1041"/>
                      </a:cubicBezTo>
                      <a:cubicBezTo>
                        <a:pt x="1430" y="1199"/>
                        <a:pt x="732" y="1469"/>
                        <a:pt x="48" y="1767"/>
                      </a:cubicBezTo>
                      <a:cubicBezTo>
                        <a:pt x="2" y="1787"/>
                        <a:pt x="1" y="1846"/>
                        <a:pt x="17" y="1884"/>
                      </a:cubicBezTo>
                      <a:cubicBezTo>
                        <a:pt x="274" y="2486"/>
                        <a:pt x="553" y="3069"/>
                        <a:pt x="884" y="3634"/>
                      </a:cubicBezTo>
                      <a:cubicBezTo>
                        <a:pt x="901" y="3663"/>
                        <a:pt x="926" y="3675"/>
                        <a:pt x="952" y="3675"/>
                      </a:cubicBezTo>
                      <a:cubicBezTo>
                        <a:pt x="1010" y="3675"/>
                        <a:pt x="1069" y="3614"/>
                        <a:pt x="1031" y="3548"/>
                      </a:cubicBezTo>
                      <a:cubicBezTo>
                        <a:pt x="837" y="3217"/>
                        <a:pt x="657" y="2883"/>
                        <a:pt x="493" y="2537"/>
                      </a:cubicBezTo>
                      <a:cubicBezTo>
                        <a:pt x="281" y="2091"/>
                        <a:pt x="237" y="1950"/>
                        <a:pt x="731" y="1665"/>
                      </a:cubicBezTo>
                      <a:cubicBezTo>
                        <a:pt x="1297" y="1338"/>
                        <a:pt x="2070" y="1233"/>
                        <a:pt x="2704" y="1113"/>
                      </a:cubicBezTo>
                      <a:cubicBezTo>
                        <a:pt x="3462" y="969"/>
                        <a:pt x="4758" y="908"/>
                        <a:pt x="5180" y="129"/>
                      </a:cubicBezTo>
                      <a:cubicBezTo>
                        <a:pt x="5216" y="62"/>
                        <a:pt x="5157" y="1"/>
                        <a:pt x="51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40"/>
                <p:cNvSpPr/>
                <p:nvPr/>
              </p:nvSpPr>
              <p:spPr>
                <a:xfrm>
                  <a:off x="2624869" y="4466598"/>
                  <a:ext cx="360901" cy="9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8" h="2076" extrusionOk="0">
                      <a:moveTo>
                        <a:pt x="5463" y="0"/>
                      </a:moveTo>
                      <a:cubicBezTo>
                        <a:pt x="5160" y="0"/>
                        <a:pt x="4836" y="33"/>
                        <a:pt x="4492" y="80"/>
                      </a:cubicBezTo>
                      <a:cubicBezTo>
                        <a:pt x="3952" y="154"/>
                        <a:pt x="3373" y="392"/>
                        <a:pt x="2835" y="415"/>
                      </a:cubicBezTo>
                      <a:cubicBezTo>
                        <a:pt x="2796" y="417"/>
                        <a:pt x="2756" y="418"/>
                        <a:pt x="2715" y="418"/>
                      </a:cubicBezTo>
                      <a:cubicBezTo>
                        <a:pt x="2116" y="418"/>
                        <a:pt x="1464" y="227"/>
                        <a:pt x="867" y="157"/>
                      </a:cubicBezTo>
                      <a:cubicBezTo>
                        <a:pt x="865" y="156"/>
                        <a:pt x="863" y="156"/>
                        <a:pt x="861" y="156"/>
                      </a:cubicBezTo>
                      <a:cubicBezTo>
                        <a:pt x="825" y="156"/>
                        <a:pt x="798" y="189"/>
                        <a:pt x="785" y="220"/>
                      </a:cubicBezTo>
                      <a:cubicBezTo>
                        <a:pt x="222" y="1644"/>
                        <a:pt x="706" y="1986"/>
                        <a:pt x="2185" y="2075"/>
                      </a:cubicBezTo>
                      <a:cubicBezTo>
                        <a:pt x="2187" y="2075"/>
                        <a:pt x="2189" y="2075"/>
                        <a:pt x="2191" y="2075"/>
                      </a:cubicBezTo>
                      <a:cubicBezTo>
                        <a:pt x="2294" y="2075"/>
                        <a:pt x="2292" y="1912"/>
                        <a:pt x="2185" y="1905"/>
                      </a:cubicBezTo>
                      <a:cubicBezTo>
                        <a:pt x="1962" y="1892"/>
                        <a:pt x="1425" y="1899"/>
                        <a:pt x="1197" y="1751"/>
                      </a:cubicBezTo>
                      <a:cubicBezTo>
                        <a:pt x="0" y="976"/>
                        <a:pt x="1047" y="446"/>
                        <a:pt x="1798" y="446"/>
                      </a:cubicBezTo>
                      <a:cubicBezTo>
                        <a:pt x="2126" y="446"/>
                        <a:pt x="2454" y="599"/>
                        <a:pt x="2780" y="599"/>
                      </a:cubicBezTo>
                      <a:cubicBezTo>
                        <a:pt x="2790" y="599"/>
                        <a:pt x="2800" y="599"/>
                        <a:pt x="2809" y="598"/>
                      </a:cubicBezTo>
                      <a:cubicBezTo>
                        <a:pt x="3720" y="574"/>
                        <a:pt x="4700" y="156"/>
                        <a:pt x="5586" y="156"/>
                      </a:cubicBezTo>
                      <a:cubicBezTo>
                        <a:pt x="6251" y="156"/>
                        <a:pt x="6863" y="392"/>
                        <a:pt x="7351" y="1208"/>
                      </a:cubicBezTo>
                      <a:cubicBezTo>
                        <a:pt x="7368" y="1237"/>
                        <a:pt x="7394" y="1249"/>
                        <a:pt x="7420" y="1249"/>
                      </a:cubicBezTo>
                      <a:cubicBezTo>
                        <a:pt x="7478" y="1249"/>
                        <a:pt x="7538" y="1187"/>
                        <a:pt x="7499" y="1121"/>
                      </a:cubicBezTo>
                      <a:cubicBezTo>
                        <a:pt x="6976" y="248"/>
                        <a:pt x="6299" y="0"/>
                        <a:pt x="54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40"/>
                <p:cNvSpPr/>
                <p:nvPr/>
              </p:nvSpPr>
              <p:spPr>
                <a:xfrm>
                  <a:off x="2525046" y="4518401"/>
                  <a:ext cx="471976" cy="231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8" h="4842" extrusionOk="0">
                      <a:moveTo>
                        <a:pt x="9511" y="1"/>
                      </a:moveTo>
                      <a:cubicBezTo>
                        <a:pt x="9460" y="1"/>
                        <a:pt x="9408" y="42"/>
                        <a:pt x="9427" y="105"/>
                      </a:cubicBezTo>
                      <a:cubicBezTo>
                        <a:pt x="9857" y="1514"/>
                        <a:pt x="5322" y="3016"/>
                        <a:pt x="4440" y="3381"/>
                      </a:cubicBezTo>
                      <a:cubicBezTo>
                        <a:pt x="3790" y="3650"/>
                        <a:pt x="2048" y="4607"/>
                        <a:pt x="930" y="4607"/>
                      </a:cubicBezTo>
                      <a:cubicBezTo>
                        <a:pt x="620" y="4607"/>
                        <a:pt x="359" y="4534"/>
                        <a:pt x="181" y="4353"/>
                      </a:cubicBezTo>
                      <a:cubicBezTo>
                        <a:pt x="163" y="4335"/>
                        <a:pt x="143" y="4327"/>
                        <a:pt x="124" y="4327"/>
                      </a:cubicBezTo>
                      <a:cubicBezTo>
                        <a:pt x="58" y="4327"/>
                        <a:pt x="0" y="4413"/>
                        <a:pt x="60" y="4473"/>
                      </a:cubicBezTo>
                      <a:cubicBezTo>
                        <a:pt x="325" y="4744"/>
                        <a:pt x="571" y="4841"/>
                        <a:pt x="832" y="4841"/>
                      </a:cubicBezTo>
                      <a:cubicBezTo>
                        <a:pt x="1118" y="4841"/>
                        <a:pt x="1421" y="4723"/>
                        <a:pt x="1786" y="4591"/>
                      </a:cubicBezTo>
                      <a:cubicBezTo>
                        <a:pt x="2834" y="4211"/>
                        <a:pt x="3873" y="3807"/>
                        <a:pt x="4899" y="3373"/>
                      </a:cubicBezTo>
                      <a:cubicBezTo>
                        <a:pt x="6194" y="2826"/>
                        <a:pt x="7476" y="2236"/>
                        <a:pt x="8703" y="1549"/>
                      </a:cubicBezTo>
                      <a:cubicBezTo>
                        <a:pt x="9379" y="1171"/>
                        <a:pt x="9840" y="875"/>
                        <a:pt x="9592" y="60"/>
                      </a:cubicBezTo>
                      <a:cubicBezTo>
                        <a:pt x="9579" y="19"/>
                        <a:pt x="9545" y="1"/>
                        <a:pt x="95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2" name="Google Shape;2482;p40"/>
              <p:cNvSpPr/>
              <p:nvPr/>
            </p:nvSpPr>
            <p:spPr>
              <a:xfrm>
                <a:off x="1323242" y="2616520"/>
                <a:ext cx="451500" cy="283131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9264" extrusionOk="0">
                    <a:moveTo>
                      <a:pt x="1620" y="1"/>
                    </a:moveTo>
                    <a:cubicBezTo>
                      <a:pt x="82" y="3184"/>
                      <a:pt x="0" y="4919"/>
                      <a:pt x="693" y="6406"/>
                    </a:cubicBezTo>
                    <a:cubicBezTo>
                      <a:pt x="1857" y="8901"/>
                      <a:pt x="4309" y="9264"/>
                      <a:pt x="7569" y="9264"/>
                    </a:cubicBezTo>
                    <a:cubicBezTo>
                      <a:pt x="10239" y="9264"/>
                      <a:pt x="14773" y="8772"/>
                      <a:pt x="14773" y="8772"/>
                    </a:cubicBezTo>
                    <a:lnTo>
                      <a:pt x="14575" y="3948"/>
                    </a:lnTo>
                    <a:cubicBezTo>
                      <a:pt x="14145" y="3974"/>
                      <a:pt x="13620" y="3985"/>
                      <a:pt x="13045" y="3985"/>
                    </a:cubicBezTo>
                    <a:cubicBezTo>
                      <a:pt x="10186" y="3985"/>
                      <a:pt x="6078" y="3719"/>
                      <a:pt x="6078" y="3719"/>
                    </a:cubicBezTo>
                    <a:cubicBezTo>
                      <a:pt x="6151" y="3606"/>
                      <a:pt x="6413" y="3170"/>
                      <a:pt x="6487" y="3054"/>
                    </a:cubicBezTo>
                    <a:cubicBezTo>
                      <a:pt x="4476" y="2429"/>
                      <a:pt x="2734" y="1055"/>
                      <a:pt x="1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0"/>
              <p:cNvSpPr/>
              <p:nvPr/>
            </p:nvSpPr>
            <p:spPr>
              <a:xfrm>
                <a:off x="1357412" y="2616520"/>
                <a:ext cx="164090" cy="152262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982" extrusionOk="0">
                    <a:moveTo>
                      <a:pt x="502" y="1"/>
                    </a:moveTo>
                    <a:cubicBezTo>
                      <a:pt x="312" y="392"/>
                      <a:pt x="146" y="760"/>
                      <a:pt x="0" y="1110"/>
                    </a:cubicBezTo>
                    <a:cubicBezTo>
                      <a:pt x="744" y="1764"/>
                      <a:pt x="2390" y="3043"/>
                      <a:pt x="4276" y="3439"/>
                    </a:cubicBezTo>
                    <a:cubicBezTo>
                      <a:pt x="4276" y="3439"/>
                      <a:pt x="2204" y="3978"/>
                      <a:pt x="1198" y="4981"/>
                    </a:cubicBezTo>
                    <a:cubicBezTo>
                      <a:pt x="1198" y="4981"/>
                      <a:pt x="2777" y="3998"/>
                      <a:pt x="4960" y="3719"/>
                    </a:cubicBezTo>
                    <a:cubicBezTo>
                      <a:pt x="5033" y="3606"/>
                      <a:pt x="5295" y="3170"/>
                      <a:pt x="5369" y="3054"/>
                    </a:cubicBezTo>
                    <a:cubicBezTo>
                      <a:pt x="3358" y="2429"/>
                      <a:pt x="1616" y="1055"/>
                      <a:pt x="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0"/>
              <p:cNvSpPr/>
              <p:nvPr/>
            </p:nvSpPr>
            <p:spPr>
              <a:xfrm>
                <a:off x="1350230" y="2408994"/>
                <a:ext cx="204341" cy="315802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10333" extrusionOk="0">
                    <a:moveTo>
                      <a:pt x="6685" y="0"/>
                    </a:moveTo>
                    <a:cubicBezTo>
                      <a:pt x="4691" y="655"/>
                      <a:pt x="3625" y="1131"/>
                      <a:pt x="1105" y="5454"/>
                    </a:cubicBezTo>
                    <a:cubicBezTo>
                      <a:pt x="1105" y="5454"/>
                      <a:pt x="373" y="6361"/>
                      <a:pt x="1" y="7107"/>
                    </a:cubicBezTo>
                    <a:cubicBezTo>
                      <a:pt x="1116" y="8161"/>
                      <a:pt x="3404" y="9708"/>
                      <a:pt x="5415" y="10332"/>
                    </a:cubicBezTo>
                    <a:cubicBezTo>
                      <a:pt x="6061" y="9311"/>
                      <a:pt x="6685" y="8063"/>
                      <a:pt x="6685" y="8063"/>
                    </a:cubicBezTo>
                    <a:lnTo>
                      <a:pt x="66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40"/>
              <p:cNvSpPr/>
              <p:nvPr/>
            </p:nvSpPr>
            <p:spPr>
              <a:xfrm>
                <a:off x="1489813" y="2528192"/>
                <a:ext cx="64762" cy="19660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433" extrusionOk="0">
                    <a:moveTo>
                      <a:pt x="1575" y="1"/>
                    </a:moveTo>
                    <a:cubicBezTo>
                      <a:pt x="1575" y="1"/>
                      <a:pt x="520" y="3942"/>
                      <a:pt x="0" y="6122"/>
                    </a:cubicBezTo>
                    <a:cubicBezTo>
                      <a:pt x="286" y="6240"/>
                      <a:pt x="569" y="6346"/>
                      <a:pt x="848" y="6432"/>
                    </a:cubicBezTo>
                    <a:cubicBezTo>
                      <a:pt x="1494" y="5411"/>
                      <a:pt x="2118" y="4163"/>
                      <a:pt x="2118" y="4163"/>
                    </a:cubicBez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40"/>
              <p:cNvSpPr/>
              <p:nvPr/>
            </p:nvSpPr>
            <p:spPr>
              <a:xfrm>
                <a:off x="2045488" y="1785867"/>
                <a:ext cx="460607" cy="755047"/>
              </a:xfrm>
              <a:custGeom>
                <a:avLst/>
                <a:gdLst/>
                <a:ahLst/>
                <a:cxnLst/>
                <a:rect l="l" t="t" r="r" b="b"/>
                <a:pathLst>
                  <a:path w="15071" h="24705" extrusionOk="0">
                    <a:moveTo>
                      <a:pt x="8763" y="1"/>
                    </a:moveTo>
                    <a:lnTo>
                      <a:pt x="7553" y="2601"/>
                    </a:lnTo>
                    <a:cubicBezTo>
                      <a:pt x="7553" y="2601"/>
                      <a:pt x="7389" y="4176"/>
                      <a:pt x="8142" y="5539"/>
                    </a:cubicBezTo>
                    <a:cubicBezTo>
                      <a:pt x="8142" y="5539"/>
                      <a:pt x="4152" y="12515"/>
                      <a:pt x="3106" y="13998"/>
                    </a:cubicBezTo>
                    <a:cubicBezTo>
                      <a:pt x="2549" y="14788"/>
                      <a:pt x="1436" y="15683"/>
                      <a:pt x="254" y="16498"/>
                    </a:cubicBezTo>
                    <a:cubicBezTo>
                      <a:pt x="299" y="18188"/>
                      <a:pt x="337" y="21746"/>
                      <a:pt x="0" y="24704"/>
                    </a:cubicBezTo>
                    <a:cubicBezTo>
                      <a:pt x="2880" y="23073"/>
                      <a:pt x="6331" y="20587"/>
                      <a:pt x="7888" y="18412"/>
                    </a:cubicBezTo>
                    <a:cubicBezTo>
                      <a:pt x="10791" y="14358"/>
                      <a:pt x="13160" y="6573"/>
                      <a:pt x="13160" y="6573"/>
                    </a:cubicBezTo>
                    <a:cubicBezTo>
                      <a:pt x="13160" y="6573"/>
                      <a:pt x="15071" y="5360"/>
                      <a:pt x="14602" y="1672"/>
                    </a:cubicBezTo>
                    <a:lnTo>
                      <a:pt x="8763" y="1"/>
                    </a:ln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0"/>
              <p:cNvSpPr/>
              <p:nvPr/>
            </p:nvSpPr>
            <p:spPr>
              <a:xfrm>
                <a:off x="2049553" y="1785867"/>
                <a:ext cx="456573" cy="752663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24627" extrusionOk="0">
                    <a:moveTo>
                      <a:pt x="11365" y="1949"/>
                    </a:moveTo>
                    <a:cubicBezTo>
                      <a:pt x="11365" y="1949"/>
                      <a:pt x="11661" y="2239"/>
                      <a:pt x="11968" y="2372"/>
                    </a:cubicBezTo>
                    <a:cubicBezTo>
                      <a:pt x="11783" y="3916"/>
                      <a:pt x="11606" y="5471"/>
                      <a:pt x="11434" y="7030"/>
                    </a:cubicBezTo>
                    <a:cubicBezTo>
                      <a:pt x="11210" y="7064"/>
                      <a:pt x="10988" y="7101"/>
                      <a:pt x="10766" y="7138"/>
                    </a:cubicBezTo>
                    <a:cubicBezTo>
                      <a:pt x="10515" y="6382"/>
                      <a:pt x="10258" y="5625"/>
                      <a:pt x="9990" y="4868"/>
                    </a:cubicBezTo>
                    <a:lnTo>
                      <a:pt x="10341" y="4868"/>
                    </a:lnTo>
                    <a:cubicBezTo>
                      <a:pt x="10341" y="4868"/>
                      <a:pt x="10600" y="4064"/>
                      <a:pt x="10121" y="2586"/>
                    </a:cubicBezTo>
                    <a:cubicBezTo>
                      <a:pt x="10121" y="2586"/>
                      <a:pt x="11116" y="2479"/>
                      <a:pt x="11365" y="1949"/>
                    </a:cubicBezTo>
                    <a:close/>
                    <a:moveTo>
                      <a:pt x="8630" y="1"/>
                    </a:moveTo>
                    <a:lnTo>
                      <a:pt x="7420" y="2601"/>
                    </a:lnTo>
                    <a:cubicBezTo>
                      <a:pt x="7420" y="2601"/>
                      <a:pt x="7256" y="4176"/>
                      <a:pt x="8009" y="5539"/>
                    </a:cubicBezTo>
                    <a:cubicBezTo>
                      <a:pt x="8009" y="5539"/>
                      <a:pt x="4019" y="12515"/>
                      <a:pt x="2973" y="13998"/>
                    </a:cubicBezTo>
                    <a:cubicBezTo>
                      <a:pt x="2466" y="14716"/>
                      <a:pt x="1497" y="15522"/>
                      <a:pt x="437" y="16276"/>
                    </a:cubicBezTo>
                    <a:cubicBezTo>
                      <a:pt x="310" y="17512"/>
                      <a:pt x="211" y="18736"/>
                      <a:pt x="140" y="19950"/>
                    </a:cubicBezTo>
                    <a:cubicBezTo>
                      <a:pt x="124" y="20940"/>
                      <a:pt x="87" y="22007"/>
                      <a:pt x="15" y="23058"/>
                    </a:cubicBezTo>
                    <a:cubicBezTo>
                      <a:pt x="4" y="23582"/>
                      <a:pt x="2" y="24105"/>
                      <a:pt x="1" y="24627"/>
                    </a:cubicBezTo>
                    <a:cubicBezTo>
                      <a:pt x="2853" y="22996"/>
                      <a:pt x="6221" y="20553"/>
                      <a:pt x="7755" y="18412"/>
                    </a:cubicBezTo>
                    <a:cubicBezTo>
                      <a:pt x="10658" y="14358"/>
                      <a:pt x="13027" y="6573"/>
                      <a:pt x="13027" y="6573"/>
                    </a:cubicBezTo>
                    <a:cubicBezTo>
                      <a:pt x="13027" y="6573"/>
                      <a:pt x="14938" y="5360"/>
                      <a:pt x="14469" y="1672"/>
                    </a:cubicBezTo>
                    <a:lnTo>
                      <a:pt x="8630" y="1"/>
                    </a:ln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0"/>
              <p:cNvSpPr/>
              <p:nvPr/>
            </p:nvSpPr>
            <p:spPr>
              <a:xfrm>
                <a:off x="1923876" y="2239704"/>
                <a:ext cx="203302" cy="364244"/>
              </a:xfrm>
              <a:custGeom>
                <a:avLst/>
                <a:gdLst/>
                <a:ahLst/>
                <a:cxnLst/>
                <a:rect l="l" t="t" r="r" b="b"/>
                <a:pathLst>
                  <a:path w="6652" h="11918" extrusionOk="0">
                    <a:moveTo>
                      <a:pt x="6136" y="0"/>
                    </a:moveTo>
                    <a:cubicBezTo>
                      <a:pt x="2232" y="2045"/>
                      <a:pt x="0" y="4196"/>
                      <a:pt x="0" y="4196"/>
                    </a:cubicBezTo>
                    <a:lnTo>
                      <a:pt x="0" y="11918"/>
                    </a:lnTo>
                    <a:cubicBezTo>
                      <a:pt x="0" y="11918"/>
                      <a:pt x="3224" y="10967"/>
                      <a:pt x="6210" y="9322"/>
                    </a:cubicBezTo>
                    <a:cubicBezTo>
                      <a:pt x="6652" y="6302"/>
                      <a:pt x="6388" y="1871"/>
                      <a:pt x="6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0"/>
              <p:cNvSpPr/>
              <p:nvPr/>
            </p:nvSpPr>
            <p:spPr>
              <a:xfrm>
                <a:off x="1923876" y="2450224"/>
                <a:ext cx="52262" cy="15372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030" extrusionOk="0">
                    <a:moveTo>
                      <a:pt x="0" y="0"/>
                    </a:moveTo>
                    <a:lnTo>
                      <a:pt x="0" y="5030"/>
                    </a:lnTo>
                    <a:cubicBezTo>
                      <a:pt x="0" y="5030"/>
                      <a:pt x="683" y="4828"/>
                      <a:pt x="1709" y="4451"/>
                    </a:cubicBezTo>
                    <a:cubicBezTo>
                      <a:pt x="1112" y="2375"/>
                      <a:pt x="367" y="0"/>
                      <a:pt x="3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0"/>
              <p:cNvSpPr/>
              <p:nvPr/>
            </p:nvSpPr>
            <p:spPr>
              <a:xfrm>
                <a:off x="2048850" y="2239704"/>
                <a:ext cx="78332" cy="316719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10363" extrusionOk="0">
                    <a:moveTo>
                      <a:pt x="2047" y="0"/>
                    </a:moveTo>
                    <a:cubicBezTo>
                      <a:pt x="1503" y="285"/>
                      <a:pt x="996" y="571"/>
                      <a:pt x="518" y="854"/>
                    </a:cubicBezTo>
                    <a:cubicBezTo>
                      <a:pt x="167" y="4093"/>
                      <a:pt x="0" y="7245"/>
                      <a:pt x="22" y="10363"/>
                    </a:cubicBezTo>
                    <a:cubicBezTo>
                      <a:pt x="705" y="10056"/>
                      <a:pt x="1420" y="9708"/>
                      <a:pt x="2121" y="9322"/>
                    </a:cubicBezTo>
                    <a:cubicBezTo>
                      <a:pt x="2563" y="6302"/>
                      <a:pt x="2299" y="1871"/>
                      <a:pt x="2047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0"/>
              <p:cNvSpPr/>
              <p:nvPr/>
            </p:nvSpPr>
            <p:spPr>
              <a:xfrm>
                <a:off x="1670596" y="2302909"/>
                <a:ext cx="137134" cy="12011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930" extrusionOk="0">
                    <a:moveTo>
                      <a:pt x="1" y="1"/>
                    </a:moveTo>
                    <a:lnTo>
                      <a:pt x="6" y="2668"/>
                    </a:lnTo>
                    <a:lnTo>
                      <a:pt x="2244" y="3930"/>
                    </a:lnTo>
                    <a:lnTo>
                      <a:pt x="4486" y="2333"/>
                    </a:ln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0"/>
              <p:cNvSpPr/>
              <p:nvPr/>
            </p:nvSpPr>
            <p:spPr>
              <a:xfrm>
                <a:off x="1670596" y="2302909"/>
                <a:ext cx="137134" cy="7448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437" extrusionOk="0">
                    <a:moveTo>
                      <a:pt x="1" y="1"/>
                    </a:moveTo>
                    <a:lnTo>
                      <a:pt x="5" y="2437"/>
                    </a:lnTo>
                    <a:cubicBezTo>
                      <a:pt x="1195" y="2390"/>
                      <a:pt x="2849" y="2259"/>
                      <a:pt x="4486" y="1921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0"/>
              <p:cNvSpPr/>
              <p:nvPr/>
            </p:nvSpPr>
            <p:spPr>
              <a:xfrm>
                <a:off x="1203953" y="1929057"/>
                <a:ext cx="176132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6325" extrusionOk="0">
                    <a:moveTo>
                      <a:pt x="3095" y="0"/>
                    </a:moveTo>
                    <a:cubicBezTo>
                      <a:pt x="2810" y="0"/>
                      <a:pt x="2504" y="47"/>
                      <a:pt x="2179" y="160"/>
                    </a:cubicBezTo>
                    <a:cubicBezTo>
                      <a:pt x="372" y="785"/>
                      <a:pt x="0" y="3367"/>
                      <a:pt x="1440" y="5207"/>
                    </a:cubicBezTo>
                    <a:cubicBezTo>
                      <a:pt x="2055" y="5992"/>
                      <a:pt x="2878" y="6324"/>
                      <a:pt x="3652" y="6324"/>
                    </a:cubicBezTo>
                    <a:cubicBezTo>
                      <a:pt x="4567" y="6324"/>
                      <a:pt x="5413" y="5860"/>
                      <a:pt x="5763" y="5133"/>
                    </a:cubicBezTo>
                    <a:lnTo>
                      <a:pt x="5483" y="1257"/>
                    </a:lnTo>
                    <a:cubicBezTo>
                      <a:pt x="5483" y="1257"/>
                      <a:pt x="4569" y="0"/>
                      <a:pt x="3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0"/>
              <p:cNvSpPr/>
              <p:nvPr/>
            </p:nvSpPr>
            <p:spPr>
              <a:xfrm>
                <a:off x="1258662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1305" y="0"/>
                    </a:moveTo>
                    <a:cubicBezTo>
                      <a:pt x="1020" y="0"/>
                      <a:pt x="714" y="47"/>
                      <a:pt x="389" y="160"/>
                    </a:cubicBezTo>
                    <a:cubicBezTo>
                      <a:pt x="251" y="208"/>
                      <a:pt x="123" y="271"/>
                      <a:pt x="1" y="340"/>
                    </a:cubicBezTo>
                    <a:cubicBezTo>
                      <a:pt x="85" y="672"/>
                      <a:pt x="194" y="991"/>
                      <a:pt x="328" y="1288"/>
                    </a:cubicBezTo>
                    <a:cubicBezTo>
                      <a:pt x="763" y="2246"/>
                      <a:pt x="1437" y="2940"/>
                      <a:pt x="2290" y="3326"/>
                    </a:cubicBezTo>
                    <a:cubicBezTo>
                      <a:pt x="2152" y="3943"/>
                      <a:pt x="1951" y="5181"/>
                      <a:pt x="2227" y="6295"/>
                    </a:cubicBezTo>
                    <a:cubicBezTo>
                      <a:pt x="2996" y="6190"/>
                      <a:pt x="3671" y="5762"/>
                      <a:pt x="3973" y="5133"/>
                    </a:cubicBezTo>
                    <a:lnTo>
                      <a:pt x="3693" y="1257"/>
                    </a:lnTo>
                    <a:cubicBezTo>
                      <a:pt x="3693" y="1257"/>
                      <a:pt x="2779" y="0"/>
                      <a:pt x="13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0"/>
              <p:cNvSpPr/>
              <p:nvPr/>
            </p:nvSpPr>
            <p:spPr>
              <a:xfrm>
                <a:off x="2098210" y="1929057"/>
                <a:ext cx="176193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6325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51" y="5860"/>
                      <a:pt x="1197" y="6324"/>
                      <a:pt x="2112" y="6324"/>
                    </a:cubicBezTo>
                    <a:cubicBezTo>
                      <a:pt x="2886" y="6324"/>
                      <a:pt x="3709" y="5992"/>
                      <a:pt x="4324" y="5207"/>
                    </a:cubicBezTo>
                    <a:cubicBezTo>
                      <a:pt x="5764" y="3367"/>
                      <a:pt x="5391" y="785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0"/>
              <p:cNvSpPr/>
              <p:nvPr/>
            </p:nvSpPr>
            <p:spPr>
              <a:xfrm>
                <a:off x="2098210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03" y="5762"/>
                      <a:pt x="978" y="6190"/>
                      <a:pt x="1746" y="6295"/>
                    </a:cubicBezTo>
                    <a:cubicBezTo>
                      <a:pt x="2024" y="5181"/>
                      <a:pt x="1822" y="3943"/>
                      <a:pt x="1684" y="3326"/>
                    </a:cubicBezTo>
                    <a:cubicBezTo>
                      <a:pt x="2536" y="2940"/>
                      <a:pt x="3210" y="2246"/>
                      <a:pt x="3645" y="1288"/>
                    </a:cubicBezTo>
                    <a:cubicBezTo>
                      <a:pt x="3780" y="991"/>
                      <a:pt x="3889" y="672"/>
                      <a:pt x="3973" y="340"/>
                    </a:cubicBezTo>
                    <a:cubicBezTo>
                      <a:pt x="3850" y="271"/>
                      <a:pt x="3723" y="208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0"/>
              <p:cNvSpPr/>
              <p:nvPr/>
            </p:nvSpPr>
            <p:spPr>
              <a:xfrm>
                <a:off x="1304263" y="1452818"/>
                <a:ext cx="869748" cy="895267"/>
              </a:xfrm>
              <a:custGeom>
                <a:avLst/>
                <a:gdLst/>
                <a:ahLst/>
                <a:cxnLst/>
                <a:rect l="l" t="t" r="r" b="b"/>
                <a:pathLst>
                  <a:path w="28458" h="29293" extrusionOk="0">
                    <a:moveTo>
                      <a:pt x="14229" y="1"/>
                    </a:moveTo>
                    <a:cubicBezTo>
                      <a:pt x="6486" y="1"/>
                      <a:pt x="2517" y="3637"/>
                      <a:pt x="1577" y="10475"/>
                    </a:cubicBezTo>
                    <a:cubicBezTo>
                      <a:pt x="1107" y="13890"/>
                      <a:pt x="1436" y="17022"/>
                      <a:pt x="1382" y="18751"/>
                    </a:cubicBezTo>
                    <a:cubicBezTo>
                      <a:pt x="0" y="24496"/>
                      <a:pt x="4017" y="29293"/>
                      <a:pt x="14229" y="29293"/>
                    </a:cubicBezTo>
                    <a:cubicBezTo>
                      <a:pt x="24440" y="29293"/>
                      <a:pt x="28457" y="24496"/>
                      <a:pt x="27076" y="18751"/>
                    </a:cubicBezTo>
                    <a:cubicBezTo>
                      <a:pt x="27023" y="17022"/>
                      <a:pt x="27350" y="13890"/>
                      <a:pt x="26880" y="10475"/>
                    </a:cubicBezTo>
                    <a:cubicBezTo>
                      <a:pt x="25941" y="3637"/>
                      <a:pt x="21973" y="1"/>
                      <a:pt x="14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40"/>
              <p:cNvSpPr/>
              <p:nvPr/>
            </p:nvSpPr>
            <p:spPr>
              <a:xfrm>
                <a:off x="1338096" y="1452818"/>
                <a:ext cx="802082" cy="573077"/>
              </a:xfrm>
              <a:custGeom>
                <a:avLst/>
                <a:gdLst/>
                <a:ahLst/>
                <a:cxnLst/>
                <a:rect l="l" t="t" r="r" b="b"/>
                <a:pathLst>
                  <a:path w="26244" h="18751" extrusionOk="0">
                    <a:moveTo>
                      <a:pt x="13122" y="1"/>
                    </a:moveTo>
                    <a:cubicBezTo>
                      <a:pt x="5379" y="1"/>
                      <a:pt x="1410" y="3637"/>
                      <a:pt x="470" y="10475"/>
                    </a:cubicBezTo>
                    <a:cubicBezTo>
                      <a:pt x="0" y="13890"/>
                      <a:pt x="329" y="17022"/>
                      <a:pt x="275" y="18751"/>
                    </a:cubicBezTo>
                    <a:cubicBezTo>
                      <a:pt x="275" y="18751"/>
                      <a:pt x="371" y="18170"/>
                      <a:pt x="1374" y="17582"/>
                    </a:cubicBezTo>
                    <a:cubicBezTo>
                      <a:pt x="2378" y="16995"/>
                      <a:pt x="2618" y="16473"/>
                      <a:pt x="2892" y="14849"/>
                    </a:cubicBezTo>
                    <a:cubicBezTo>
                      <a:pt x="3166" y="13225"/>
                      <a:pt x="4373" y="13006"/>
                      <a:pt x="5207" y="11820"/>
                    </a:cubicBezTo>
                    <a:cubicBezTo>
                      <a:pt x="6387" y="10141"/>
                      <a:pt x="5634" y="7721"/>
                      <a:pt x="5634" y="7721"/>
                    </a:cubicBezTo>
                    <a:lnTo>
                      <a:pt x="5634" y="7721"/>
                    </a:lnTo>
                    <a:cubicBezTo>
                      <a:pt x="5634" y="7721"/>
                      <a:pt x="6761" y="8376"/>
                      <a:pt x="8554" y="11332"/>
                    </a:cubicBezTo>
                    <a:cubicBezTo>
                      <a:pt x="9272" y="12513"/>
                      <a:pt x="10386" y="12840"/>
                      <a:pt x="11401" y="12840"/>
                    </a:cubicBezTo>
                    <a:cubicBezTo>
                      <a:pt x="12030" y="12840"/>
                      <a:pt x="12620" y="12715"/>
                      <a:pt x="13055" y="12589"/>
                    </a:cubicBezTo>
                    <a:cubicBezTo>
                      <a:pt x="13322" y="12511"/>
                      <a:pt x="13380" y="12159"/>
                      <a:pt x="13155" y="11997"/>
                    </a:cubicBezTo>
                    <a:cubicBezTo>
                      <a:pt x="11582" y="10864"/>
                      <a:pt x="11253" y="8300"/>
                      <a:pt x="11253" y="8299"/>
                    </a:cubicBezTo>
                    <a:lnTo>
                      <a:pt x="11253" y="8299"/>
                    </a:lnTo>
                    <a:cubicBezTo>
                      <a:pt x="11253" y="8300"/>
                      <a:pt x="12334" y="10294"/>
                      <a:pt x="14260" y="11357"/>
                    </a:cubicBezTo>
                    <a:cubicBezTo>
                      <a:pt x="15005" y="11768"/>
                      <a:pt x="15885" y="11910"/>
                      <a:pt x="16831" y="11910"/>
                    </a:cubicBezTo>
                    <a:cubicBezTo>
                      <a:pt x="17778" y="11910"/>
                      <a:pt x="18793" y="11768"/>
                      <a:pt x="19807" y="11612"/>
                    </a:cubicBezTo>
                    <a:cubicBezTo>
                      <a:pt x="20019" y="11579"/>
                      <a:pt x="20218" y="11564"/>
                      <a:pt x="20406" y="11564"/>
                    </a:cubicBezTo>
                    <a:cubicBezTo>
                      <a:pt x="22433" y="11564"/>
                      <a:pt x="23101" y="13363"/>
                      <a:pt x="23352" y="14849"/>
                    </a:cubicBezTo>
                    <a:cubicBezTo>
                      <a:pt x="23626" y="16473"/>
                      <a:pt x="23867" y="16995"/>
                      <a:pt x="24870" y="17582"/>
                    </a:cubicBezTo>
                    <a:cubicBezTo>
                      <a:pt x="25871" y="18168"/>
                      <a:pt x="25968" y="18747"/>
                      <a:pt x="25969" y="18751"/>
                    </a:cubicBezTo>
                    <a:cubicBezTo>
                      <a:pt x="25916" y="17021"/>
                      <a:pt x="26243" y="13890"/>
                      <a:pt x="25773" y="10475"/>
                    </a:cubicBezTo>
                    <a:cubicBezTo>
                      <a:pt x="24834" y="3637"/>
                      <a:pt x="20866" y="1"/>
                      <a:pt x="13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40"/>
              <p:cNvSpPr/>
              <p:nvPr/>
            </p:nvSpPr>
            <p:spPr>
              <a:xfrm>
                <a:off x="2041423" y="1978264"/>
                <a:ext cx="111767" cy="276774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9056" extrusionOk="0">
                    <a:moveTo>
                      <a:pt x="2970" y="0"/>
                    </a:moveTo>
                    <a:cubicBezTo>
                      <a:pt x="2043" y="314"/>
                      <a:pt x="1116" y="657"/>
                      <a:pt x="179" y="1038"/>
                    </a:cubicBezTo>
                    <a:cubicBezTo>
                      <a:pt x="62" y="1085"/>
                      <a:pt x="1" y="1213"/>
                      <a:pt x="36" y="1333"/>
                    </a:cubicBezTo>
                    <a:lnTo>
                      <a:pt x="1529" y="6458"/>
                    </a:lnTo>
                    <a:cubicBezTo>
                      <a:pt x="1474" y="6461"/>
                      <a:pt x="1418" y="6463"/>
                      <a:pt x="1362" y="6466"/>
                    </a:cubicBezTo>
                    <a:cubicBezTo>
                      <a:pt x="1222" y="6475"/>
                      <a:pt x="1108" y="6582"/>
                      <a:pt x="1089" y="6720"/>
                    </a:cubicBezTo>
                    <a:cubicBezTo>
                      <a:pt x="980" y="7504"/>
                      <a:pt x="885" y="8282"/>
                      <a:pt x="798" y="9055"/>
                    </a:cubicBezTo>
                    <a:cubicBezTo>
                      <a:pt x="2969" y="7132"/>
                      <a:pt x="3656" y="4468"/>
                      <a:pt x="2957" y="1559"/>
                    </a:cubicBezTo>
                    <a:cubicBezTo>
                      <a:pt x="2943" y="1123"/>
                      <a:pt x="2954" y="596"/>
                      <a:pt x="29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0"/>
              <p:cNvSpPr/>
              <p:nvPr/>
            </p:nvSpPr>
            <p:spPr>
              <a:xfrm>
                <a:off x="1860457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0"/>
              <p:cNvSpPr/>
              <p:nvPr/>
            </p:nvSpPr>
            <p:spPr>
              <a:xfrm>
                <a:off x="1832950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0"/>
              <p:cNvSpPr/>
              <p:nvPr/>
            </p:nvSpPr>
            <p:spPr>
              <a:xfrm>
                <a:off x="1991757" y="2009408"/>
                <a:ext cx="12989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251" extrusionOk="0">
                    <a:moveTo>
                      <a:pt x="2125" y="1"/>
                    </a:moveTo>
                    <a:cubicBezTo>
                      <a:pt x="952" y="1"/>
                      <a:pt x="1" y="953"/>
                      <a:pt x="1" y="2126"/>
                    </a:cubicBezTo>
                    <a:cubicBezTo>
                      <a:pt x="1" y="3299"/>
                      <a:pt x="952" y="4250"/>
                      <a:pt x="2125" y="4250"/>
                    </a:cubicBezTo>
                    <a:cubicBezTo>
                      <a:pt x="3299" y="4250"/>
                      <a:pt x="4249" y="3299"/>
                      <a:pt x="4249" y="2126"/>
                    </a:cubicBezTo>
                    <a:cubicBezTo>
                      <a:pt x="4249" y="953"/>
                      <a:pt x="3299" y="1"/>
                      <a:pt x="2125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0"/>
              <p:cNvSpPr/>
              <p:nvPr/>
            </p:nvSpPr>
            <p:spPr>
              <a:xfrm>
                <a:off x="1490486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0"/>
              <p:cNvSpPr/>
              <p:nvPr/>
            </p:nvSpPr>
            <p:spPr>
              <a:xfrm>
                <a:off x="1462979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0"/>
              <p:cNvSpPr/>
              <p:nvPr/>
            </p:nvSpPr>
            <p:spPr>
              <a:xfrm>
                <a:off x="1475815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940" y="1"/>
                    </a:moveTo>
                    <a:cubicBezTo>
                      <a:pt x="1726" y="8"/>
                      <a:pt x="565" y="600"/>
                      <a:pt x="53" y="1476"/>
                    </a:cubicBezTo>
                    <a:cubicBezTo>
                      <a:pt x="1" y="1565"/>
                      <a:pt x="30" y="1680"/>
                      <a:pt x="119" y="1732"/>
                    </a:cubicBezTo>
                    <a:cubicBezTo>
                      <a:pt x="150" y="1749"/>
                      <a:pt x="182" y="1758"/>
                      <a:pt x="214" y="1758"/>
                    </a:cubicBezTo>
                    <a:cubicBezTo>
                      <a:pt x="278" y="1758"/>
                      <a:pt x="341" y="1725"/>
                      <a:pt x="376" y="1665"/>
                    </a:cubicBezTo>
                    <a:cubicBezTo>
                      <a:pt x="824" y="900"/>
                      <a:pt x="1855" y="381"/>
                      <a:pt x="2942" y="374"/>
                    </a:cubicBezTo>
                    <a:lnTo>
                      <a:pt x="2962" y="374"/>
                    </a:lnTo>
                    <a:cubicBezTo>
                      <a:pt x="3820" y="374"/>
                      <a:pt x="4502" y="692"/>
                      <a:pt x="4837" y="1248"/>
                    </a:cubicBezTo>
                    <a:cubicBezTo>
                      <a:pt x="4872" y="1307"/>
                      <a:pt x="4934" y="1340"/>
                      <a:pt x="4998" y="1340"/>
                    </a:cubicBezTo>
                    <a:cubicBezTo>
                      <a:pt x="5031" y="1340"/>
                      <a:pt x="5064" y="1331"/>
                      <a:pt x="5094" y="1313"/>
                    </a:cubicBezTo>
                    <a:cubicBezTo>
                      <a:pt x="5182" y="1260"/>
                      <a:pt x="5211" y="1144"/>
                      <a:pt x="5157" y="1056"/>
                    </a:cubicBezTo>
                    <a:cubicBezTo>
                      <a:pt x="4754" y="384"/>
                      <a:pt x="3955" y="1"/>
                      <a:pt x="2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0"/>
              <p:cNvSpPr/>
              <p:nvPr/>
            </p:nvSpPr>
            <p:spPr>
              <a:xfrm>
                <a:off x="1843219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249" y="1"/>
                    </a:moveTo>
                    <a:cubicBezTo>
                      <a:pt x="1257" y="1"/>
                      <a:pt x="458" y="384"/>
                      <a:pt x="54" y="1056"/>
                    </a:cubicBezTo>
                    <a:cubicBezTo>
                      <a:pt x="1" y="1144"/>
                      <a:pt x="29" y="1260"/>
                      <a:pt x="118" y="1313"/>
                    </a:cubicBezTo>
                    <a:cubicBezTo>
                      <a:pt x="148" y="1331"/>
                      <a:pt x="181" y="1340"/>
                      <a:pt x="214" y="1340"/>
                    </a:cubicBezTo>
                    <a:cubicBezTo>
                      <a:pt x="278" y="1340"/>
                      <a:pt x="339" y="1307"/>
                      <a:pt x="375" y="1248"/>
                    </a:cubicBezTo>
                    <a:cubicBezTo>
                      <a:pt x="709" y="692"/>
                      <a:pt x="1392" y="374"/>
                      <a:pt x="2249" y="374"/>
                    </a:cubicBezTo>
                    <a:lnTo>
                      <a:pt x="2270" y="374"/>
                    </a:lnTo>
                    <a:cubicBezTo>
                      <a:pt x="3356" y="381"/>
                      <a:pt x="4388" y="900"/>
                      <a:pt x="4836" y="1665"/>
                    </a:cubicBezTo>
                    <a:cubicBezTo>
                      <a:pt x="4870" y="1725"/>
                      <a:pt x="4933" y="1758"/>
                      <a:pt x="4998" y="1758"/>
                    </a:cubicBezTo>
                    <a:cubicBezTo>
                      <a:pt x="5030" y="1758"/>
                      <a:pt x="5062" y="1749"/>
                      <a:pt x="5092" y="1732"/>
                    </a:cubicBezTo>
                    <a:cubicBezTo>
                      <a:pt x="5181" y="1680"/>
                      <a:pt x="5211" y="1565"/>
                      <a:pt x="5158" y="1476"/>
                    </a:cubicBezTo>
                    <a:cubicBezTo>
                      <a:pt x="4647" y="600"/>
                      <a:pt x="3486" y="8"/>
                      <a:pt x="2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0"/>
              <p:cNvSpPr/>
              <p:nvPr/>
            </p:nvSpPr>
            <p:spPr>
              <a:xfrm>
                <a:off x="1356679" y="2009408"/>
                <a:ext cx="129860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4251" extrusionOk="0">
                    <a:moveTo>
                      <a:pt x="2124" y="1"/>
                    </a:moveTo>
                    <a:cubicBezTo>
                      <a:pt x="951" y="1"/>
                      <a:pt x="0" y="953"/>
                      <a:pt x="0" y="2126"/>
                    </a:cubicBezTo>
                    <a:cubicBezTo>
                      <a:pt x="0" y="3299"/>
                      <a:pt x="951" y="4250"/>
                      <a:pt x="2124" y="4250"/>
                    </a:cubicBezTo>
                    <a:cubicBezTo>
                      <a:pt x="3298" y="4250"/>
                      <a:pt x="4249" y="3299"/>
                      <a:pt x="4249" y="2126"/>
                    </a:cubicBezTo>
                    <a:cubicBezTo>
                      <a:pt x="4249" y="953"/>
                      <a:pt x="3298" y="1"/>
                      <a:pt x="2124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0"/>
              <p:cNvSpPr/>
              <p:nvPr/>
            </p:nvSpPr>
            <p:spPr>
              <a:xfrm>
                <a:off x="1248393" y="1366018"/>
                <a:ext cx="981484" cy="659875"/>
              </a:xfrm>
              <a:custGeom>
                <a:avLst/>
                <a:gdLst/>
                <a:ahLst/>
                <a:cxnLst/>
                <a:rect l="l" t="t" r="r" b="b"/>
                <a:pathLst>
                  <a:path w="32114" h="21591" extrusionOk="0">
                    <a:moveTo>
                      <a:pt x="16007" y="0"/>
                    </a:moveTo>
                    <a:cubicBezTo>
                      <a:pt x="14338" y="0"/>
                      <a:pt x="12435" y="459"/>
                      <a:pt x="10230" y="1652"/>
                    </a:cubicBezTo>
                    <a:cubicBezTo>
                      <a:pt x="6357" y="3746"/>
                      <a:pt x="5827" y="5969"/>
                      <a:pt x="5827" y="5969"/>
                    </a:cubicBezTo>
                    <a:cubicBezTo>
                      <a:pt x="4524" y="6140"/>
                      <a:pt x="2496" y="6855"/>
                      <a:pt x="1528" y="8876"/>
                    </a:cubicBezTo>
                    <a:cubicBezTo>
                      <a:pt x="282" y="11476"/>
                      <a:pt x="1596" y="13340"/>
                      <a:pt x="965" y="14708"/>
                    </a:cubicBezTo>
                    <a:cubicBezTo>
                      <a:pt x="1" y="16798"/>
                      <a:pt x="384" y="20758"/>
                      <a:pt x="3210" y="21591"/>
                    </a:cubicBezTo>
                    <a:cubicBezTo>
                      <a:pt x="3210" y="21591"/>
                      <a:pt x="3306" y="20339"/>
                      <a:pt x="4309" y="19750"/>
                    </a:cubicBezTo>
                    <a:cubicBezTo>
                      <a:pt x="5313" y="19162"/>
                      <a:pt x="5553" y="18640"/>
                      <a:pt x="5827" y="17017"/>
                    </a:cubicBezTo>
                    <a:cubicBezTo>
                      <a:pt x="6101" y="15393"/>
                      <a:pt x="7308" y="15175"/>
                      <a:pt x="8142" y="13988"/>
                    </a:cubicBezTo>
                    <a:cubicBezTo>
                      <a:pt x="9322" y="12309"/>
                      <a:pt x="8569" y="10561"/>
                      <a:pt x="8569" y="10561"/>
                    </a:cubicBezTo>
                    <a:cubicBezTo>
                      <a:pt x="8569" y="10561"/>
                      <a:pt x="8569" y="10561"/>
                      <a:pt x="8569" y="10561"/>
                    </a:cubicBezTo>
                    <a:cubicBezTo>
                      <a:pt x="8595" y="10561"/>
                      <a:pt x="9717" y="10578"/>
                      <a:pt x="11489" y="13500"/>
                    </a:cubicBezTo>
                    <a:cubicBezTo>
                      <a:pt x="12207" y="14681"/>
                      <a:pt x="13321" y="15008"/>
                      <a:pt x="14336" y="15008"/>
                    </a:cubicBezTo>
                    <a:cubicBezTo>
                      <a:pt x="14965" y="15008"/>
                      <a:pt x="15555" y="14883"/>
                      <a:pt x="15990" y="14757"/>
                    </a:cubicBezTo>
                    <a:cubicBezTo>
                      <a:pt x="16257" y="14679"/>
                      <a:pt x="16315" y="14327"/>
                      <a:pt x="16090" y="14165"/>
                    </a:cubicBezTo>
                    <a:cubicBezTo>
                      <a:pt x="14517" y="13031"/>
                      <a:pt x="14188" y="10467"/>
                      <a:pt x="14188" y="10467"/>
                    </a:cubicBezTo>
                    <a:lnTo>
                      <a:pt x="14188" y="10467"/>
                    </a:lnTo>
                    <a:cubicBezTo>
                      <a:pt x="14188" y="10467"/>
                      <a:pt x="15269" y="12463"/>
                      <a:pt x="17195" y="13525"/>
                    </a:cubicBezTo>
                    <a:cubicBezTo>
                      <a:pt x="17940" y="13936"/>
                      <a:pt x="18819" y="14078"/>
                      <a:pt x="19765" y="14078"/>
                    </a:cubicBezTo>
                    <a:cubicBezTo>
                      <a:pt x="20713" y="14078"/>
                      <a:pt x="21727" y="13936"/>
                      <a:pt x="22742" y="13780"/>
                    </a:cubicBezTo>
                    <a:cubicBezTo>
                      <a:pt x="22954" y="13748"/>
                      <a:pt x="23153" y="13733"/>
                      <a:pt x="23341" y="13733"/>
                    </a:cubicBezTo>
                    <a:cubicBezTo>
                      <a:pt x="25368" y="13733"/>
                      <a:pt x="26036" y="15531"/>
                      <a:pt x="26287" y="17017"/>
                    </a:cubicBezTo>
                    <a:cubicBezTo>
                      <a:pt x="26561" y="18640"/>
                      <a:pt x="26802" y="19162"/>
                      <a:pt x="27805" y="19750"/>
                    </a:cubicBezTo>
                    <a:cubicBezTo>
                      <a:pt x="28809" y="20339"/>
                      <a:pt x="28904" y="21591"/>
                      <a:pt x="28904" y="21591"/>
                    </a:cubicBezTo>
                    <a:cubicBezTo>
                      <a:pt x="31730" y="20758"/>
                      <a:pt x="32114" y="16798"/>
                      <a:pt x="31150" y="14708"/>
                    </a:cubicBezTo>
                    <a:cubicBezTo>
                      <a:pt x="30518" y="13340"/>
                      <a:pt x="31833" y="11476"/>
                      <a:pt x="30587" y="8876"/>
                    </a:cubicBezTo>
                    <a:cubicBezTo>
                      <a:pt x="29618" y="6855"/>
                      <a:pt x="28529" y="4581"/>
                      <a:pt x="25504" y="3991"/>
                    </a:cubicBezTo>
                    <a:cubicBezTo>
                      <a:pt x="21936" y="3294"/>
                      <a:pt x="22241" y="1891"/>
                      <a:pt x="19817" y="829"/>
                    </a:cubicBezTo>
                    <a:cubicBezTo>
                      <a:pt x="18687" y="334"/>
                      <a:pt x="17432" y="0"/>
                      <a:pt x="160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0"/>
              <p:cNvSpPr/>
              <p:nvPr/>
            </p:nvSpPr>
            <p:spPr>
              <a:xfrm>
                <a:off x="1321745" y="1548451"/>
                <a:ext cx="181174" cy="128057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4190" extrusionOk="0">
                    <a:moveTo>
                      <a:pt x="3427" y="0"/>
                    </a:moveTo>
                    <a:cubicBezTo>
                      <a:pt x="2442" y="130"/>
                      <a:pt x="1044" y="570"/>
                      <a:pt x="1" y="1651"/>
                    </a:cubicBezTo>
                    <a:cubicBezTo>
                      <a:pt x="1112" y="864"/>
                      <a:pt x="3083" y="797"/>
                      <a:pt x="3083" y="797"/>
                    </a:cubicBezTo>
                    <a:cubicBezTo>
                      <a:pt x="4746" y="2236"/>
                      <a:pt x="5928" y="4190"/>
                      <a:pt x="5928" y="4190"/>
                    </a:cubicBezTo>
                    <a:cubicBezTo>
                      <a:pt x="5037" y="1637"/>
                      <a:pt x="3427" y="0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0"/>
              <p:cNvSpPr/>
              <p:nvPr/>
            </p:nvSpPr>
            <p:spPr>
              <a:xfrm>
                <a:off x="1279017" y="1588703"/>
                <a:ext cx="135147" cy="390467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2776" extrusionOk="0">
                    <a:moveTo>
                      <a:pt x="4362" y="1"/>
                    </a:moveTo>
                    <a:cubicBezTo>
                      <a:pt x="3784" y="1"/>
                      <a:pt x="3087" y="364"/>
                      <a:pt x="2586" y="926"/>
                    </a:cubicBezTo>
                    <a:cubicBezTo>
                      <a:pt x="2089" y="1482"/>
                      <a:pt x="1534" y="2481"/>
                      <a:pt x="1716" y="4087"/>
                    </a:cubicBezTo>
                    <a:cubicBezTo>
                      <a:pt x="1923" y="5911"/>
                      <a:pt x="1519" y="6799"/>
                      <a:pt x="1128" y="7657"/>
                    </a:cubicBezTo>
                    <a:cubicBezTo>
                      <a:pt x="937" y="8079"/>
                      <a:pt x="755" y="8478"/>
                      <a:pt x="646" y="8977"/>
                    </a:cubicBezTo>
                    <a:cubicBezTo>
                      <a:pt x="0" y="11921"/>
                      <a:pt x="1903" y="12763"/>
                      <a:pt x="1922" y="12770"/>
                    </a:cubicBezTo>
                    <a:cubicBezTo>
                      <a:pt x="1929" y="12774"/>
                      <a:pt x="1937" y="12776"/>
                      <a:pt x="1945" y="12776"/>
                    </a:cubicBezTo>
                    <a:cubicBezTo>
                      <a:pt x="1967" y="12776"/>
                      <a:pt x="1990" y="12762"/>
                      <a:pt x="1999" y="12739"/>
                    </a:cubicBezTo>
                    <a:cubicBezTo>
                      <a:pt x="2012" y="12709"/>
                      <a:pt x="1998" y="12674"/>
                      <a:pt x="1968" y="12661"/>
                    </a:cubicBezTo>
                    <a:cubicBezTo>
                      <a:pt x="1950" y="12653"/>
                      <a:pt x="138" y="11846"/>
                      <a:pt x="762" y="9002"/>
                    </a:cubicBezTo>
                    <a:cubicBezTo>
                      <a:pt x="868" y="8516"/>
                      <a:pt x="1047" y="8123"/>
                      <a:pt x="1237" y="7706"/>
                    </a:cubicBezTo>
                    <a:cubicBezTo>
                      <a:pt x="1634" y="6833"/>
                      <a:pt x="2044" y="5930"/>
                      <a:pt x="1834" y="4074"/>
                    </a:cubicBezTo>
                    <a:cubicBezTo>
                      <a:pt x="1657" y="2512"/>
                      <a:pt x="2193" y="1543"/>
                      <a:pt x="2674" y="1004"/>
                    </a:cubicBezTo>
                    <a:cubicBezTo>
                      <a:pt x="3154" y="467"/>
                      <a:pt x="3817" y="120"/>
                      <a:pt x="4362" y="120"/>
                    </a:cubicBezTo>
                    <a:cubicBezTo>
                      <a:pt x="4395" y="120"/>
                      <a:pt x="4422" y="93"/>
                      <a:pt x="4422" y="60"/>
                    </a:cubicBezTo>
                    <a:cubicBezTo>
                      <a:pt x="4422" y="27"/>
                      <a:pt x="4395" y="1"/>
                      <a:pt x="43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0"/>
              <p:cNvSpPr/>
              <p:nvPr/>
            </p:nvSpPr>
            <p:spPr>
              <a:xfrm>
                <a:off x="1315724" y="1633050"/>
                <a:ext cx="127232" cy="186401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6099" extrusionOk="0">
                    <a:moveTo>
                      <a:pt x="4095" y="0"/>
                    </a:moveTo>
                    <a:cubicBezTo>
                      <a:pt x="4085" y="0"/>
                      <a:pt x="4076" y="2"/>
                      <a:pt x="4067" y="7"/>
                    </a:cubicBezTo>
                    <a:cubicBezTo>
                      <a:pt x="3099" y="530"/>
                      <a:pt x="2290" y="1090"/>
                      <a:pt x="2185" y="2651"/>
                    </a:cubicBezTo>
                    <a:cubicBezTo>
                      <a:pt x="2116" y="3689"/>
                      <a:pt x="1405" y="4444"/>
                      <a:pt x="777" y="5109"/>
                    </a:cubicBezTo>
                    <a:cubicBezTo>
                      <a:pt x="484" y="5419"/>
                      <a:pt x="208" y="5710"/>
                      <a:pt x="18" y="6008"/>
                    </a:cubicBezTo>
                    <a:cubicBezTo>
                      <a:pt x="1" y="6035"/>
                      <a:pt x="9" y="6072"/>
                      <a:pt x="36" y="6089"/>
                    </a:cubicBezTo>
                    <a:cubicBezTo>
                      <a:pt x="46" y="6096"/>
                      <a:pt x="57" y="6099"/>
                      <a:pt x="68" y="6099"/>
                    </a:cubicBezTo>
                    <a:cubicBezTo>
                      <a:pt x="87" y="6099"/>
                      <a:pt x="106" y="6089"/>
                      <a:pt x="118" y="6072"/>
                    </a:cubicBezTo>
                    <a:cubicBezTo>
                      <a:pt x="303" y="5784"/>
                      <a:pt x="574" y="5496"/>
                      <a:pt x="862" y="5190"/>
                    </a:cubicBezTo>
                    <a:cubicBezTo>
                      <a:pt x="1504" y="4510"/>
                      <a:pt x="2232" y="3740"/>
                      <a:pt x="2304" y="2660"/>
                    </a:cubicBezTo>
                    <a:cubicBezTo>
                      <a:pt x="2404" y="1156"/>
                      <a:pt x="3154" y="636"/>
                      <a:pt x="4124" y="112"/>
                    </a:cubicBezTo>
                    <a:cubicBezTo>
                      <a:pt x="4152" y="96"/>
                      <a:pt x="4163" y="60"/>
                      <a:pt x="4147" y="32"/>
                    </a:cubicBezTo>
                    <a:cubicBezTo>
                      <a:pt x="4136" y="12"/>
                      <a:pt x="4116" y="0"/>
                      <a:pt x="4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0"/>
              <p:cNvSpPr/>
              <p:nvPr/>
            </p:nvSpPr>
            <p:spPr>
              <a:xfrm>
                <a:off x="1356954" y="1724435"/>
                <a:ext cx="127476" cy="22069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7221" extrusionOk="0">
                    <a:moveTo>
                      <a:pt x="4104" y="0"/>
                    </a:moveTo>
                    <a:cubicBezTo>
                      <a:pt x="4081" y="0"/>
                      <a:pt x="4058" y="13"/>
                      <a:pt x="4048" y="36"/>
                    </a:cubicBezTo>
                    <a:cubicBezTo>
                      <a:pt x="3713" y="809"/>
                      <a:pt x="3015" y="1284"/>
                      <a:pt x="2338" y="1744"/>
                    </a:cubicBezTo>
                    <a:cubicBezTo>
                      <a:pt x="1483" y="2326"/>
                      <a:pt x="675" y="2875"/>
                      <a:pt x="675" y="3959"/>
                    </a:cubicBezTo>
                    <a:lnTo>
                      <a:pt x="675" y="4131"/>
                    </a:lnTo>
                    <a:cubicBezTo>
                      <a:pt x="676" y="5855"/>
                      <a:pt x="676" y="6643"/>
                      <a:pt x="33" y="7113"/>
                    </a:cubicBezTo>
                    <a:cubicBezTo>
                      <a:pt x="7" y="7133"/>
                      <a:pt x="1" y="7170"/>
                      <a:pt x="20" y="7196"/>
                    </a:cubicBezTo>
                    <a:cubicBezTo>
                      <a:pt x="32" y="7213"/>
                      <a:pt x="50" y="7221"/>
                      <a:pt x="68" y="7221"/>
                    </a:cubicBezTo>
                    <a:cubicBezTo>
                      <a:pt x="80" y="7221"/>
                      <a:pt x="92" y="7217"/>
                      <a:pt x="103" y="7209"/>
                    </a:cubicBezTo>
                    <a:cubicBezTo>
                      <a:pt x="795" y="6703"/>
                      <a:pt x="794" y="5843"/>
                      <a:pt x="793" y="4131"/>
                    </a:cubicBezTo>
                    <a:lnTo>
                      <a:pt x="793" y="3959"/>
                    </a:lnTo>
                    <a:cubicBezTo>
                      <a:pt x="793" y="2938"/>
                      <a:pt x="1576" y="2405"/>
                      <a:pt x="2405" y="1842"/>
                    </a:cubicBezTo>
                    <a:cubicBezTo>
                      <a:pt x="3095" y="1373"/>
                      <a:pt x="3808" y="888"/>
                      <a:pt x="4158" y="84"/>
                    </a:cubicBezTo>
                    <a:cubicBezTo>
                      <a:pt x="4171" y="53"/>
                      <a:pt x="4157" y="18"/>
                      <a:pt x="4127" y="5"/>
                    </a:cubicBezTo>
                    <a:cubicBezTo>
                      <a:pt x="4119" y="2"/>
                      <a:pt x="4111" y="0"/>
                      <a:pt x="4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0"/>
              <p:cNvSpPr/>
              <p:nvPr/>
            </p:nvSpPr>
            <p:spPr>
              <a:xfrm>
                <a:off x="1435135" y="1670735"/>
                <a:ext cx="37378" cy="10498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35" extrusionOk="0">
                    <a:moveTo>
                      <a:pt x="1160" y="1"/>
                    </a:moveTo>
                    <a:cubicBezTo>
                      <a:pt x="1126" y="1"/>
                      <a:pt x="1104" y="24"/>
                      <a:pt x="1102" y="56"/>
                    </a:cubicBezTo>
                    <a:cubicBezTo>
                      <a:pt x="1100" y="76"/>
                      <a:pt x="933" y="2135"/>
                      <a:pt x="21" y="3340"/>
                    </a:cubicBezTo>
                    <a:cubicBezTo>
                      <a:pt x="1" y="3366"/>
                      <a:pt x="6" y="3403"/>
                      <a:pt x="32" y="3423"/>
                    </a:cubicBezTo>
                    <a:cubicBezTo>
                      <a:pt x="43" y="3431"/>
                      <a:pt x="55" y="3435"/>
                      <a:pt x="68" y="3435"/>
                    </a:cubicBezTo>
                    <a:cubicBezTo>
                      <a:pt x="86" y="3435"/>
                      <a:pt x="103" y="3427"/>
                      <a:pt x="115" y="3411"/>
                    </a:cubicBezTo>
                    <a:cubicBezTo>
                      <a:pt x="1048" y="2178"/>
                      <a:pt x="1218" y="86"/>
                      <a:pt x="1220" y="65"/>
                    </a:cubicBezTo>
                    <a:cubicBezTo>
                      <a:pt x="1222" y="32"/>
                      <a:pt x="1198" y="4"/>
                      <a:pt x="1166" y="1"/>
                    </a:cubicBezTo>
                    <a:cubicBezTo>
                      <a:pt x="1164" y="1"/>
                      <a:pt x="1162" y="1"/>
                      <a:pt x="1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0"/>
              <p:cNvSpPr/>
              <p:nvPr/>
            </p:nvSpPr>
            <p:spPr>
              <a:xfrm>
                <a:off x="1518574" y="1632011"/>
                <a:ext cx="201254" cy="172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660" extrusionOk="0">
                    <a:moveTo>
                      <a:pt x="417" y="0"/>
                    </a:moveTo>
                    <a:cubicBezTo>
                      <a:pt x="295" y="0"/>
                      <a:pt x="174" y="12"/>
                      <a:pt x="54" y="35"/>
                    </a:cubicBezTo>
                    <a:cubicBezTo>
                      <a:pt x="21" y="41"/>
                      <a:pt x="0" y="73"/>
                      <a:pt x="6" y="105"/>
                    </a:cubicBezTo>
                    <a:cubicBezTo>
                      <a:pt x="12" y="133"/>
                      <a:pt x="37" y="153"/>
                      <a:pt x="64" y="153"/>
                    </a:cubicBezTo>
                    <a:cubicBezTo>
                      <a:pt x="68" y="153"/>
                      <a:pt x="72" y="153"/>
                      <a:pt x="75" y="152"/>
                    </a:cubicBezTo>
                    <a:cubicBezTo>
                      <a:pt x="184" y="131"/>
                      <a:pt x="293" y="121"/>
                      <a:pt x="404" y="121"/>
                    </a:cubicBezTo>
                    <a:cubicBezTo>
                      <a:pt x="1653" y="121"/>
                      <a:pt x="2986" y="1439"/>
                      <a:pt x="3809" y="3535"/>
                    </a:cubicBezTo>
                    <a:cubicBezTo>
                      <a:pt x="4619" y="5599"/>
                      <a:pt x="6315" y="5660"/>
                      <a:pt x="6509" y="5660"/>
                    </a:cubicBezTo>
                    <a:lnTo>
                      <a:pt x="6527" y="5660"/>
                    </a:lnTo>
                    <a:cubicBezTo>
                      <a:pt x="6559" y="5658"/>
                      <a:pt x="6585" y="5630"/>
                      <a:pt x="6584" y="5598"/>
                    </a:cubicBezTo>
                    <a:cubicBezTo>
                      <a:pt x="6582" y="5565"/>
                      <a:pt x="6555" y="5542"/>
                      <a:pt x="6522" y="5541"/>
                    </a:cubicBezTo>
                    <a:cubicBezTo>
                      <a:pt x="6521" y="5541"/>
                      <a:pt x="6515" y="5541"/>
                      <a:pt x="6503" y="5541"/>
                    </a:cubicBezTo>
                    <a:cubicBezTo>
                      <a:pt x="6413" y="5541"/>
                      <a:pt x="6011" y="5529"/>
                      <a:pt x="5532" y="5312"/>
                    </a:cubicBezTo>
                    <a:cubicBezTo>
                      <a:pt x="5034" y="5087"/>
                      <a:pt x="4350" y="4588"/>
                      <a:pt x="3919" y="3491"/>
                    </a:cubicBezTo>
                    <a:cubicBezTo>
                      <a:pt x="3067" y="1321"/>
                      <a:pt x="1726" y="0"/>
                      <a:pt x="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0"/>
              <p:cNvSpPr/>
              <p:nvPr/>
            </p:nvSpPr>
            <p:spPr>
              <a:xfrm>
                <a:off x="1539968" y="1562907"/>
                <a:ext cx="476500" cy="157427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151" extrusionOk="0">
                    <a:moveTo>
                      <a:pt x="4797" y="0"/>
                    </a:moveTo>
                    <a:cubicBezTo>
                      <a:pt x="2094" y="0"/>
                      <a:pt x="46" y="2287"/>
                      <a:pt x="22" y="2315"/>
                    </a:cubicBezTo>
                    <a:cubicBezTo>
                      <a:pt x="1" y="2340"/>
                      <a:pt x="3" y="2377"/>
                      <a:pt x="28" y="2399"/>
                    </a:cubicBezTo>
                    <a:cubicBezTo>
                      <a:pt x="39" y="2409"/>
                      <a:pt x="53" y="2414"/>
                      <a:pt x="67" y="2414"/>
                    </a:cubicBezTo>
                    <a:cubicBezTo>
                      <a:pt x="84" y="2414"/>
                      <a:pt x="100" y="2407"/>
                      <a:pt x="111" y="2394"/>
                    </a:cubicBezTo>
                    <a:cubicBezTo>
                      <a:pt x="135" y="2366"/>
                      <a:pt x="2149" y="119"/>
                      <a:pt x="4796" y="119"/>
                    </a:cubicBezTo>
                    <a:cubicBezTo>
                      <a:pt x="5341" y="119"/>
                      <a:pt x="5912" y="214"/>
                      <a:pt x="6498" y="443"/>
                    </a:cubicBezTo>
                    <a:cubicBezTo>
                      <a:pt x="7850" y="971"/>
                      <a:pt x="8714" y="1763"/>
                      <a:pt x="9550" y="2529"/>
                    </a:cubicBezTo>
                    <a:cubicBezTo>
                      <a:pt x="10870" y="3739"/>
                      <a:pt x="12236" y="4991"/>
                      <a:pt x="15527" y="5150"/>
                    </a:cubicBezTo>
                    <a:lnTo>
                      <a:pt x="15529" y="5150"/>
                    </a:lnTo>
                    <a:cubicBezTo>
                      <a:pt x="15562" y="5150"/>
                      <a:pt x="15587" y="5126"/>
                      <a:pt x="15589" y="5094"/>
                    </a:cubicBezTo>
                    <a:cubicBezTo>
                      <a:pt x="15590" y="5061"/>
                      <a:pt x="15565" y="5034"/>
                      <a:pt x="15533" y="5032"/>
                    </a:cubicBezTo>
                    <a:cubicBezTo>
                      <a:pt x="12284" y="4875"/>
                      <a:pt x="10995" y="3693"/>
                      <a:pt x="9630" y="2442"/>
                    </a:cubicBezTo>
                    <a:cubicBezTo>
                      <a:pt x="8787" y="1668"/>
                      <a:pt x="7915" y="868"/>
                      <a:pt x="6542" y="332"/>
                    </a:cubicBezTo>
                    <a:cubicBezTo>
                      <a:pt x="5940" y="98"/>
                      <a:pt x="5355" y="0"/>
                      <a:pt x="47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0"/>
              <p:cNvSpPr/>
              <p:nvPr/>
            </p:nvSpPr>
            <p:spPr>
              <a:xfrm>
                <a:off x="1484618" y="1452268"/>
                <a:ext cx="417484" cy="146242"/>
              </a:xfrm>
              <a:custGeom>
                <a:avLst/>
                <a:gdLst/>
                <a:ahLst/>
                <a:cxnLst/>
                <a:rect l="l" t="t" r="r" b="b"/>
                <a:pathLst>
                  <a:path w="13660" h="4785" extrusionOk="0">
                    <a:moveTo>
                      <a:pt x="7365" y="0"/>
                    </a:moveTo>
                    <a:cubicBezTo>
                      <a:pt x="6621" y="0"/>
                      <a:pt x="5758" y="156"/>
                      <a:pt x="4689" y="551"/>
                    </a:cubicBezTo>
                    <a:cubicBezTo>
                      <a:pt x="312" y="2168"/>
                      <a:pt x="6" y="4695"/>
                      <a:pt x="3" y="4720"/>
                    </a:cubicBezTo>
                    <a:cubicBezTo>
                      <a:pt x="1" y="4752"/>
                      <a:pt x="24" y="4781"/>
                      <a:pt x="57" y="4784"/>
                    </a:cubicBezTo>
                    <a:lnTo>
                      <a:pt x="63" y="4784"/>
                    </a:lnTo>
                    <a:cubicBezTo>
                      <a:pt x="92" y="4784"/>
                      <a:pt x="119" y="4762"/>
                      <a:pt x="122" y="4732"/>
                    </a:cubicBezTo>
                    <a:cubicBezTo>
                      <a:pt x="125" y="4707"/>
                      <a:pt x="429" y="2251"/>
                      <a:pt x="4730" y="661"/>
                    </a:cubicBezTo>
                    <a:cubicBezTo>
                      <a:pt x="5780" y="274"/>
                      <a:pt x="6628" y="121"/>
                      <a:pt x="7360" y="121"/>
                    </a:cubicBezTo>
                    <a:cubicBezTo>
                      <a:pt x="8592" y="121"/>
                      <a:pt x="9495" y="555"/>
                      <a:pt x="10483" y="1030"/>
                    </a:cubicBezTo>
                    <a:cubicBezTo>
                      <a:pt x="11331" y="1439"/>
                      <a:pt x="12294" y="1901"/>
                      <a:pt x="13586" y="2131"/>
                    </a:cubicBezTo>
                    <a:cubicBezTo>
                      <a:pt x="13589" y="2131"/>
                      <a:pt x="13592" y="2132"/>
                      <a:pt x="13595" y="2132"/>
                    </a:cubicBezTo>
                    <a:cubicBezTo>
                      <a:pt x="13623" y="2132"/>
                      <a:pt x="13649" y="2112"/>
                      <a:pt x="13655" y="2083"/>
                    </a:cubicBezTo>
                    <a:cubicBezTo>
                      <a:pt x="13660" y="2052"/>
                      <a:pt x="13638" y="2020"/>
                      <a:pt x="13606" y="2015"/>
                    </a:cubicBezTo>
                    <a:cubicBezTo>
                      <a:pt x="12330" y="1788"/>
                      <a:pt x="11418" y="1348"/>
                      <a:pt x="10534" y="923"/>
                    </a:cubicBezTo>
                    <a:cubicBezTo>
                      <a:pt x="9533" y="441"/>
                      <a:pt x="8616" y="0"/>
                      <a:pt x="7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0"/>
              <p:cNvSpPr/>
              <p:nvPr/>
            </p:nvSpPr>
            <p:spPr>
              <a:xfrm>
                <a:off x="1781725" y="1523542"/>
                <a:ext cx="412747" cy="421579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3794" extrusionOk="0">
                    <a:moveTo>
                      <a:pt x="67" y="1"/>
                    </a:moveTo>
                    <a:cubicBezTo>
                      <a:pt x="45" y="1"/>
                      <a:pt x="22" y="15"/>
                      <a:pt x="13" y="37"/>
                    </a:cubicBezTo>
                    <a:cubicBezTo>
                      <a:pt x="0" y="67"/>
                      <a:pt x="14" y="102"/>
                      <a:pt x="45" y="115"/>
                    </a:cubicBezTo>
                    <a:cubicBezTo>
                      <a:pt x="962" y="501"/>
                      <a:pt x="2174" y="540"/>
                      <a:pt x="3456" y="582"/>
                    </a:cubicBezTo>
                    <a:cubicBezTo>
                      <a:pt x="5563" y="651"/>
                      <a:pt x="7950" y="730"/>
                      <a:pt x="9479" y="2433"/>
                    </a:cubicBezTo>
                    <a:cubicBezTo>
                      <a:pt x="10875" y="3988"/>
                      <a:pt x="10935" y="5143"/>
                      <a:pt x="10988" y="6162"/>
                    </a:cubicBezTo>
                    <a:cubicBezTo>
                      <a:pt x="11027" y="6926"/>
                      <a:pt x="11065" y="7646"/>
                      <a:pt x="11671" y="8392"/>
                    </a:cubicBezTo>
                    <a:cubicBezTo>
                      <a:pt x="13135" y="10190"/>
                      <a:pt x="13374" y="11830"/>
                      <a:pt x="12449" y="13708"/>
                    </a:cubicBezTo>
                    <a:cubicBezTo>
                      <a:pt x="12434" y="13738"/>
                      <a:pt x="12446" y="13774"/>
                      <a:pt x="12476" y="13787"/>
                    </a:cubicBezTo>
                    <a:cubicBezTo>
                      <a:pt x="12483" y="13792"/>
                      <a:pt x="12493" y="13794"/>
                      <a:pt x="12502" y="13794"/>
                    </a:cubicBezTo>
                    <a:cubicBezTo>
                      <a:pt x="12524" y="13794"/>
                      <a:pt x="12545" y="13781"/>
                      <a:pt x="12554" y="13760"/>
                    </a:cubicBezTo>
                    <a:cubicBezTo>
                      <a:pt x="13504" y="11835"/>
                      <a:pt x="13260" y="10156"/>
                      <a:pt x="11763" y="8316"/>
                    </a:cubicBezTo>
                    <a:cubicBezTo>
                      <a:pt x="11181" y="7601"/>
                      <a:pt x="11146" y="6932"/>
                      <a:pt x="11107" y="6156"/>
                    </a:cubicBezTo>
                    <a:cubicBezTo>
                      <a:pt x="11052" y="5117"/>
                      <a:pt x="10991" y="3940"/>
                      <a:pt x="9567" y="2354"/>
                    </a:cubicBezTo>
                    <a:cubicBezTo>
                      <a:pt x="8004" y="613"/>
                      <a:pt x="5590" y="534"/>
                      <a:pt x="3460" y="464"/>
                    </a:cubicBezTo>
                    <a:cubicBezTo>
                      <a:pt x="2189" y="422"/>
                      <a:pt x="989" y="383"/>
                      <a:pt x="90" y="6"/>
                    </a:cubicBezTo>
                    <a:cubicBezTo>
                      <a:pt x="83" y="3"/>
                      <a:pt x="75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0"/>
              <p:cNvSpPr/>
              <p:nvPr/>
            </p:nvSpPr>
            <p:spPr>
              <a:xfrm>
                <a:off x="2086413" y="1629047"/>
                <a:ext cx="62745" cy="334201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0935" extrusionOk="0">
                    <a:moveTo>
                      <a:pt x="386" y="1"/>
                    </a:moveTo>
                    <a:cubicBezTo>
                      <a:pt x="378" y="1"/>
                      <a:pt x="370" y="3"/>
                      <a:pt x="362" y="6"/>
                    </a:cubicBezTo>
                    <a:cubicBezTo>
                      <a:pt x="333" y="19"/>
                      <a:pt x="319" y="55"/>
                      <a:pt x="333" y="85"/>
                    </a:cubicBezTo>
                    <a:cubicBezTo>
                      <a:pt x="587" y="655"/>
                      <a:pt x="436" y="1834"/>
                      <a:pt x="260" y="3198"/>
                    </a:cubicBezTo>
                    <a:cubicBezTo>
                      <a:pt x="133" y="4189"/>
                      <a:pt x="1" y="5215"/>
                      <a:pt x="1" y="6171"/>
                    </a:cubicBezTo>
                    <a:cubicBezTo>
                      <a:pt x="1" y="7481"/>
                      <a:pt x="520" y="8016"/>
                      <a:pt x="979" y="8489"/>
                    </a:cubicBezTo>
                    <a:cubicBezTo>
                      <a:pt x="1483" y="9008"/>
                      <a:pt x="1919" y="9457"/>
                      <a:pt x="1490" y="10858"/>
                    </a:cubicBezTo>
                    <a:cubicBezTo>
                      <a:pt x="1481" y="10889"/>
                      <a:pt x="1498" y="10922"/>
                      <a:pt x="1530" y="10932"/>
                    </a:cubicBezTo>
                    <a:cubicBezTo>
                      <a:pt x="1536" y="10934"/>
                      <a:pt x="1541" y="10934"/>
                      <a:pt x="1547" y="10934"/>
                    </a:cubicBezTo>
                    <a:cubicBezTo>
                      <a:pt x="1572" y="10934"/>
                      <a:pt x="1596" y="10918"/>
                      <a:pt x="1604" y="10893"/>
                    </a:cubicBezTo>
                    <a:cubicBezTo>
                      <a:pt x="2053" y="9425"/>
                      <a:pt x="1595" y="8953"/>
                      <a:pt x="1063" y="8407"/>
                    </a:cubicBezTo>
                    <a:cubicBezTo>
                      <a:pt x="621" y="7950"/>
                      <a:pt x="119" y="7433"/>
                      <a:pt x="119" y="6171"/>
                    </a:cubicBezTo>
                    <a:cubicBezTo>
                      <a:pt x="119" y="5222"/>
                      <a:pt x="250" y="4201"/>
                      <a:pt x="378" y="3213"/>
                    </a:cubicBezTo>
                    <a:cubicBezTo>
                      <a:pt x="555" y="1831"/>
                      <a:pt x="709" y="637"/>
                      <a:pt x="441" y="36"/>
                    </a:cubicBezTo>
                    <a:cubicBezTo>
                      <a:pt x="431" y="14"/>
                      <a:pt x="409" y="1"/>
                      <a:pt x="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0"/>
              <p:cNvSpPr/>
              <p:nvPr/>
            </p:nvSpPr>
            <p:spPr>
              <a:xfrm>
                <a:off x="1635632" y="1392364"/>
                <a:ext cx="390375" cy="11839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3874" extrusionOk="0">
                    <a:moveTo>
                      <a:pt x="3129" y="0"/>
                    </a:moveTo>
                    <a:cubicBezTo>
                      <a:pt x="1971" y="0"/>
                      <a:pt x="881" y="272"/>
                      <a:pt x="39" y="736"/>
                    </a:cubicBezTo>
                    <a:cubicBezTo>
                      <a:pt x="10" y="751"/>
                      <a:pt x="1" y="787"/>
                      <a:pt x="16" y="816"/>
                    </a:cubicBezTo>
                    <a:cubicBezTo>
                      <a:pt x="27" y="836"/>
                      <a:pt x="47" y="847"/>
                      <a:pt x="68" y="847"/>
                    </a:cubicBezTo>
                    <a:cubicBezTo>
                      <a:pt x="78" y="847"/>
                      <a:pt x="88" y="844"/>
                      <a:pt x="97" y="839"/>
                    </a:cubicBezTo>
                    <a:cubicBezTo>
                      <a:pt x="923" y="384"/>
                      <a:pt x="1993" y="118"/>
                      <a:pt x="3130" y="118"/>
                    </a:cubicBezTo>
                    <a:cubicBezTo>
                      <a:pt x="4706" y="118"/>
                      <a:pt x="6411" y="630"/>
                      <a:pt x="7773" y="1861"/>
                    </a:cubicBezTo>
                    <a:cubicBezTo>
                      <a:pt x="9789" y="3685"/>
                      <a:pt x="12680" y="3872"/>
                      <a:pt x="12708" y="3874"/>
                    </a:cubicBezTo>
                    <a:lnTo>
                      <a:pt x="12712" y="3874"/>
                    </a:lnTo>
                    <a:cubicBezTo>
                      <a:pt x="12743" y="3874"/>
                      <a:pt x="12769" y="3849"/>
                      <a:pt x="12771" y="3818"/>
                    </a:cubicBezTo>
                    <a:cubicBezTo>
                      <a:pt x="12773" y="3785"/>
                      <a:pt x="12748" y="3757"/>
                      <a:pt x="12715" y="3756"/>
                    </a:cubicBezTo>
                    <a:cubicBezTo>
                      <a:pt x="12687" y="3754"/>
                      <a:pt x="9838" y="3569"/>
                      <a:pt x="7852" y="1773"/>
                    </a:cubicBezTo>
                    <a:cubicBezTo>
                      <a:pt x="6467" y="521"/>
                      <a:pt x="4733" y="0"/>
                      <a:pt x="3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0"/>
              <p:cNvSpPr/>
              <p:nvPr/>
            </p:nvSpPr>
            <p:spPr>
              <a:xfrm>
                <a:off x="1765527" y="1716702"/>
                <a:ext cx="316291" cy="138387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4528" extrusionOk="0">
                    <a:moveTo>
                      <a:pt x="67" y="0"/>
                    </a:moveTo>
                    <a:cubicBezTo>
                      <a:pt x="50" y="0"/>
                      <a:pt x="33" y="8"/>
                      <a:pt x="21" y="21"/>
                    </a:cubicBezTo>
                    <a:cubicBezTo>
                      <a:pt x="0" y="47"/>
                      <a:pt x="5" y="84"/>
                      <a:pt x="29" y="105"/>
                    </a:cubicBezTo>
                    <a:cubicBezTo>
                      <a:pt x="965" y="874"/>
                      <a:pt x="2255" y="1054"/>
                      <a:pt x="3527" y="1054"/>
                    </a:cubicBezTo>
                    <a:cubicBezTo>
                      <a:pt x="4125" y="1054"/>
                      <a:pt x="4718" y="1014"/>
                      <a:pt x="5269" y="977"/>
                    </a:cubicBezTo>
                    <a:cubicBezTo>
                      <a:pt x="5776" y="944"/>
                      <a:pt x="6251" y="912"/>
                      <a:pt x="6673" y="912"/>
                    </a:cubicBezTo>
                    <a:cubicBezTo>
                      <a:pt x="7168" y="912"/>
                      <a:pt x="7589" y="956"/>
                      <a:pt x="7900" y="1090"/>
                    </a:cubicBezTo>
                    <a:cubicBezTo>
                      <a:pt x="10201" y="2085"/>
                      <a:pt x="9502" y="4354"/>
                      <a:pt x="9470" y="4450"/>
                    </a:cubicBezTo>
                    <a:cubicBezTo>
                      <a:pt x="9461" y="4481"/>
                      <a:pt x="9477" y="4515"/>
                      <a:pt x="9509" y="4524"/>
                    </a:cubicBezTo>
                    <a:cubicBezTo>
                      <a:pt x="9515" y="4527"/>
                      <a:pt x="9521" y="4528"/>
                      <a:pt x="9527" y="4528"/>
                    </a:cubicBezTo>
                    <a:cubicBezTo>
                      <a:pt x="9551" y="4528"/>
                      <a:pt x="9575" y="4512"/>
                      <a:pt x="9584" y="4487"/>
                    </a:cubicBezTo>
                    <a:cubicBezTo>
                      <a:pt x="9591" y="4462"/>
                      <a:pt x="10349" y="2020"/>
                      <a:pt x="7947" y="981"/>
                    </a:cubicBezTo>
                    <a:cubicBezTo>
                      <a:pt x="7619" y="839"/>
                      <a:pt x="7184" y="794"/>
                      <a:pt x="6675" y="794"/>
                    </a:cubicBezTo>
                    <a:cubicBezTo>
                      <a:pt x="6249" y="794"/>
                      <a:pt x="5771" y="826"/>
                      <a:pt x="5261" y="860"/>
                    </a:cubicBezTo>
                    <a:cubicBezTo>
                      <a:pt x="4685" y="898"/>
                      <a:pt x="4085" y="938"/>
                      <a:pt x="3492" y="938"/>
                    </a:cubicBezTo>
                    <a:cubicBezTo>
                      <a:pt x="2238" y="938"/>
                      <a:pt x="1012" y="760"/>
                      <a:pt x="104" y="14"/>
                    </a:cubicBezTo>
                    <a:cubicBezTo>
                      <a:pt x="94" y="4"/>
                      <a:pt x="81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0"/>
              <p:cNvSpPr/>
              <p:nvPr/>
            </p:nvSpPr>
            <p:spPr>
              <a:xfrm>
                <a:off x="2114898" y="1856469"/>
                <a:ext cx="10085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5544" extrusionOk="0">
                    <a:moveTo>
                      <a:pt x="3192" y="1"/>
                    </a:moveTo>
                    <a:cubicBezTo>
                      <a:pt x="2649" y="1043"/>
                      <a:pt x="2260" y="2252"/>
                      <a:pt x="1971" y="3529"/>
                    </a:cubicBezTo>
                    <a:cubicBezTo>
                      <a:pt x="1313" y="3731"/>
                      <a:pt x="657" y="3947"/>
                      <a:pt x="0" y="4179"/>
                    </a:cubicBezTo>
                    <a:cubicBezTo>
                      <a:pt x="494" y="4792"/>
                      <a:pt x="553" y="5544"/>
                      <a:pt x="553" y="5544"/>
                    </a:cubicBezTo>
                    <a:cubicBezTo>
                      <a:pt x="1721" y="5200"/>
                      <a:pt x="2471" y="4320"/>
                      <a:pt x="2882" y="3260"/>
                    </a:cubicBezTo>
                    <a:lnTo>
                      <a:pt x="2882" y="3260"/>
                    </a:lnTo>
                    <a:cubicBezTo>
                      <a:pt x="2848" y="3270"/>
                      <a:pt x="2814" y="3279"/>
                      <a:pt x="2780" y="3288"/>
                    </a:cubicBezTo>
                    <a:cubicBezTo>
                      <a:pt x="2911" y="2761"/>
                      <a:pt x="3062" y="2250"/>
                      <a:pt x="3236" y="1763"/>
                    </a:cubicBezTo>
                    <a:cubicBezTo>
                      <a:pt x="3299" y="1166"/>
                      <a:pt x="3282" y="561"/>
                      <a:pt x="3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0"/>
              <p:cNvSpPr/>
              <p:nvPr/>
            </p:nvSpPr>
            <p:spPr>
              <a:xfrm>
                <a:off x="1476824" y="2366725"/>
                <a:ext cx="524789" cy="738848"/>
              </a:xfrm>
              <a:custGeom>
                <a:avLst/>
                <a:gdLst/>
                <a:ahLst/>
                <a:cxnLst/>
                <a:rect l="l" t="t" r="r" b="b"/>
                <a:pathLst>
                  <a:path w="17171" h="24175" extrusionOk="0">
                    <a:moveTo>
                      <a:pt x="13562" y="0"/>
                    </a:moveTo>
                    <a:cubicBezTo>
                      <a:pt x="11993" y="0"/>
                      <a:pt x="10826" y="245"/>
                      <a:pt x="10826" y="245"/>
                    </a:cubicBezTo>
                    <a:lnTo>
                      <a:pt x="8584" y="1842"/>
                    </a:lnTo>
                    <a:lnTo>
                      <a:pt x="6346" y="580"/>
                    </a:lnTo>
                    <a:cubicBezTo>
                      <a:pt x="6346" y="580"/>
                      <a:pt x="4523" y="880"/>
                      <a:pt x="2543" y="1383"/>
                    </a:cubicBezTo>
                    <a:cubicBezTo>
                      <a:pt x="2543" y="1383"/>
                      <a:pt x="1" y="19147"/>
                      <a:pt x="1" y="23117"/>
                    </a:cubicBezTo>
                    <a:cubicBezTo>
                      <a:pt x="1" y="23117"/>
                      <a:pt x="4651" y="24175"/>
                      <a:pt x="7964" y="24175"/>
                    </a:cubicBezTo>
                    <a:cubicBezTo>
                      <a:pt x="7972" y="24175"/>
                      <a:pt x="7980" y="24175"/>
                      <a:pt x="7988" y="24175"/>
                    </a:cubicBezTo>
                    <a:cubicBezTo>
                      <a:pt x="8146" y="23150"/>
                      <a:pt x="8364" y="21733"/>
                      <a:pt x="8474" y="20997"/>
                    </a:cubicBezTo>
                    <a:cubicBezTo>
                      <a:pt x="8582" y="21725"/>
                      <a:pt x="8796" y="23118"/>
                      <a:pt x="8953" y="24141"/>
                    </a:cubicBezTo>
                    <a:cubicBezTo>
                      <a:pt x="12783" y="23925"/>
                      <a:pt x="16017" y="23137"/>
                      <a:pt x="17170" y="22714"/>
                    </a:cubicBezTo>
                    <a:cubicBezTo>
                      <a:pt x="17064" y="18006"/>
                      <a:pt x="14627" y="40"/>
                      <a:pt x="14627" y="40"/>
                    </a:cubicBezTo>
                    <a:cubicBezTo>
                      <a:pt x="14259" y="12"/>
                      <a:pt x="13901" y="0"/>
                      <a:pt x="1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0"/>
              <p:cNvSpPr/>
              <p:nvPr/>
            </p:nvSpPr>
            <p:spPr>
              <a:xfrm>
                <a:off x="1619250" y="2372471"/>
                <a:ext cx="241413" cy="146486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793" extrusionOk="0">
                    <a:moveTo>
                      <a:pt x="7898" y="0"/>
                    </a:moveTo>
                    <a:lnTo>
                      <a:pt x="7898" y="0"/>
                    </a:lnTo>
                    <a:cubicBezTo>
                      <a:pt x="6861" y="67"/>
                      <a:pt x="6166" y="212"/>
                      <a:pt x="6166" y="212"/>
                    </a:cubicBezTo>
                    <a:lnTo>
                      <a:pt x="3924" y="1809"/>
                    </a:lnTo>
                    <a:lnTo>
                      <a:pt x="1686" y="547"/>
                    </a:lnTo>
                    <a:cubicBezTo>
                      <a:pt x="1686" y="547"/>
                      <a:pt x="993" y="661"/>
                      <a:pt x="1" y="866"/>
                    </a:cubicBezTo>
                    <a:cubicBezTo>
                      <a:pt x="189" y="1443"/>
                      <a:pt x="928" y="3531"/>
                      <a:pt x="2079" y="4646"/>
                    </a:cubicBezTo>
                    <a:lnTo>
                      <a:pt x="2229" y="4792"/>
                    </a:lnTo>
                    <a:lnTo>
                      <a:pt x="2349" y="4620"/>
                    </a:lnTo>
                    <a:cubicBezTo>
                      <a:pt x="2386" y="4566"/>
                      <a:pt x="3246" y="3317"/>
                      <a:pt x="3704" y="2059"/>
                    </a:cubicBezTo>
                    <a:lnTo>
                      <a:pt x="3877" y="2051"/>
                    </a:lnTo>
                    <a:cubicBezTo>
                      <a:pt x="3897" y="2051"/>
                      <a:pt x="3916" y="2050"/>
                      <a:pt x="3934" y="2050"/>
                    </a:cubicBezTo>
                    <a:cubicBezTo>
                      <a:pt x="4024" y="2050"/>
                      <a:pt x="4105" y="2058"/>
                      <a:pt x="4162" y="2065"/>
                    </a:cubicBezTo>
                    <a:cubicBezTo>
                      <a:pt x="4806" y="3289"/>
                      <a:pt x="5816" y="4144"/>
                      <a:pt x="5859" y="4181"/>
                    </a:cubicBezTo>
                    <a:lnTo>
                      <a:pt x="5991" y="4291"/>
                    </a:lnTo>
                    <a:lnTo>
                      <a:pt x="6106" y="4164"/>
                    </a:lnTo>
                    <a:cubicBezTo>
                      <a:pt x="7384" y="2748"/>
                      <a:pt x="7849" y="275"/>
                      <a:pt x="78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0"/>
              <p:cNvSpPr/>
              <p:nvPr/>
            </p:nvSpPr>
            <p:spPr>
              <a:xfrm>
                <a:off x="1624751" y="2362966"/>
                <a:ext cx="114487" cy="138723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539" extrusionOk="0">
                    <a:moveTo>
                      <a:pt x="1389" y="0"/>
                    </a:moveTo>
                    <a:cubicBezTo>
                      <a:pt x="1389" y="0"/>
                      <a:pt x="695" y="221"/>
                      <a:pt x="1" y="799"/>
                    </a:cubicBezTo>
                    <a:cubicBezTo>
                      <a:pt x="1" y="799"/>
                      <a:pt x="758" y="3318"/>
                      <a:pt x="2018" y="4539"/>
                    </a:cubicBezTo>
                    <a:cubicBezTo>
                      <a:pt x="2018" y="4539"/>
                      <a:pt x="2918" y="3241"/>
                      <a:pt x="3348" y="1994"/>
                    </a:cubicBezTo>
                    <a:cubicBezTo>
                      <a:pt x="3348" y="1994"/>
                      <a:pt x="3496" y="1963"/>
                      <a:pt x="3677" y="1963"/>
                    </a:cubicBezTo>
                    <a:cubicBezTo>
                      <a:pt x="3700" y="1963"/>
                      <a:pt x="3722" y="1964"/>
                      <a:pt x="3745" y="1965"/>
                    </a:cubicBezTo>
                    <a:cubicBezTo>
                      <a:pt x="3745" y="1965"/>
                      <a:pt x="2095" y="370"/>
                      <a:pt x="1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0"/>
              <p:cNvSpPr/>
              <p:nvPr/>
            </p:nvSpPr>
            <p:spPr>
              <a:xfrm>
                <a:off x="1739211" y="2356058"/>
                <a:ext cx="114487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298" extrusionOk="0">
                    <a:moveTo>
                      <a:pt x="2358" y="0"/>
                    </a:moveTo>
                    <a:cubicBezTo>
                      <a:pt x="1651" y="370"/>
                      <a:pt x="0" y="2191"/>
                      <a:pt x="0" y="2191"/>
                    </a:cubicBezTo>
                    <a:cubicBezTo>
                      <a:pt x="23" y="2190"/>
                      <a:pt x="46" y="2189"/>
                      <a:pt x="68" y="2189"/>
                    </a:cubicBezTo>
                    <a:cubicBezTo>
                      <a:pt x="250" y="2189"/>
                      <a:pt x="398" y="2220"/>
                      <a:pt x="398" y="2220"/>
                    </a:cubicBezTo>
                    <a:cubicBezTo>
                      <a:pt x="1012" y="3431"/>
                      <a:pt x="2044" y="4298"/>
                      <a:pt x="2044" y="4298"/>
                    </a:cubicBezTo>
                    <a:cubicBezTo>
                      <a:pt x="3311" y="2893"/>
                      <a:pt x="3745" y="320"/>
                      <a:pt x="3745" y="320"/>
                    </a:cubicBezTo>
                    <a:cubicBezTo>
                      <a:pt x="3021" y="38"/>
                      <a:pt x="2358" y="0"/>
                      <a:pt x="2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0"/>
              <p:cNvSpPr/>
              <p:nvPr/>
            </p:nvSpPr>
            <p:spPr>
              <a:xfrm>
                <a:off x="1490516" y="2648459"/>
                <a:ext cx="497985" cy="258498"/>
              </a:xfrm>
              <a:custGeom>
                <a:avLst/>
                <a:gdLst/>
                <a:ahLst/>
                <a:cxnLst/>
                <a:rect l="l" t="t" r="r" b="b"/>
                <a:pathLst>
                  <a:path w="16294" h="8458" extrusionOk="0">
                    <a:moveTo>
                      <a:pt x="13710" y="1"/>
                    </a:moveTo>
                    <a:cubicBezTo>
                      <a:pt x="13318" y="1"/>
                      <a:pt x="12677" y="198"/>
                      <a:pt x="11626" y="851"/>
                    </a:cubicBezTo>
                    <a:cubicBezTo>
                      <a:pt x="10194" y="1744"/>
                      <a:pt x="9595" y="2537"/>
                      <a:pt x="9451" y="2749"/>
                    </a:cubicBezTo>
                    <a:cubicBezTo>
                      <a:pt x="9026" y="2772"/>
                      <a:pt x="8512" y="2782"/>
                      <a:pt x="7949" y="2782"/>
                    </a:cubicBezTo>
                    <a:cubicBezTo>
                      <a:pt x="5021" y="2782"/>
                      <a:pt x="769" y="2512"/>
                      <a:pt x="703" y="2508"/>
                    </a:cubicBezTo>
                    <a:cubicBezTo>
                      <a:pt x="702" y="2508"/>
                      <a:pt x="701" y="2509"/>
                      <a:pt x="701" y="2509"/>
                    </a:cubicBezTo>
                    <a:cubicBezTo>
                      <a:pt x="447" y="4505"/>
                      <a:pt x="201" y="6540"/>
                      <a:pt x="1" y="8359"/>
                    </a:cubicBezTo>
                    <a:cubicBezTo>
                      <a:pt x="702" y="8429"/>
                      <a:pt x="1466" y="8457"/>
                      <a:pt x="2302" y="8457"/>
                    </a:cubicBezTo>
                    <a:cubicBezTo>
                      <a:pt x="4897" y="8457"/>
                      <a:pt x="9246" y="8002"/>
                      <a:pt x="9697" y="7954"/>
                    </a:cubicBezTo>
                    <a:cubicBezTo>
                      <a:pt x="9871" y="8049"/>
                      <a:pt x="10650" y="8441"/>
                      <a:pt x="11624" y="8441"/>
                    </a:cubicBezTo>
                    <a:cubicBezTo>
                      <a:pt x="11688" y="8441"/>
                      <a:pt x="11752" y="8440"/>
                      <a:pt x="11817" y="8436"/>
                    </a:cubicBezTo>
                    <a:cubicBezTo>
                      <a:pt x="13012" y="8372"/>
                      <a:pt x="13710" y="8098"/>
                      <a:pt x="13863" y="8032"/>
                    </a:cubicBezTo>
                    <a:cubicBezTo>
                      <a:pt x="14031" y="8049"/>
                      <a:pt x="14840" y="8121"/>
                      <a:pt x="15657" y="8121"/>
                    </a:cubicBezTo>
                    <a:lnTo>
                      <a:pt x="15683" y="8121"/>
                    </a:lnTo>
                    <a:cubicBezTo>
                      <a:pt x="15906" y="8121"/>
                      <a:pt x="16108" y="8115"/>
                      <a:pt x="16293" y="8104"/>
                    </a:cubicBezTo>
                    <a:cubicBezTo>
                      <a:pt x="16242" y="7596"/>
                      <a:pt x="16186" y="7072"/>
                      <a:pt x="16127" y="6537"/>
                    </a:cubicBezTo>
                    <a:cubicBezTo>
                      <a:pt x="15968" y="6500"/>
                      <a:pt x="15810" y="6466"/>
                      <a:pt x="15659" y="6438"/>
                    </a:cubicBezTo>
                    <a:cubicBezTo>
                      <a:pt x="15802" y="6422"/>
                      <a:pt x="15955" y="6403"/>
                      <a:pt x="16110" y="6381"/>
                    </a:cubicBezTo>
                    <a:cubicBezTo>
                      <a:pt x="16043" y="5763"/>
                      <a:pt x="15971" y="5131"/>
                      <a:pt x="15898" y="4491"/>
                    </a:cubicBezTo>
                    <a:cubicBezTo>
                      <a:pt x="15866" y="4493"/>
                      <a:pt x="15835" y="4495"/>
                      <a:pt x="15803" y="4497"/>
                    </a:cubicBezTo>
                    <a:cubicBezTo>
                      <a:pt x="15833" y="4487"/>
                      <a:pt x="15865" y="4476"/>
                      <a:pt x="15895" y="4465"/>
                    </a:cubicBezTo>
                    <a:cubicBezTo>
                      <a:pt x="15820" y="3815"/>
                      <a:pt x="15743" y="3158"/>
                      <a:pt x="15666" y="2502"/>
                    </a:cubicBezTo>
                    <a:cubicBezTo>
                      <a:pt x="15549" y="2536"/>
                      <a:pt x="15436" y="2569"/>
                      <a:pt x="15330" y="2601"/>
                    </a:cubicBezTo>
                    <a:cubicBezTo>
                      <a:pt x="15434" y="2533"/>
                      <a:pt x="15542" y="2460"/>
                      <a:pt x="15652" y="2386"/>
                    </a:cubicBezTo>
                    <a:cubicBezTo>
                      <a:pt x="15571" y="1712"/>
                      <a:pt x="15490" y="1040"/>
                      <a:pt x="15409" y="377"/>
                    </a:cubicBezTo>
                    <a:cubicBezTo>
                      <a:pt x="15074" y="491"/>
                      <a:pt x="14696" y="635"/>
                      <a:pt x="14262" y="813"/>
                    </a:cubicBezTo>
                    <a:cubicBezTo>
                      <a:pt x="14341" y="629"/>
                      <a:pt x="14369" y="424"/>
                      <a:pt x="14245" y="237"/>
                    </a:cubicBezTo>
                    <a:cubicBezTo>
                      <a:pt x="14167" y="120"/>
                      <a:pt x="14014" y="1"/>
                      <a:pt x="1371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0"/>
              <p:cNvSpPr/>
              <p:nvPr/>
            </p:nvSpPr>
            <p:spPr>
              <a:xfrm>
                <a:off x="2370072" y="1864904"/>
                <a:ext cx="143827" cy="487930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15965" extrusionOk="0">
                    <a:moveTo>
                      <a:pt x="2605" y="0"/>
                    </a:moveTo>
                    <a:cubicBezTo>
                      <a:pt x="2336" y="0"/>
                      <a:pt x="2049" y="18"/>
                      <a:pt x="1723" y="51"/>
                    </a:cubicBezTo>
                    <a:cubicBezTo>
                      <a:pt x="1662" y="57"/>
                      <a:pt x="1612" y="105"/>
                      <a:pt x="1605" y="164"/>
                    </a:cubicBezTo>
                    <a:cubicBezTo>
                      <a:pt x="988" y="5261"/>
                      <a:pt x="455" y="10361"/>
                      <a:pt x="5" y="15475"/>
                    </a:cubicBezTo>
                    <a:cubicBezTo>
                      <a:pt x="0" y="15536"/>
                      <a:pt x="40" y="15593"/>
                      <a:pt x="98" y="15611"/>
                    </a:cubicBezTo>
                    <a:cubicBezTo>
                      <a:pt x="910" y="15860"/>
                      <a:pt x="1453" y="15965"/>
                      <a:pt x="2100" y="15965"/>
                    </a:cubicBezTo>
                    <a:cubicBezTo>
                      <a:pt x="2368" y="15965"/>
                      <a:pt x="2653" y="15947"/>
                      <a:pt x="2983" y="15914"/>
                    </a:cubicBezTo>
                    <a:cubicBezTo>
                      <a:pt x="3043" y="15908"/>
                      <a:pt x="3093" y="15860"/>
                      <a:pt x="3100" y="15799"/>
                    </a:cubicBezTo>
                    <a:cubicBezTo>
                      <a:pt x="3717" y="10704"/>
                      <a:pt x="4250" y="5602"/>
                      <a:pt x="4700" y="488"/>
                    </a:cubicBezTo>
                    <a:cubicBezTo>
                      <a:pt x="4706" y="428"/>
                      <a:pt x="4666" y="371"/>
                      <a:pt x="4609" y="353"/>
                    </a:cubicBezTo>
                    <a:cubicBezTo>
                      <a:pt x="3821" y="106"/>
                      <a:pt x="3264" y="0"/>
                      <a:pt x="26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0"/>
              <p:cNvSpPr/>
              <p:nvPr/>
            </p:nvSpPr>
            <p:spPr>
              <a:xfrm>
                <a:off x="2454213" y="1873890"/>
                <a:ext cx="59689" cy="478028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5641" extrusionOk="0">
                    <a:moveTo>
                      <a:pt x="1664" y="0"/>
                    </a:moveTo>
                    <a:cubicBezTo>
                      <a:pt x="1206" y="5199"/>
                      <a:pt x="664" y="10385"/>
                      <a:pt x="36" y="15566"/>
                    </a:cubicBezTo>
                    <a:cubicBezTo>
                      <a:pt x="33" y="15595"/>
                      <a:pt x="19" y="15621"/>
                      <a:pt x="0" y="15641"/>
                    </a:cubicBezTo>
                    <a:cubicBezTo>
                      <a:pt x="74" y="15635"/>
                      <a:pt x="150" y="15628"/>
                      <a:pt x="230" y="15620"/>
                    </a:cubicBezTo>
                    <a:cubicBezTo>
                      <a:pt x="290" y="15614"/>
                      <a:pt x="340" y="15566"/>
                      <a:pt x="347" y="15505"/>
                    </a:cubicBezTo>
                    <a:cubicBezTo>
                      <a:pt x="964" y="10410"/>
                      <a:pt x="1497" y="5308"/>
                      <a:pt x="1947" y="194"/>
                    </a:cubicBezTo>
                    <a:cubicBezTo>
                      <a:pt x="1953" y="134"/>
                      <a:pt x="1913" y="77"/>
                      <a:pt x="1856" y="59"/>
                    </a:cubicBezTo>
                    <a:cubicBezTo>
                      <a:pt x="1790" y="38"/>
                      <a:pt x="1726" y="19"/>
                      <a:pt x="166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0"/>
              <p:cNvSpPr/>
              <p:nvPr/>
            </p:nvSpPr>
            <p:spPr>
              <a:xfrm>
                <a:off x="2463321" y="1874624"/>
                <a:ext cx="35208" cy="9184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005" extrusionOk="0">
                    <a:moveTo>
                      <a:pt x="365" y="1"/>
                    </a:moveTo>
                    <a:cubicBezTo>
                      <a:pt x="363" y="1"/>
                      <a:pt x="362" y="1"/>
                      <a:pt x="360" y="1"/>
                    </a:cubicBezTo>
                    <a:cubicBezTo>
                      <a:pt x="1" y="2"/>
                      <a:pt x="240" y="928"/>
                      <a:pt x="374" y="1494"/>
                    </a:cubicBezTo>
                    <a:cubicBezTo>
                      <a:pt x="552" y="2249"/>
                      <a:pt x="671" y="2944"/>
                      <a:pt x="877" y="3003"/>
                    </a:cubicBezTo>
                    <a:cubicBezTo>
                      <a:pt x="878" y="3004"/>
                      <a:pt x="880" y="3004"/>
                      <a:pt x="882" y="3004"/>
                    </a:cubicBezTo>
                    <a:cubicBezTo>
                      <a:pt x="1030" y="3004"/>
                      <a:pt x="1152" y="1187"/>
                      <a:pt x="1094" y="608"/>
                    </a:cubicBezTo>
                    <a:cubicBezTo>
                      <a:pt x="1070" y="359"/>
                      <a:pt x="1110" y="1"/>
                      <a:pt x="36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0"/>
              <p:cNvSpPr/>
              <p:nvPr/>
            </p:nvSpPr>
            <p:spPr>
              <a:xfrm>
                <a:off x="2370072" y="1988961"/>
                <a:ext cx="133619" cy="363877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11906" extrusionOk="0">
                    <a:moveTo>
                      <a:pt x="4371" y="0"/>
                    </a:moveTo>
                    <a:cubicBezTo>
                      <a:pt x="3258" y="84"/>
                      <a:pt x="2177" y="204"/>
                      <a:pt x="1111" y="364"/>
                    </a:cubicBezTo>
                    <a:cubicBezTo>
                      <a:pt x="699" y="4044"/>
                      <a:pt x="330" y="7727"/>
                      <a:pt x="5" y="11416"/>
                    </a:cubicBezTo>
                    <a:cubicBezTo>
                      <a:pt x="0" y="11477"/>
                      <a:pt x="40" y="11534"/>
                      <a:pt x="98" y="11552"/>
                    </a:cubicBezTo>
                    <a:cubicBezTo>
                      <a:pt x="910" y="11801"/>
                      <a:pt x="1453" y="11906"/>
                      <a:pt x="2100" y="11906"/>
                    </a:cubicBezTo>
                    <a:cubicBezTo>
                      <a:pt x="2368" y="11906"/>
                      <a:pt x="2653" y="11888"/>
                      <a:pt x="2983" y="11855"/>
                    </a:cubicBezTo>
                    <a:cubicBezTo>
                      <a:pt x="3043" y="11849"/>
                      <a:pt x="3093" y="11801"/>
                      <a:pt x="3100" y="11740"/>
                    </a:cubicBezTo>
                    <a:cubicBezTo>
                      <a:pt x="3573" y="7831"/>
                      <a:pt x="3996" y="3919"/>
                      <a:pt x="43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0"/>
              <p:cNvSpPr/>
              <p:nvPr/>
            </p:nvSpPr>
            <p:spPr>
              <a:xfrm>
                <a:off x="2402317" y="1880859"/>
                <a:ext cx="251010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16795" extrusionOk="0">
                    <a:moveTo>
                      <a:pt x="5713" y="6040"/>
                    </a:moveTo>
                    <a:cubicBezTo>
                      <a:pt x="5772" y="6040"/>
                      <a:pt x="5830" y="6081"/>
                      <a:pt x="5834" y="6151"/>
                    </a:cubicBezTo>
                    <a:cubicBezTo>
                      <a:pt x="6004" y="8666"/>
                      <a:pt x="6098" y="11079"/>
                      <a:pt x="6118" y="13418"/>
                    </a:cubicBezTo>
                    <a:cubicBezTo>
                      <a:pt x="6119" y="13487"/>
                      <a:pt x="6061" y="13538"/>
                      <a:pt x="5998" y="13538"/>
                    </a:cubicBezTo>
                    <a:cubicBezTo>
                      <a:pt x="5979" y="13538"/>
                      <a:pt x="5959" y="13533"/>
                      <a:pt x="5941" y="13522"/>
                    </a:cubicBezTo>
                    <a:cubicBezTo>
                      <a:pt x="4812" y="12889"/>
                      <a:pt x="3726" y="12206"/>
                      <a:pt x="2653" y="11454"/>
                    </a:cubicBezTo>
                    <a:cubicBezTo>
                      <a:pt x="2604" y="11419"/>
                      <a:pt x="2587" y="11352"/>
                      <a:pt x="2617" y="11298"/>
                    </a:cubicBezTo>
                    <a:cubicBezTo>
                      <a:pt x="3572" y="9546"/>
                      <a:pt x="4573" y="7809"/>
                      <a:pt x="5613" y="6096"/>
                    </a:cubicBezTo>
                    <a:cubicBezTo>
                      <a:pt x="5637" y="6057"/>
                      <a:pt x="5675" y="6040"/>
                      <a:pt x="5713" y="6040"/>
                    </a:cubicBezTo>
                    <a:close/>
                    <a:moveTo>
                      <a:pt x="7198" y="0"/>
                    </a:moveTo>
                    <a:cubicBezTo>
                      <a:pt x="7161" y="0"/>
                      <a:pt x="7125" y="17"/>
                      <a:pt x="7100" y="52"/>
                    </a:cubicBezTo>
                    <a:cubicBezTo>
                      <a:pt x="4529" y="3880"/>
                      <a:pt x="2181" y="7808"/>
                      <a:pt x="29" y="11887"/>
                    </a:cubicBezTo>
                    <a:cubicBezTo>
                      <a:pt x="1" y="11938"/>
                      <a:pt x="16" y="12003"/>
                      <a:pt x="62" y="12038"/>
                    </a:cubicBezTo>
                    <a:cubicBezTo>
                      <a:pt x="2561" y="13943"/>
                      <a:pt x="5087" y="15466"/>
                      <a:pt x="7931" y="16783"/>
                    </a:cubicBezTo>
                    <a:cubicBezTo>
                      <a:pt x="7947" y="16790"/>
                      <a:pt x="7964" y="16794"/>
                      <a:pt x="7981" y="16794"/>
                    </a:cubicBezTo>
                    <a:cubicBezTo>
                      <a:pt x="8043" y="16794"/>
                      <a:pt x="8099" y="16745"/>
                      <a:pt x="8100" y="16678"/>
                    </a:cubicBezTo>
                    <a:cubicBezTo>
                      <a:pt x="8213" y="11358"/>
                      <a:pt x="7922" y="5843"/>
                      <a:pt x="7319" y="107"/>
                    </a:cubicBezTo>
                    <a:cubicBezTo>
                      <a:pt x="7311" y="40"/>
                      <a:pt x="7255" y="0"/>
                      <a:pt x="7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0"/>
              <p:cNvSpPr/>
              <p:nvPr/>
            </p:nvSpPr>
            <p:spPr>
              <a:xfrm>
                <a:off x="2473255" y="2058187"/>
                <a:ext cx="12332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7973" extrusionOk="0">
                    <a:moveTo>
                      <a:pt x="3392" y="238"/>
                    </a:moveTo>
                    <a:cubicBezTo>
                      <a:pt x="3450" y="238"/>
                      <a:pt x="3509" y="279"/>
                      <a:pt x="3513" y="349"/>
                    </a:cubicBezTo>
                    <a:cubicBezTo>
                      <a:pt x="3683" y="2864"/>
                      <a:pt x="3777" y="5277"/>
                      <a:pt x="3797" y="7616"/>
                    </a:cubicBezTo>
                    <a:cubicBezTo>
                      <a:pt x="3798" y="7685"/>
                      <a:pt x="3740" y="7735"/>
                      <a:pt x="3677" y="7735"/>
                    </a:cubicBezTo>
                    <a:cubicBezTo>
                      <a:pt x="3658" y="7735"/>
                      <a:pt x="3638" y="7731"/>
                      <a:pt x="3620" y="7720"/>
                    </a:cubicBezTo>
                    <a:cubicBezTo>
                      <a:pt x="2491" y="7087"/>
                      <a:pt x="1405" y="6404"/>
                      <a:pt x="332" y="5652"/>
                    </a:cubicBezTo>
                    <a:cubicBezTo>
                      <a:pt x="283" y="5617"/>
                      <a:pt x="266" y="5550"/>
                      <a:pt x="296" y="5496"/>
                    </a:cubicBezTo>
                    <a:cubicBezTo>
                      <a:pt x="1251" y="3744"/>
                      <a:pt x="2252" y="2007"/>
                      <a:pt x="3292" y="294"/>
                    </a:cubicBezTo>
                    <a:cubicBezTo>
                      <a:pt x="3316" y="255"/>
                      <a:pt x="3354" y="238"/>
                      <a:pt x="3392" y="238"/>
                    </a:cubicBezTo>
                    <a:close/>
                    <a:moveTo>
                      <a:pt x="3392" y="1"/>
                    </a:moveTo>
                    <a:cubicBezTo>
                      <a:pt x="3268" y="1"/>
                      <a:pt x="3154" y="65"/>
                      <a:pt x="3090" y="171"/>
                    </a:cubicBezTo>
                    <a:cubicBezTo>
                      <a:pt x="2050" y="1883"/>
                      <a:pt x="1040" y="3636"/>
                      <a:pt x="87" y="5383"/>
                    </a:cubicBezTo>
                    <a:cubicBezTo>
                      <a:pt x="1" y="5543"/>
                      <a:pt x="47" y="5741"/>
                      <a:pt x="196" y="5846"/>
                    </a:cubicBezTo>
                    <a:cubicBezTo>
                      <a:pt x="1283" y="6607"/>
                      <a:pt x="2365" y="7288"/>
                      <a:pt x="3504" y="7926"/>
                    </a:cubicBezTo>
                    <a:cubicBezTo>
                      <a:pt x="3557" y="7957"/>
                      <a:pt x="3617" y="7973"/>
                      <a:pt x="3677" y="7973"/>
                    </a:cubicBezTo>
                    <a:cubicBezTo>
                      <a:pt x="3772" y="7973"/>
                      <a:pt x="3864" y="7933"/>
                      <a:pt x="3931" y="7866"/>
                    </a:cubicBezTo>
                    <a:cubicBezTo>
                      <a:pt x="3999" y="7799"/>
                      <a:pt x="4035" y="7709"/>
                      <a:pt x="4034" y="7613"/>
                    </a:cubicBezTo>
                    <a:cubicBezTo>
                      <a:pt x="4014" y="5284"/>
                      <a:pt x="3918" y="2835"/>
                      <a:pt x="3750" y="334"/>
                    </a:cubicBezTo>
                    <a:cubicBezTo>
                      <a:pt x="3737" y="144"/>
                      <a:pt x="3583" y="1"/>
                      <a:pt x="3392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0"/>
              <p:cNvSpPr/>
              <p:nvPr/>
            </p:nvSpPr>
            <p:spPr>
              <a:xfrm>
                <a:off x="2614336" y="1880859"/>
                <a:ext cx="38998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6795" extrusionOk="0">
                    <a:moveTo>
                      <a:pt x="261" y="0"/>
                    </a:moveTo>
                    <a:cubicBezTo>
                      <a:pt x="224" y="0"/>
                      <a:pt x="188" y="17"/>
                      <a:pt x="163" y="52"/>
                    </a:cubicBezTo>
                    <a:cubicBezTo>
                      <a:pt x="108" y="135"/>
                      <a:pt x="55" y="217"/>
                      <a:pt x="0" y="299"/>
                    </a:cubicBezTo>
                    <a:cubicBezTo>
                      <a:pt x="582" y="5924"/>
                      <a:pt x="862" y="11336"/>
                      <a:pt x="752" y="16560"/>
                    </a:cubicBezTo>
                    <a:cubicBezTo>
                      <a:pt x="751" y="16596"/>
                      <a:pt x="732" y="16625"/>
                      <a:pt x="707" y="16646"/>
                    </a:cubicBezTo>
                    <a:cubicBezTo>
                      <a:pt x="803" y="16691"/>
                      <a:pt x="897" y="16738"/>
                      <a:pt x="994" y="16783"/>
                    </a:cubicBezTo>
                    <a:cubicBezTo>
                      <a:pt x="1010" y="16790"/>
                      <a:pt x="1027" y="16794"/>
                      <a:pt x="1044" y="16794"/>
                    </a:cubicBezTo>
                    <a:cubicBezTo>
                      <a:pt x="1106" y="16794"/>
                      <a:pt x="1162" y="16745"/>
                      <a:pt x="1163" y="16678"/>
                    </a:cubicBezTo>
                    <a:cubicBezTo>
                      <a:pt x="1276" y="11358"/>
                      <a:pt x="985" y="5843"/>
                      <a:pt x="382" y="107"/>
                    </a:cubicBezTo>
                    <a:cubicBezTo>
                      <a:pt x="374" y="40"/>
                      <a:pt x="318" y="0"/>
                      <a:pt x="26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0"/>
              <p:cNvSpPr/>
              <p:nvPr/>
            </p:nvSpPr>
            <p:spPr>
              <a:xfrm>
                <a:off x="2534840" y="1910536"/>
                <a:ext cx="77965" cy="115710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3786" extrusionOk="0">
                    <a:moveTo>
                      <a:pt x="2423" y="0"/>
                    </a:moveTo>
                    <a:cubicBezTo>
                      <a:pt x="2418" y="0"/>
                      <a:pt x="2412" y="3"/>
                      <a:pt x="2406" y="9"/>
                    </a:cubicBezTo>
                    <a:cubicBezTo>
                      <a:pt x="2061" y="343"/>
                      <a:pt x="1" y="3786"/>
                      <a:pt x="262" y="3786"/>
                    </a:cubicBezTo>
                    <a:cubicBezTo>
                      <a:pt x="264" y="3786"/>
                      <a:pt x="267" y="3786"/>
                      <a:pt x="270" y="3785"/>
                    </a:cubicBezTo>
                    <a:cubicBezTo>
                      <a:pt x="576" y="3720"/>
                      <a:pt x="2515" y="2019"/>
                      <a:pt x="2531" y="1780"/>
                    </a:cubicBezTo>
                    <a:cubicBezTo>
                      <a:pt x="2546" y="1552"/>
                      <a:pt x="2551" y="0"/>
                      <a:pt x="242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0"/>
              <p:cNvSpPr/>
              <p:nvPr/>
            </p:nvSpPr>
            <p:spPr>
              <a:xfrm>
                <a:off x="2402317" y="1951460"/>
                <a:ext cx="249054" cy="442698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485" extrusionOk="0">
                    <a:moveTo>
                      <a:pt x="5620" y="0"/>
                    </a:moveTo>
                    <a:cubicBezTo>
                      <a:pt x="5436" y="288"/>
                      <a:pt x="5252" y="575"/>
                      <a:pt x="5069" y="863"/>
                    </a:cubicBezTo>
                    <a:cubicBezTo>
                      <a:pt x="5281" y="1844"/>
                      <a:pt x="5436" y="2865"/>
                      <a:pt x="5559" y="3877"/>
                    </a:cubicBezTo>
                    <a:cubicBezTo>
                      <a:pt x="5578" y="3847"/>
                      <a:pt x="5595" y="3817"/>
                      <a:pt x="5613" y="3786"/>
                    </a:cubicBezTo>
                    <a:cubicBezTo>
                      <a:pt x="5637" y="3747"/>
                      <a:pt x="5675" y="3730"/>
                      <a:pt x="5713" y="3730"/>
                    </a:cubicBezTo>
                    <a:cubicBezTo>
                      <a:pt x="5772" y="3730"/>
                      <a:pt x="5830" y="3771"/>
                      <a:pt x="5834" y="3841"/>
                    </a:cubicBezTo>
                    <a:cubicBezTo>
                      <a:pt x="6004" y="6356"/>
                      <a:pt x="6097" y="8769"/>
                      <a:pt x="6118" y="11108"/>
                    </a:cubicBezTo>
                    <a:cubicBezTo>
                      <a:pt x="6119" y="11177"/>
                      <a:pt x="6061" y="11228"/>
                      <a:pt x="5998" y="11228"/>
                    </a:cubicBezTo>
                    <a:cubicBezTo>
                      <a:pt x="5979" y="11228"/>
                      <a:pt x="5959" y="11223"/>
                      <a:pt x="5941" y="11212"/>
                    </a:cubicBezTo>
                    <a:cubicBezTo>
                      <a:pt x="4812" y="10579"/>
                      <a:pt x="3726" y="9896"/>
                      <a:pt x="2653" y="9144"/>
                    </a:cubicBezTo>
                    <a:cubicBezTo>
                      <a:pt x="2604" y="9109"/>
                      <a:pt x="2587" y="9042"/>
                      <a:pt x="2617" y="8988"/>
                    </a:cubicBezTo>
                    <a:cubicBezTo>
                      <a:pt x="3485" y="7397"/>
                      <a:pt x="4391" y="5819"/>
                      <a:pt x="5330" y="4260"/>
                    </a:cubicBezTo>
                    <a:cubicBezTo>
                      <a:pt x="5368" y="3765"/>
                      <a:pt x="5324" y="3393"/>
                      <a:pt x="5199" y="3127"/>
                    </a:cubicBezTo>
                    <a:cubicBezTo>
                      <a:pt x="5074" y="2863"/>
                      <a:pt x="4867" y="2693"/>
                      <a:pt x="4583" y="2620"/>
                    </a:cubicBezTo>
                    <a:cubicBezTo>
                      <a:pt x="4502" y="2599"/>
                      <a:pt x="4422" y="2589"/>
                      <a:pt x="4345" y="2589"/>
                    </a:cubicBezTo>
                    <a:cubicBezTo>
                      <a:pt x="4242" y="2589"/>
                      <a:pt x="4142" y="2607"/>
                      <a:pt x="4046" y="2640"/>
                    </a:cubicBezTo>
                    <a:cubicBezTo>
                      <a:pt x="4039" y="2609"/>
                      <a:pt x="4032" y="2579"/>
                      <a:pt x="4025" y="2547"/>
                    </a:cubicBezTo>
                    <a:cubicBezTo>
                      <a:pt x="2623" y="4846"/>
                      <a:pt x="1291" y="7185"/>
                      <a:pt x="29" y="9577"/>
                    </a:cubicBezTo>
                    <a:cubicBezTo>
                      <a:pt x="1" y="9628"/>
                      <a:pt x="16" y="9693"/>
                      <a:pt x="62" y="9728"/>
                    </a:cubicBezTo>
                    <a:cubicBezTo>
                      <a:pt x="2561" y="11633"/>
                      <a:pt x="5087" y="13156"/>
                      <a:pt x="7931" y="14473"/>
                    </a:cubicBezTo>
                    <a:cubicBezTo>
                      <a:pt x="7947" y="14480"/>
                      <a:pt x="7964" y="14484"/>
                      <a:pt x="7981" y="14484"/>
                    </a:cubicBezTo>
                    <a:cubicBezTo>
                      <a:pt x="8043" y="14484"/>
                      <a:pt x="8099" y="14435"/>
                      <a:pt x="8100" y="14368"/>
                    </a:cubicBezTo>
                    <a:cubicBezTo>
                      <a:pt x="8149" y="12053"/>
                      <a:pt x="8118" y="9699"/>
                      <a:pt x="8021" y="7309"/>
                    </a:cubicBezTo>
                    <a:cubicBezTo>
                      <a:pt x="7555" y="7283"/>
                      <a:pt x="7089" y="7257"/>
                      <a:pt x="6625" y="7235"/>
                    </a:cubicBezTo>
                    <a:cubicBezTo>
                      <a:pt x="6613" y="7104"/>
                      <a:pt x="6601" y="6973"/>
                      <a:pt x="6589" y="6839"/>
                    </a:cubicBezTo>
                    <a:lnTo>
                      <a:pt x="6586" y="6813"/>
                    </a:lnTo>
                    <a:cubicBezTo>
                      <a:pt x="6391" y="4663"/>
                      <a:pt x="6167" y="2212"/>
                      <a:pt x="5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0"/>
              <p:cNvSpPr/>
              <p:nvPr/>
            </p:nvSpPr>
            <p:spPr>
              <a:xfrm>
                <a:off x="2054932" y="1949321"/>
                <a:ext cx="414061" cy="497985"/>
              </a:xfrm>
              <a:custGeom>
                <a:avLst/>
                <a:gdLst/>
                <a:ahLst/>
                <a:cxnLst/>
                <a:rect l="l" t="t" r="r" b="b"/>
                <a:pathLst>
                  <a:path w="13548" h="16294" extrusionOk="0">
                    <a:moveTo>
                      <a:pt x="9535" y="0"/>
                    </a:moveTo>
                    <a:cubicBezTo>
                      <a:pt x="9528" y="0"/>
                      <a:pt x="9520" y="1"/>
                      <a:pt x="9512" y="2"/>
                    </a:cubicBezTo>
                    <a:cubicBezTo>
                      <a:pt x="6225" y="602"/>
                      <a:pt x="3188" y="1487"/>
                      <a:pt x="89" y="2748"/>
                    </a:cubicBezTo>
                    <a:cubicBezTo>
                      <a:pt x="32" y="2773"/>
                      <a:pt x="0" y="2836"/>
                      <a:pt x="18" y="2897"/>
                    </a:cubicBezTo>
                    <a:lnTo>
                      <a:pt x="3898" y="16206"/>
                    </a:lnTo>
                    <a:cubicBezTo>
                      <a:pt x="3913" y="16259"/>
                      <a:pt x="3962" y="16294"/>
                      <a:pt x="4016" y="16294"/>
                    </a:cubicBezTo>
                    <a:cubicBezTo>
                      <a:pt x="4023" y="16294"/>
                      <a:pt x="4030" y="16293"/>
                      <a:pt x="4038" y="16292"/>
                    </a:cubicBezTo>
                    <a:cubicBezTo>
                      <a:pt x="7330" y="15691"/>
                      <a:pt x="10365" y="14805"/>
                      <a:pt x="13461" y="13544"/>
                    </a:cubicBezTo>
                    <a:cubicBezTo>
                      <a:pt x="13517" y="13521"/>
                      <a:pt x="13548" y="13461"/>
                      <a:pt x="13534" y="13402"/>
                    </a:cubicBezTo>
                    <a:cubicBezTo>
                      <a:pt x="12490" y="8869"/>
                      <a:pt x="11207" y="4466"/>
                      <a:pt x="9651" y="82"/>
                    </a:cubicBezTo>
                    <a:cubicBezTo>
                      <a:pt x="9634" y="32"/>
                      <a:pt x="9586" y="0"/>
                      <a:pt x="9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0"/>
              <p:cNvSpPr/>
              <p:nvPr/>
            </p:nvSpPr>
            <p:spPr>
              <a:xfrm>
                <a:off x="2095520" y="1985630"/>
                <a:ext cx="373474" cy="461677"/>
              </a:xfrm>
              <a:custGeom>
                <a:avLst/>
                <a:gdLst/>
                <a:ahLst/>
                <a:cxnLst/>
                <a:rect l="l" t="t" r="r" b="b"/>
                <a:pathLst>
                  <a:path w="12220" h="15106" extrusionOk="0">
                    <a:moveTo>
                      <a:pt x="3200" y="1"/>
                    </a:moveTo>
                    <a:cubicBezTo>
                      <a:pt x="2937" y="79"/>
                      <a:pt x="2674" y="159"/>
                      <a:pt x="2411" y="243"/>
                    </a:cubicBezTo>
                    <a:cubicBezTo>
                      <a:pt x="2069" y="2068"/>
                      <a:pt x="1894" y="3979"/>
                      <a:pt x="1739" y="5696"/>
                    </a:cubicBezTo>
                    <a:lnTo>
                      <a:pt x="1736" y="5721"/>
                    </a:lnTo>
                    <a:cubicBezTo>
                      <a:pt x="1724" y="5854"/>
                      <a:pt x="1712" y="5984"/>
                      <a:pt x="1700" y="6114"/>
                    </a:cubicBezTo>
                    <a:cubicBezTo>
                      <a:pt x="1135" y="6141"/>
                      <a:pt x="568" y="6171"/>
                      <a:pt x="0" y="6204"/>
                    </a:cubicBezTo>
                    <a:lnTo>
                      <a:pt x="2570" y="15018"/>
                    </a:lnTo>
                    <a:cubicBezTo>
                      <a:pt x="2585" y="15071"/>
                      <a:pt x="2634" y="15106"/>
                      <a:pt x="2688" y="15106"/>
                    </a:cubicBezTo>
                    <a:cubicBezTo>
                      <a:pt x="2695" y="15106"/>
                      <a:pt x="2702" y="15105"/>
                      <a:pt x="2710" y="15104"/>
                    </a:cubicBezTo>
                    <a:cubicBezTo>
                      <a:pt x="6002" y="14503"/>
                      <a:pt x="9037" y="13617"/>
                      <a:pt x="12133" y="12356"/>
                    </a:cubicBezTo>
                    <a:cubicBezTo>
                      <a:pt x="12189" y="12333"/>
                      <a:pt x="12220" y="12273"/>
                      <a:pt x="12206" y="12214"/>
                    </a:cubicBezTo>
                    <a:cubicBezTo>
                      <a:pt x="11302" y="8289"/>
                      <a:pt x="10217" y="4460"/>
                      <a:pt x="8933" y="657"/>
                    </a:cubicBezTo>
                    <a:cubicBezTo>
                      <a:pt x="7445" y="919"/>
                      <a:pt x="5970" y="1261"/>
                      <a:pt x="4457" y="1691"/>
                    </a:cubicBezTo>
                    <a:cubicBezTo>
                      <a:pt x="4342" y="1724"/>
                      <a:pt x="4270" y="1839"/>
                      <a:pt x="4291" y="1957"/>
                    </a:cubicBezTo>
                    <a:lnTo>
                      <a:pt x="4405" y="2602"/>
                    </a:lnTo>
                    <a:lnTo>
                      <a:pt x="3663" y="2733"/>
                    </a:lnTo>
                    <a:cubicBezTo>
                      <a:pt x="3568" y="2750"/>
                      <a:pt x="3485" y="2802"/>
                      <a:pt x="3430" y="2880"/>
                    </a:cubicBezTo>
                    <a:cubicBezTo>
                      <a:pt x="3375" y="2960"/>
                      <a:pt x="3353" y="3055"/>
                      <a:pt x="3370" y="3150"/>
                    </a:cubicBezTo>
                    <a:cubicBezTo>
                      <a:pt x="3401" y="3324"/>
                      <a:pt x="3552" y="3449"/>
                      <a:pt x="3724" y="3449"/>
                    </a:cubicBezTo>
                    <a:cubicBezTo>
                      <a:pt x="3745" y="3449"/>
                      <a:pt x="3767" y="3447"/>
                      <a:pt x="3788" y="3443"/>
                    </a:cubicBezTo>
                    <a:lnTo>
                      <a:pt x="4529" y="3313"/>
                    </a:lnTo>
                    <a:lnTo>
                      <a:pt x="4642" y="3954"/>
                    </a:lnTo>
                    <a:lnTo>
                      <a:pt x="3901" y="4085"/>
                    </a:lnTo>
                    <a:cubicBezTo>
                      <a:pt x="3705" y="4119"/>
                      <a:pt x="3573" y="4306"/>
                      <a:pt x="3608" y="4502"/>
                    </a:cubicBezTo>
                    <a:cubicBezTo>
                      <a:pt x="3625" y="4597"/>
                      <a:pt x="3677" y="4680"/>
                      <a:pt x="3756" y="4735"/>
                    </a:cubicBezTo>
                    <a:cubicBezTo>
                      <a:pt x="3817" y="4778"/>
                      <a:pt x="3888" y="4800"/>
                      <a:pt x="3962" y="4800"/>
                    </a:cubicBezTo>
                    <a:cubicBezTo>
                      <a:pt x="3983" y="4800"/>
                      <a:pt x="4004" y="4798"/>
                      <a:pt x="4026" y="4794"/>
                    </a:cubicBezTo>
                    <a:lnTo>
                      <a:pt x="4767" y="4664"/>
                    </a:lnTo>
                    <a:lnTo>
                      <a:pt x="4880" y="5306"/>
                    </a:lnTo>
                    <a:lnTo>
                      <a:pt x="4138" y="5436"/>
                    </a:lnTo>
                    <a:cubicBezTo>
                      <a:pt x="4043" y="5453"/>
                      <a:pt x="3960" y="5505"/>
                      <a:pt x="3905" y="5585"/>
                    </a:cubicBezTo>
                    <a:cubicBezTo>
                      <a:pt x="3850" y="5663"/>
                      <a:pt x="3829" y="5758"/>
                      <a:pt x="3846" y="5854"/>
                    </a:cubicBezTo>
                    <a:cubicBezTo>
                      <a:pt x="3857" y="5920"/>
                      <a:pt x="3887" y="5978"/>
                      <a:pt x="3928" y="6026"/>
                    </a:cubicBezTo>
                    <a:cubicBezTo>
                      <a:pt x="3430" y="6042"/>
                      <a:pt x="2932" y="6060"/>
                      <a:pt x="2431" y="6081"/>
                    </a:cubicBezTo>
                    <a:cubicBezTo>
                      <a:pt x="2442" y="5975"/>
                      <a:pt x="2451" y="5870"/>
                      <a:pt x="2461" y="5761"/>
                    </a:cubicBezTo>
                    <a:cubicBezTo>
                      <a:pt x="2626" y="3947"/>
                      <a:pt x="2812" y="1907"/>
                      <a:pt x="3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0"/>
              <p:cNvSpPr/>
              <p:nvPr/>
            </p:nvSpPr>
            <p:spPr>
              <a:xfrm>
                <a:off x="2054932" y="2012587"/>
                <a:ext cx="180319" cy="434721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4224" extrusionOk="0">
                    <a:moveTo>
                      <a:pt x="1860" y="1"/>
                    </a:moveTo>
                    <a:cubicBezTo>
                      <a:pt x="1271" y="215"/>
                      <a:pt x="681" y="437"/>
                      <a:pt x="89" y="678"/>
                    </a:cubicBezTo>
                    <a:cubicBezTo>
                      <a:pt x="32" y="703"/>
                      <a:pt x="0" y="766"/>
                      <a:pt x="18" y="827"/>
                    </a:cubicBezTo>
                    <a:lnTo>
                      <a:pt x="3898" y="14136"/>
                    </a:lnTo>
                    <a:cubicBezTo>
                      <a:pt x="3913" y="14189"/>
                      <a:pt x="3962" y="14224"/>
                      <a:pt x="4016" y="14224"/>
                    </a:cubicBezTo>
                    <a:cubicBezTo>
                      <a:pt x="4023" y="14224"/>
                      <a:pt x="4030" y="14223"/>
                      <a:pt x="4038" y="14222"/>
                    </a:cubicBezTo>
                    <a:cubicBezTo>
                      <a:pt x="4667" y="14107"/>
                      <a:pt x="5286" y="13978"/>
                      <a:pt x="5898" y="13842"/>
                    </a:cubicBezTo>
                    <a:cubicBezTo>
                      <a:pt x="5898" y="13831"/>
                      <a:pt x="5899" y="13821"/>
                      <a:pt x="5897" y="13810"/>
                    </a:cubicBezTo>
                    <a:cubicBezTo>
                      <a:pt x="4818" y="9124"/>
                      <a:pt x="3490" y="4572"/>
                      <a:pt x="1882" y="39"/>
                    </a:cubicBezTo>
                    <a:cubicBezTo>
                      <a:pt x="1877" y="25"/>
                      <a:pt x="1870" y="12"/>
                      <a:pt x="18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0"/>
              <p:cNvSpPr/>
              <p:nvPr/>
            </p:nvSpPr>
            <p:spPr>
              <a:xfrm>
                <a:off x="2095520" y="2129553"/>
                <a:ext cx="139732" cy="317758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10397" extrusionOk="0">
                    <a:moveTo>
                      <a:pt x="1830" y="1"/>
                    </a:moveTo>
                    <a:cubicBezTo>
                      <a:pt x="1798" y="335"/>
                      <a:pt x="1768" y="665"/>
                      <a:pt x="1739" y="987"/>
                    </a:cubicBezTo>
                    <a:lnTo>
                      <a:pt x="1736" y="1012"/>
                    </a:lnTo>
                    <a:cubicBezTo>
                      <a:pt x="1724" y="1145"/>
                      <a:pt x="1712" y="1275"/>
                      <a:pt x="1700" y="1405"/>
                    </a:cubicBezTo>
                    <a:cubicBezTo>
                      <a:pt x="1135" y="1432"/>
                      <a:pt x="568" y="1462"/>
                      <a:pt x="0" y="1495"/>
                    </a:cubicBezTo>
                    <a:lnTo>
                      <a:pt x="2570" y="10309"/>
                    </a:lnTo>
                    <a:cubicBezTo>
                      <a:pt x="2585" y="10362"/>
                      <a:pt x="2634" y="10397"/>
                      <a:pt x="2688" y="10397"/>
                    </a:cubicBezTo>
                    <a:cubicBezTo>
                      <a:pt x="2695" y="10397"/>
                      <a:pt x="2702" y="10396"/>
                      <a:pt x="2710" y="10395"/>
                    </a:cubicBezTo>
                    <a:cubicBezTo>
                      <a:pt x="3339" y="10280"/>
                      <a:pt x="3958" y="10151"/>
                      <a:pt x="4570" y="10015"/>
                    </a:cubicBezTo>
                    <a:cubicBezTo>
                      <a:pt x="4570" y="10004"/>
                      <a:pt x="4571" y="9994"/>
                      <a:pt x="4569" y="9983"/>
                    </a:cubicBezTo>
                    <a:cubicBezTo>
                      <a:pt x="3790" y="6600"/>
                      <a:pt x="2879" y="3287"/>
                      <a:pt x="1830" y="1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0"/>
              <p:cNvSpPr/>
              <p:nvPr/>
            </p:nvSpPr>
            <p:spPr>
              <a:xfrm>
                <a:off x="2274836" y="1949321"/>
                <a:ext cx="104157" cy="87959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878" extrusionOk="0">
                    <a:moveTo>
                      <a:pt x="2340" y="0"/>
                    </a:moveTo>
                    <a:cubicBezTo>
                      <a:pt x="2333" y="0"/>
                      <a:pt x="2325" y="1"/>
                      <a:pt x="2317" y="2"/>
                    </a:cubicBezTo>
                    <a:cubicBezTo>
                      <a:pt x="1532" y="145"/>
                      <a:pt x="762" y="306"/>
                      <a:pt x="1" y="483"/>
                    </a:cubicBezTo>
                    <a:cubicBezTo>
                      <a:pt x="996" y="1240"/>
                      <a:pt x="2319" y="2210"/>
                      <a:pt x="3408" y="2878"/>
                    </a:cubicBezTo>
                    <a:cubicBezTo>
                      <a:pt x="3101" y="1944"/>
                      <a:pt x="2786" y="1013"/>
                      <a:pt x="2456" y="82"/>
                    </a:cubicBezTo>
                    <a:cubicBezTo>
                      <a:pt x="2439" y="32"/>
                      <a:pt x="2391" y="0"/>
                      <a:pt x="2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0"/>
              <p:cNvSpPr/>
              <p:nvPr/>
            </p:nvSpPr>
            <p:spPr>
              <a:xfrm>
                <a:off x="2339417" y="2005710"/>
                <a:ext cx="39578" cy="3157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033" extrusionOk="0">
                    <a:moveTo>
                      <a:pt x="950" y="0"/>
                    </a:moveTo>
                    <a:cubicBezTo>
                      <a:pt x="633" y="56"/>
                      <a:pt x="316" y="117"/>
                      <a:pt x="0" y="180"/>
                    </a:cubicBezTo>
                    <a:cubicBezTo>
                      <a:pt x="444" y="489"/>
                      <a:pt x="886" y="782"/>
                      <a:pt x="1295" y="1033"/>
                    </a:cubicBezTo>
                    <a:cubicBezTo>
                      <a:pt x="1181" y="689"/>
                      <a:pt x="1066" y="345"/>
                      <a:pt x="950" y="0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0"/>
              <p:cNvSpPr/>
              <p:nvPr/>
            </p:nvSpPr>
            <p:spPr>
              <a:xfrm>
                <a:off x="2077091" y="2047490"/>
                <a:ext cx="110422" cy="37747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12351" extrusionOk="0">
                    <a:moveTo>
                      <a:pt x="1" y="1"/>
                    </a:moveTo>
                    <a:lnTo>
                      <a:pt x="3612" y="12350"/>
                    </a:lnTo>
                    <a:cubicBezTo>
                      <a:pt x="3612" y="12350"/>
                      <a:pt x="3440" y="9948"/>
                      <a:pt x="2296" y="6032"/>
                    </a:cubicBezTo>
                    <a:cubicBezTo>
                      <a:pt x="1151" y="211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0"/>
              <p:cNvSpPr/>
              <p:nvPr/>
            </p:nvSpPr>
            <p:spPr>
              <a:xfrm>
                <a:off x="2157687" y="2031658"/>
                <a:ext cx="173167" cy="111584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3651" extrusionOk="0">
                    <a:moveTo>
                      <a:pt x="4920" y="0"/>
                    </a:moveTo>
                    <a:cubicBezTo>
                      <a:pt x="4907" y="0"/>
                      <a:pt x="4893" y="2"/>
                      <a:pt x="4879" y="5"/>
                    </a:cubicBezTo>
                    <a:cubicBezTo>
                      <a:pt x="3279" y="411"/>
                      <a:pt x="1697" y="872"/>
                      <a:pt x="130" y="1389"/>
                    </a:cubicBezTo>
                    <a:cubicBezTo>
                      <a:pt x="50" y="1416"/>
                      <a:pt x="1" y="1501"/>
                      <a:pt x="17" y="1584"/>
                    </a:cubicBezTo>
                    <a:cubicBezTo>
                      <a:pt x="172" y="2360"/>
                      <a:pt x="307" y="2824"/>
                      <a:pt x="588" y="3542"/>
                    </a:cubicBezTo>
                    <a:cubicBezTo>
                      <a:pt x="614" y="3608"/>
                      <a:pt x="679" y="3651"/>
                      <a:pt x="747" y="3651"/>
                    </a:cubicBezTo>
                    <a:cubicBezTo>
                      <a:pt x="760" y="3651"/>
                      <a:pt x="774" y="3649"/>
                      <a:pt x="788" y="3646"/>
                    </a:cubicBezTo>
                    <a:cubicBezTo>
                      <a:pt x="2387" y="3240"/>
                      <a:pt x="3969" y="2778"/>
                      <a:pt x="5537" y="2262"/>
                    </a:cubicBezTo>
                    <a:cubicBezTo>
                      <a:pt x="5618" y="2235"/>
                      <a:pt x="5666" y="2150"/>
                      <a:pt x="5649" y="2066"/>
                    </a:cubicBezTo>
                    <a:cubicBezTo>
                      <a:pt x="5487" y="1264"/>
                      <a:pt x="5360" y="827"/>
                      <a:pt x="5079" y="108"/>
                    </a:cubicBezTo>
                    <a:cubicBezTo>
                      <a:pt x="5053" y="42"/>
                      <a:pt x="4989" y="0"/>
                      <a:pt x="4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0"/>
              <p:cNvSpPr/>
              <p:nvPr/>
            </p:nvSpPr>
            <p:spPr>
              <a:xfrm>
                <a:off x="2420869" y="2294412"/>
                <a:ext cx="43765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2620" extrusionOk="0">
                    <a:moveTo>
                      <a:pt x="809" y="0"/>
                    </a:moveTo>
                    <a:cubicBezTo>
                      <a:pt x="740" y="0"/>
                      <a:pt x="796" y="1363"/>
                      <a:pt x="656" y="1628"/>
                    </a:cubicBezTo>
                    <a:cubicBezTo>
                      <a:pt x="438" y="2035"/>
                      <a:pt x="1" y="2486"/>
                      <a:pt x="35" y="2601"/>
                    </a:cubicBezTo>
                    <a:cubicBezTo>
                      <a:pt x="38" y="2613"/>
                      <a:pt x="54" y="2619"/>
                      <a:pt x="80" y="2619"/>
                    </a:cubicBezTo>
                    <a:cubicBezTo>
                      <a:pt x="295" y="2619"/>
                      <a:pt x="1203" y="2221"/>
                      <a:pt x="1317" y="2012"/>
                    </a:cubicBezTo>
                    <a:cubicBezTo>
                      <a:pt x="1432" y="1800"/>
                      <a:pt x="941" y="7"/>
                      <a:pt x="809" y="0"/>
                    </a:cubicBezTo>
                    <a:cubicBezTo>
                      <a:pt x="809" y="0"/>
                      <a:pt x="809" y="0"/>
                      <a:pt x="80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0"/>
              <p:cNvSpPr/>
              <p:nvPr/>
            </p:nvSpPr>
            <p:spPr>
              <a:xfrm>
                <a:off x="2085832" y="2026157"/>
                <a:ext cx="61431" cy="10434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3414" extrusionOk="0">
                    <a:moveTo>
                      <a:pt x="410" y="0"/>
                    </a:moveTo>
                    <a:cubicBezTo>
                      <a:pt x="262" y="0"/>
                      <a:pt x="129" y="65"/>
                      <a:pt x="84" y="149"/>
                    </a:cubicBezTo>
                    <a:cubicBezTo>
                      <a:pt x="1" y="308"/>
                      <a:pt x="1702" y="3414"/>
                      <a:pt x="1898" y="3414"/>
                    </a:cubicBezTo>
                    <a:cubicBezTo>
                      <a:pt x="1904" y="3414"/>
                      <a:pt x="1909" y="3411"/>
                      <a:pt x="1912" y="3404"/>
                    </a:cubicBezTo>
                    <a:cubicBezTo>
                      <a:pt x="2010" y="3188"/>
                      <a:pt x="1068" y="839"/>
                      <a:pt x="887" y="357"/>
                    </a:cubicBezTo>
                    <a:cubicBezTo>
                      <a:pt x="788" y="93"/>
                      <a:pt x="588" y="0"/>
                      <a:pt x="41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0"/>
              <p:cNvSpPr/>
              <p:nvPr/>
            </p:nvSpPr>
            <p:spPr>
              <a:xfrm>
                <a:off x="2157687" y="2068151"/>
                <a:ext cx="22586" cy="65587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46" extrusionOk="0">
                    <a:moveTo>
                      <a:pt x="739" y="1"/>
                    </a:moveTo>
                    <a:lnTo>
                      <a:pt x="739" y="1"/>
                    </a:lnTo>
                    <a:cubicBezTo>
                      <a:pt x="536" y="65"/>
                      <a:pt x="333" y="128"/>
                      <a:pt x="130" y="195"/>
                    </a:cubicBezTo>
                    <a:cubicBezTo>
                      <a:pt x="50" y="222"/>
                      <a:pt x="1" y="307"/>
                      <a:pt x="17" y="390"/>
                    </a:cubicBezTo>
                    <a:cubicBezTo>
                      <a:pt x="157" y="1091"/>
                      <a:pt x="282" y="1538"/>
                      <a:pt x="511" y="2146"/>
                    </a:cubicBezTo>
                    <a:cubicBezTo>
                      <a:pt x="577" y="1447"/>
                      <a:pt x="650" y="726"/>
                      <a:pt x="739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0"/>
              <p:cNvSpPr/>
              <p:nvPr/>
            </p:nvSpPr>
            <p:spPr>
              <a:xfrm>
                <a:off x="2234034" y="2012648"/>
                <a:ext cx="342667" cy="434324"/>
              </a:xfrm>
              <a:custGeom>
                <a:avLst/>
                <a:gdLst/>
                <a:ahLst/>
                <a:cxnLst/>
                <a:rect l="l" t="t" r="r" b="b"/>
                <a:pathLst>
                  <a:path w="11212" h="14211" extrusionOk="0">
                    <a:moveTo>
                      <a:pt x="8906" y="0"/>
                    </a:moveTo>
                    <a:cubicBezTo>
                      <a:pt x="8904" y="0"/>
                      <a:pt x="8901" y="0"/>
                      <a:pt x="8899" y="1"/>
                    </a:cubicBezTo>
                    <a:cubicBezTo>
                      <a:pt x="5861" y="216"/>
                      <a:pt x="3023" y="715"/>
                      <a:pt x="90" y="1549"/>
                    </a:cubicBezTo>
                    <a:cubicBezTo>
                      <a:pt x="35" y="1565"/>
                      <a:pt x="0" y="1620"/>
                      <a:pt x="11" y="1676"/>
                    </a:cubicBezTo>
                    <a:lnTo>
                      <a:pt x="2198" y="14118"/>
                    </a:lnTo>
                    <a:cubicBezTo>
                      <a:pt x="2208" y="14171"/>
                      <a:pt x="2255" y="14210"/>
                      <a:pt x="2308" y="14210"/>
                    </a:cubicBezTo>
                    <a:cubicBezTo>
                      <a:pt x="2311" y="14210"/>
                      <a:pt x="2314" y="14210"/>
                      <a:pt x="2316" y="14210"/>
                    </a:cubicBezTo>
                    <a:cubicBezTo>
                      <a:pt x="5358" y="13993"/>
                      <a:pt x="8196" y="13494"/>
                      <a:pt x="11125" y="12660"/>
                    </a:cubicBezTo>
                    <a:cubicBezTo>
                      <a:pt x="11178" y="12645"/>
                      <a:pt x="11212" y="12594"/>
                      <a:pt x="11206" y="12540"/>
                    </a:cubicBezTo>
                    <a:cubicBezTo>
                      <a:pt x="10712" y="8329"/>
                      <a:pt x="9989" y="4213"/>
                      <a:pt x="9016" y="87"/>
                    </a:cubicBezTo>
                    <a:cubicBezTo>
                      <a:pt x="9004" y="36"/>
                      <a:pt x="8958" y="0"/>
                      <a:pt x="8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0"/>
              <p:cNvSpPr/>
              <p:nvPr/>
            </p:nvSpPr>
            <p:spPr>
              <a:xfrm>
                <a:off x="2252770" y="2038841"/>
                <a:ext cx="323932" cy="408132"/>
              </a:xfrm>
              <a:custGeom>
                <a:avLst/>
                <a:gdLst/>
                <a:ahLst/>
                <a:cxnLst/>
                <a:rect l="l" t="t" r="r" b="b"/>
                <a:pathLst>
                  <a:path w="10599" h="13354" extrusionOk="0">
                    <a:moveTo>
                      <a:pt x="8579" y="0"/>
                    </a:moveTo>
                    <a:cubicBezTo>
                      <a:pt x="8139" y="405"/>
                      <a:pt x="7766" y="1291"/>
                      <a:pt x="7410" y="2765"/>
                    </a:cubicBezTo>
                    <a:cubicBezTo>
                      <a:pt x="7391" y="2847"/>
                      <a:pt x="7415" y="2931"/>
                      <a:pt x="7475" y="2991"/>
                    </a:cubicBezTo>
                    <a:lnTo>
                      <a:pt x="7447" y="3114"/>
                    </a:lnTo>
                    <a:cubicBezTo>
                      <a:pt x="7429" y="3193"/>
                      <a:pt x="7413" y="3270"/>
                      <a:pt x="7396" y="3346"/>
                    </a:cubicBezTo>
                    <a:lnTo>
                      <a:pt x="7374" y="3446"/>
                    </a:lnTo>
                    <a:cubicBezTo>
                      <a:pt x="7312" y="3713"/>
                      <a:pt x="7277" y="3885"/>
                      <a:pt x="7255" y="4020"/>
                    </a:cubicBezTo>
                    <a:cubicBezTo>
                      <a:pt x="7241" y="4087"/>
                      <a:pt x="7228" y="4158"/>
                      <a:pt x="7214" y="4230"/>
                    </a:cubicBezTo>
                    <a:cubicBezTo>
                      <a:pt x="6157" y="4208"/>
                      <a:pt x="5102" y="4197"/>
                      <a:pt x="4047" y="4197"/>
                    </a:cubicBezTo>
                    <a:cubicBezTo>
                      <a:pt x="2699" y="4197"/>
                      <a:pt x="1352" y="4215"/>
                      <a:pt x="1" y="4250"/>
                    </a:cubicBezTo>
                    <a:lnTo>
                      <a:pt x="1585" y="13261"/>
                    </a:lnTo>
                    <a:cubicBezTo>
                      <a:pt x="1595" y="13314"/>
                      <a:pt x="1642" y="13353"/>
                      <a:pt x="1695" y="13353"/>
                    </a:cubicBezTo>
                    <a:cubicBezTo>
                      <a:pt x="1698" y="13353"/>
                      <a:pt x="1701" y="13353"/>
                      <a:pt x="1703" y="13353"/>
                    </a:cubicBezTo>
                    <a:cubicBezTo>
                      <a:pt x="4745" y="13136"/>
                      <a:pt x="7583" y="12637"/>
                      <a:pt x="10512" y="11803"/>
                    </a:cubicBezTo>
                    <a:cubicBezTo>
                      <a:pt x="10565" y="11788"/>
                      <a:pt x="10599" y="11737"/>
                      <a:pt x="10593" y="11683"/>
                    </a:cubicBezTo>
                    <a:cubicBezTo>
                      <a:pt x="10301" y="9193"/>
                      <a:pt x="9927" y="6738"/>
                      <a:pt x="9470" y="4293"/>
                    </a:cubicBezTo>
                    <a:cubicBezTo>
                      <a:pt x="9460" y="4292"/>
                      <a:pt x="9452" y="4292"/>
                      <a:pt x="9442" y="4292"/>
                    </a:cubicBezTo>
                    <a:cubicBezTo>
                      <a:pt x="9448" y="4272"/>
                      <a:pt x="9453" y="4255"/>
                      <a:pt x="9459" y="4236"/>
                    </a:cubicBezTo>
                    <a:cubicBezTo>
                      <a:pt x="9195" y="2821"/>
                      <a:pt x="8901" y="1411"/>
                      <a:pt x="85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0"/>
              <p:cNvSpPr/>
              <p:nvPr/>
            </p:nvSpPr>
            <p:spPr>
              <a:xfrm>
                <a:off x="2303474" y="2083311"/>
                <a:ext cx="174206" cy="9211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3014" extrusionOk="0">
                    <a:moveTo>
                      <a:pt x="5252" y="0"/>
                    </a:moveTo>
                    <a:cubicBezTo>
                      <a:pt x="5247" y="0"/>
                      <a:pt x="5242" y="1"/>
                      <a:pt x="5237" y="1"/>
                    </a:cubicBezTo>
                    <a:cubicBezTo>
                      <a:pt x="3513" y="249"/>
                      <a:pt x="1799" y="550"/>
                      <a:pt x="93" y="906"/>
                    </a:cubicBezTo>
                    <a:cubicBezTo>
                      <a:pt x="38" y="917"/>
                      <a:pt x="1" y="969"/>
                      <a:pt x="5" y="1025"/>
                    </a:cubicBezTo>
                    <a:cubicBezTo>
                      <a:pt x="60" y="1781"/>
                      <a:pt x="138" y="2220"/>
                      <a:pt x="340" y="2931"/>
                    </a:cubicBezTo>
                    <a:cubicBezTo>
                      <a:pt x="354" y="2979"/>
                      <a:pt x="399" y="3013"/>
                      <a:pt x="448" y="3013"/>
                    </a:cubicBezTo>
                    <a:cubicBezTo>
                      <a:pt x="453" y="3013"/>
                      <a:pt x="458" y="3013"/>
                      <a:pt x="464" y="3012"/>
                    </a:cubicBezTo>
                    <a:cubicBezTo>
                      <a:pt x="2188" y="2765"/>
                      <a:pt x="3901" y="2463"/>
                      <a:pt x="5606" y="2107"/>
                    </a:cubicBezTo>
                    <a:cubicBezTo>
                      <a:pt x="5661" y="2096"/>
                      <a:pt x="5700" y="2044"/>
                      <a:pt x="5695" y="1988"/>
                    </a:cubicBezTo>
                    <a:cubicBezTo>
                      <a:pt x="5635" y="1205"/>
                      <a:pt x="5563" y="793"/>
                      <a:pt x="5360" y="82"/>
                    </a:cubicBezTo>
                    <a:cubicBezTo>
                      <a:pt x="5347" y="34"/>
                      <a:pt x="5302" y="0"/>
                      <a:pt x="525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0"/>
              <p:cNvSpPr/>
              <p:nvPr/>
            </p:nvSpPr>
            <p:spPr>
              <a:xfrm>
                <a:off x="2312399" y="2167238"/>
                <a:ext cx="57488" cy="8191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68" extrusionOk="0">
                    <a:moveTo>
                      <a:pt x="1880" y="1"/>
                    </a:moveTo>
                    <a:cubicBezTo>
                      <a:pt x="1253" y="1"/>
                      <a:pt x="627" y="3"/>
                      <a:pt x="0" y="11"/>
                    </a:cubicBezTo>
                    <a:cubicBezTo>
                      <a:pt x="15" y="68"/>
                      <a:pt x="31" y="125"/>
                      <a:pt x="48" y="185"/>
                    </a:cubicBezTo>
                    <a:cubicBezTo>
                      <a:pt x="62" y="233"/>
                      <a:pt x="107" y="267"/>
                      <a:pt x="156" y="267"/>
                    </a:cubicBezTo>
                    <a:cubicBezTo>
                      <a:pt x="161" y="267"/>
                      <a:pt x="166" y="267"/>
                      <a:pt x="172" y="266"/>
                    </a:cubicBezTo>
                    <a:cubicBezTo>
                      <a:pt x="743" y="184"/>
                      <a:pt x="1312" y="94"/>
                      <a:pt x="188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0"/>
              <p:cNvSpPr/>
              <p:nvPr/>
            </p:nvSpPr>
            <p:spPr>
              <a:xfrm>
                <a:off x="2206313" y="2081446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6" y="0"/>
                    </a:moveTo>
                    <a:cubicBezTo>
                      <a:pt x="1992" y="0"/>
                      <a:pt x="1978" y="1"/>
                      <a:pt x="1964" y="4"/>
                    </a:cubicBezTo>
                    <a:lnTo>
                      <a:pt x="215" y="311"/>
                    </a:lnTo>
                    <a:cubicBezTo>
                      <a:pt x="86" y="334"/>
                      <a:pt x="1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6" y="467"/>
                    </a:lnTo>
                    <a:cubicBezTo>
                      <a:pt x="2173" y="444"/>
                      <a:pt x="2259" y="323"/>
                      <a:pt x="2236" y="194"/>
                    </a:cubicBezTo>
                    <a:cubicBezTo>
                      <a:pt x="2216" y="81"/>
                      <a:pt x="2117" y="0"/>
                      <a:pt x="2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0"/>
              <p:cNvSpPr/>
              <p:nvPr/>
            </p:nvSpPr>
            <p:spPr>
              <a:xfrm>
                <a:off x="2213404" y="2121545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0" y="1"/>
                      <a:pt x="1977" y="2"/>
                      <a:pt x="1963" y="4"/>
                    </a:cubicBezTo>
                    <a:lnTo>
                      <a:pt x="213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2" y="699"/>
                      <a:pt x="142" y="779"/>
                      <a:pt x="254" y="779"/>
                    </a:cubicBezTo>
                    <a:cubicBezTo>
                      <a:pt x="267" y="779"/>
                      <a:pt x="281" y="778"/>
                      <a:pt x="294" y="775"/>
                    </a:cubicBezTo>
                    <a:lnTo>
                      <a:pt x="2044" y="467"/>
                    </a:lnTo>
                    <a:cubicBezTo>
                      <a:pt x="2172" y="445"/>
                      <a:pt x="2257" y="323"/>
                      <a:pt x="2235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0"/>
              <p:cNvSpPr/>
              <p:nvPr/>
            </p:nvSpPr>
            <p:spPr>
              <a:xfrm>
                <a:off x="2220433" y="2161645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4" y="312"/>
                    </a:lnTo>
                    <a:cubicBezTo>
                      <a:pt x="86" y="335"/>
                      <a:pt x="1" y="457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6"/>
                    </a:cubicBezTo>
                    <a:lnTo>
                      <a:pt x="2045" y="467"/>
                    </a:lnTo>
                    <a:cubicBezTo>
                      <a:pt x="2173" y="446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0"/>
              <p:cNvSpPr/>
              <p:nvPr/>
            </p:nvSpPr>
            <p:spPr>
              <a:xfrm>
                <a:off x="2227494" y="22017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0"/>
                    </a:moveTo>
                    <a:cubicBezTo>
                      <a:pt x="1991" y="0"/>
                      <a:pt x="1978" y="1"/>
                      <a:pt x="1964" y="4"/>
                    </a:cubicBezTo>
                    <a:lnTo>
                      <a:pt x="213" y="311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8"/>
                      <a:pt x="142" y="778"/>
                      <a:pt x="255" y="778"/>
                    </a:cubicBezTo>
                    <a:cubicBezTo>
                      <a:pt x="268" y="778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5" y="195"/>
                    </a:cubicBezTo>
                    <a:cubicBezTo>
                      <a:pt x="2216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0"/>
              <p:cNvSpPr/>
              <p:nvPr/>
            </p:nvSpPr>
            <p:spPr>
              <a:xfrm>
                <a:off x="2234554" y="22418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4"/>
                    </a:cubicBezTo>
                    <a:lnTo>
                      <a:pt x="214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5"/>
                    </a:cubicBezTo>
                    <a:lnTo>
                      <a:pt x="2044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0"/>
              <p:cNvSpPr/>
              <p:nvPr/>
            </p:nvSpPr>
            <p:spPr>
              <a:xfrm>
                <a:off x="2241583" y="2281973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2" y="1"/>
                      <a:pt x="1978" y="2"/>
                      <a:pt x="1964" y="5"/>
                    </a:cubicBezTo>
                    <a:lnTo>
                      <a:pt x="214" y="312"/>
                    </a:lnTo>
                    <a:cubicBezTo>
                      <a:pt x="87" y="335"/>
                      <a:pt x="1" y="457"/>
                      <a:pt x="24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8"/>
                      <a:pt x="295" y="776"/>
                    </a:cubicBezTo>
                    <a:lnTo>
                      <a:pt x="2045" y="467"/>
                    </a:lnTo>
                    <a:cubicBezTo>
                      <a:pt x="2173" y="445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0"/>
              <p:cNvSpPr/>
              <p:nvPr/>
            </p:nvSpPr>
            <p:spPr>
              <a:xfrm>
                <a:off x="2248643" y="2322102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0"/>
                    </a:moveTo>
                    <a:cubicBezTo>
                      <a:pt x="1991" y="0"/>
                      <a:pt x="1977" y="1"/>
                      <a:pt x="1963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5" y="467"/>
                    </a:lnTo>
                    <a:cubicBezTo>
                      <a:pt x="2173" y="445"/>
                      <a:pt x="2258" y="323"/>
                      <a:pt x="2236" y="195"/>
                    </a:cubicBezTo>
                    <a:cubicBezTo>
                      <a:pt x="2215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0"/>
              <p:cNvSpPr/>
              <p:nvPr/>
            </p:nvSpPr>
            <p:spPr>
              <a:xfrm>
                <a:off x="2255704" y="2362202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4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6" y="81"/>
                      <a:pt x="2116" y="1"/>
                      <a:pt x="2005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0"/>
              <p:cNvSpPr/>
              <p:nvPr/>
            </p:nvSpPr>
            <p:spPr>
              <a:xfrm>
                <a:off x="2262764" y="2402301"/>
                <a:ext cx="69041" cy="23839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80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3" y="313"/>
                    </a:lnTo>
                    <a:cubicBezTo>
                      <a:pt x="86" y="335"/>
                      <a:pt x="0" y="457"/>
                      <a:pt x="23" y="584"/>
                    </a:cubicBezTo>
                    <a:cubicBezTo>
                      <a:pt x="43" y="699"/>
                      <a:pt x="142" y="779"/>
                      <a:pt x="253" y="779"/>
                    </a:cubicBezTo>
                    <a:cubicBezTo>
                      <a:pt x="267" y="779"/>
                      <a:pt x="281" y="778"/>
                      <a:pt x="295" y="776"/>
                    </a:cubicBezTo>
                    <a:lnTo>
                      <a:pt x="2044" y="467"/>
                    </a:lnTo>
                    <a:cubicBezTo>
                      <a:pt x="2173" y="445"/>
                      <a:pt x="2258" y="323"/>
                      <a:pt x="2236" y="196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0"/>
              <p:cNvSpPr/>
              <p:nvPr/>
            </p:nvSpPr>
            <p:spPr>
              <a:xfrm>
                <a:off x="2207719" y="2081599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1"/>
                      <a:pt x="1807" y="333"/>
                    </a:cubicBezTo>
                    <a:lnTo>
                      <a:pt x="57" y="642"/>
                    </a:lnTo>
                    <a:cubicBezTo>
                      <a:pt x="52" y="642"/>
                      <a:pt x="47" y="643"/>
                      <a:pt x="42" y="643"/>
                    </a:cubicBezTo>
                    <a:cubicBezTo>
                      <a:pt x="28" y="643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1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2000" y="462"/>
                    </a:lnTo>
                    <a:cubicBezTo>
                      <a:pt x="2127" y="439"/>
                      <a:pt x="2213" y="318"/>
                      <a:pt x="2190" y="189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0"/>
              <p:cNvSpPr/>
              <p:nvPr/>
            </p:nvSpPr>
            <p:spPr>
              <a:xfrm>
                <a:off x="2214810" y="2121729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2" y="0"/>
                    </a:moveTo>
                    <a:lnTo>
                      <a:pt x="1972" y="0"/>
                    </a:lnTo>
                    <a:cubicBezTo>
                      <a:pt x="1982" y="19"/>
                      <a:pt x="1992" y="38"/>
                      <a:pt x="1996" y="60"/>
                    </a:cubicBezTo>
                    <a:cubicBezTo>
                      <a:pt x="2018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5" y="642"/>
                      <a:pt x="40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19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69"/>
                    </a:cubicBezTo>
                    <a:lnTo>
                      <a:pt x="1998" y="461"/>
                    </a:lnTo>
                    <a:cubicBezTo>
                      <a:pt x="2126" y="439"/>
                      <a:pt x="2211" y="317"/>
                      <a:pt x="2189" y="189"/>
                    </a:cubicBezTo>
                    <a:cubicBezTo>
                      <a:pt x="2170" y="80"/>
                      <a:pt x="2078" y="7"/>
                      <a:pt x="1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0"/>
              <p:cNvSpPr/>
              <p:nvPr/>
            </p:nvSpPr>
            <p:spPr>
              <a:xfrm>
                <a:off x="2221839" y="2161828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0"/>
                      <a:pt x="1806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2" y="773"/>
                      <a:pt x="236" y="772"/>
                      <a:pt x="249" y="770"/>
                    </a:cubicBezTo>
                    <a:lnTo>
                      <a:pt x="1999" y="461"/>
                    </a:lnTo>
                    <a:cubicBezTo>
                      <a:pt x="2127" y="439"/>
                      <a:pt x="2213" y="317"/>
                      <a:pt x="2190" y="190"/>
                    </a:cubicBezTo>
                    <a:cubicBezTo>
                      <a:pt x="2171" y="81"/>
                      <a:pt x="2079" y="7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40"/>
              <p:cNvSpPr/>
              <p:nvPr/>
            </p:nvSpPr>
            <p:spPr>
              <a:xfrm>
                <a:off x="2228899" y="2201927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3" y="1"/>
                    </a:moveTo>
                    <a:lnTo>
                      <a:pt x="1973" y="1"/>
                    </a:lnTo>
                    <a:cubicBezTo>
                      <a:pt x="1982" y="20"/>
                      <a:pt x="1993" y="39"/>
                      <a:pt x="1996" y="61"/>
                    </a:cubicBezTo>
                    <a:cubicBezTo>
                      <a:pt x="2019" y="189"/>
                      <a:pt x="1933" y="311"/>
                      <a:pt x="1806" y="333"/>
                    </a:cubicBezTo>
                    <a:lnTo>
                      <a:pt x="56" y="642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40"/>
                    </a:cubicBezTo>
                    <a:lnTo>
                      <a:pt x="0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49" y="770"/>
                    </a:cubicBezTo>
                    <a:lnTo>
                      <a:pt x="1999" y="462"/>
                    </a:lnTo>
                    <a:cubicBezTo>
                      <a:pt x="2126" y="440"/>
                      <a:pt x="2212" y="318"/>
                      <a:pt x="2189" y="190"/>
                    </a:cubicBezTo>
                    <a:cubicBezTo>
                      <a:pt x="2170" y="81"/>
                      <a:pt x="2078" y="8"/>
                      <a:pt x="1973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40"/>
              <p:cNvSpPr/>
              <p:nvPr/>
            </p:nvSpPr>
            <p:spPr>
              <a:xfrm>
                <a:off x="2235960" y="2242026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2" y="1"/>
                    </a:moveTo>
                    <a:cubicBezTo>
                      <a:pt x="1982" y="20"/>
                      <a:pt x="1992" y="39"/>
                      <a:pt x="1997" y="61"/>
                    </a:cubicBezTo>
                    <a:cubicBezTo>
                      <a:pt x="2019" y="190"/>
                      <a:pt x="1933" y="311"/>
                      <a:pt x="1806" y="334"/>
                    </a:cubicBezTo>
                    <a:lnTo>
                      <a:pt x="56" y="642"/>
                    </a:lnTo>
                    <a:cubicBezTo>
                      <a:pt x="51" y="643"/>
                      <a:pt x="46" y="643"/>
                      <a:pt x="41" y="643"/>
                    </a:cubicBezTo>
                    <a:cubicBezTo>
                      <a:pt x="27" y="643"/>
                      <a:pt x="14" y="641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9" y="770"/>
                    </a:cubicBezTo>
                    <a:lnTo>
                      <a:pt x="1998" y="462"/>
                    </a:lnTo>
                    <a:cubicBezTo>
                      <a:pt x="2126" y="440"/>
                      <a:pt x="2212" y="318"/>
                      <a:pt x="2190" y="190"/>
                    </a:cubicBezTo>
                    <a:cubicBezTo>
                      <a:pt x="2170" y="81"/>
                      <a:pt x="2078" y="8"/>
                      <a:pt x="1972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40"/>
              <p:cNvSpPr/>
              <p:nvPr/>
            </p:nvSpPr>
            <p:spPr>
              <a:xfrm>
                <a:off x="2243020" y="2282156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3" y="0"/>
                    </a:moveTo>
                    <a:lnTo>
                      <a:pt x="1973" y="0"/>
                    </a:lnTo>
                    <a:cubicBezTo>
                      <a:pt x="1982" y="20"/>
                      <a:pt x="1992" y="39"/>
                      <a:pt x="1996" y="61"/>
                    </a:cubicBezTo>
                    <a:cubicBezTo>
                      <a:pt x="2019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20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70"/>
                    </a:cubicBezTo>
                    <a:lnTo>
                      <a:pt x="1998" y="461"/>
                    </a:lnTo>
                    <a:cubicBezTo>
                      <a:pt x="2126" y="439"/>
                      <a:pt x="2212" y="317"/>
                      <a:pt x="2189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40"/>
              <p:cNvSpPr/>
              <p:nvPr/>
            </p:nvSpPr>
            <p:spPr>
              <a:xfrm>
                <a:off x="2250049" y="2322255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19" y="189"/>
                      <a:pt x="1934" y="311"/>
                      <a:pt x="1806" y="333"/>
                    </a:cubicBezTo>
                    <a:lnTo>
                      <a:pt x="57" y="642"/>
                    </a:lnTo>
                    <a:cubicBezTo>
                      <a:pt x="52" y="642"/>
                      <a:pt x="47" y="642"/>
                      <a:pt x="42" y="642"/>
                    </a:cubicBezTo>
                    <a:cubicBezTo>
                      <a:pt x="28" y="642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1999" y="462"/>
                    </a:lnTo>
                    <a:cubicBezTo>
                      <a:pt x="2127" y="440"/>
                      <a:pt x="2212" y="318"/>
                      <a:pt x="2190" y="190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40"/>
              <p:cNvSpPr/>
              <p:nvPr/>
            </p:nvSpPr>
            <p:spPr>
              <a:xfrm>
                <a:off x="2257140" y="2362354"/>
                <a:ext cx="6757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774" extrusionOk="0">
                    <a:moveTo>
                      <a:pt x="1972" y="1"/>
                    </a:moveTo>
                    <a:lnTo>
                      <a:pt x="1972" y="1"/>
                    </a:lnTo>
                    <a:cubicBezTo>
                      <a:pt x="1981" y="20"/>
                      <a:pt x="1992" y="39"/>
                      <a:pt x="1996" y="62"/>
                    </a:cubicBezTo>
                    <a:cubicBezTo>
                      <a:pt x="2018" y="190"/>
                      <a:pt x="1932" y="312"/>
                      <a:pt x="1805" y="334"/>
                    </a:cubicBezTo>
                    <a:lnTo>
                      <a:pt x="55" y="642"/>
                    </a:lnTo>
                    <a:cubicBezTo>
                      <a:pt x="50" y="643"/>
                      <a:pt x="45" y="643"/>
                      <a:pt x="40" y="643"/>
                    </a:cubicBezTo>
                    <a:cubicBezTo>
                      <a:pt x="27" y="643"/>
                      <a:pt x="14" y="641"/>
                      <a:pt x="0" y="640"/>
                    </a:cubicBezTo>
                    <a:lnTo>
                      <a:pt x="0" y="640"/>
                    </a:lnTo>
                    <a:cubicBezTo>
                      <a:pt x="39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8" y="770"/>
                    </a:cubicBezTo>
                    <a:lnTo>
                      <a:pt x="1998" y="462"/>
                    </a:lnTo>
                    <a:cubicBezTo>
                      <a:pt x="2125" y="440"/>
                      <a:pt x="2211" y="318"/>
                      <a:pt x="2188" y="190"/>
                    </a:cubicBezTo>
                    <a:cubicBezTo>
                      <a:pt x="2170" y="81"/>
                      <a:pt x="2077" y="8"/>
                      <a:pt x="1972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40"/>
              <p:cNvSpPr/>
              <p:nvPr/>
            </p:nvSpPr>
            <p:spPr>
              <a:xfrm>
                <a:off x="2264170" y="2402484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2" y="19"/>
                      <a:pt x="1992" y="39"/>
                      <a:pt x="1997" y="61"/>
                    </a:cubicBezTo>
                    <a:cubicBezTo>
                      <a:pt x="2019" y="189"/>
                      <a:pt x="1934" y="311"/>
                      <a:pt x="1805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09" y="773"/>
                    </a:cubicBezTo>
                    <a:cubicBezTo>
                      <a:pt x="222" y="773"/>
                      <a:pt x="235" y="772"/>
                      <a:pt x="249" y="770"/>
                    </a:cubicBezTo>
                    <a:lnTo>
                      <a:pt x="1998" y="461"/>
                    </a:lnTo>
                    <a:cubicBezTo>
                      <a:pt x="2127" y="439"/>
                      <a:pt x="2212" y="317"/>
                      <a:pt x="2190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40"/>
              <p:cNvSpPr/>
              <p:nvPr/>
            </p:nvSpPr>
            <p:spPr>
              <a:xfrm>
                <a:off x="2417079" y="2025209"/>
                <a:ext cx="116443" cy="13508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420" extrusionOk="0">
                    <a:moveTo>
                      <a:pt x="1843" y="1"/>
                    </a:moveTo>
                    <a:cubicBezTo>
                      <a:pt x="1016" y="1"/>
                      <a:pt x="0" y="128"/>
                      <a:pt x="44" y="302"/>
                    </a:cubicBezTo>
                    <a:cubicBezTo>
                      <a:pt x="133" y="647"/>
                      <a:pt x="1775" y="711"/>
                      <a:pt x="2104" y="993"/>
                    </a:cubicBezTo>
                    <a:cubicBezTo>
                      <a:pt x="2432" y="1273"/>
                      <a:pt x="3226" y="4419"/>
                      <a:pt x="3517" y="4419"/>
                    </a:cubicBezTo>
                    <a:cubicBezTo>
                      <a:pt x="3519" y="4419"/>
                      <a:pt x="3520" y="4419"/>
                      <a:pt x="3521" y="4419"/>
                    </a:cubicBezTo>
                    <a:cubicBezTo>
                      <a:pt x="3809" y="4389"/>
                      <a:pt x="3057" y="469"/>
                      <a:pt x="2863" y="165"/>
                    </a:cubicBezTo>
                    <a:cubicBezTo>
                      <a:pt x="2789" y="49"/>
                      <a:pt x="2352" y="1"/>
                      <a:pt x="184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40"/>
              <p:cNvSpPr/>
              <p:nvPr/>
            </p:nvSpPr>
            <p:spPr>
              <a:xfrm>
                <a:off x="2220433" y="2168002"/>
                <a:ext cx="68766" cy="17451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571" extrusionOk="0">
                    <a:moveTo>
                      <a:pt x="2236" y="1"/>
                    </a:moveTo>
                    <a:lnTo>
                      <a:pt x="2236" y="1"/>
                    </a:lnTo>
                    <a:cubicBezTo>
                      <a:pt x="1692" y="11"/>
                      <a:pt x="1149" y="20"/>
                      <a:pt x="605" y="36"/>
                    </a:cubicBezTo>
                    <a:lnTo>
                      <a:pt x="214" y="104"/>
                    </a:lnTo>
                    <a:cubicBezTo>
                      <a:pt x="86" y="127"/>
                      <a:pt x="1" y="249"/>
                      <a:pt x="23" y="376"/>
                    </a:cubicBezTo>
                    <a:cubicBezTo>
                      <a:pt x="43" y="491"/>
                      <a:pt x="143" y="571"/>
                      <a:pt x="255" y="571"/>
                    </a:cubicBezTo>
                    <a:cubicBezTo>
                      <a:pt x="268" y="571"/>
                      <a:pt x="281" y="570"/>
                      <a:pt x="295" y="568"/>
                    </a:cubicBezTo>
                    <a:lnTo>
                      <a:pt x="2045" y="259"/>
                    </a:lnTo>
                    <a:cubicBezTo>
                      <a:pt x="2169" y="238"/>
                      <a:pt x="2250" y="123"/>
                      <a:pt x="2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40"/>
              <p:cNvSpPr/>
              <p:nvPr/>
            </p:nvSpPr>
            <p:spPr>
              <a:xfrm>
                <a:off x="2152063" y="1782658"/>
                <a:ext cx="447863" cy="463786"/>
              </a:xfrm>
              <a:custGeom>
                <a:avLst/>
                <a:gdLst/>
                <a:ahLst/>
                <a:cxnLst/>
                <a:rect l="l" t="t" r="r" b="b"/>
                <a:pathLst>
                  <a:path w="14654" h="15175" extrusionOk="0">
                    <a:moveTo>
                      <a:pt x="7327" y="1"/>
                    </a:moveTo>
                    <a:cubicBezTo>
                      <a:pt x="1384" y="1"/>
                      <a:pt x="709" y="7435"/>
                      <a:pt x="215" y="12862"/>
                    </a:cubicBezTo>
                    <a:cubicBezTo>
                      <a:pt x="149" y="13589"/>
                      <a:pt x="87" y="14277"/>
                      <a:pt x="15" y="14910"/>
                    </a:cubicBezTo>
                    <a:cubicBezTo>
                      <a:pt x="1" y="15041"/>
                      <a:pt x="94" y="15158"/>
                      <a:pt x="224" y="15173"/>
                    </a:cubicBezTo>
                    <a:cubicBezTo>
                      <a:pt x="231" y="15174"/>
                      <a:pt x="239" y="15174"/>
                      <a:pt x="246" y="15174"/>
                    </a:cubicBezTo>
                    <a:cubicBezTo>
                      <a:pt x="366" y="15174"/>
                      <a:pt x="472" y="15086"/>
                      <a:pt x="487" y="14964"/>
                    </a:cubicBezTo>
                    <a:cubicBezTo>
                      <a:pt x="559" y="14325"/>
                      <a:pt x="621" y="13636"/>
                      <a:pt x="688" y="12905"/>
                    </a:cubicBezTo>
                    <a:cubicBezTo>
                      <a:pt x="1164" y="7659"/>
                      <a:pt x="1817" y="475"/>
                      <a:pt x="7327" y="475"/>
                    </a:cubicBezTo>
                    <a:cubicBezTo>
                      <a:pt x="12837" y="475"/>
                      <a:pt x="13491" y="7659"/>
                      <a:pt x="13966" y="12905"/>
                    </a:cubicBezTo>
                    <a:cubicBezTo>
                      <a:pt x="14033" y="13636"/>
                      <a:pt x="14096" y="14325"/>
                      <a:pt x="14168" y="14964"/>
                    </a:cubicBezTo>
                    <a:cubicBezTo>
                      <a:pt x="14181" y="15085"/>
                      <a:pt x="14284" y="15174"/>
                      <a:pt x="14403" y="15174"/>
                    </a:cubicBezTo>
                    <a:cubicBezTo>
                      <a:pt x="14412" y="15174"/>
                      <a:pt x="14421" y="15174"/>
                      <a:pt x="14430" y="15173"/>
                    </a:cubicBezTo>
                    <a:cubicBezTo>
                      <a:pt x="14560" y="15158"/>
                      <a:pt x="14654" y="15041"/>
                      <a:pt x="14639" y="14910"/>
                    </a:cubicBezTo>
                    <a:cubicBezTo>
                      <a:pt x="14567" y="14277"/>
                      <a:pt x="14505" y="13589"/>
                      <a:pt x="14439" y="12862"/>
                    </a:cubicBezTo>
                    <a:cubicBezTo>
                      <a:pt x="13945" y="7435"/>
                      <a:pt x="13270" y="1"/>
                      <a:pt x="7327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40"/>
              <p:cNvSpPr/>
              <p:nvPr/>
            </p:nvSpPr>
            <p:spPr>
              <a:xfrm>
                <a:off x="2458584" y="2057423"/>
                <a:ext cx="104035" cy="239854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848" extrusionOk="0">
                    <a:moveTo>
                      <a:pt x="2327" y="0"/>
                    </a:moveTo>
                    <a:cubicBezTo>
                      <a:pt x="1807" y="0"/>
                      <a:pt x="1277" y="618"/>
                      <a:pt x="722" y="3071"/>
                    </a:cubicBezTo>
                    <a:cubicBezTo>
                      <a:pt x="0" y="6254"/>
                      <a:pt x="77" y="7732"/>
                      <a:pt x="499" y="7841"/>
                    </a:cubicBezTo>
                    <a:cubicBezTo>
                      <a:pt x="516" y="7846"/>
                      <a:pt x="533" y="7848"/>
                      <a:pt x="551" y="7848"/>
                    </a:cubicBezTo>
                    <a:cubicBezTo>
                      <a:pt x="984" y="7848"/>
                      <a:pt x="1740" y="6570"/>
                      <a:pt x="2615" y="3560"/>
                    </a:cubicBezTo>
                    <a:cubicBezTo>
                      <a:pt x="3404" y="848"/>
                      <a:pt x="3099" y="176"/>
                      <a:pt x="2519" y="26"/>
                    </a:cubicBezTo>
                    <a:cubicBezTo>
                      <a:pt x="2455" y="9"/>
                      <a:pt x="2391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40"/>
              <p:cNvSpPr/>
              <p:nvPr/>
            </p:nvSpPr>
            <p:spPr>
              <a:xfrm>
                <a:off x="2479742" y="2056218"/>
                <a:ext cx="80654" cy="106999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3501" extrusionOk="0">
                    <a:moveTo>
                      <a:pt x="1664" y="1"/>
                    </a:moveTo>
                    <a:cubicBezTo>
                      <a:pt x="1504" y="1"/>
                      <a:pt x="1355" y="51"/>
                      <a:pt x="1214" y="153"/>
                    </a:cubicBezTo>
                    <a:cubicBezTo>
                      <a:pt x="765" y="476"/>
                      <a:pt x="382" y="1342"/>
                      <a:pt x="15" y="2863"/>
                    </a:cubicBezTo>
                    <a:cubicBezTo>
                      <a:pt x="1" y="2921"/>
                      <a:pt x="31" y="2982"/>
                      <a:pt x="88" y="3005"/>
                    </a:cubicBezTo>
                    <a:cubicBezTo>
                      <a:pt x="334" y="3103"/>
                      <a:pt x="659" y="3217"/>
                      <a:pt x="1031" y="3313"/>
                    </a:cubicBezTo>
                    <a:cubicBezTo>
                      <a:pt x="1403" y="3409"/>
                      <a:pt x="1743" y="3467"/>
                      <a:pt x="2006" y="3500"/>
                    </a:cubicBezTo>
                    <a:cubicBezTo>
                      <a:pt x="2011" y="3501"/>
                      <a:pt x="2016" y="3501"/>
                      <a:pt x="2021" y="3501"/>
                    </a:cubicBezTo>
                    <a:cubicBezTo>
                      <a:pt x="2075" y="3501"/>
                      <a:pt x="2124" y="3464"/>
                      <a:pt x="2139" y="3411"/>
                    </a:cubicBezTo>
                    <a:cubicBezTo>
                      <a:pt x="2555" y="1903"/>
                      <a:pt x="2639" y="961"/>
                      <a:pt x="2402" y="460"/>
                    </a:cubicBezTo>
                    <a:cubicBezTo>
                      <a:pt x="2295" y="234"/>
                      <a:pt x="2124" y="93"/>
                      <a:pt x="1880" y="29"/>
                    </a:cubicBezTo>
                    <a:cubicBezTo>
                      <a:pt x="1805" y="10"/>
                      <a:pt x="1733" y="1"/>
                      <a:pt x="1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40"/>
              <p:cNvSpPr/>
              <p:nvPr/>
            </p:nvSpPr>
            <p:spPr>
              <a:xfrm>
                <a:off x="2480254" y="2102321"/>
                <a:ext cx="31265" cy="50122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640" extrusionOk="0">
                    <a:moveTo>
                      <a:pt x="676" y="0"/>
                    </a:moveTo>
                    <a:cubicBezTo>
                      <a:pt x="629" y="0"/>
                      <a:pt x="583" y="14"/>
                      <a:pt x="540" y="40"/>
                    </a:cubicBezTo>
                    <a:cubicBezTo>
                      <a:pt x="352" y="153"/>
                      <a:pt x="194" y="529"/>
                      <a:pt x="25" y="1259"/>
                    </a:cubicBezTo>
                    <a:cubicBezTo>
                      <a:pt x="17" y="1296"/>
                      <a:pt x="8" y="1330"/>
                      <a:pt x="0" y="1367"/>
                    </a:cubicBezTo>
                    <a:cubicBezTo>
                      <a:pt x="14" y="1383"/>
                      <a:pt x="29" y="1398"/>
                      <a:pt x="50" y="1407"/>
                    </a:cubicBezTo>
                    <a:cubicBezTo>
                      <a:pt x="234" y="1479"/>
                      <a:pt x="462" y="1562"/>
                      <a:pt x="721" y="1639"/>
                    </a:cubicBezTo>
                    <a:cubicBezTo>
                      <a:pt x="738" y="1579"/>
                      <a:pt x="756" y="1517"/>
                      <a:pt x="774" y="1452"/>
                    </a:cubicBezTo>
                    <a:cubicBezTo>
                      <a:pt x="980" y="733"/>
                      <a:pt x="1023" y="327"/>
                      <a:pt x="915" y="136"/>
                    </a:cubicBezTo>
                    <a:cubicBezTo>
                      <a:pt x="877" y="72"/>
                      <a:pt x="821" y="29"/>
                      <a:pt x="747" y="10"/>
                    </a:cubicBezTo>
                    <a:cubicBezTo>
                      <a:pt x="723" y="4"/>
                      <a:pt x="699" y="0"/>
                      <a:pt x="676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40"/>
              <p:cNvSpPr/>
              <p:nvPr/>
            </p:nvSpPr>
            <p:spPr>
              <a:xfrm>
                <a:off x="2469801" y="2104216"/>
                <a:ext cx="41107" cy="90862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973" extrusionOk="0">
                    <a:moveTo>
                      <a:pt x="1016" y="1"/>
                    </a:moveTo>
                    <a:cubicBezTo>
                      <a:pt x="846" y="1"/>
                      <a:pt x="663" y="232"/>
                      <a:pt x="445" y="1174"/>
                    </a:cubicBezTo>
                    <a:cubicBezTo>
                      <a:pt x="168" y="2377"/>
                      <a:pt x="0" y="2886"/>
                      <a:pt x="306" y="2965"/>
                    </a:cubicBezTo>
                    <a:cubicBezTo>
                      <a:pt x="326" y="2970"/>
                      <a:pt x="345" y="2972"/>
                      <a:pt x="363" y="2972"/>
                    </a:cubicBezTo>
                    <a:cubicBezTo>
                      <a:pt x="626" y="2972"/>
                      <a:pt x="734" y="2440"/>
                      <a:pt x="1051" y="1330"/>
                    </a:cubicBezTo>
                    <a:cubicBezTo>
                      <a:pt x="1345" y="303"/>
                      <a:pt x="1256" y="55"/>
                      <a:pt x="1070" y="8"/>
                    </a:cubicBezTo>
                    <a:cubicBezTo>
                      <a:pt x="1052" y="4"/>
                      <a:pt x="1034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2469159" y="2238450"/>
                <a:ext cx="38325" cy="4981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30" extrusionOk="0">
                    <a:moveTo>
                      <a:pt x="1148" y="0"/>
                    </a:moveTo>
                    <a:cubicBezTo>
                      <a:pt x="1126" y="0"/>
                      <a:pt x="1098" y="13"/>
                      <a:pt x="1068" y="40"/>
                    </a:cubicBezTo>
                    <a:cubicBezTo>
                      <a:pt x="895" y="194"/>
                      <a:pt x="125" y="1119"/>
                      <a:pt x="64" y="1272"/>
                    </a:cubicBezTo>
                    <a:cubicBezTo>
                      <a:pt x="0" y="1430"/>
                      <a:pt x="59" y="1589"/>
                      <a:pt x="151" y="1622"/>
                    </a:cubicBezTo>
                    <a:cubicBezTo>
                      <a:pt x="166" y="1627"/>
                      <a:pt x="182" y="1629"/>
                      <a:pt x="199" y="1629"/>
                    </a:cubicBezTo>
                    <a:cubicBezTo>
                      <a:pt x="384" y="1629"/>
                      <a:pt x="698" y="1328"/>
                      <a:pt x="990" y="781"/>
                    </a:cubicBezTo>
                    <a:cubicBezTo>
                      <a:pt x="1254" y="288"/>
                      <a:pt x="1254" y="0"/>
                      <a:pt x="114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2529552" y="2058707"/>
                <a:ext cx="25459" cy="6176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021" extrusionOk="0">
                    <a:moveTo>
                      <a:pt x="275" y="0"/>
                    </a:moveTo>
                    <a:cubicBezTo>
                      <a:pt x="269" y="0"/>
                      <a:pt x="262" y="1"/>
                      <a:pt x="255" y="1"/>
                    </a:cubicBezTo>
                    <a:cubicBezTo>
                      <a:pt x="0" y="29"/>
                      <a:pt x="42" y="428"/>
                      <a:pt x="173" y="734"/>
                    </a:cubicBezTo>
                    <a:cubicBezTo>
                      <a:pt x="302" y="1037"/>
                      <a:pt x="371" y="2020"/>
                      <a:pt x="557" y="2020"/>
                    </a:cubicBezTo>
                    <a:cubicBezTo>
                      <a:pt x="558" y="2020"/>
                      <a:pt x="559" y="2020"/>
                      <a:pt x="560" y="2020"/>
                    </a:cubicBezTo>
                    <a:cubicBezTo>
                      <a:pt x="698" y="2013"/>
                      <a:pt x="832" y="1166"/>
                      <a:pt x="753" y="743"/>
                    </a:cubicBezTo>
                    <a:cubicBezTo>
                      <a:pt x="676" y="332"/>
                      <a:pt x="477" y="0"/>
                      <a:pt x="27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2496360" y="2109351"/>
                <a:ext cx="10086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330" h="837" extrusionOk="0">
                    <a:moveTo>
                      <a:pt x="203" y="0"/>
                    </a:moveTo>
                    <a:cubicBezTo>
                      <a:pt x="200" y="0"/>
                      <a:pt x="197" y="0"/>
                      <a:pt x="194" y="1"/>
                    </a:cubicBezTo>
                    <a:cubicBezTo>
                      <a:pt x="80" y="16"/>
                      <a:pt x="41" y="440"/>
                      <a:pt x="10" y="714"/>
                    </a:cubicBezTo>
                    <a:cubicBezTo>
                      <a:pt x="1" y="802"/>
                      <a:pt x="16" y="837"/>
                      <a:pt x="43" y="837"/>
                    </a:cubicBezTo>
                    <a:cubicBezTo>
                      <a:pt x="100" y="837"/>
                      <a:pt x="209" y="684"/>
                      <a:pt x="244" y="555"/>
                    </a:cubicBezTo>
                    <a:cubicBezTo>
                      <a:pt x="294" y="369"/>
                      <a:pt x="329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2056674" y="2186034"/>
                <a:ext cx="636984" cy="513389"/>
              </a:xfrm>
              <a:custGeom>
                <a:avLst/>
                <a:gdLst/>
                <a:ahLst/>
                <a:cxnLst/>
                <a:rect l="l" t="t" r="r" b="b"/>
                <a:pathLst>
                  <a:path w="20842" h="16798" extrusionOk="0">
                    <a:moveTo>
                      <a:pt x="10416" y="0"/>
                    </a:moveTo>
                    <a:cubicBezTo>
                      <a:pt x="7337" y="0"/>
                      <a:pt x="4257" y="94"/>
                      <a:pt x="1145" y="282"/>
                    </a:cubicBezTo>
                    <a:cubicBezTo>
                      <a:pt x="1065" y="288"/>
                      <a:pt x="997" y="349"/>
                      <a:pt x="987" y="429"/>
                    </a:cubicBezTo>
                    <a:cubicBezTo>
                      <a:pt x="253" y="5733"/>
                      <a:pt x="0" y="10976"/>
                      <a:pt x="324" y="16308"/>
                    </a:cubicBezTo>
                    <a:cubicBezTo>
                      <a:pt x="329" y="16393"/>
                      <a:pt x="397" y="16462"/>
                      <a:pt x="482" y="16467"/>
                    </a:cubicBezTo>
                    <a:cubicBezTo>
                      <a:pt x="3812" y="16687"/>
                      <a:pt x="7117" y="16797"/>
                      <a:pt x="10421" y="16797"/>
                    </a:cubicBezTo>
                    <a:cubicBezTo>
                      <a:pt x="13726" y="16797"/>
                      <a:pt x="17030" y="16687"/>
                      <a:pt x="20360" y="16467"/>
                    </a:cubicBezTo>
                    <a:cubicBezTo>
                      <a:pt x="20445" y="16462"/>
                      <a:pt x="20514" y="16393"/>
                      <a:pt x="20519" y="16308"/>
                    </a:cubicBezTo>
                    <a:cubicBezTo>
                      <a:pt x="20842" y="10976"/>
                      <a:pt x="20589" y="5733"/>
                      <a:pt x="19856" y="429"/>
                    </a:cubicBezTo>
                    <a:cubicBezTo>
                      <a:pt x="19845" y="349"/>
                      <a:pt x="19778" y="288"/>
                      <a:pt x="19698" y="282"/>
                    </a:cubicBezTo>
                    <a:cubicBezTo>
                      <a:pt x="16582" y="94"/>
                      <a:pt x="13499" y="0"/>
                      <a:pt x="10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2102856" y="2230840"/>
                <a:ext cx="544624" cy="441720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14453" extrusionOk="0">
                    <a:moveTo>
                      <a:pt x="8910" y="0"/>
                    </a:moveTo>
                    <a:cubicBezTo>
                      <a:pt x="6621" y="0"/>
                      <a:pt x="4332" y="61"/>
                      <a:pt x="2025" y="181"/>
                    </a:cubicBezTo>
                    <a:cubicBezTo>
                      <a:pt x="1312" y="219"/>
                      <a:pt x="735" y="769"/>
                      <a:pt x="648" y="1478"/>
                    </a:cubicBezTo>
                    <a:cubicBezTo>
                      <a:pt x="180" y="5266"/>
                      <a:pt x="1" y="9024"/>
                      <a:pt x="160" y="12828"/>
                    </a:cubicBezTo>
                    <a:cubicBezTo>
                      <a:pt x="193" y="13582"/>
                      <a:pt x="785" y="14198"/>
                      <a:pt x="1538" y="14241"/>
                    </a:cubicBezTo>
                    <a:cubicBezTo>
                      <a:pt x="4005" y="14382"/>
                      <a:pt x="6457" y="14453"/>
                      <a:pt x="8910" y="14453"/>
                    </a:cubicBezTo>
                    <a:cubicBezTo>
                      <a:pt x="11363" y="14453"/>
                      <a:pt x="13815" y="14382"/>
                      <a:pt x="16282" y="14241"/>
                    </a:cubicBezTo>
                    <a:cubicBezTo>
                      <a:pt x="17036" y="14198"/>
                      <a:pt x="17628" y="13582"/>
                      <a:pt x="17660" y="12828"/>
                    </a:cubicBezTo>
                    <a:cubicBezTo>
                      <a:pt x="17819" y="9024"/>
                      <a:pt x="17641" y="5266"/>
                      <a:pt x="17173" y="1478"/>
                    </a:cubicBezTo>
                    <a:cubicBezTo>
                      <a:pt x="17085" y="769"/>
                      <a:pt x="16508" y="219"/>
                      <a:pt x="15796" y="181"/>
                    </a:cubicBezTo>
                    <a:cubicBezTo>
                      <a:pt x="13488" y="61"/>
                      <a:pt x="11199" y="0"/>
                      <a:pt x="8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2169820" y="2237381"/>
                <a:ext cx="410699" cy="410699"/>
              </a:xfrm>
              <a:custGeom>
                <a:avLst/>
                <a:gdLst/>
                <a:ahLst/>
                <a:cxnLst/>
                <a:rect l="l" t="t" r="r" b="b"/>
                <a:pathLst>
                  <a:path w="13438" h="13438" extrusionOk="0">
                    <a:moveTo>
                      <a:pt x="6719" y="0"/>
                    </a:moveTo>
                    <a:lnTo>
                      <a:pt x="5593" y="1060"/>
                    </a:lnTo>
                    <a:lnTo>
                      <a:pt x="4148" y="510"/>
                    </a:lnTo>
                    <a:lnTo>
                      <a:pt x="3515" y="1922"/>
                    </a:lnTo>
                    <a:lnTo>
                      <a:pt x="1968" y="1968"/>
                    </a:lnTo>
                    <a:lnTo>
                      <a:pt x="1922" y="3515"/>
                    </a:lnTo>
                    <a:lnTo>
                      <a:pt x="510" y="4147"/>
                    </a:lnTo>
                    <a:lnTo>
                      <a:pt x="1060" y="5593"/>
                    </a:lnTo>
                    <a:lnTo>
                      <a:pt x="0" y="6719"/>
                    </a:lnTo>
                    <a:lnTo>
                      <a:pt x="1060" y="7845"/>
                    </a:lnTo>
                    <a:lnTo>
                      <a:pt x="510" y="9291"/>
                    </a:lnTo>
                    <a:lnTo>
                      <a:pt x="1922" y="9923"/>
                    </a:lnTo>
                    <a:lnTo>
                      <a:pt x="1968" y="11470"/>
                    </a:lnTo>
                    <a:lnTo>
                      <a:pt x="3515" y="11516"/>
                    </a:lnTo>
                    <a:lnTo>
                      <a:pt x="4148" y="12928"/>
                    </a:lnTo>
                    <a:lnTo>
                      <a:pt x="5593" y="12378"/>
                    </a:lnTo>
                    <a:lnTo>
                      <a:pt x="6719" y="13438"/>
                    </a:lnTo>
                    <a:lnTo>
                      <a:pt x="7845" y="12378"/>
                    </a:lnTo>
                    <a:lnTo>
                      <a:pt x="9291" y="12928"/>
                    </a:lnTo>
                    <a:lnTo>
                      <a:pt x="9924" y="11516"/>
                    </a:lnTo>
                    <a:lnTo>
                      <a:pt x="11470" y="11470"/>
                    </a:lnTo>
                    <a:lnTo>
                      <a:pt x="11516" y="9923"/>
                    </a:lnTo>
                    <a:lnTo>
                      <a:pt x="12928" y="9291"/>
                    </a:lnTo>
                    <a:lnTo>
                      <a:pt x="12378" y="7845"/>
                    </a:lnTo>
                    <a:lnTo>
                      <a:pt x="13438" y="6719"/>
                    </a:lnTo>
                    <a:lnTo>
                      <a:pt x="12378" y="5593"/>
                    </a:lnTo>
                    <a:lnTo>
                      <a:pt x="12928" y="4147"/>
                    </a:lnTo>
                    <a:lnTo>
                      <a:pt x="11516" y="3515"/>
                    </a:lnTo>
                    <a:lnTo>
                      <a:pt x="11470" y="1968"/>
                    </a:lnTo>
                    <a:lnTo>
                      <a:pt x="9924" y="1922"/>
                    </a:lnTo>
                    <a:lnTo>
                      <a:pt x="9291" y="510"/>
                    </a:lnTo>
                    <a:lnTo>
                      <a:pt x="7845" y="1060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0"/>
              <p:cNvSpPr/>
              <p:nvPr/>
            </p:nvSpPr>
            <p:spPr>
              <a:xfrm>
                <a:off x="2474141" y="2204770"/>
                <a:ext cx="189121" cy="204616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6695" extrusionOk="0">
                    <a:moveTo>
                      <a:pt x="2218" y="1"/>
                    </a:moveTo>
                    <a:cubicBezTo>
                      <a:pt x="1030" y="1"/>
                      <a:pt x="0" y="166"/>
                      <a:pt x="0" y="552"/>
                    </a:cubicBezTo>
                    <a:cubicBezTo>
                      <a:pt x="0" y="1221"/>
                      <a:pt x="2962" y="1401"/>
                      <a:pt x="3990" y="2146"/>
                    </a:cubicBezTo>
                    <a:cubicBezTo>
                      <a:pt x="5018" y="2891"/>
                      <a:pt x="5095" y="6695"/>
                      <a:pt x="5635" y="6695"/>
                    </a:cubicBezTo>
                    <a:cubicBezTo>
                      <a:pt x="6174" y="6695"/>
                      <a:pt x="6187" y="1425"/>
                      <a:pt x="5731" y="680"/>
                    </a:cubicBezTo>
                    <a:cubicBezTo>
                      <a:pt x="5476" y="265"/>
                      <a:pt x="3720" y="1"/>
                      <a:pt x="221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0"/>
              <p:cNvSpPr/>
              <p:nvPr/>
            </p:nvSpPr>
            <p:spPr>
              <a:xfrm>
                <a:off x="2082439" y="2532715"/>
                <a:ext cx="132886" cy="143766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704" extrusionOk="0">
                    <a:moveTo>
                      <a:pt x="388" y="0"/>
                    </a:moveTo>
                    <a:cubicBezTo>
                      <a:pt x="9" y="0"/>
                      <a:pt x="1" y="3702"/>
                      <a:pt x="321" y="4226"/>
                    </a:cubicBezTo>
                    <a:cubicBezTo>
                      <a:pt x="499" y="4518"/>
                      <a:pt x="1733" y="4703"/>
                      <a:pt x="2788" y="4703"/>
                    </a:cubicBezTo>
                    <a:cubicBezTo>
                      <a:pt x="3624" y="4703"/>
                      <a:pt x="4347" y="4587"/>
                      <a:pt x="4347" y="4316"/>
                    </a:cubicBezTo>
                    <a:cubicBezTo>
                      <a:pt x="4347" y="3846"/>
                      <a:pt x="2266" y="3720"/>
                      <a:pt x="1544" y="3196"/>
                    </a:cubicBezTo>
                    <a:cubicBezTo>
                      <a:pt x="821" y="2673"/>
                      <a:pt x="767" y="0"/>
                      <a:pt x="388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2304391" y="1729417"/>
                <a:ext cx="6366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606" extrusionOk="0">
                    <a:moveTo>
                      <a:pt x="1161" y="1"/>
                    </a:moveTo>
                    <a:cubicBezTo>
                      <a:pt x="778" y="1"/>
                      <a:pt x="364" y="363"/>
                      <a:pt x="219" y="933"/>
                    </a:cubicBezTo>
                    <a:cubicBezTo>
                      <a:pt x="0" y="1788"/>
                      <a:pt x="229" y="2360"/>
                      <a:pt x="661" y="2559"/>
                    </a:cubicBezTo>
                    <a:cubicBezTo>
                      <a:pt x="731" y="2591"/>
                      <a:pt x="799" y="2606"/>
                      <a:pt x="867" y="2606"/>
                    </a:cubicBezTo>
                    <a:cubicBezTo>
                      <a:pt x="1218" y="2606"/>
                      <a:pt x="1535" y="2197"/>
                      <a:pt x="1785" y="1652"/>
                    </a:cubicBezTo>
                    <a:cubicBezTo>
                      <a:pt x="2083" y="1003"/>
                      <a:pt x="1833" y="252"/>
                      <a:pt x="1400" y="52"/>
                    </a:cubicBezTo>
                    <a:cubicBezTo>
                      <a:pt x="1324" y="17"/>
                      <a:pt x="1243" y="1"/>
                      <a:pt x="1161" y="1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2350084" y="1744943"/>
                <a:ext cx="68215" cy="8533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792" extrusionOk="0">
                    <a:moveTo>
                      <a:pt x="1243" y="0"/>
                    </a:moveTo>
                    <a:cubicBezTo>
                      <a:pt x="832" y="0"/>
                      <a:pt x="389" y="389"/>
                      <a:pt x="234" y="999"/>
                    </a:cubicBezTo>
                    <a:cubicBezTo>
                      <a:pt x="0" y="1915"/>
                      <a:pt x="246" y="2529"/>
                      <a:pt x="709" y="2742"/>
                    </a:cubicBezTo>
                    <a:cubicBezTo>
                      <a:pt x="784" y="2776"/>
                      <a:pt x="857" y="2792"/>
                      <a:pt x="929" y="2792"/>
                    </a:cubicBezTo>
                    <a:cubicBezTo>
                      <a:pt x="1305" y="2792"/>
                      <a:pt x="1644" y="2354"/>
                      <a:pt x="1912" y="1770"/>
                    </a:cubicBezTo>
                    <a:cubicBezTo>
                      <a:pt x="2232" y="1074"/>
                      <a:pt x="1964" y="269"/>
                      <a:pt x="1500" y="56"/>
                    </a:cubicBezTo>
                    <a:cubicBezTo>
                      <a:pt x="1418" y="18"/>
                      <a:pt x="1331" y="0"/>
                      <a:pt x="1243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2398710" y="1769241"/>
                <a:ext cx="6369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6" extrusionOk="0">
                    <a:moveTo>
                      <a:pt x="1161" y="0"/>
                    </a:moveTo>
                    <a:cubicBezTo>
                      <a:pt x="777" y="0"/>
                      <a:pt x="364" y="363"/>
                      <a:pt x="218" y="932"/>
                    </a:cubicBezTo>
                    <a:cubicBezTo>
                      <a:pt x="0" y="1788"/>
                      <a:pt x="229" y="2360"/>
                      <a:pt x="662" y="2559"/>
                    </a:cubicBezTo>
                    <a:cubicBezTo>
                      <a:pt x="731" y="2591"/>
                      <a:pt x="800" y="2606"/>
                      <a:pt x="867" y="2606"/>
                    </a:cubicBezTo>
                    <a:cubicBezTo>
                      <a:pt x="1218" y="2606"/>
                      <a:pt x="1535" y="2196"/>
                      <a:pt x="1785" y="1652"/>
                    </a:cubicBezTo>
                    <a:cubicBezTo>
                      <a:pt x="2083" y="1003"/>
                      <a:pt x="1833" y="251"/>
                      <a:pt x="1401" y="52"/>
                    </a:cubicBezTo>
                    <a:cubicBezTo>
                      <a:pt x="1324" y="17"/>
                      <a:pt x="1243" y="0"/>
                      <a:pt x="1161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2447428" y="1789260"/>
                <a:ext cx="56907" cy="71119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2327" extrusionOk="0">
                    <a:moveTo>
                      <a:pt x="1036" y="0"/>
                    </a:moveTo>
                    <a:cubicBezTo>
                      <a:pt x="695" y="0"/>
                      <a:pt x="325" y="324"/>
                      <a:pt x="196" y="833"/>
                    </a:cubicBezTo>
                    <a:cubicBezTo>
                      <a:pt x="0" y="1596"/>
                      <a:pt x="206" y="2107"/>
                      <a:pt x="592" y="2285"/>
                    </a:cubicBezTo>
                    <a:cubicBezTo>
                      <a:pt x="654" y="2313"/>
                      <a:pt x="715" y="2326"/>
                      <a:pt x="775" y="2326"/>
                    </a:cubicBezTo>
                    <a:cubicBezTo>
                      <a:pt x="1089" y="2326"/>
                      <a:pt x="1371" y="1961"/>
                      <a:pt x="1595" y="1474"/>
                    </a:cubicBezTo>
                    <a:cubicBezTo>
                      <a:pt x="1861" y="895"/>
                      <a:pt x="1638" y="224"/>
                      <a:pt x="1251" y="47"/>
                    </a:cubicBezTo>
                    <a:cubicBezTo>
                      <a:pt x="1182" y="15"/>
                      <a:pt x="1110" y="0"/>
                      <a:pt x="1036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2229816" y="1781680"/>
                <a:ext cx="172250" cy="17347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5676" extrusionOk="0">
                    <a:moveTo>
                      <a:pt x="2958" y="0"/>
                    </a:moveTo>
                    <a:cubicBezTo>
                      <a:pt x="2150" y="0"/>
                      <a:pt x="1079" y="579"/>
                      <a:pt x="513" y="1892"/>
                    </a:cubicBezTo>
                    <a:cubicBezTo>
                      <a:pt x="0" y="3080"/>
                      <a:pt x="2111" y="5676"/>
                      <a:pt x="2111" y="5676"/>
                    </a:cubicBezTo>
                    <a:lnTo>
                      <a:pt x="4443" y="5005"/>
                    </a:lnTo>
                    <a:cubicBezTo>
                      <a:pt x="4414" y="3401"/>
                      <a:pt x="3459" y="2282"/>
                      <a:pt x="3459" y="2282"/>
                    </a:cubicBezTo>
                    <a:lnTo>
                      <a:pt x="3459" y="2282"/>
                    </a:lnTo>
                    <a:cubicBezTo>
                      <a:pt x="3570" y="2292"/>
                      <a:pt x="3676" y="2297"/>
                      <a:pt x="3777" y="2297"/>
                    </a:cubicBezTo>
                    <a:cubicBezTo>
                      <a:pt x="5130" y="2297"/>
                      <a:pt x="5635" y="1449"/>
                      <a:pt x="5417" y="978"/>
                    </a:cubicBezTo>
                    <a:cubicBezTo>
                      <a:pt x="5238" y="591"/>
                      <a:pt x="3780" y="92"/>
                      <a:pt x="3157" y="13"/>
                    </a:cubicBezTo>
                    <a:cubicBezTo>
                      <a:pt x="3093" y="5"/>
                      <a:pt x="3027" y="0"/>
                      <a:pt x="2958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768705" y="2655672"/>
                <a:ext cx="143827" cy="138448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4530" extrusionOk="0">
                    <a:moveTo>
                      <a:pt x="4069" y="1"/>
                    </a:moveTo>
                    <a:cubicBezTo>
                      <a:pt x="3681" y="1"/>
                      <a:pt x="3046" y="228"/>
                      <a:pt x="2108" y="812"/>
                    </a:cubicBezTo>
                    <a:cubicBezTo>
                      <a:pt x="501" y="1811"/>
                      <a:pt x="0" y="2667"/>
                      <a:pt x="0" y="2667"/>
                    </a:cubicBezTo>
                    <a:lnTo>
                      <a:pt x="115" y="4530"/>
                    </a:lnTo>
                    <a:cubicBezTo>
                      <a:pt x="2691" y="4051"/>
                      <a:pt x="2992" y="2286"/>
                      <a:pt x="2992" y="2286"/>
                    </a:cubicBezTo>
                    <a:cubicBezTo>
                      <a:pt x="4438" y="1001"/>
                      <a:pt x="4706" y="503"/>
                      <a:pt x="4492" y="180"/>
                    </a:cubicBezTo>
                    <a:cubicBezTo>
                      <a:pt x="4418" y="68"/>
                      <a:pt x="4280" y="1"/>
                      <a:pt x="4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1833164" y="2672848"/>
                <a:ext cx="73900" cy="94316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086" extrusionOk="0">
                    <a:moveTo>
                      <a:pt x="2418" y="1"/>
                    </a:moveTo>
                    <a:cubicBezTo>
                      <a:pt x="1842" y="254"/>
                      <a:pt x="1317" y="513"/>
                      <a:pt x="1317" y="513"/>
                    </a:cubicBezTo>
                    <a:cubicBezTo>
                      <a:pt x="1120" y="538"/>
                      <a:pt x="1" y="742"/>
                      <a:pt x="1" y="742"/>
                    </a:cubicBezTo>
                    <a:lnTo>
                      <a:pt x="1" y="3086"/>
                    </a:lnTo>
                    <a:cubicBezTo>
                      <a:pt x="758" y="2441"/>
                      <a:pt x="883" y="1724"/>
                      <a:pt x="883" y="1724"/>
                    </a:cubicBezTo>
                    <a:cubicBezTo>
                      <a:pt x="1867" y="850"/>
                      <a:pt x="2305" y="340"/>
                      <a:pt x="2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0"/>
              <p:cNvSpPr/>
              <p:nvPr/>
            </p:nvSpPr>
            <p:spPr>
              <a:xfrm>
                <a:off x="1344423" y="2658942"/>
                <a:ext cx="704068" cy="240710"/>
              </a:xfrm>
              <a:custGeom>
                <a:avLst/>
                <a:gdLst/>
                <a:ahLst/>
                <a:cxnLst/>
                <a:rect l="l" t="t" r="r" b="b"/>
                <a:pathLst>
                  <a:path w="23037" h="7876" extrusionOk="0">
                    <a:moveTo>
                      <a:pt x="20781" y="1"/>
                    </a:moveTo>
                    <a:cubicBezTo>
                      <a:pt x="20117" y="1"/>
                      <a:pt x="18932" y="498"/>
                      <a:pt x="17401" y="1152"/>
                    </a:cubicBezTo>
                    <a:lnTo>
                      <a:pt x="15992" y="1197"/>
                    </a:lnTo>
                    <a:cubicBezTo>
                      <a:pt x="15992" y="1197"/>
                      <a:pt x="14878" y="1538"/>
                      <a:pt x="13882" y="2560"/>
                    </a:cubicBezTo>
                    <a:cubicBezTo>
                      <a:pt x="13452" y="2586"/>
                      <a:pt x="12927" y="2597"/>
                      <a:pt x="12352" y="2597"/>
                    </a:cubicBezTo>
                    <a:cubicBezTo>
                      <a:pt x="9493" y="2597"/>
                      <a:pt x="5385" y="2331"/>
                      <a:pt x="5385" y="2331"/>
                    </a:cubicBezTo>
                    <a:cubicBezTo>
                      <a:pt x="5385" y="2331"/>
                      <a:pt x="1760" y="2689"/>
                      <a:pt x="0" y="5018"/>
                    </a:cubicBezTo>
                    <a:cubicBezTo>
                      <a:pt x="1164" y="7513"/>
                      <a:pt x="3616" y="7876"/>
                      <a:pt x="6875" y="7876"/>
                    </a:cubicBezTo>
                    <a:cubicBezTo>
                      <a:pt x="9546" y="7876"/>
                      <a:pt x="14080" y="7384"/>
                      <a:pt x="14080" y="7384"/>
                    </a:cubicBezTo>
                    <a:cubicBezTo>
                      <a:pt x="14080" y="7384"/>
                      <a:pt x="14894" y="7861"/>
                      <a:pt x="15927" y="7861"/>
                    </a:cubicBezTo>
                    <a:cubicBezTo>
                      <a:pt x="15986" y="7861"/>
                      <a:pt x="16046" y="7859"/>
                      <a:pt x="16107" y="7856"/>
                    </a:cubicBezTo>
                    <a:cubicBezTo>
                      <a:pt x="17394" y="7786"/>
                      <a:pt x="18080" y="7461"/>
                      <a:pt x="18080" y="7461"/>
                    </a:cubicBezTo>
                    <a:cubicBezTo>
                      <a:pt x="18080" y="7461"/>
                      <a:pt x="18950" y="7550"/>
                      <a:pt x="19842" y="7550"/>
                    </a:cubicBezTo>
                    <a:cubicBezTo>
                      <a:pt x="20750" y="7550"/>
                      <a:pt x="21681" y="7458"/>
                      <a:pt x="21738" y="7085"/>
                    </a:cubicBezTo>
                    <a:cubicBezTo>
                      <a:pt x="21854" y="6331"/>
                      <a:pt x="18884" y="6001"/>
                      <a:pt x="18884" y="6001"/>
                    </a:cubicBezTo>
                    <a:cubicBezTo>
                      <a:pt x="18884" y="6001"/>
                      <a:pt x="22776" y="5755"/>
                      <a:pt x="22765" y="4840"/>
                    </a:cubicBezTo>
                    <a:cubicBezTo>
                      <a:pt x="22759" y="4354"/>
                      <a:pt x="21820" y="4232"/>
                      <a:pt x="20873" y="4232"/>
                    </a:cubicBezTo>
                    <a:cubicBezTo>
                      <a:pt x="19909" y="4232"/>
                      <a:pt x="18937" y="4359"/>
                      <a:pt x="18937" y="4359"/>
                    </a:cubicBezTo>
                    <a:cubicBezTo>
                      <a:pt x="18937" y="4359"/>
                      <a:pt x="23037" y="3170"/>
                      <a:pt x="22808" y="2235"/>
                    </a:cubicBezTo>
                    <a:cubicBezTo>
                      <a:pt x="22750" y="2000"/>
                      <a:pt x="22463" y="1911"/>
                      <a:pt x="22065" y="1911"/>
                    </a:cubicBezTo>
                    <a:cubicBezTo>
                      <a:pt x="20855" y="1911"/>
                      <a:pt x="18616" y="2726"/>
                      <a:pt x="18616" y="2726"/>
                    </a:cubicBezTo>
                    <a:cubicBezTo>
                      <a:pt x="18616" y="2726"/>
                      <a:pt x="21609" y="1009"/>
                      <a:pt x="21334" y="300"/>
                    </a:cubicBezTo>
                    <a:cubicBezTo>
                      <a:pt x="21254" y="92"/>
                      <a:pt x="21065" y="1"/>
                      <a:pt x="207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0"/>
              <p:cNvSpPr/>
              <p:nvPr/>
            </p:nvSpPr>
            <p:spPr>
              <a:xfrm>
                <a:off x="1465363" y="2652187"/>
                <a:ext cx="444409" cy="92299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3020" extrusionOk="0">
                    <a:moveTo>
                      <a:pt x="13880" y="0"/>
                    </a:moveTo>
                    <a:cubicBezTo>
                      <a:pt x="12946" y="0"/>
                      <a:pt x="11589" y="1088"/>
                      <a:pt x="11152" y="1426"/>
                    </a:cubicBezTo>
                    <a:cubicBezTo>
                      <a:pt x="10760" y="1730"/>
                      <a:pt x="10409" y="2268"/>
                      <a:pt x="10000" y="2524"/>
                    </a:cubicBezTo>
                    <a:cubicBezTo>
                      <a:pt x="9707" y="2709"/>
                      <a:pt x="9323" y="2748"/>
                      <a:pt x="8924" y="2748"/>
                    </a:cubicBezTo>
                    <a:cubicBezTo>
                      <a:pt x="8655" y="2748"/>
                      <a:pt x="8380" y="2730"/>
                      <a:pt x="8122" y="2729"/>
                    </a:cubicBezTo>
                    <a:cubicBezTo>
                      <a:pt x="6382" y="2721"/>
                      <a:pt x="4534" y="2447"/>
                      <a:pt x="2737" y="2447"/>
                    </a:cubicBezTo>
                    <a:cubicBezTo>
                      <a:pt x="1840" y="2447"/>
                      <a:pt x="955" y="2515"/>
                      <a:pt x="102" y="2719"/>
                    </a:cubicBezTo>
                    <a:cubicBezTo>
                      <a:pt x="1" y="2743"/>
                      <a:pt x="33" y="2891"/>
                      <a:pt x="126" y="2891"/>
                    </a:cubicBezTo>
                    <a:cubicBezTo>
                      <a:pt x="133" y="2891"/>
                      <a:pt x="141" y="2891"/>
                      <a:pt x="149" y="2889"/>
                    </a:cubicBezTo>
                    <a:cubicBezTo>
                      <a:pt x="910" y="2706"/>
                      <a:pt x="1695" y="2645"/>
                      <a:pt x="2490" y="2645"/>
                    </a:cubicBezTo>
                    <a:cubicBezTo>
                      <a:pt x="3956" y="2645"/>
                      <a:pt x="5453" y="2853"/>
                      <a:pt x="6883" y="2886"/>
                    </a:cubicBezTo>
                    <a:cubicBezTo>
                      <a:pt x="7391" y="2897"/>
                      <a:pt x="8196" y="3020"/>
                      <a:pt x="8906" y="3020"/>
                    </a:cubicBezTo>
                    <a:cubicBezTo>
                      <a:pt x="9326" y="3020"/>
                      <a:pt x="9713" y="2977"/>
                      <a:pt x="9987" y="2843"/>
                    </a:cubicBezTo>
                    <a:cubicBezTo>
                      <a:pt x="10212" y="2733"/>
                      <a:pt x="10456" y="2269"/>
                      <a:pt x="10660" y="2073"/>
                    </a:cubicBezTo>
                    <a:cubicBezTo>
                      <a:pt x="11080" y="1666"/>
                      <a:pt x="12872" y="180"/>
                      <a:pt x="13881" y="180"/>
                    </a:cubicBezTo>
                    <a:cubicBezTo>
                      <a:pt x="14072" y="180"/>
                      <a:pt x="14235" y="233"/>
                      <a:pt x="14355" y="357"/>
                    </a:cubicBezTo>
                    <a:cubicBezTo>
                      <a:pt x="14374" y="376"/>
                      <a:pt x="14394" y="384"/>
                      <a:pt x="14414" y="384"/>
                    </a:cubicBezTo>
                    <a:cubicBezTo>
                      <a:pt x="14481" y="384"/>
                      <a:pt x="14541" y="295"/>
                      <a:pt x="14480" y="232"/>
                    </a:cubicBezTo>
                    <a:cubicBezTo>
                      <a:pt x="14320" y="68"/>
                      <a:pt x="14113" y="0"/>
                      <a:pt x="13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897408" y="2658544"/>
                <a:ext cx="16259" cy="2775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08" extrusionOk="0">
                    <a:moveTo>
                      <a:pt x="286" y="0"/>
                    </a:moveTo>
                    <a:cubicBezTo>
                      <a:pt x="225" y="0"/>
                      <a:pt x="164" y="64"/>
                      <a:pt x="206" y="131"/>
                    </a:cubicBezTo>
                    <a:cubicBezTo>
                      <a:pt x="341" y="349"/>
                      <a:pt x="172" y="598"/>
                      <a:pt x="46" y="780"/>
                    </a:cubicBezTo>
                    <a:cubicBezTo>
                      <a:pt x="0" y="845"/>
                      <a:pt x="61" y="907"/>
                      <a:pt x="124" y="907"/>
                    </a:cubicBezTo>
                    <a:cubicBezTo>
                      <a:pt x="151" y="907"/>
                      <a:pt x="178" y="896"/>
                      <a:pt x="198" y="868"/>
                    </a:cubicBezTo>
                    <a:cubicBezTo>
                      <a:pt x="364" y="630"/>
                      <a:pt x="531" y="321"/>
                      <a:pt x="358" y="42"/>
                    </a:cubicBezTo>
                    <a:cubicBezTo>
                      <a:pt x="340" y="13"/>
                      <a:pt x="313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829710" y="2655885"/>
                <a:ext cx="170264" cy="4236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386" extrusionOk="0">
                    <a:moveTo>
                      <a:pt x="4846" y="0"/>
                    </a:moveTo>
                    <a:cubicBezTo>
                      <a:pt x="4390" y="0"/>
                      <a:pt x="3850" y="227"/>
                      <a:pt x="3528" y="341"/>
                    </a:cubicBezTo>
                    <a:cubicBezTo>
                      <a:pt x="2831" y="588"/>
                      <a:pt x="2099" y="1040"/>
                      <a:pt x="1376" y="1168"/>
                    </a:cubicBezTo>
                    <a:cubicBezTo>
                      <a:pt x="1180" y="1203"/>
                      <a:pt x="972" y="1210"/>
                      <a:pt x="762" y="1210"/>
                    </a:cubicBezTo>
                    <a:cubicBezTo>
                      <a:pt x="607" y="1210"/>
                      <a:pt x="451" y="1206"/>
                      <a:pt x="299" y="1206"/>
                    </a:cubicBezTo>
                    <a:cubicBezTo>
                      <a:pt x="236" y="1206"/>
                      <a:pt x="175" y="1207"/>
                      <a:pt x="114" y="1209"/>
                    </a:cubicBezTo>
                    <a:cubicBezTo>
                      <a:pt x="2" y="1212"/>
                      <a:pt x="0" y="1385"/>
                      <a:pt x="110" y="1385"/>
                    </a:cubicBezTo>
                    <a:cubicBezTo>
                      <a:pt x="111" y="1385"/>
                      <a:pt x="113" y="1385"/>
                      <a:pt x="114" y="1385"/>
                    </a:cubicBezTo>
                    <a:cubicBezTo>
                      <a:pt x="195" y="1383"/>
                      <a:pt x="277" y="1382"/>
                      <a:pt x="360" y="1382"/>
                    </a:cubicBezTo>
                    <a:cubicBezTo>
                      <a:pt x="504" y="1382"/>
                      <a:pt x="651" y="1384"/>
                      <a:pt x="797" y="1384"/>
                    </a:cubicBezTo>
                    <a:cubicBezTo>
                      <a:pt x="1056" y="1384"/>
                      <a:pt x="1315" y="1376"/>
                      <a:pt x="1557" y="1332"/>
                    </a:cubicBezTo>
                    <a:cubicBezTo>
                      <a:pt x="2006" y="1250"/>
                      <a:pt x="3795" y="162"/>
                      <a:pt x="4789" y="162"/>
                    </a:cubicBezTo>
                    <a:cubicBezTo>
                      <a:pt x="5059" y="162"/>
                      <a:pt x="5270" y="242"/>
                      <a:pt x="5380" y="443"/>
                    </a:cubicBezTo>
                    <a:cubicBezTo>
                      <a:pt x="5398" y="474"/>
                      <a:pt x="5424" y="487"/>
                      <a:pt x="5451" y="487"/>
                    </a:cubicBezTo>
                    <a:cubicBezTo>
                      <a:pt x="5510" y="487"/>
                      <a:pt x="5570" y="424"/>
                      <a:pt x="5532" y="355"/>
                    </a:cubicBezTo>
                    <a:cubicBezTo>
                      <a:pt x="5387" y="90"/>
                      <a:pt x="5134" y="0"/>
                      <a:pt x="48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909725" y="2665421"/>
                <a:ext cx="135117" cy="7961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605" extrusionOk="0">
                    <a:moveTo>
                      <a:pt x="2846" y="1"/>
                    </a:moveTo>
                    <a:cubicBezTo>
                      <a:pt x="2794" y="1"/>
                      <a:pt x="2738" y="44"/>
                      <a:pt x="2754" y="110"/>
                    </a:cubicBezTo>
                    <a:cubicBezTo>
                      <a:pt x="2892" y="707"/>
                      <a:pt x="1564" y="1480"/>
                      <a:pt x="1193" y="1733"/>
                    </a:cubicBezTo>
                    <a:cubicBezTo>
                      <a:pt x="829" y="1981"/>
                      <a:pt x="457" y="2218"/>
                      <a:pt x="76" y="2438"/>
                    </a:cubicBezTo>
                    <a:cubicBezTo>
                      <a:pt x="1" y="2482"/>
                      <a:pt x="38" y="2604"/>
                      <a:pt x="115" y="2604"/>
                    </a:cubicBezTo>
                    <a:cubicBezTo>
                      <a:pt x="124" y="2604"/>
                      <a:pt x="134" y="2602"/>
                      <a:pt x="144" y="2599"/>
                    </a:cubicBezTo>
                    <a:cubicBezTo>
                      <a:pt x="612" y="2429"/>
                      <a:pt x="2436" y="1727"/>
                      <a:pt x="3490" y="1727"/>
                    </a:cubicBezTo>
                    <a:cubicBezTo>
                      <a:pt x="3864" y="1727"/>
                      <a:pt x="4142" y="1815"/>
                      <a:pt x="4228" y="2047"/>
                    </a:cubicBezTo>
                    <a:cubicBezTo>
                      <a:pt x="4243" y="2089"/>
                      <a:pt x="4278" y="2107"/>
                      <a:pt x="4314" y="2107"/>
                    </a:cubicBezTo>
                    <a:cubicBezTo>
                      <a:pt x="4368" y="2107"/>
                      <a:pt x="4421" y="2064"/>
                      <a:pt x="4397" y="2000"/>
                    </a:cubicBezTo>
                    <a:cubicBezTo>
                      <a:pt x="4274" y="1668"/>
                      <a:pt x="3913" y="1546"/>
                      <a:pt x="3446" y="1546"/>
                    </a:cubicBezTo>
                    <a:cubicBezTo>
                      <a:pt x="2698" y="1546"/>
                      <a:pt x="1677" y="1860"/>
                      <a:pt x="932" y="2122"/>
                    </a:cubicBezTo>
                    <a:lnTo>
                      <a:pt x="932" y="2122"/>
                    </a:lnTo>
                    <a:cubicBezTo>
                      <a:pt x="1246" y="1919"/>
                      <a:pt x="1554" y="1704"/>
                      <a:pt x="1850" y="1477"/>
                    </a:cubicBezTo>
                    <a:cubicBezTo>
                      <a:pt x="2227" y="1189"/>
                      <a:pt x="3058" y="644"/>
                      <a:pt x="2923" y="64"/>
                    </a:cubicBezTo>
                    <a:cubicBezTo>
                      <a:pt x="2913" y="20"/>
                      <a:pt x="2880" y="1"/>
                      <a:pt x="2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919780" y="2724592"/>
                <a:ext cx="127323" cy="84842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2776" extrusionOk="0">
                    <a:moveTo>
                      <a:pt x="3998" y="0"/>
                    </a:moveTo>
                    <a:cubicBezTo>
                      <a:pt x="3947" y="0"/>
                      <a:pt x="3889" y="44"/>
                      <a:pt x="3899" y="111"/>
                    </a:cubicBezTo>
                    <a:cubicBezTo>
                      <a:pt x="3995" y="820"/>
                      <a:pt x="2143" y="1408"/>
                      <a:pt x="1684" y="1584"/>
                    </a:cubicBezTo>
                    <a:cubicBezTo>
                      <a:pt x="1160" y="1786"/>
                      <a:pt x="627" y="1968"/>
                      <a:pt x="88" y="2126"/>
                    </a:cubicBezTo>
                    <a:cubicBezTo>
                      <a:pt x="1" y="2151"/>
                      <a:pt x="9" y="2300"/>
                      <a:pt x="100" y="2300"/>
                    </a:cubicBezTo>
                    <a:cubicBezTo>
                      <a:pt x="104" y="2300"/>
                      <a:pt x="108" y="2300"/>
                      <a:pt x="112" y="2299"/>
                    </a:cubicBezTo>
                    <a:cubicBezTo>
                      <a:pt x="432" y="2258"/>
                      <a:pt x="1377" y="2122"/>
                      <a:pt x="2237" y="2122"/>
                    </a:cubicBezTo>
                    <a:cubicBezTo>
                      <a:pt x="3058" y="2122"/>
                      <a:pt x="3801" y="2246"/>
                      <a:pt x="3852" y="2692"/>
                    </a:cubicBezTo>
                    <a:cubicBezTo>
                      <a:pt x="3858" y="2748"/>
                      <a:pt x="3906" y="2776"/>
                      <a:pt x="3950" y="2776"/>
                    </a:cubicBezTo>
                    <a:cubicBezTo>
                      <a:pt x="3994" y="2776"/>
                      <a:pt x="4034" y="2748"/>
                      <a:pt x="4028" y="2692"/>
                    </a:cubicBezTo>
                    <a:cubicBezTo>
                      <a:pt x="3960" y="2092"/>
                      <a:pt x="3127" y="1932"/>
                      <a:pt x="2232" y="1932"/>
                    </a:cubicBezTo>
                    <a:cubicBezTo>
                      <a:pt x="1834" y="1932"/>
                      <a:pt x="1423" y="1964"/>
                      <a:pt x="1062" y="2002"/>
                    </a:cubicBezTo>
                    <a:lnTo>
                      <a:pt x="1062" y="2002"/>
                    </a:lnTo>
                    <a:cubicBezTo>
                      <a:pt x="1536" y="1839"/>
                      <a:pt x="2004" y="1657"/>
                      <a:pt x="2460" y="1454"/>
                    </a:cubicBezTo>
                    <a:cubicBezTo>
                      <a:pt x="2954" y="1235"/>
                      <a:pt x="4166" y="787"/>
                      <a:pt x="4068" y="64"/>
                    </a:cubicBezTo>
                    <a:cubicBezTo>
                      <a:pt x="4062" y="19"/>
                      <a:pt x="4032" y="0"/>
                      <a:pt x="3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1918069" y="2804271"/>
                <a:ext cx="125001" cy="73808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2415" extrusionOk="0">
                    <a:moveTo>
                      <a:pt x="4004" y="1"/>
                    </a:moveTo>
                    <a:cubicBezTo>
                      <a:pt x="3960" y="1"/>
                      <a:pt x="3914" y="29"/>
                      <a:pt x="3908" y="85"/>
                    </a:cubicBezTo>
                    <a:cubicBezTo>
                      <a:pt x="3844" y="743"/>
                      <a:pt x="2215" y="899"/>
                      <a:pt x="1739" y="975"/>
                    </a:cubicBezTo>
                    <a:cubicBezTo>
                      <a:pt x="1201" y="1060"/>
                      <a:pt x="658" y="1123"/>
                      <a:pt x="115" y="1158"/>
                    </a:cubicBezTo>
                    <a:cubicBezTo>
                      <a:pt x="0" y="1166"/>
                      <a:pt x="4" y="1321"/>
                      <a:pt x="115" y="1334"/>
                    </a:cubicBezTo>
                    <a:cubicBezTo>
                      <a:pt x="646" y="1395"/>
                      <a:pt x="2896" y="1592"/>
                      <a:pt x="2881" y="2330"/>
                    </a:cubicBezTo>
                    <a:cubicBezTo>
                      <a:pt x="2880" y="2386"/>
                      <a:pt x="2923" y="2414"/>
                      <a:pt x="2967" y="2414"/>
                    </a:cubicBezTo>
                    <a:cubicBezTo>
                      <a:pt x="3011" y="2414"/>
                      <a:pt x="3056" y="2386"/>
                      <a:pt x="3057" y="2330"/>
                    </a:cubicBezTo>
                    <a:cubicBezTo>
                      <a:pt x="3071" y="1656"/>
                      <a:pt x="1893" y="1384"/>
                      <a:pt x="984" y="1257"/>
                    </a:cubicBezTo>
                    <a:lnTo>
                      <a:pt x="984" y="1257"/>
                    </a:lnTo>
                    <a:cubicBezTo>
                      <a:pt x="1454" y="1205"/>
                      <a:pt x="1921" y="1132"/>
                      <a:pt x="2380" y="1036"/>
                    </a:cubicBezTo>
                    <a:cubicBezTo>
                      <a:pt x="2884" y="930"/>
                      <a:pt x="4018" y="758"/>
                      <a:pt x="4084" y="85"/>
                    </a:cubicBezTo>
                    <a:cubicBezTo>
                      <a:pt x="4089" y="29"/>
                      <a:pt x="4048" y="1"/>
                      <a:pt x="4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1770784" y="2872977"/>
                <a:ext cx="241444" cy="26742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875" extrusionOk="0">
                    <a:moveTo>
                      <a:pt x="7793" y="0"/>
                    </a:moveTo>
                    <a:cubicBezTo>
                      <a:pt x="7757" y="0"/>
                      <a:pt x="7720" y="18"/>
                      <a:pt x="7703" y="58"/>
                    </a:cubicBezTo>
                    <a:cubicBezTo>
                      <a:pt x="7549" y="424"/>
                      <a:pt x="7027" y="525"/>
                      <a:pt x="6422" y="525"/>
                    </a:cubicBezTo>
                    <a:cubicBezTo>
                      <a:pt x="5675" y="525"/>
                      <a:pt x="4799" y="370"/>
                      <a:pt x="4333" y="370"/>
                    </a:cubicBezTo>
                    <a:cubicBezTo>
                      <a:pt x="4283" y="370"/>
                      <a:pt x="4239" y="372"/>
                      <a:pt x="4199" y="376"/>
                    </a:cubicBezTo>
                    <a:cubicBezTo>
                      <a:pt x="3342" y="460"/>
                      <a:pt x="2546" y="695"/>
                      <a:pt x="1742" y="695"/>
                    </a:cubicBezTo>
                    <a:cubicBezTo>
                      <a:pt x="1229" y="695"/>
                      <a:pt x="712" y="599"/>
                      <a:pt x="174" y="305"/>
                    </a:cubicBezTo>
                    <a:cubicBezTo>
                      <a:pt x="159" y="297"/>
                      <a:pt x="145" y="294"/>
                      <a:pt x="131" y="294"/>
                    </a:cubicBezTo>
                    <a:cubicBezTo>
                      <a:pt x="52" y="294"/>
                      <a:pt x="0" y="411"/>
                      <a:pt x="85" y="457"/>
                    </a:cubicBezTo>
                    <a:cubicBezTo>
                      <a:pt x="666" y="774"/>
                      <a:pt x="1214" y="875"/>
                      <a:pt x="1757" y="875"/>
                    </a:cubicBezTo>
                    <a:cubicBezTo>
                      <a:pt x="2637" y="875"/>
                      <a:pt x="3500" y="609"/>
                      <a:pt x="4452" y="574"/>
                    </a:cubicBezTo>
                    <a:cubicBezTo>
                      <a:pt x="4473" y="573"/>
                      <a:pt x="4495" y="573"/>
                      <a:pt x="4519" y="573"/>
                    </a:cubicBezTo>
                    <a:cubicBezTo>
                      <a:pt x="4929" y="573"/>
                      <a:pt x="5670" y="691"/>
                      <a:pt x="6357" y="691"/>
                    </a:cubicBezTo>
                    <a:cubicBezTo>
                      <a:pt x="7042" y="691"/>
                      <a:pt x="7675" y="574"/>
                      <a:pt x="7872" y="104"/>
                    </a:cubicBezTo>
                    <a:cubicBezTo>
                      <a:pt x="7899" y="41"/>
                      <a:pt x="7848" y="0"/>
                      <a:pt x="7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1317924" y="2634980"/>
                <a:ext cx="460241" cy="270906"/>
              </a:xfrm>
              <a:custGeom>
                <a:avLst/>
                <a:gdLst/>
                <a:ahLst/>
                <a:cxnLst/>
                <a:rect l="l" t="t" r="r" b="b"/>
                <a:pathLst>
                  <a:path w="15059" h="8864" extrusionOk="0">
                    <a:moveTo>
                      <a:pt x="1459" y="1"/>
                    </a:moveTo>
                    <a:cubicBezTo>
                      <a:pt x="1433" y="1"/>
                      <a:pt x="1409" y="14"/>
                      <a:pt x="1395" y="47"/>
                    </a:cubicBezTo>
                    <a:cubicBezTo>
                      <a:pt x="696" y="1676"/>
                      <a:pt x="9" y="3524"/>
                      <a:pt x="574" y="5298"/>
                    </a:cubicBezTo>
                    <a:cubicBezTo>
                      <a:pt x="1071" y="6858"/>
                      <a:pt x="2294" y="7909"/>
                      <a:pt x="3838" y="8356"/>
                    </a:cubicBezTo>
                    <a:cubicBezTo>
                      <a:pt x="5131" y="8731"/>
                      <a:pt x="6521" y="8864"/>
                      <a:pt x="7939" y="8864"/>
                    </a:cubicBezTo>
                    <a:cubicBezTo>
                      <a:pt x="10305" y="8864"/>
                      <a:pt x="12749" y="8493"/>
                      <a:pt x="14947" y="8256"/>
                    </a:cubicBezTo>
                    <a:cubicBezTo>
                      <a:pt x="15055" y="8245"/>
                      <a:pt x="15059" y="8079"/>
                      <a:pt x="14957" y="8079"/>
                    </a:cubicBezTo>
                    <a:cubicBezTo>
                      <a:pt x="14954" y="8079"/>
                      <a:pt x="14950" y="8080"/>
                      <a:pt x="14947" y="8080"/>
                    </a:cubicBezTo>
                    <a:cubicBezTo>
                      <a:pt x="12594" y="8333"/>
                      <a:pt x="10208" y="8575"/>
                      <a:pt x="7834" y="8575"/>
                    </a:cubicBezTo>
                    <a:cubicBezTo>
                      <a:pt x="7427" y="8575"/>
                      <a:pt x="7021" y="8568"/>
                      <a:pt x="6615" y="8552"/>
                    </a:cubicBezTo>
                    <a:cubicBezTo>
                      <a:pt x="4583" y="8476"/>
                      <a:pt x="2379" y="8136"/>
                      <a:pt x="1215" y="6257"/>
                    </a:cubicBezTo>
                    <a:cubicBezTo>
                      <a:pt x="0" y="4297"/>
                      <a:pt x="707" y="2092"/>
                      <a:pt x="1547" y="135"/>
                    </a:cubicBezTo>
                    <a:cubicBezTo>
                      <a:pt x="1577" y="65"/>
                      <a:pt x="1515" y="1"/>
                      <a:pt x="1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346348" y="2623549"/>
                <a:ext cx="169377" cy="102812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3364" extrusionOk="0">
                    <a:moveTo>
                      <a:pt x="132" y="0"/>
                    </a:moveTo>
                    <a:cubicBezTo>
                      <a:pt x="62" y="0"/>
                      <a:pt x="0" y="89"/>
                      <a:pt x="66" y="149"/>
                    </a:cubicBezTo>
                    <a:cubicBezTo>
                      <a:pt x="1590" y="1550"/>
                      <a:pt x="3441" y="2682"/>
                      <a:pt x="5399" y="3358"/>
                    </a:cubicBezTo>
                    <a:cubicBezTo>
                      <a:pt x="5409" y="3362"/>
                      <a:pt x="5419" y="3364"/>
                      <a:pt x="5429" y="3364"/>
                    </a:cubicBezTo>
                    <a:cubicBezTo>
                      <a:pt x="5514" y="3364"/>
                      <a:pt x="5542" y="3222"/>
                      <a:pt x="5446" y="3189"/>
                    </a:cubicBezTo>
                    <a:cubicBezTo>
                      <a:pt x="3523" y="2524"/>
                      <a:pt x="1687" y="1401"/>
                      <a:pt x="190" y="24"/>
                    </a:cubicBezTo>
                    <a:cubicBezTo>
                      <a:pt x="172" y="7"/>
                      <a:pt x="15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346776" y="2406244"/>
                <a:ext cx="211492" cy="22264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7285" extrusionOk="0">
                    <a:moveTo>
                      <a:pt x="6804" y="1"/>
                    </a:moveTo>
                    <a:cubicBezTo>
                      <a:pt x="6795" y="1"/>
                      <a:pt x="6786" y="2"/>
                      <a:pt x="6776" y="6"/>
                    </a:cubicBezTo>
                    <a:cubicBezTo>
                      <a:pt x="5524" y="420"/>
                      <a:pt x="4473" y="960"/>
                      <a:pt x="3576" y="1949"/>
                    </a:cubicBezTo>
                    <a:cubicBezTo>
                      <a:pt x="2214" y="3451"/>
                      <a:pt x="1010" y="5375"/>
                      <a:pt x="38" y="7152"/>
                    </a:cubicBezTo>
                    <a:cubicBezTo>
                      <a:pt x="0" y="7221"/>
                      <a:pt x="61" y="7285"/>
                      <a:pt x="121" y="7285"/>
                    </a:cubicBezTo>
                    <a:cubicBezTo>
                      <a:pt x="147" y="7285"/>
                      <a:pt x="173" y="7272"/>
                      <a:pt x="190" y="7241"/>
                    </a:cubicBezTo>
                    <a:cubicBezTo>
                      <a:pt x="1107" y="5565"/>
                      <a:pt x="2266" y="3748"/>
                      <a:pt x="3504" y="2299"/>
                    </a:cubicBezTo>
                    <a:cubicBezTo>
                      <a:pt x="4430" y="1215"/>
                      <a:pt x="5485" y="619"/>
                      <a:pt x="6822" y="175"/>
                    </a:cubicBezTo>
                    <a:cubicBezTo>
                      <a:pt x="6919" y="143"/>
                      <a:pt x="6890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2490431" y="1849286"/>
                <a:ext cx="6326" cy="227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45" extrusionOk="0">
                    <a:moveTo>
                      <a:pt x="54" y="0"/>
                    </a:moveTo>
                    <a:cubicBezTo>
                      <a:pt x="24" y="0"/>
                      <a:pt x="1" y="18"/>
                      <a:pt x="4" y="61"/>
                    </a:cubicBezTo>
                    <a:cubicBezTo>
                      <a:pt x="19" y="260"/>
                      <a:pt x="28" y="459"/>
                      <a:pt x="30" y="659"/>
                    </a:cubicBezTo>
                    <a:cubicBezTo>
                      <a:pt x="30" y="716"/>
                      <a:pt x="75" y="745"/>
                      <a:pt x="119" y="745"/>
                    </a:cubicBezTo>
                    <a:cubicBezTo>
                      <a:pt x="163" y="745"/>
                      <a:pt x="207" y="716"/>
                      <a:pt x="206" y="659"/>
                    </a:cubicBezTo>
                    <a:cubicBezTo>
                      <a:pt x="204" y="459"/>
                      <a:pt x="195" y="318"/>
                      <a:pt x="180" y="119"/>
                    </a:cubicBezTo>
                    <a:cubicBezTo>
                      <a:pt x="175" y="49"/>
                      <a:pt x="105" y="0"/>
                      <a:pt x="54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950008" y="2547905"/>
                <a:ext cx="115129" cy="4935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15" extrusionOk="0">
                    <a:moveTo>
                      <a:pt x="3668" y="1"/>
                    </a:moveTo>
                    <a:cubicBezTo>
                      <a:pt x="3658" y="1"/>
                      <a:pt x="3647" y="3"/>
                      <a:pt x="3635" y="9"/>
                    </a:cubicBezTo>
                    <a:cubicBezTo>
                      <a:pt x="2463" y="549"/>
                      <a:pt x="1317" y="1010"/>
                      <a:pt x="97" y="1431"/>
                    </a:cubicBezTo>
                    <a:cubicBezTo>
                      <a:pt x="1" y="1464"/>
                      <a:pt x="10" y="1614"/>
                      <a:pt x="92" y="1614"/>
                    </a:cubicBezTo>
                    <a:cubicBezTo>
                      <a:pt x="100" y="1614"/>
                      <a:pt x="110" y="1613"/>
                      <a:pt x="120" y="1609"/>
                    </a:cubicBezTo>
                    <a:cubicBezTo>
                      <a:pt x="1354" y="1184"/>
                      <a:pt x="2490" y="730"/>
                      <a:pt x="3675" y="183"/>
                    </a:cubicBezTo>
                    <a:cubicBezTo>
                      <a:pt x="3766" y="142"/>
                      <a:pt x="3745" y="1"/>
                      <a:pt x="3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1920025" y="2254588"/>
                <a:ext cx="160514" cy="11601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796" extrusionOk="0">
                    <a:moveTo>
                      <a:pt x="5195" y="1"/>
                    </a:moveTo>
                    <a:cubicBezTo>
                      <a:pt x="5189" y="1"/>
                      <a:pt x="5181" y="3"/>
                      <a:pt x="5171" y="9"/>
                    </a:cubicBezTo>
                    <a:cubicBezTo>
                      <a:pt x="3378" y="1046"/>
                      <a:pt x="1570" y="2208"/>
                      <a:pt x="64" y="3647"/>
                    </a:cubicBezTo>
                    <a:cubicBezTo>
                      <a:pt x="1" y="3707"/>
                      <a:pt x="62" y="3796"/>
                      <a:pt x="130" y="3796"/>
                    </a:cubicBezTo>
                    <a:cubicBezTo>
                      <a:pt x="150" y="3796"/>
                      <a:pt x="171" y="3788"/>
                      <a:pt x="189" y="3771"/>
                    </a:cubicBezTo>
                    <a:cubicBezTo>
                      <a:pt x="1650" y="2374"/>
                      <a:pt x="3398" y="1242"/>
                      <a:pt x="5140" y="231"/>
                    </a:cubicBezTo>
                    <a:cubicBezTo>
                      <a:pt x="5176" y="210"/>
                      <a:pt x="5252" y="1"/>
                      <a:pt x="5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1667876" y="2345514"/>
                <a:ext cx="5624" cy="220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22" extrusionOk="0">
                    <a:moveTo>
                      <a:pt x="88" y="0"/>
                    </a:moveTo>
                    <a:cubicBezTo>
                      <a:pt x="44" y="0"/>
                      <a:pt x="1" y="28"/>
                      <a:pt x="1" y="85"/>
                    </a:cubicBezTo>
                    <a:cubicBezTo>
                      <a:pt x="3" y="269"/>
                      <a:pt x="5" y="452"/>
                      <a:pt x="7" y="637"/>
                    </a:cubicBezTo>
                    <a:cubicBezTo>
                      <a:pt x="7" y="693"/>
                      <a:pt x="51" y="722"/>
                      <a:pt x="95" y="722"/>
                    </a:cubicBezTo>
                    <a:cubicBezTo>
                      <a:pt x="140" y="722"/>
                      <a:pt x="183" y="693"/>
                      <a:pt x="183" y="637"/>
                    </a:cubicBezTo>
                    <a:cubicBezTo>
                      <a:pt x="181" y="452"/>
                      <a:pt x="180" y="269"/>
                      <a:pt x="178" y="85"/>
                    </a:cubicBezTo>
                    <a:cubicBezTo>
                      <a:pt x="177" y="28"/>
                      <a:pt x="132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1804984" y="2345514"/>
                <a:ext cx="5471" cy="152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500" extrusionOk="0">
                    <a:moveTo>
                      <a:pt x="90" y="0"/>
                    </a:moveTo>
                    <a:cubicBezTo>
                      <a:pt x="46" y="0"/>
                      <a:pt x="2" y="28"/>
                      <a:pt x="2" y="85"/>
                    </a:cubicBezTo>
                    <a:cubicBezTo>
                      <a:pt x="2" y="195"/>
                      <a:pt x="2" y="305"/>
                      <a:pt x="1" y="414"/>
                    </a:cubicBezTo>
                    <a:cubicBezTo>
                      <a:pt x="1" y="471"/>
                      <a:pt x="45" y="499"/>
                      <a:pt x="89" y="499"/>
                    </a:cubicBezTo>
                    <a:cubicBezTo>
                      <a:pt x="133" y="499"/>
                      <a:pt x="177" y="471"/>
                      <a:pt x="177" y="414"/>
                    </a:cubicBezTo>
                    <a:cubicBezTo>
                      <a:pt x="177" y="305"/>
                      <a:pt x="178" y="195"/>
                      <a:pt x="178" y="85"/>
                    </a:cubicBezTo>
                    <a:cubicBezTo>
                      <a:pt x="178" y="28"/>
                      <a:pt x="134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1173267" y="1932022"/>
                <a:ext cx="170661" cy="192116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6286" extrusionOk="0">
                    <a:moveTo>
                      <a:pt x="3114" y="1"/>
                    </a:moveTo>
                    <a:cubicBezTo>
                      <a:pt x="3102" y="1"/>
                      <a:pt x="3089" y="3"/>
                      <a:pt x="3075" y="9"/>
                    </a:cubicBezTo>
                    <a:cubicBezTo>
                      <a:pt x="0" y="1391"/>
                      <a:pt x="1732" y="6285"/>
                      <a:pt x="4746" y="6285"/>
                    </a:cubicBezTo>
                    <a:cubicBezTo>
                      <a:pt x="4984" y="6285"/>
                      <a:pt x="5230" y="6255"/>
                      <a:pt x="5482" y="6190"/>
                    </a:cubicBezTo>
                    <a:cubicBezTo>
                      <a:pt x="5583" y="6163"/>
                      <a:pt x="5551" y="6016"/>
                      <a:pt x="5459" y="6016"/>
                    </a:cubicBezTo>
                    <a:cubicBezTo>
                      <a:pt x="5452" y="6016"/>
                      <a:pt x="5444" y="6017"/>
                      <a:pt x="5435" y="6019"/>
                    </a:cubicBezTo>
                    <a:cubicBezTo>
                      <a:pt x="5199" y="6080"/>
                      <a:pt x="4968" y="6109"/>
                      <a:pt x="4744" y="6109"/>
                    </a:cubicBezTo>
                    <a:cubicBezTo>
                      <a:pt x="1902" y="6109"/>
                      <a:pt x="255" y="1469"/>
                      <a:pt x="3164" y="161"/>
                    </a:cubicBezTo>
                    <a:cubicBezTo>
                      <a:pt x="3254" y="121"/>
                      <a:pt x="3198" y="1"/>
                      <a:pt x="3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2209369" y="1933580"/>
                <a:ext cx="42268" cy="3964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97" extrusionOk="0">
                    <a:moveTo>
                      <a:pt x="140" y="0"/>
                    </a:moveTo>
                    <a:cubicBezTo>
                      <a:pt x="57" y="0"/>
                      <a:pt x="1" y="120"/>
                      <a:pt x="90" y="162"/>
                    </a:cubicBezTo>
                    <a:cubicBezTo>
                      <a:pt x="584" y="392"/>
                      <a:pt x="951" y="767"/>
                      <a:pt x="1195" y="1252"/>
                    </a:cubicBezTo>
                    <a:cubicBezTo>
                      <a:pt x="1211" y="1283"/>
                      <a:pt x="1237" y="1296"/>
                      <a:pt x="1263" y="1296"/>
                    </a:cubicBezTo>
                    <a:cubicBezTo>
                      <a:pt x="1321" y="1296"/>
                      <a:pt x="1382" y="1232"/>
                      <a:pt x="1347" y="1163"/>
                    </a:cubicBezTo>
                    <a:cubicBezTo>
                      <a:pt x="1092" y="654"/>
                      <a:pt x="697" y="250"/>
                      <a:pt x="179" y="9"/>
                    </a:cubicBezTo>
                    <a:cubicBezTo>
                      <a:pt x="166" y="3"/>
                      <a:pt x="153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40"/>
              <p:cNvSpPr/>
              <p:nvPr/>
            </p:nvSpPr>
            <p:spPr>
              <a:xfrm>
                <a:off x="2200445" y="1963930"/>
                <a:ext cx="19407" cy="1769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79" extrusionOk="0">
                    <a:moveTo>
                      <a:pt x="123" y="0"/>
                    </a:moveTo>
                    <a:cubicBezTo>
                      <a:pt x="50" y="0"/>
                      <a:pt x="1" y="115"/>
                      <a:pt x="80" y="167"/>
                    </a:cubicBezTo>
                    <a:cubicBezTo>
                      <a:pt x="227" y="263"/>
                      <a:pt x="345" y="391"/>
                      <a:pt x="440" y="538"/>
                    </a:cubicBezTo>
                    <a:cubicBezTo>
                      <a:pt x="459" y="567"/>
                      <a:pt x="486" y="578"/>
                      <a:pt x="512" y="578"/>
                    </a:cubicBezTo>
                    <a:cubicBezTo>
                      <a:pt x="574" y="578"/>
                      <a:pt x="635" y="515"/>
                      <a:pt x="592" y="449"/>
                    </a:cubicBezTo>
                    <a:cubicBezTo>
                      <a:pt x="480" y="277"/>
                      <a:pt x="341" y="128"/>
                      <a:pt x="168" y="15"/>
                    </a:cubicBezTo>
                    <a:cubicBezTo>
                      <a:pt x="153" y="5"/>
                      <a:pt x="137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1309672" y="2021939"/>
                <a:ext cx="772498" cy="331236"/>
              </a:xfrm>
              <a:custGeom>
                <a:avLst/>
                <a:gdLst/>
                <a:ahLst/>
                <a:cxnLst/>
                <a:rect l="l" t="t" r="r" b="b"/>
                <a:pathLst>
                  <a:path w="25276" h="10838" extrusionOk="0">
                    <a:moveTo>
                      <a:pt x="1194" y="0"/>
                    </a:moveTo>
                    <a:cubicBezTo>
                      <a:pt x="1142" y="0"/>
                      <a:pt x="1093" y="29"/>
                      <a:pt x="1078" y="95"/>
                    </a:cubicBezTo>
                    <a:cubicBezTo>
                      <a:pt x="0" y="4874"/>
                      <a:pt x="2843" y="8487"/>
                      <a:pt x="7330" y="9904"/>
                    </a:cubicBezTo>
                    <a:cubicBezTo>
                      <a:pt x="9404" y="10559"/>
                      <a:pt x="11637" y="10837"/>
                      <a:pt x="13855" y="10837"/>
                    </a:cubicBezTo>
                    <a:cubicBezTo>
                      <a:pt x="15170" y="10837"/>
                      <a:pt x="16479" y="10740"/>
                      <a:pt x="17747" y="10565"/>
                    </a:cubicBezTo>
                    <a:cubicBezTo>
                      <a:pt x="20472" y="10190"/>
                      <a:pt x="23231" y="9311"/>
                      <a:pt x="25227" y="7346"/>
                    </a:cubicBezTo>
                    <a:cubicBezTo>
                      <a:pt x="25262" y="7311"/>
                      <a:pt x="25276" y="7015"/>
                      <a:pt x="25202" y="7015"/>
                    </a:cubicBezTo>
                    <a:cubicBezTo>
                      <a:pt x="25190" y="7015"/>
                      <a:pt x="25177" y="7022"/>
                      <a:pt x="25161" y="7039"/>
                    </a:cubicBezTo>
                    <a:cubicBezTo>
                      <a:pt x="22569" y="9688"/>
                      <a:pt x="18461" y="10665"/>
                      <a:pt x="14471" y="10665"/>
                    </a:cubicBezTo>
                    <a:cubicBezTo>
                      <a:pt x="12222" y="10665"/>
                      <a:pt x="10010" y="10355"/>
                      <a:pt x="8128" y="9859"/>
                    </a:cubicBezTo>
                    <a:cubicBezTo>
                      <a:pt x="3490" y="8638"/>
                      <a:pt x="211" y="5140"/>
                      <a:pt x="1333" y="165"/>
                    </a:cubicBezTo>
                    <a:cubicBezTo>
                      <a:pt x="1355" y="65"/>
                      <a:pt x="1272" y="0"/>
                      <a:pt x="1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1736461" y="2031383"/>
                <a:ext cx="5379" cy="62714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52" extrusionOk="0">
                    <a:moveTo>
                      <a:pt x="88" y="1"/>
                    </a:moveTo>
                    <a:cubicBezTo>
                      <a:pt x="44" y="1"/>
                      <a:pt x="0" y="29"/>
                      <a:pt x="0" y="86"/>
                    </a:cubicBezTo>
                    <a:lnTo>
                      <a:pt x="0" y="1967"/>
                    </a:lnTo>
                    <a:cubicBezTo>
                      <a:pt x="0" y="2024"/>
                      <a:pt x="44" y="2052"/>
                      <a:pt x="88" y="2052"/>
                    </a:cubicBezTo>
                    <a:cubicBezTo>
                      <a:pt x="132" y="2052"/>
                      <a:pt x="176" y="2024"/>
                      <a:pt x="176" y="1967"/>
                    </a:cubicBezTo>
                    <a:lnTo>
                      <a:pt x="176" y="86"/>
                    </a:lnTo>
                    <a:cubicBezTo>
                      <a:pt x="176" y="29"/>
                      <a:pt x="132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1634256" y="2125885"/>
                <a:ext cx="253027" cy="43827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434" extrusionOk="0">
                    <a:moveTo>
                      <a:pt x="8154" y="1"/>
                    </a:moveTo>
                    <a:cubicBezTo>
                      <a:pt x="8134" y="1"/>
                      <a:pt x="8113" y="9"/>
                      <a:pt x="8095" y="29"/>
                    </a:cubicBezTo>
                    <a:cubicBezTo>
                      <a:pt x="7227" y="993"/>
                      <a:pt x="5666" y="1254"/>
                      <a:pt x="4066" y="1254"/>
                    </a:cubicBezTo>
                    <a:cubicBezTo>
                      <a:pt x="2618" y="1254"/>
                      <a:pt x="1139" y="1040"/>
                      <a:pt x="113" y="938"/>
                    </a:cubicBezTo>
                    <a:cubicBezTo>
                      <a:pt x="109" y="938"/>
                      <a:pt x="106" y="937"/>
                      <a:pt x="103" y="937"/>
                    </a:cubicBezTo>
                    <a:cubicBezTo>
                      <a:pt x="1" y="937"/>
                      <a:pt x="5" y="1103"/>
                      <a:pt x="113" y="1113"/>
                    </a:cubicBezTo>
                    <a:cubicBezTo>
                      <a:pt x="1148" y="1217"/>
                      <a:pt x="2627" y="1433"/>
                      <a:pt x="4081" y="1433"/>
                    </a:cubicBezTo>
                    <a:cubicBezTo>
                      <a:pt x="5712" y="1433"/>
                      <a:pt x="7311" y="1161"/>
                      <a:pt x="8220" y="153"/>
                    </a:cubicBezTo>
                    <a:cubicBezTo>
                      <a:pt x="8278" y="89"/>
                      <a:pt x="8219" y="1"/>
                      <a:pt x="8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1677932" y="1679996"/>
                <a:ext cx="454495" cy="329005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10765" extrusionOk="0">
                    <a:moveTo>
                      <a:pt x="78" y="1"/>
                    </a:moveTo>
                    <a:cubicBezTo>
                      <a:pt x="47" y="1"/>
                      <a:pt x="40" y="47"/>
                      <a:pt x="45" y="108"/>
                    </a:cubicBezTo>
                    <a:lnTo>
                      <a:pt x="45" y="108"/>
                    </a:lnTo>
                    <a:cubicBezTo>
                      <a:pt x="17" y="139"/>
                      <a:pt x="0" y="182"/>
                      <a:pt x="7" y="229"/>
                    </a:cubicBezTo>
                    <a:cubicBezTo>
                      <a:pt x="205" y="1645"/>
                      <a:pt x="820" y="3072"/>
                      <a:pt x="1943" y="3985"/>
                    </a:cubicBezTo>
                    <a:cubicBezTo>
                      <a:pt x="1970" y="4007"/>
                      <a:pt x="2000" y="4017"/>
                      <a:pt x="2029" y="4017"/>
                    </a:cubicBezTo>
                    <a:cubicBezTo>
                      <a:pt x="2138" y="4017"/>
                      <a:pt x="2234" y="3883"/>
                      <a:pt x="2129" y="3798"/>
                    </a:cubicBezTo>
                    <a:cubicBezTo>
                      <a:pt x="1235" y="3071"/>
                      <a:pt x="721" y="2058"/>
                      <a:pt x="430" y="962"/>
                    </a:cubicBezTo>
                    <a:lnTo>
                      <a:pt x="430" y="962"/>
                    </a:lnTo>
                    <a:cubicBezTo>
                      <a:pt x="1254" y="2458"/>
                      <a:pt x="3156" y="3675"/>
                      <a:pt x="4774" y="3883"/>
                    </a:cubicBezTo>
                    <a:cubicBezTo>
                      <a:pt x="5085" y="3923"/>
                      <a:pt x="5396" y="3939"/>
                      <a:pt x="5707" y="3939"/>
                    </a:cubicBezTo>
                    <a:cubicBezTo>
                      <a:pt x="6546" y="3939"/>
                      <a:pt x="7386" y="3819"/>
                      <a:pt x="8217" y="3711"/>
                    </a:cubicBezTo>
                    <a:cubicBezTo>
                      <a:pt x="8490" y="3675"/>
                      <a:pt x="8749" y="3656"/>
                      <a:pt x="8996" y="3656"/>
                    </a:cubicBezTo>
                    <a:cubicBezTo>
                      <a:pt x="10440" y="3656"/>
                      <a:pt x="11425" y="4298"/>
                      <a:pt x="11908" y="5900"/>
                    </a:cubicBezTo>
                    <a:cubicBezTo>
                      <a:pt x="12158" y="6731"/>
                      <a:pt x="12153" y="7648"/>
                      <a:pt x="12543" y="8435"/>
                    </a:cubicBezTo>
                    <a:cubicBezTo>
                      <a:pt x="13027" y="9409"/>
                      <a:pt x="14158" y="9738"/>
                      <a:pt x="14592" y="10763"/>
                    </a:cubicBezTo>
                    <a:cubicBezTo>
                      <a:pt x="14592" y="10763"/>
                      <a:pt x="14605" y="10764"/>
                      <a:pt x="14625" y="10764"/>
                    </a:cubicBezTo>
                    <a:cubicBezTo>
                      <a:pt x="14700" y="10764"/>
                      <a:pt x="14871" y="10751"/>
                      <a:pt x="14819" y="10630"/>
                    </a:cubicBezTo>
                    <a:cubicBezTo>
                      <a:pt x="14473" y="9810"/>
                      <a:pt x="13971" y="9578"/>
                      <a:pt x="13333" y="9014"/>
                    </a:cubicBezTo>
                    <a:cubicBezTo>
                      <a:pt x="12482" y="8263"/>
                      <a:pt x="12496" y="7151"/>
                      <a:pt x="12241" y="6124"/>
                    </a:cubicBezTo>
                    <a:cubicBezTo>
                      <a:pt x="11989" y="5109"/>
                      <a:pt x="11499" y="4064"/>
                      <a:pt x="10511" y="3589"/>
                    </a:cubicBezTo>
                    <a:cubicBezTo>
                      <a:pt x="10015" y="3350"/>
                      <a:pt x="9485" y="3269"/>
                      <a:pt x="8936" y="3269"/>
                    </a:cubicBezTo>
                    <a:cubicBezTo>
                      <a:pt x="7758" y="3269"/>
                      <a:pt x="6494" y="3644"/>
                      <a:pt x="5299" y="3644"/>
                    </a:cubicBezTo>
                    <a:cubicBezTo>
                      <a:pt x="4990" y="3644"/>
                      <a:pt x="4685" y="3619"/>
                      <a:pt x="4387" y="3555"/>
                    </a:cubicBezTo>
                    <a:cubicBezTo>
                      <a:pt x="2623" y="3180"/>
                      <a:pt x="1110" y="1673"/>
                      <a:pt x="249" y="127"/>
                    </a:cubicBezTo>
                    <a:cubicBezTo>
                      <a:pt x="227" y="88"/>
                      <a:pt x="197" y="68"/>
                      <a:pt x="166" y="62"/>
                    </a:cubicBezTo>
                    <a:lnTo>
                      <a:pt x="166" y="62"/>
                    </a:lnTo>
                    <a:cubicBezTo>
                      <a:pt x="125" y="19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1342192" y="1684764"/>
                <a:ext cx="416934" cy="344990"/>
              </a:xfrm>
              <a:custGeom>
                <a:avLst/>
                <a:gdLst/>
                <a:ahLst/>
                <a:cxnLst/>
                <a:rect l="l" t="t" r="r" b="b"/>
                <a:pathLst>
                  <a:path w="13642" h="11288" extrusionOk="0">
                    <a:moveTo>
                      <a:pt x="5496" y="0"/>
                    </a:moveTo>
                    <a:cubicBezTo>
                      <a:pt x="5418" y="0"/>
                      <a:pt x="5341" y="89"/>
                      <a:pt x="5372" y="167"/>
                    </a:cubicBezTo>
                    <a:cubicBezTo>
                      <a:pt x="5960" y="1648"/>
                      <a:pt x="5364" y="3228"/>
                      <a:pt x="4241" y="4269"/>
                    </a:cubicBezTo>
                    <a:cubicBezTo>
                      <a:pt x="3464" y="4988"/>
                      <a:pt x="2883" y="5489"/>
                      <a:pt x="2631" y="6552"/>
                    </a:cubicBezTo>
                    <a:cubicBezTo>
                      <a:pt x="2453" y="7299"/>
                      <a:pt x="2405" y="8082"/>
                      <a:pt x="1866" y="8685"/>
                    </a:cubicBezTo>
                    <a:cubicBezTo>
                      <a:pt x="1540" y="9048"/>
                      <a:pt x="1060" y="9222"/>
                      <a:pt x="724" y="9572"/>
                    </a:cubicBezTo>
                    <a:cubicBezTo>
                      <a:pt x="313" y="9999"/>
                      <a:pt x="72" y="10575"/>
                      <a:pt x="10" y="11162"/>
                    </a:cubicBezTo>
                    <a:cubicBezTo>
                      <a:pt x="0" y="11246"/>
                      <a:pt x="62" y="11288"/>
                      <a:pt x="127" y="11288"/>
                    </a:cubicBezTo>
                    <a:cubicBezTo>
                      <a:pt x="194" y="11288"/>
                      <a:pt x="264" y="11246"/>
                      <a:pt x="273" y="11162"/>
                    </a:cubicBezTo>
                    <a:cubicBezTo>
                      <a:pt x="409" y="9883"/>
                      <a:pt x="1591" y="9549"/>
                      <a:pt x="2243" y="8639"/>
                    </a:cubicBezTo>
                    <a:cubicBezTo>
                      <a:pt x="3023" y="7554"/>
                      <a:pt x="2697" y="6128"/>
                      <a:pt x="3681" y="5115"/>
                    </a:cubicBezTo>
                    <a:cubicBezTo>
                      <a:pt x="4565" y="4204"/>
                      <a:pt x="5515" y="3576"/>
                      <a:pt x="5789" y="2242"/>
                    </a:cubicBezTo>
                    <a:cubicBezTo>
                      <a:pt x="5872" y="1839"/>
                      <a:pt x="5887" y="1417"/>
                      <a:pt x="5842" y="1010"/>
                    </a:cubicBezTo>
                    <a:cubicBezTo>
                      <a:pt x="5823" y="843"/>
                      <a:pt x="5674" y="452"/>
                      <a:pt x="5685" y="272"/>
                    </a:cubicBezTo>
                    <a:lnTo>
                      <a:pt x="5685" y="272"/>
                    </a:lnTo>
                    <a:cubicBezTo>
                      <a:pt x="6460" y="380"/>
                      <a:pt x="7409" y="1801"/>
                      <a:pt x="7734" y="2258"/>
                    </a:cubicBezTo>
                    <a:cubicBezTo>
                      <a:pt x="8397" y="3192"/>
                      <a:pt x="8838" y="4106"/>
                      <a:pt x="9980" y="4505"/>
                    </a:cubicBezTo>
                    <a:cubicBezTo>
                      <a:pt x="10196" y="4580"/>
                      <a:pt x="10865" y="4669"/>
                      <a:pt x="11543" y="4669"/>
                    </a:cubicBezTo>
                    <a:cubicBezTo>
                      <a:pt x="12581" y="4669"/>
                      <a:pt x="13642" y="4460"/>
                      <a:pt x="13135" y="3669"/>
                    </a:cubicBezTo>
                    <a:cubicBezTo>
                      <a:pt x="13107" y="3626"/>
                      <a:pt x="13067" y="3608"/>
                      <a:pt x="13027" y="3608"/>
                    </a:cubicBezTo>
                    <a:cubicBezTo>
                      <a:pt x="12934" y="3608"/>
                      <a:pt x="12843" y="3702"/>
                      <a:pt x="12907" y="3802"/>
                    </a:cubicBezTo>
                    <a:cubicBezTo>
                      <a:pt x="13268" y="4366"/>
                      <a:pt x="11568" y="4438"/>
                      <a:pt x="11507" y="4441"/>
                    </a:cubicBezTo>
                    <a:cubicBezTo>
                      <a:pt x="11432" y="4444"/>
                      <a:pt x="11357" y="4446"/>
                      <a:pt x="11282" y="4446"/>
                    </a:cubicBezTo>
                    <a:cubicBezTo>
                      <a:pt x="10699" y="4446"/>
                      <a:pt x="10114" y="4342"/>
                      <a:pt x="9598" y="4052"/>
                    </a:cubicBezTo>
                    <a:cubicBezTo>
                      <a:pt x="8502" y="3434"/>
                      <a:pt x="8018" y="2050"/>
                      <a:pt x="7183" y="1138"/>
                    </a:cubicBezTo>
                    <a:cubicBezTo>
                      <a:pt x="6785" y="702"/>
                      <a:pt x="6154" y="22"/>
                      <a:pt x="5500" y="0"/>
                    </a:cubicBezTo>
                    <a:cubicBezTo>
                      <a:pt x="5499" y="0"/>
                      <a:pt x="5498" y="0"/>
                      <a:pt x="5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1253405" y="1545822"/>
                <a:ext cx="177049" cy="482857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15799" extrusionOk="0">
                    <a:moveTo>
                      <a:pt x="5655" y="0"/>
                    </a:moveTo>
                    <a:cubicBezTo>
                      <a:pt x="5650" y="0"/>
                      <a:pt x="5645" y="1"/>
                      <a:pt x="5640" y="2"/>
                    </a:cubicBezTo>
                    <a:cubicBezTo>
                      <a:pt x="4117" y="237"/>
                      <a:pt x="2647" y="930"/>
                      <a:pt x="1727" y="2207"/>
                    </a:cubicBezTo>
                    <a:cubicBezTo>
                      <a:pt x="1161" y="2994"/>
                      <a:pt x="829" y="3959"/>
                      <a:pt x="740" y="4920"/>
                    </a:cubicBezTo>
                    <a:cubicBezTo>
                      <a:pt x="637" y="6025"/>
                      <a:pt x="1019" y="7142"/>
                      <a:pt x="856" y="8232"/>
                    </a:cubicBezTo>
                    <a:cubicBezTo>
                      <a:pt x="613" y="9848"/>
                      <a:pt x="1" y="11054"/>
                      <a:pt x="420" y="12761"/>
                    </a:cubicBezTo>
                    <a:cubicBezTo>
                      <a:pt x="770" y="14187"/>
                      <a:pt x="1620" y="15302"/>
                      <a:pt x="3023" y="15793"/>
                    </a:cubicBezTo>
                    <a:cubicBezTo>
                      <a:pt x="3033" y="15797"/>
                      <a:pt x="3043" y="15799"/>
                      <a:pt x="3053" y="15799"/>
                    </a:cubicBezTo>
                    <a:cubicBezTo>
                      <a:pt x="3138" y="15799"/>
                      <a:pt x="3166" y="15657"/>
                      <a:pt x="3070" y="15623"/>
                    </a:cubicBezTo>
                    <a:cubicBezTo>
                      <a:pt x="1321" y="15011"/>
                      <a:pt x="520" y="13336"/>
                      <a:pt x="423" y="11576"/>
                    </a:cubicBezTo>
                    <a:cubicBezTo>
                      <a:pt x="353" y="10299"/>
                      <a:pt x="945" y="9301"/>
                      <a:pt x="1059" y="8096"/>
                    </a:cubicBezTo>
                    <a:cubicBezTo>
                      <a:pt x="1237" y="6212"/>
                      <a:pt x="534" y="4695"/>
                      <a:pt x="1543" y="2844"/>
                    </a:cubicBezTo>
                    <a:cubicBezTo>
                      <a:pt x="2392" y="1287"/>
                      <a:pt x="3979" y="436"/>
                      <a:pt x="5687" y="171"/>
                    </a:cubicBezTo>
                    <a:cubicBezTo>
                      <a:pt x="5792" y="154"/>
                      <a:pt x="5755" y="0"/>
                      <a:pt x="5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1423368" y="1364123"/>
                <a:ext cx="794167" cy="530198"/>
              </a:xfrm>
              <a:custGeom>
                <a:avLst/>
                <a:gdLst/>
                <a:ahLst/>
                <a:cxnLst/>
                <a:rect l="l" t="t" r="r" b="b"/>
                <a:pathLst>
                  <a:path w="25985" h="17348" extrusionOk="0">
                    <a:moveTo>
                      <a:pt x="10400" y="0"/>
                    </a:moveTo>
                    <a:cubicBezTo>
                      <a:pt x="8884" y="0"/>
                      <a:pt x="7352" y="338"/>
                      <a:pt x="5967" y="915"/>
                    </a:cubicBezTo>
                    <a:cubicBezTo>
                      <a:pt x="3847" y="1797"/>
                      <a:pt x="664" y="3530"/>
                      <a:pt x="17" y="6008"/>
                    </a:cubicBezTo>
                    <a:cubicBezTo>
                      <a:pt x="0" y="6074"/>
                      <a:pt x="55" y="6117"/>
                      <a:pt x="107" y="6117"/>
                    </a:cubicBezTo>
                    <a:cubicBezTo>
                      <a:pt x="142" y="6117"/>
                      <a:pt x="175" y="6098"/>
                      <a:pt x="187" y="6055"/>
                    </a:cubicBezTo>
                    <a:cubicBezTo>
                      <a:pt x="890" y="3360"/>
                      <a:pt x="4607" y="1514"/>
                      <a:pt x="6952" y="730"/>
                    </a:cubicBezTo>
                    <a:cubicBezTo>
                      <a:pt x="8049" y="363"/>
                      <a:pt x="9122" y="183"/>
                      <a:pt x="10162" y="183"/>
                    </a:cubicBezTo>
                    <a:cubicBezTo>
                      <a:pt x="12397" y="183"/>
                      <a:pt x="14484" y="1011"/>
                      <a:pt x="16345" y="2585"/>
                    </a:cubicBezTo>
                    <a:cubicBezTo>
                      <a:pt x="17290" y="3384"/>
                      <a:pt x="18302" y="3800"/>
                      <a:pt x="19502" y="4082"/>
                    </a:cubicBezTo>
                    <a:cubicBezTo>
                      <a:pt x="21499" y="4553"/>
                      <a:pt x="22874" y="5523"/>
                      <a:pt x="23920" y="7298"/>
                    </a:cubicBezTo>
                    <a:cubicBezTo>
                      <a:pt x="24931" y="9015"/>
                      <a:pt x="25427" y="10693"/>
                      <a:pt x="25245" y="12691"/>
                    </a:cubicBezTo>
                    <a:cubicBezTo>
                      <a:pt x="25093" y="14364"/>
                      <a:pt x="25791" y="15644"/>
                      <a:pt x="25811" y="17313"/>
                    </a:cubicBezTo>
                    <a:cubicBezTo>
                      <a:pt x="25811" y="17337"/>
                      <a:pt x="25819" y="17347"/>
                      <a:pt x="25832" y="17347"/>
                    </a:cubicBezTo>
                    <a:cubicBezTo>
                      <a:pt x="25878" y="17347"/>
                      <a:pt x="25984" y="17216"/>
                      <a:pt x="25984" y="17182"/>
                    </a:cubicBezTo>
                    <a:cubicBezTo>
                      <a:pt x="25947" y="16195"/>
                      <a:pt x="25642" y="15421"/>
                      <a:pt x="25407" y="14466"/>
                    </a:cubicBezTo>
                    <a:cubicBezTo>
                      <a:pt x="25188" y="13573"/>
                      <a:pt x="25477" y="12618"/>
                      <a:pt x="25504" y="11720"/>
                    </a:cubicBezTo>
                    <a:cubicBezTo>
                      <a:pt x="25559" y="9921"/>
                      <a:pt x="24768" y="8240"/>
                      <a:pt x="23799" y="6761"/>
                    </a:cubicBezTo>
                    <a:cubicBezTo>
                      <a:pt x="22935" y="5445"/>
                      <a:pt x="21770" y="4503"/>
                      <a:pt x="20242" y="4068"/>
                    </a:cubicBezTo>
                    <a:cubicBezTo>
                      <a:pt x="19189" y="3769"/>
                      <a:pt x="18169" y="3635"/>
                      <a:pt x="17217" y="3030"/>
                    </a:cubicBezTo>
                    <a:cubicBezTo>
                      <a:pt x="16607" y="2643"/>
                      <a:pt x="16122" y="2107"/>
                      <a:pt x="15555" y="1666"/>
                    </a:cubicBezTo>
                    <a:cubicBezTo>
                      <a:pt x="14055" y="497"/>
                      <a:pt x="12239" y="0"/>
                      <a:pt x="104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1850187" y="2364127"/>
                <a:ext cx="84230" cy="633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074" extrusionOk="0">
                    <a:moveTo>
                      <a:pt x="1337" y="0"/>
                    </a:moveTo>
                    <a:cubicBezTo>
                      <a:pt x="929" y="0"/>
                      <a:pt x="522" y="16"/>
                      <a:pt x="114" y="46"/>
                    </a:cubicBezTo>
                    <a:cubicBezTo>
                      <a:pt x="4" y="54"/>
                      <a:pt x="1" y="223"/>
                      <a:pt x="107" y="223"/>
                    </a:cubicBezTo>
                    <a:cubicBezTo>
                      <a:pt x="109" y="223"/>
                      <a:pt x="112" y="223"/>
                      <a:pt x="114" y="222"/>
                    </a:cubicBezTo>
                    <a:cubicBezTo>
                      <a:pt x="499" y="194"/>
                      <a:pt x="885" y="175"/>
                      <a:pt x="1272" y="173"/>
                    </a:cubicBezTo>
                    <a:cubicBezTo>
                      <a:pt x="1392" y="173"/>
                      <a:pt x="1732" y="148"/>
                      <a:pt x="1997" y="148"/>
                    </a:cubicBezTo>
                    <a:cubicBezTo>
                      <a:pt x="2164" y="148"/>
                      <a:pt x="2301" y="158"/>
                      <a:pt x="2333" y="190"/>
                    </a:cubicBezTo>
                    <a:cubicBezTo>
                      <a:pt x="2418" y="276"/>
                      <a:pt x="2398" y="672"/>
                      <a:pt x="2414" y="795"/>
                    </a:cubicBezTo>
                    <a:cubicBezTo>
                      <a:pt x="2467" y="1193"/>
                      <a:pt x="2520" y="1591"/>
                      <a:pt x="2572" y="1990"/>
                    </a:cubicBezTo>
                    <a:cubicBezTo>
                      <a:pt x="2580" y="2046"/>
                      <a:pt x="2628" y="2074"/>
                      <a:pt x="2672" y="2074"/>
                    </a:cubicBezTo>
                    <a:cubicBezTo>
                      <a:pt x="2716" y="2074"/>
                      <a:pt x="2756" y="2046"/>
                      <a:pt x="2749" y="1990"/>
                    </a:cubicBezTo>
                    <a:cubicBezTo>
                      <a:pt x="2666" y="1360"/>
                      <a:pt x="2582" y="731"/>
                      <a:pt x="2497" y="101"/>
                    </a:cubicBezTo>
                    <a:cubicBezTo>
                      <a:pt x="2491" y="62"/>
                      <a:pt x="2446" y="39"/>
                      <a:pt x="2411" y="36"/>
                    </a:cubicBezTo>
                    <a:cubicBezTo>
                      <a:pt x="2053" y="12"/>
                      <a:pt x="1695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1939524" y="2506278"/>
                <a:ext cx="24603" cy="15648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120" extrusionOk="0">
                    <a:moveTo>
                      <a:pt x="85" y="0"/>
                    </a:moveTo>
                    <a:cubicBezTo>
                      <a:pt x="41" y="0"/>
                      <a:pt x="0" y="28"/>
                      <a:pt x="7" y="84"/>
                    </a:cubicBezTo>
                    <a:cubicBezTo>
                      <a:pt x="222" y="1750"/>
                      <a:pt x="431" y="3416"/>
                      <a:pt x="636" y="5082"/>
                    </a:cubicBezTo>
                    <a:cubicBezTo>
                      <a:pt x="639" y="5109"/>
                      <a:pt x="651" y="5119"/>
                      <a:pt x="667" y="5119"/>
                    </a:cubicBezTo>
                    <a:cubicBezTo>
                      <a:pt x="716" y="5119"/>
                      <a:pt x="804" y="5017"/>
                      <a:pt x="802" y="4995"/>
                    </a:cubicBezTo>
                    <a:cubicBezTo>
                      <a:pt x="601" y="3358"/>
                      <a:pt x="394" y="1721"/>
                      <a:pt x="183" y="84"/>
                    </a:cubicBezTo>
                    <a:cubicBezTo>
                      <a:pt x="176" y="28"/>
                      <a:pt x="129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1964587" y="2705337"/>
                <a:ext cx="7182" cy="2096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86" extrusionOk="0">
                    <a:moveTo>
                      <a:pt x="137" y="0"/>
                    </a:moveTo>
                    <a:cubicBezTo>
                      <a:pt x="87" y="0"/>
                      <a:pt x="1" y="90"/>
                      <a:pt x="3" y="107"/>
                    </a:cubicBezTo>
                    <a:cubicBezTo>
                      <a:pt x="24" y="288"/>
                      <a:pt x="46" y="468"/>
                      <a:pt x="67" y="649"/>
                    </a:cubicBezTo>
                    <a:cubicBezTo>
                      <a:pt x="70" y="676"/>
                      <a:pt x="81" y="686"/>
                      <a:pt x="96" y="686"/>
                    </a:cubicBezTo>
                    <a:cubicBezTo>
                      <a:pt x="145" y="686"/>
                      <a:pt x="235" y="577"/>
                      <a:pt x="232" y="552"/>
                    </a:cubicBezTo>
                    <a:cubicBezTo>
                      <a:pt x="211" y="381"/>
                      <a:pt x="191" y="211"/>
                      <a:pt x="170" y="40"/>
                    </a:cubicBezTo>
                    <a:cubicBezTo>
                      <a:pt x="167" y="11"/>
                      <a:pt x="154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1972289" y="2772271"/>
                <a:ext cx="7396" cy="1705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558" extrusionOk="0">
                    <a:moveTo>
                      <a:pt x="103" y="0"/>
                    </a:moveTo>
                    <a:cubicBezTo>
                      <a:pt x="53" y="0"/>
                      <a:pt x="1" y="38"/>
                      <a:pt x="8" y="102"/>
                    </a:cubicBezTo>
                    <a:cubicBezTo>
                      <a:pt x="26" y="254"/>
                      <a:pt x="35" y="340"/>
                      <a:pt x="53" y="492"/>
                    </a:cubicBezTo>
                    <a:cubicBezTo>
                      <a:pt x="58" y="537"/>
                      <a:pt x="92" y="557"/>
                      <a:pt x="128" y="557"/>
                    </a:cubicBezTo>
                    <a:cubicBezTo>
                      <a:pt x="181" y="557"/>
                      <a:pt x="241" y="516"/>
                      <a:pt x="233" y="449"/>
                    </a:cubicBezTo>
                    <a:cubicBezTo>
                      <a:pt x="233" y="449"/>
                      <a:pt x="198" y="221"/>
                      <a:pt x="180" y="69"/>
                    </a:cubicBezTo>
                    <a:cubicBezTo>
                      <a:pt x="175" y="22"/>
                      <a:pt x="140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1979226" y="2833153"/>
                <a:ext cx="7855" cy="227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744" extrusionOk="0">
                    <a:moveTo>
                      <a:pt x="108" y="0"/>
                    </a:moveTo>
                    <a:cubicBezTo>
                      <a:pt x="58" y="0"/>
                      <a:pt x="0" y="43"/>
                      <a:pt x="7" y="110"/>
                    </a:cubicBezTo>
                    <a:cubicBezTo>
                      <a:pt x="32" y="333"/>
                      <a:pt x="41" y="410"/>
                      <a:pt x="64" y="633"/>
                    </a:cubicBezTo>
                    <a:cubicBezTo>
                      <a:pt x="71" y="700"/>
                      <a:pt x="142" y="744"/>
                      <a:pt x="195" y="744"/>
                    </a:cubicBezTo>
                    <a:cubicBezTo>
                      <a:pt x="230" y="744"/>
                      <a:pt x="257" y="724"/>
                      <a:pt x="252" y="679"/>
                    </a:cubicBezTo>
                    <a:cubicBezTo>
                      <a:pt x="252" y="679"/>
                      <a:pt x="203" y="287"/>
                      <a:pt x="178" y="65"/>
                    </a:cubicBezTo>
                    <a:cubicBezTo>
                      <a:pt x="174" y="20"/>
                      <a:pt x="14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1474134" y="2888015"/>
                <a:ext cx="530198" cy="220264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7207" extrusionOk="0">
                    <a:moveTo>
                      <a:pt x="16796" y="0"/>
                    </a:moveTo>
                    <a:cubicBezTo>
                      <a:pt x="16754" y="0"/>
                      <a:pt x="16717" y="26"/>
                      <a:pt x="16723" y="80"/>
                    </a:cubicBezTo>
                    <a:cubicBezTo>
                      <a:pt x="17110" y="3707"/>
                      <a:pt x="17023" y="3002"/>
                      <a:pt x="17116" y="4506"/>
                    </a:cubicBezTo>
                    <a:cubicBezTo>
                      <a:pt x="17150" y="5048"/>
                      <a:pt x="17256" y="5403"/>
                      <a:pt x="16828" y="5710"/>
                    </a:cubicBezTo>
                    <a:cubicBezTo>
                      <a:pt x="16491" y="5951"/>
                      <a:pt x="15724" y="6018"/>
                      <a:pt x="15323" y="6111"/>
                    </a:cubicBezTo>
                    <a:cubicBezTo>
                      <a:pt x="13808" y="6462"/>
                      <a:pt x="12266" y="6707"/>
                      <a:pt x="10719" y="6864"/>
                    </a:cubicBezTo>
                    <a:cubicBezTo>
                      <a:pt x="10460" y="6890"/>
                      <a:pt x="10175" y="6951"/>
                      <a:pt x="9904" y="6951"/>
                    </a:cubicBezTo>
                    <a:cubicBezTo>
                      <a:pt x="9703" y="6951"/>
                      <a:pt x="9509" y="6918"/>
                      <a:pt x="9338" y="6811"/>
                    </a:cubicBezTo>
                    <a:cubicBezTo>
                      <a:pt x="8937" y="6563"/>
                      <a:pt x="9006" y="6284"/>
                      <a:pt x="8934" y="5809"/>
                    </a:cubicBezTo>
                    <a:cubicBezTo>
                      <a:pt x="8837" y="5179"/>
                      <a:pt x="8741" y="4549"/>
                      <a:pt x="8646" y="3918"/>
                    </a:cubicBezTo>
                    <a:cubicBezTo>
                      <a:pt x="8640" y="3876"/>
                      <a:pt x="8601" y="3855"/>
                      <a:pt x="8562" y="3855"/>
                    </a:cubicBezTo>
                    <a:cubicBezTo>
                      <a:pt x="8522" y="3855"/>
                      <a:pt x="8483" y="3876"/>
                      <a:pt x="8477" y="3918"/>
                    </a:cubicBezTo>
                    <a:cubicBezTo>
                      <a:pt x="8370" y="4629"/>
                      <a:pt x="8261" y="5340"/>
                      <a:pt x="8152" y="6052"/>
                    </a:cubicBezTo>
                    <a:cubicBezTo>
                      <a:pt x="8030" y="6848"/>
                      <a:pt x="7699" y="7010"/>
                      <a:pt x="7171" y="7010"/>
                    </a:cubicBezTo>
                    <a:cubicBezTo>
                      <a:pt x="6951" y="7010"/>
                      <a:pt x="6695" y="6982"/>
                      <a:pt x="6406" y="6960"/>
                    </a:cubicBezTo>
                    <a:cubicBezTo>
                      <a:pt x="4863" y="6841"/>
                      <a:pt x="3329" y="6603"/>
                      <a:pt x="1809" y="6320"/>
                    </a:cubicBezTo>
                    <a:cubicBezTo>
                      <a:pt x="1422" y="6247"/>
                      <a:pt x="891" y="6238"/>
                      <a:pt x="536" y="6068"/>
                    </a:cubicBezTo>
                    <a:cubicBezTo>
                      <a:pt x="65" y="5842"/>
                      <a:pt x="212" y="6112"/>
                      <a:pt x="190" y="5484"/>
                    </a:cubicBezTo>
                    <a:cubicBezTo>
                      <a:pt x="132" y="3784"/>
                      <a:pt x="465" y="1990"/>
                      <a:pt x="649" y="305"/>
                    </a:cubicBezTo>
                    <a:cubicBezTo>
                      <a:pt x="655" y="249"/>
                      <a:pt x="615" y="221"/>
                      <a:pt x="571" y="221"/>
                    </a:cubicBezTo>
                    <a:cubicBezTo>
                      <a:pt x="526" y="221"/>
                      <a:pt x="479" y="249"/>
                      <a:pt x="473" y="305"/>
                    </a:cubicBezTo>
                    <a:cubicBezTo>
                      <a:pt x="264" y="2214"/>
                      <a:pt x="25" y="4138"/>
                      <a:pt x="1" y="6061"/>
                    </a:cubicBezTo>
                    <a:cubicBezTo>
                      <a:pt x="1" y="6097"/>
                      <a:pt x="29" y="6137"/>
                      <a:pt x="65" y="6145"/>
                    </a:cubicBezTo>
                    <a:cubicBezTo>
                      <a:pt x="2683" y="6735"/>
                      <a:pt x="5390" y="7177"/>
                      <a:pt x="8076" y="7207"/>
                    </a:cubicBezTo>
                    <a:cubicBezTo>
                      <a:pt x="8111" y="7207"/>
                      <a:pt x="8156" y="7179"/>
                      <a:pt x="8162" y="7142"/>
                    </a:cubicBezTo>
                    <a:cubicBezTo>
                      <a:pt x="8203" y="6871"/>
                      <a:pt x="8555" y="4492"/>
                      <a:pt x="8563" y="4283"/>
                    </a:cubicBezTo>
                    <a:lnTo>
                      <a:pt x="8563" y="4283"/>
                    </a:lnTo>
                    <a:cubicBezTo>
                      <a:pt x="8586" y="4490"/>
                      <a:pt x="8915" y="6835"/>
                      <a:pt x="8956" y="7108"/>
                    </a:cubicBezTo>
                    <a:cubicBezTo>
                      <a:pt x="8961" y="7143"/>
                      <a:pt x="9004" y="7173"/>
                      <a:pt x="9038" y="7173"/>
                    </a:cubicBezTo>
                    <a:cubicBezTo>
                      <a:pt x="9039" y="7173"/>
                      <a:pt x="9040" y="7173"/>
                      <a:pt x="9041" y="7173"/>
                    </a:cubicBezTo>
                    <a:cubicBezTo>
                      <a:pt x="11796" y="6996"/>
                      <a:pt x="14662" y="6660"/>
                      <a:pt x="17282" y="5744"/>
                    </a:cubicBezTo>
                    <a:cubicBezTo>
                      <a:pt x="17317" y="5731"/>
                      <a:pt x="17347" y="5699"/>
                      <a:pt x="17346" y="5658"/>
                    </a:cubicBezTo>
                    <a:cubicBezTo>
                      <a:pt x="17288" y="3760"/>
                      <a:pt x="17094" y="1978"/>
                      <a:pt x="16899" y="89"/>
                    </a:cubicBezTo>
                    <a:cubicBezTo>
                      <a:pt x="16893" y="31"/>
                      <a:pt x="16842" y="0"/>
                      <a:pt x="16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1508335" y="2561292"/>
                <a:ext cx="27628" cy="171608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615" extrusionOk="0">
                    <a:moveTo>
                      <a:pt x="795" y="0"/>
                    </a:moveTo>
                    <a:cubicBezTo>
                      <a:pt x="762" y="0"/>
                      <a:pt x="732" y="20"/>
                      <a:pt x="726" y="64"/>
                    </a:cubicBezTo>
                    <a:cubicBezTo>
                      <a:pt x="479" y="1885"/>
                      <a:pt x="240" y="3708"/>
                      <a:pt x="8" y="5531"/>
                    </a:cubicBezTo>
                    <a:cubicBezTo>
                      <a:pt x="1" y="5587"/>
                      <a:pt x="41" y="5614"/>
                      <a:pt x="85" y="5614"/>
                    </a:cubicBezTo>
                    <a:cubicBezTo>
                      <a:pt x="130" y="5614"/>
                      <a:pt x="177" y="5586"/>
                      <a:pt x="184" y="5531"/>
                    </a:cubicBezTo>
                    <a:cubicBezTo>
                      <a:pt x="414" y="3723"/>
                      <a:pt x="651" y="1917"/>
                      <a:pt x="895" y="111"/>
                    </a:cubicBezTo>
                    <a:cubicBezTo>
                      <a:pt x="904" y="44"/>
                      <a:pt x="846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1541985" y="2389953"/>
                <a:ext cx="88906" cy="9077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970" extrusionOk="0">
                    <a:moveTo>
                      <a:pt x="2777" y="0"/>
                    </a:moveTo>
                    <a:cubicBezTo>
                      <a:pt x="2771" y="0"/>
                      <a:pt x="2764" y="1"/>
                      <a:pt x="2757" y="3"/>
                    </a:cubicBezTo>
                    <a:cubicBezTo>
                      <a:pt x="1964" y="163"/>
                      <a:pt x="1174" y="341"/>
                      <a:pt x="389" y="539"/>
                    </a:cubicBezTo>
                    <a:cubicBezTo>
                      <a:pt x="362" y="546"/>
                      <a:pt x="331" y="571"/>
                      <a:pt x="327" y="600"/>
                    </a:cubicBezTo>
                    <a:cubicBezTo>
                      <a:pt x="219" y="1352"/>
                      <a:pt x="114" y="2106"/>
                      <a:pt x="10" y="2859"/>
                    </a:cubicBezTo>
                    <a:cubicBezTo>
                      <a:pt x="0" y="2925"/>
                      <a:pt x="58" y="2969"/>
                      <a:pt x="109" y="2969"/>
                    </a:cubicBezTo>
                    <a:cubicBezTo>
                      <a:pt x="143" y="2969"/>
                      <a:pt x="173" y="2950"/>
                      <a:pt x="179" y="2906"/>
                    </a:cubicBezTo>
                    <a:cubicBezTo>
                      <a:pt x="247" y="2421"/>
                      <a:pt x="314" y="1937"/>
                      <a:pt x="383" y="1452"/>
                    </a:cubicBezTo>
                    <a:cubicBezTo>
                      <a:pt x="410" y="1255"/>
                      <a:pt x="391" y="933"/>
                      <a:pt x="480" y="759"/>
                    </a:cubicBezTo>
                    <a:cubicBezTo>
                      <a:pt x="493" y="734"/>
                      <a:pt x="500" y="716"/>
                      <a:pt x="504" y="704"/>
                    </a:cubicBezTo>
                    <a:lnTo>
                      <a:pt x="504" y="704"/>
                    </a:lnTo>
                    <a:cubicBezTo>
                      <a:pt x="504" y="704"/>
                      <a:pt x="504" y="704"/>
                      <a:pt x="504" y="704"/>
                    </a:cubicBezTo>
                    <a:cubicBezTo>
                      <a:pt x="526" y="704"/>
                      <a:pt x="569" y="692"/>
                      <a:pt x="651" y="654"/>
                    </a:cubicBezTo>
                    <a:cubicBezTo>
                      <a:pt x="837" y="567"/>
                      <a:pt x="1089" y="547"/>
                      <a:pt x="1286" y="501"/>
                    </a:cubicBezTo>
                    <a:cubicBezTo>
                      <a:pt x="1791" y="384"/>
                      <a:pt x="2297" y="275"/>
                      <a:pt x="2805" y="172"/>
                    </a:cubicBezTo>
                    <a:cubicBezTo>
                      <a:pt x="2909" y="151"/>
                      <a:pt x="2874" y="0"/>
                      <a:pt x="2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1621909" y="2365900"/>
                <a:ext cx="120325" cy="143216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686" extrusionOk="0">
                    <a:moveTo>
                      <a:pt x="1438" y="230"/>
                    </a:moveTo>
                    <a:cubicBezTo>
                      <a:pt x="1642" y="230"/>
                      <a:pt x="1805" y="362"/>
                      <a:pt x="2126" y="616"/>
                    </a:cubicBezTo>
                    <a:cubicBezTo>
                      <a:pt x="2648" y="1031"/>
                      <a:pt x="3145" y="1483"/>
                      <a:pt x="3628" y="1944"/>
                    </a:cubicBezTo>
                    <a:lnTo>
                      <a:pt x="3628" y="1944"/>
                    </a:lnTo>
                    <a:cubicBezTo>
                      <a:pt x="3566" y="1947"/>
                      <a:pt x="3520" y="1953"/>
                      <a:pt x="3418" y="1969"/>
                    </a:cubicBezTo>
                    <a:cubicBezTo>
                      <a:pt x="3386" y="1973"/>
                      <a:pt x="3366" y="2003"/>
                      <a:pt x="3356" y="2030"/>
                    </a:cubicBezTo>
                    <a:cubicBezTo>
                      <a:pt x="3108" y="2700"/>
                      <a:pt x="2790" y="3333"/>
                      <a:pt x="2423" y="3945"/>
                    </a:cubicBezTo>
                    <a:cubicBezTo>
                      <a:pt x="2375" y="4025"/>
                      <a:pt x="2184" y="4450"/>
                      <a:pt x="2086" y="4478"/>
                    </a:cubicBezTo>
                    <a:cubicBezTo>
                      <a:pt x="2083" y="4479"/>
                      <a:pt x="2081" y="4479"/>
                      <a:pt x="2078" y="4479"/>
                    </a:cubicBezTo>
                    <a:cubicBezTo>
                      <a:pt x="2027" y="4479"/>
                      <a:pt x="1958" y="4344"/>
                      <a:pt x="1869" y="4206"/>
                    </a:cubicBezTo>
                    <a:cubicBezTo>
                      <a:pt x="1257" y="3238"/>
                      <a:pt x="703" y="2339"/>
                      <a:pt x="316" y="1247"/>
                    </a:cubicBezTo>
                    <a:cubicBezTo>
                      <a:pt x="128" y="716"/>
                      <a:pt x="317" y="727"/>
                      <a:pt x="882" y="428"/>
                    </a:cubicBezTo>
                    <a:cubicBezTo>
                      <a:pt x="1133" y="294"/>
                      <a:pt x="1295" y="230"/>
                      <a:pt x="1438" y="230"/>
                    </a:cubicBezTo>
                    <a:close/>
                    <a:moveTo>
                      <a:pt x="1415" y="1"/>
                    </a:moveTo>
                    <a:cubicBezTo>
                      <a:pt x="1404" y="1"/>
                      <a:pt x="1394" y="1"/>
                      <a:pt x="1383" y="2"/>
                    </a:cubicBezTo>
                    <a:cubicBezTo>
                      <a:pt x="928" y="26"/>
                      <a:pt x="371" y="532"/>
                      <a:pt x="32" y="796"/>
                    </a:cubicBezTo>
                    <a:cubicBezTo>
                      <a:pt x="8" y="814"/>
                      <a:pt x="0" y="855"/>
                      <a:pt x="9" y="882"/>
                    </a:cubicBezTo>
                    <a:cubicBezTo>
                      <a:pt x="423" y="2235"/>
                      <a:pt x="1054" y="3637"/>
                      <a:pt x="2048" y="4660"/>
                    </a:cubicBezTo>
                    <a:cubicBezTo>
                      <a:pt x="2066" y="4678"/>
                      <a:pt x="2087" y="4686"/>
                      <a:pt x="2108" y="4686"/>
                    </a:cubicBezTo>
                    <a:cubicBezTo>
                      <a:pt x="2138" y="4686"/>
                      <a:pt x="2169" y="4669"/>
                      <a:pt x="2187" y="4642"/>
                    </a:cubicBezTo>
                    <a:cubicBezTo>
                      <a:pt x="2389" y="4347"/>
                      <a:pt x="2575" y="4041"/>
                      <a:pt x="2752" y="3730"/>
                    </a:cubicBezTo>
                    <a:cubicBezTo>
                      <a:pt x="2964" y="3357"/>
                      <a:pt x="3316" y="2133"/>
                      <a:pt x="3838" y="2111"/>
                    </a:cubicBezTo>
                    <a:cubicBezTo>
                      <a:pt x="3871" y="2110"/>
                      <a:pt x="3894" y="2094"/>
                      <a:pt x="3908" y="2073"/>
                    </a:cubicBezTo>
                    <a:lnTo>
                      <a:pt x="3908" y="2073"/>
                    </a:lnTo>
                    <a:cubicBezTo>
                      <a:pt x="3929" y="2045"/>
                      <a:pt x="3936" y="2007"/>
                      <a:pt x="3912" y="1974"/>
                    </a:cubicBezTo>
                    <a:lnTo>
                      <a:pt x="3912" y="1974"/>
                    </a:lnTo>
                    <a:cubicBezTo>
                      <a:pt x="3906" y="1963"/>
                      <a:pt x="3897" y="1953"/>
                      <a:pt x="3885" y="1946"/>
                    </a:cubicBezTo>
                    <a:lnTo>
                      <a:pt x="3885" y="1946"/>
                    </a:lnTo>
                    <a:cubicBezTo>
                      <a:pt x="3285" y="1369"/>
                      <a:pt x="2668" y="791"/>
                      <a:pt x="1997" y="296"/>
                    </a:cubicBezTo>
                    <a:cubicBezTo>
                      <a:pt x="1794" y="145"/>
                      <a:pt x="1643" y="1"/>
                      <a:pt x="1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1736522" y="2357617"/>
                <a:ext cx="120019" cy="137226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4490" extrusionOk="0">
                    <a:moveTo>
                      <a:pt x="2798" y="228"/>
                    </a:moveTo>
                    <a:cubicBezTo>
                      <a:pt x="3007" y="228"/>
                      <a:pt x="3235" y="286"/>
                      <a:pt x="3505" y="403"/>
                    </a:cubicBezTo>
                    <a:cubicBezTo>
                      <a:pt x="3601" y="444"/>
                      <a:pt x="3652" y="454"/>
                      <a:pt x="3679" y="454"/>
                    </a:cubicBezTo>
                    <a:cubicBezTo>
                      <a:pt x="3693" y="454"/>
                      <a:pt x="3700" y="451"/>
                      <a:pt x="3703" y="449"/>
                    </a:cubicBezTo>
                    <a:lnTo>
                      <a:pt x="3703" y="449"/>
                    </a:lnTo>
                    <a:cubicBezTo>
                      <a:pt x="3700" y="456"/>
                      <a:pt x="3693" y="485"/>
                      <a:pt x="3716" y="570"/>
                    </a:cubicBezTo>
                    <a:cubicBezTo>
                      <a:pt x="3749" y="689"/>
                      <a:pt x="3622" y="990"/>
                      <a:pt x="3595" y="1097"/>
                    </a:cubicBezTo>
                    <a:cubicBezTo>
                      <a:pt x="3460" y="1624"/>
                      <a:pt x="3293" y="2143"/>
                      <a:pt x="3081" y="2645"/>
                    </a:cubicBezTo>
                    <a:cubicBezTo>
                      <a:pt x="2954" y="2950"/>
                      <a:pt x="2376" y="4288"/>
                      <a:pt x="2138" y="4288"/>
                    </a:cubicBezTo>
                    <a:cubicBezTo>
                      <a:pt x="2137" y="4288"/>
                      <a:pt x="2136" y="4288"/>
                      <a:pt x="2135" y="4288"/>
                    </a:cubicBezTo>
                    <a:cubicBezTo>
                      <a:pt x="1826" y="4271"/>
                      <a:pt x="1135" y="3200"/>
                      <a:pt x="1000" y="3006"/>
                    </a:cubicBezTo>
                    <a:cubicBezTo>
                      <a:pt x="657" y="2514"/>
                      <a:pt x="703" y="2285"/>
                      <a:pt x="274" y="2222"/>
                    </a:cubicBezTo>
                    <a:lnTo>
                      <a:pt x="274" y="2222"/>
                    </a:lnTo>
                    <a:cubicBezTo>
                      <a:pt x="770" y="1681"/>
                      <a:pt x="1285" y="1146"/>
                      <a:pt x="1841" y="665"/>
                    </a:cubicBezTo>
                    <a:cubicBezTo>
                      <a:pt x="2177" y="375"/>
                      <a:pt x="2464" y="228"/>
                      <a:pt x="2798" y="228"/>
                    </a:cubicBezTo>
                    <a:close/>
                    <a:moveTo>
                      <a:pt x="2614" y="0"/>
                    </a:moveTo>
                    <a:cubicBezTo>
                      <a:pt x="2555" y="0"/>
                      <a:pt x="2499" y="5"/>
                      <a:pt x="2446" y="16"/>
                    </a:cubicBezTo>
                    <a:cubicBezTo>
                      <a:pt x="2199" y="66"/>
                      <a:pt x="1895" y="385"/>
                      <a:pt x="1716" y="541"/>
                    </a:cubicBezTo>
                    <a:cubicBezTo>
                      <a:pt x="1120" y="1060"/>
                      <a:pt x="569" y="1636"/>
                      <a:pt x="37" y="2220"/>
                    </a:cubicBezTo>
                    <a:lnTo>
                      <a:pt x="37" y="2220"/>
                    </a:lnTo>
                    <a:cubicBezTo>
                      <a:pt x="22" y="2230"/>
                      <a:pt x="13" y="2246"/>
                      <a:pt x="8" y="2263"/>
                    </a:cubicBezTo>
                    <a:lnTo>
                      <a:pt x="8" y="2263"/>
                    </a:lnTo>
                    <a:cubicBezTo>
                      <a:pt x="0" y="2282"/>
                      <a:pt x="2" y="2303"/>
                      <a:pt x="8" y="2321"/>
                    </a:cubicBezTo>
                    <a:lnTo>
                      <a:pt x="8" y="2321"/>
                    </a:lnTo>
                    <a:cubicBezTo>
                      <a:pt x="15" y="2344"/>
                      <a:pt x="31" y="2365"/>
                      <a:pt x="56" y="2375"/>
                    </a:cubicBezTo>
                    <a:lnTo>
                      <a:pt x="56" y="2375"/>
                    </a:lnTo>
                    <a:cubicBezTo>
                      <a:pt x="67" y="2381"/>
                      <a:pt x="80" y="2384"/>
                      <a:pt x="93" y="2384"/>
                    </a:cubicBezTo>
                    <a:cubicBezTo>
                      <a:pt x="97" y="2384"/>
                      <a:pt x="102" y="2384"/>
                      <a:pt x="106" y="2383"/>
                    </a:cubicBezTo>
                    <a:lnTo>
                      <a:pt x="106" y="2383"/>
                    </a:lnTo>
                    <a:cubicBezTo>
                      <a:pt x="618" y="2427"/>
                      <a:pt x="1078" y="3430"/>
                      <a:pt x="1403" y="3797"/>
                    </a:cubicBezTo>
                    <a:cubicBezTo>
                      <a:pt x="1611" y="4031"/>
                      <a:pt x="1830" y="4259"/>
                      <a:pt x="2070" y="4464"/>
                    </a:cubicBezTo>
                    <a:cubicBezTo>
                      <a:pt x="2088" y="4480"/>
                      <a:pt x="2113" y="4490"/>
                      <a:pt x="2137" y="4490"/>
                    </a:cubicBezTo>
                    <a:cubicBezTo>
                      <a:pt x="2158" y="4490"/>
                      <a:pt x="2179" y="4482"/>
                      <a:pt x="2194" y="4464"/>
                    </a:cubicBezTo>
                    <a:cubicBezTo>
                      <a:pt x="3139" y="3357"/>
                      <a:pt x="3671" y="1870"/>
                      <a:pt x="3918" y="448"/>
                    </a:cubicBezTo>
                    <a:cubicBezTo>
                      <a:pt x="3927" y="398"/>
                      <a:pt x="3906" y="356"/>
                      <a:pt x="3857" y="340"/>
                    </a:cubicBezTo>
                    <a:cubicBezTo>
                      <a:pt x="3531" y="226"/>
                      <a:pt x="3015" y="0"/>
                      <a:pt x="2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2398405" y="1861359"/>
                <a:ext cx="123472" cy="165374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5411" extrusionOk="0">
                    <a:moveTo>
                      <a:pt x="1284" y="1"/>
                    </a:moveTo>
                    <a:cubicBezTo>
                      <a:pt x="872" y="1"/>
                      <a:pt x="611" y="109"/>
                      <a:pt x="544" y="669"/>
                    </a:cubicBezTo>
                    <a:cubicBezTo>
                      <a:pt x="356" y="2220"/>
                      <a:pt x="178" y="3774"/>
                      <a:pt x="7" y="5327"/>
                    </a:cubicBezTo>
                    <a:cubicBezTo>
                      <a:pt x="1" y="5383"/>
                      <a:pt x="41" y="5411"/>
                      <a:pt x="85" y="5411"/>
                    </a:cubicBezTo>
                    <a:cubicBezTo>
                      <a:pt x="129" y="5411"/>
                      <a:pt x="176" y="5383"/>
                      <a:pt x="182" y="5327"/>
                    </a:cubicBezTo>
                    <a:cubicBezTo>
                      <a:pt x="297" y="4291"/>
                      <a:pt x="414" y="3256"/>
                      <a:pt x="535" y="2221"/>
                    </a:cubicBezTo>
                    <a:cubicBezTo>
                      <a:pt x="647" y="1266"/>
                      <a:pt x="538" y="204"/>
                      <a:pt x="1740" y="204"/>
                    </a:cubicBezTo>
                    <a:cubicBezTo>
                      <a:pt x="1759" y="204"/>
                      <a:pt x="1778" y="204"/>
                      <a:pt x="1797" y="205"/>
                    </a:cubicBezTo>
                    <a:cubicBezTo>
                      <a:pt x="2187" y="215"/>
                      <a:pt x="2963" y="202"/>
                      <a:pt x="3304" y="448"/>
                    </a:cubicBezTo>
                    <a:cubicBezTo>
                      <a:pt x="3749" y="768"/>
                      <a:pt x="3620" y="1344"/>
                      <a:pt x="3579" y="1792"/>
                    </a:cubicBezTo>
                    <a:cubicBezTo>
                      <a:pt x="3483" y="2848"/>
                      <a:pt x="3384" y="3904"/>
                      <a:pt x="3282" y="4959"/>
                    </a:cubicBezTo>
                    <a:cubicBezTo>
                      <a:pt x="3276" y="5015"/>
                      <a:pt x="3317" y="5043"/>
                      <a:pt x="3361" y="5043"/>
                    </a:cubicBezTo>
                    <a:cubicBezTo>
                      <a:pt x="3405" y="5043"/>
                      <a:pt x="3452" y="5015"/>
                      <a:pt x="3457" y="4959"/>
                    </a:cubicBezTo>
                    <a:cubicBezTo>
                      <a:pt x="3534" y="4167"/>
                      <a:pt x="3609" y="3376"/>
                      <a:pt x="3683" y="2584"/>
                    </a:cubicBezTo>
                    <a:cubicBezTo>
                      <a:pt x="3727" y="2104"/>
                      <a:pt x="4040" y="1016"/>
                      <a:pt x="3858" y="581"/>
                    </a:cubicBezTo>
                    <a:cubicBezTo>
                      <a:pt x="3636" y="50"/>
                      <a:pt x="2448" y="61"/>
                      <a:pt x="1948" y="36"/>
                    </a:cubicBezTo>
                    <a:cubicBezTo>
                      <a:pt x="1697" y="24"/>
                      <a:pt x="1475" y="1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2513293" y="1982665"/>
                <a:ext cx="42818" cy="6311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65" extrusionOk="0">
                    <a:moveTo>
                      <a:pt x="1279" y="1"/>
                    </a:moveTo>
                    <a:cubicBezTo>
                      <a:pt x="1252" y="1"/>
                      <a:pt x="1225" y="13"/>
                      <a:pt x="1207" y="42"/>
                    </a:cubicBezTo>
                    <a:cubicBezTo>
                      <a:pt x="813" y="669"/>
                      <a:pt x="425" y="1299"/>
                      <a:pt x="41" y="1933"/>
                    </a:cubicBezTo>
                    <a:cubicBezTo>
                      <a:pt x="0" y="2001"/>
                      <a:pt x="61" y="2064"/>
                      <a:pt x="122" y="2064"/>
                    </a:cubicBezTo>
                    <a:cubicBezTo>
                      <a:pt x="149" y="2064"/>
                      <a:pt x="175" y="2052"/>
                      <a:pt x="193" y="2022"/>
                    </a:cubicBezTo>
                    <a:cubicBezTo>
                      <a:pt x="577" y="1388"/>
                      <a:pt x="965" y="758"/>
                      <a:pt x="1359" y="131"/>
                    </a:cubicBezTo>
                    <a:cubicBezTo>
                      <a:pt x="1401" y="64"/>
                      <a:pt x="1340" y="1"/>
                      <a:pt x="12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2562439" y="1878230"/>
                <a:ext cx="88631" cy="318431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0419" extrusionOk="0">
                    <a:moveTo>
                      <a:pt x="1989" y="1"/>
                    </a:moveTo>
                    <a:cubicBezTo>
                      <a:pt x="1981" y="1"/>
                      <a:pt x="1973" y="2"/>
                      <a:pt x="1966" y="5"/>
                    </a:cubicBezTo>
                    <a:cubicBezTo>
                      <a:pt x="1654" y="124"/>
                      <a:pt x="1759" y="135"/>
                      <a:pt x="1475" y="559"/>
                    </a:cubicBezTo>
                    <a:cubicBezTo>
                      <a:pt x="979" y="1297"/>
                      <a:pt x="497" y="2045"/>
                      <a:pt x="19" y="2795"/>
                    </a:cubicBezTo>
                    <a:cubicBezTo>
                      <a:pt x="1" y="2824"/>
                      <a:pt x="31" y="3010"/>
                      <a:pt x="77" y="3010"/>
                    </a:cubicBezTo>
                    <a:cubicBezTo>
                      <a:pt x="86" y="3010"/>
                      <a:pt x="95" y="3003"/>
                      <a:pt x="105" y="2988"/>
                    </a:cubicBezTo>
                    <a:cubicBezTo>
                      <a:pt x="412" y="2507"/>
                      <a:pt x="1222" y="708"/>
                      <a:pt x="1859" y="708"/>
                    </a:cubicBezTo>
                    <a:cubicBezTo>
                      <a:pt x="1925" y="708"/>
                      <a:pt x="1989" y="727"/>
                      <a:pt x="2051" y="769"/>
                    </a:cubicBezTo>
                    <a:cubicBezTo>
                      <a:pt x="2349" y="972"/>
                      <a:pt x="2310" y="3552"/>
                      <a:pt x="2340" y="3909"/>
                    </a:cubicBezTo>
                    <a:cubicBezTo>
                      <a:pt x="2515" y="6047"/>
                      <a:pt x="2642" y="8189"/>
                      <a:pt x="2722" y="10333"/>
                    </a:cubicBezTo>
                    <a:cubicBezTo>
                      <a:pt x="2724" y="10390"/>
                      <a:pt x="2769" y="10418"/>
                      <a:pt x="2813" y="10418"/>
                    </a:cubicBezTo>
                    <a:cubicBezTo>
                      <a:pt x="2857" y="10418"/>
                      <a:pt x="2900" y="10390"/>
                      <a:pt x="2898" y="10333"/>
                    </a:cubicBezTo>
                    <a:cubicBezTo>
                      <a:pt x="2821" y="8284"/>
                      <a:pt x="2703" y="6236"/>
                      <a:pt x="2539" y="4192"/>
                    </a:cubicBezTo>
                    <a:cubicBezTo>
                      <a:pt x="2463" y="3242"/>
                      <a:pt x="2378" y="2292"/>
                      <a:pt x="2285" y="1343"/>
                    </a:cubicBezTo>
                    <a:cubicBezTo>
                      <a:pt x="2246" y="957"/>
                      <a:pt x="2331" y="348"/>
                      <a:pt x="2052" y="28"/>
                    </a:cubicBezTo>
                    <a:cubicBezTo>
                      <a:pt x="2037" y="11"/>
                      <a:pt x="2012" y="1"/>
                      <a:pt x="1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2195738" y="1961271"/>
                <a:ext cx="83344" cy="2524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826" extrusionOk="0">
                    <a:moveTo>
                      <a:pt x="2600" y="1"/>
                    </a:moveTo>
                    <a:cubicBezTo>
                      <a:pt x="2593" y="1"/>
                      <a:pt x="2585" y="1"/>
                      <a:pt x="2578" y="3"/>
                    </a:cubicBezTo>
                    <a:cubicBezTo>
                      <a:pt x="1746" y="198"/>
                      <a:pt x="920" y="414"/>
                      <a:pt x="100" y="651"/>
                    </a:cubicBezTo>
                    <a:cubicBezTo>
                      <a:pt x="0" y="680"/>
                      <a:pt x="31" y="825"/>
                      <a:pt x="121" y="825"/>
                    </a:cubicBezTo>
                    <a:cubicBezTo>
                      <a:pt x="129" y="825"/>
                      <a:pt x="138" y="824"/>
                      <a:pt x="147" y="821"/>
                    </a:cubicBezTo>
                    <a:cubicBezTo>
                      <a:pt x="968" y="584"/>
                      <a:pt x="1793" y="368"/>
                      <a:pt x="2625" y="173"/>
                    </a:cubicBezTo>
                    <a:cubicBezTo>
                      <a:pt x="2727" y="149"/>
                      <a:pt x="2694" y="1"/>
                      <a:pt x="2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2271658" y="1946325"/>
                <a:ext cx="107641" cy="86247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2822" extrusionOk="0">
                    <a:moveTo>
                      <a:pt x="2378" y="1"/>
                    </a:moveTo>
                    <a:cubicBezTo>
                      <a:pt x="2188" y="1"/>
                      <a:pt x="1957" y="98"/>
                      <a:pt x="1812" y="126"/>
                    </a:cubicBezTo>
                    <a:cubicBezTo>
                      <a:pt x="1233" y="239"/>
                      <a:pt x="657" y="364"/>
                      <a:pt x="81" y="497"/>
                    </a:cubicBezTo>
                    <a:cubicBezTo>
                      <a:pt x="0" y="515"/>
                      <a:pt x="5" y="615"/>
                      <a:pt x="60" y="657"/>
                    </a:cubicBezTo>
                    <a:cubicBezTo>
                      <a:pt x="1044" y="1404"/>
                      <a:pt x="2042" y="2133"/>
                      <a:pt x="3078" y="2807"/>
                    </a:cubicBezTo>
                    <a:cubicBezTo>
                      <a:pt x="3094" y="2817"/>
                      <a:pt x="3109" y="2822"/>
                      <a:pt x="3124" y="2822"/>
                    </a:cubicBezTo>
                    <a:cubicBezTo>
                      <a:pt x="3198" y="2822"/>
                      <a:pt x="3247" y="2706"/>
                      <a:pt x="3167" y="2655"/>
                    </a:cubicBezTo>
                    <a:cubicBezTo>
                      <a:pt x="2187" y="2017"/>
                      <a:pt x="1240" y="1330"/>
                      <a:pt x="307" y="625"/>
                    </a:cubicBezTo>
                    <a:lnTo>
                      <a:pt x="307" y="625"/>
                    </a:lnTo>
                    <a:cubicBezTo>
                      <a:pt x="630" y="552"/>
                      <a:pt x="953" y="481"/>
                      <a:pt x="1278" y="413"/>
                    </a:cubicBezTo>
                    <a:cubicBezTo>
                      <a:pt x="1502" y="366"/>
                      <a:pt x="1826" y="247"/>
                      <a:pt x="2109" y="247"/>
                    </a:cubicBezTo>
                    <a:cubicBezTo>
                      <a:pt x="2285" y="247"/>
                      <a:pt x="2445" y="293"/>
                      <a:pt x="2555" y="430"/>
                    </a:cubicBezTo>
                    <a:cubicBezTo>
                      <a:pt x="2747" y="670"/>
                      <a:pt x="2810" y="1162"/>
                      <a:pt x="2909" y="1453"/>
                    </a:cubicBezTo>
                    <a:cubicBezTo>
                      <a:pt x="3052" y="1869"/>
                      <a:pt x="3191" y="2287"/>
                      <a:pt x="3329" y="2704"/>
                    </a:cubicBezTo>
                    <a:cubicBezTo>
                      <a:pt x="3344" y="2747"/>
                      <a:pt x="3379" y="2765"/>
                      <a:pt x="3414" y="2765"/>
                    </a:cubicBezTo>
                    <a:cubicBezTo>
                      <a:pt x="3468" y="2765"/>
                      <a:pt x="3521" y="2722"/>
                      <a:pt x="3500" y="2657"/>
                    </a:cubicBezTo>
                    <a:cubicBezTo>
                      <a:pt x="3323" y="2126"/>
                      <a:pt x="3145" y="1594"/>
                      <a:pt x="2963" y="1065"/>
                    </a:cubicBezTo>
                    <a:cubicBezTo>
                      <a:pt x="2876" y="815"/>
                      <a:pt x="2802" y="198"/>
                      <a:pt x="2558" y="45"/>
                    </a:cubicBezTo>
                    <a:cubicBezTo>
                      <a:pt x="2507" y="13"/>
                      <a:pt x="2445" y="1"/>
                      <a:pt x="2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2049461" y="1985630"/>
                <a:ext cx="136767" cy="211859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6932" extrusionOk="0">
                    <a:moveTo>
                      <a:pt x="4404" y="0"/>
                    </a:moveTo>
                    <a:cubicBezTo>
                      <a:pt x="4398" y="0"/>
                      <a:pt x="4392" y="1"/>
                      <a:pt x="4384" y="4"/>
                    </a:cubicBezTo>
                    <a:cubicBezTo>
                      <a:pt x="3456" y="291"/>
                      <a:pt x="2536" y="598"/>
                      <a:pt x="1625" y="938"/>
                    </a:cubicBezTo>
                    <a:cubicBezTo>
                      <a:pt x="1264" y="1071"/>
                      <a:pt x="409" y="1220"/>
                      <a:pt x="200" y="1507"/>
                    </a:cubicBezTo>
                    <a:cubicBezTo>
                      <a:pt x="0" y="1780"/>
                      <a:pt x="236" y="2159"/>
                      <a:pt x="318" y="2440"/>
                    </a:cubicBezTo>
                    <a:cubicBezTo>
                      <a:pt x="749" y="3917"/>
                      <a:pt x="1179" y="5393"/>
                      <a:pt x="1610" y="6869"/>
                    </a:cubicBezTo>
                    <a:cubicBezTo>
                      <a:pt x="1622" y="6912"/>
                      <a:pt x="1657" y="6931"/>
                      <a:pt x="1692" y="6931"/>
                    </a:cubicBezTo>
                    <a:cubicBezTo>
                      <a:pt x="1745" y="6931"/>
                      <a:pt x="1798" y="6888"/>
                      <a:pt x="1779" y="6823"/>
                    </a:cubicBezTo>
                    <a:cubicBezTo>
                      <a:pt x="1432" y="5632"/>
                      <a:pt x="1085" y="4442"/>
                      <a:pt x="738" y="3251"/>
                    </a:cubicBezTo>
                    <a:cubicBezTo>
                      <a:pt x="657" y="2973"/>
                      <a:pt x="202" y="2035"/>
                      <a:pt x="301" y="1751"/>
                    </a:cubicBezTo>
                    <a:cubicBezTo>
                      <a:pt x="424" y="1396"/>
                      <a:pt x="1776" y="1067"/>
                      <a:pt x="2131" y="939"/>
                    </a:cubicBezTo>
                    <a:cubicBezTo>
                      <a:pt x="2851" y="678"/>
                      <a:pt x="3579" y="439"/>
                      <a:pt x="4309" y="211"/>
                    </a:cubicBezTo>
                    <a:cubicBezTo>
                      <a:pt x="4348" y="199"/>
                      <a:pt x="4474" y="0"/>
                      <a:pt x="4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2108235" y="2009928"/>
                <a:ext cx="53301" cy="149053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4877" extrusionOk="0">
                    <a:moveTo>
                      <a:pt x="122" y="0"/>
                    </a:moveTo>
                    <a:cubicBezTo>
                      <a:pt x="62" y="0"/>
                      <a:pt x="1" y="64"/>
                      <a:pt x="40" y="132"/>
                    </a:cubicBezTo>
                    <a:cubicBezTo>
                      <a:pt x="431" y="814"/>
                      <a:pt x="611" y="1748"/>
                      <a:pt x="861" y="2498"/>
                    </a:cubicBezTo>
                    <a:cubicBezTo>
                      <a:pt x="1121" y="3280"/>
                      <a:pt x="1373" y="4066"/>
                      <a:pt x="1619" y="4852"/>
                    </a:cubicBezTo>
                    <a:cubicBezTo>
                      <a:pt x="1624" y="4869"/>
                      <a:pt x="1631" y="4876"/>
                      <a:pt x="1638" y="4876"/>
                    </a:cubicBezTo>
                    <a:cubicBezTo>
                      <a:pt x="1679" y="4876"/>
                      <a:pt x="1743" y="4659"/>
                      <a:pt x="1725" y="4602"/>
                    </a:cubicBezTo>
                    <a:cubicBezTo>
                      <a:pt x="1464" y="3771"/>
                      <a:pt x="1196" y="2941"/>
                      <a:pt x="919" y="2115"/>
                    </a:cubicBezTo>
                    <a:cubicBezTo>
                      <a:pt x="697" y="1456"/>
                      <a:pt x="537" y="647"/>
                      <a:pt x="192" y="43"/>
                    </a:cubicBezTo>
                    <a:cubicBezTo>
                      <a:pt x="175" y="13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2181129" y="2029488"/>
                <a:ext cx="137165" cy="39884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1305" extrusionOk="0">
                    <a:moveTo>
                      <a:pt x="4087" y="0"/>
                    </a:moveTo>
                    <a:cubicBezTo>
                      <a:pt x="3922" y="0"/>
                      <a:pt x="3719" y="86"/>
                      <a:pt x="3470" y="152"/>
                    </a:cubicBezTo>
                    <a:cubicBezTo>
                      <a:pt x="2339" y="449"/>
                      <a:pt x="1215" y="778"/>
                      <a:pt x="98" y="1129"/>
                    </a:cubicBezTo>
                    <a:cubicBezTo>
                      <a:pt x="1" y="1160"/>
                      <a:pt x="30" y="1304"/>
                      <a:pt x="118" y="1304"/>
                    </a:cubicBezTo>
                    <a:cubicBezTo>
                      <a:pt x="126" y="1304"/>
                      <a:pt x="136" y="1303"/>
                      <a:pt x="145" y="1300"/>
                    </a:cubicBezTo>
                    <a:cubicBezTo>
                      <a:pt x="517" y="1183"/>
                      <a:pt x="3045" y="259"/>
                      <a:pt x="3966" y="259"/>
                    </a:cubicBezTo>
                    <a:cubicBezTo>
                      <a:pt x="4144" y="259"/>
                      <a:pt x="4262" y="293"/>
                      <a:pt x="4293" y="374"/>
                    </a:cubicBezTo>
                    <a:cubicBezTo>
                      <a:pt x="4309" y="416"/>
                      <a:pt x="4346" y="434"/>
                      <a:pt x="4381" y="434"/>
                    </a:cubicBezTo>
                    <a:cubicBezTo>
                      <a:pt x="4435" y="434"/>
                      <a:pt x="4488" y="392"/>
                      <a:pt x="4463" y="328"/>
                    </a:cubicBezTo>
                    <a:cubicBezTo>
                      <a:pt x="4367" y="79"/>
                      <a:pt x="4244" y="0"/>
                      <a:pt x="4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2154997" y="2069037"/>
                <a:ext cx="14915" cy="4162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362" extrusionOk="0">
                    <a:moveTo>
                      <a:pt x="441" y="0"/>
                    </a:moveTo>
                    <a:cubicBezTo>
                      <a:pt x="234" y="69"/>
                      <a:pt x="1" y="108"/>
                      <a:pt x="19" y="373"/>
                    </a:cubicBezTo>
                    <a:cubicBezTo>
                      <a:pt x="41" y="690"/>
                      <a:pt x="160" y="1032"/>
                      <a:pt x="245" y="1338"/>
                    </a:cubicBezTo>
                    <a:cubicBezTo>
                      <a:pt x="250" y="1354"/>
                      <a:pt x="256" y="1361"/>
                      <a:pt x="263" y="1361"/>
                    </a:cubicBezTo>
                    <a:cubicBezTo>
                      <a:pt x="303" y="1361"/>
                      <a:pt x="372" y="1136"/>
                      <a:pt x="356" y="1074"/>
                    </a:cubicBezTo>
                    <a:cubicBezTo>
                      <a:pt x="330" y="972"/>
                      <a:pt x="305" y="869"/>
                      <a:pt x="281" y="765"/>
                    </a:cubicBezTo>
                    <a:cubicBezTo>
                      <a:pt x="263" y="686"/>
                      <a:pt x="236" y="598"/>
                      <a:pt x="227" y="516"/>
                    </a:cubicBezTo>
                    <a:cubicBezTo>
                      <a:pt x="203" y="303"/>
                      <a:pt x="309" y="229"/>
                      <a:pt x="488" y="171"/>
                    </a:cubicBez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2172449" y="2131692"/>
                <a:ext cx="46180" cy="13967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57" extrusionOk="0">
                    <a:moveTo>
                      <a:pt x="1388" y="1"/>
                    </a:moveTo>
                    <a:cubicBezTo>
                      <a:pt x="1380" y="1"/>
                      <a:pt x="1372" y="2"/>
                      <a:pt x="1363" y="4"/>
                    </a:cubicBezTo>
                    <a:cubicBezTo>
                      <a:pt x="1183" y="53"/>
                      <a:pt x="1003" y="101"/>
                      <a:pt x="822" y="148"/>
                    </a:cubicBezTo>
                    <a:cubicBezTo>
                      <a:pt x="729" y="173"/>
                      <a:pt x="462" y="277"/>
                      <a:pt x="298" y="277"/>
                    </a:cubicBezTo>
                    <a:cubicBezTo>
                      <a:pt x="253" y="277"/>
                      <a:pt x="215" y="269"/>
                      <a:pt x="192" y="249"/>
                    </a:cubicBezTo>
                    <a:cubicBezTo>
                      <a:pt x="173" y="232"/>
                      <a:pt x="153" y="226"/>
                      <a:pt x="133" y="226"/>
                    </a:cubicBezTo>
                    <a:cubicBezTo>
                      <a:pt x="62" y="226"/>
                      <a:pt x="0" y="315"/>
                      <a:pt x="67" y="373"/>
                    </a:cubicBezTo>
                    <a:cubicBezTo>
                      <a:pt x="138" y="435"/>
                      <a:pt x="206" y="456"/>
                      <a:pt x="277" y="456"/>
                    </a:cubicBezTo>
                    <a:cubicBezTo>
                      <a:pt x="362" y="456"/>
                      <a:pt x="452" y="426"/>
                      <a:pt x="554" y="400"/>
                    </a:cubicBezTo>
                    <a:cubicBezTo>
                      <a:pt x="840" y="326"/>
                      <a:pt x="1124" y="251"/>
                      <a:pt x="1410" y="174"/>
                    </a:cubicBezTo>
                    <a:cubicBezTo>
                      <a:pt x="1510" y="147"/>
                      <a:pt x="1479" y="1"/>
                      <a:pt x="1388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2229419" y="2009194"/>
                <a:ext cx="292361" cy="79982"/>
              </a:xfrm>
              <a:custGeom>
                <a:avLst/>
                <a:gdLst/>
                <a:ahLst/>
                <a:cxnLst/>
                <a:rect l="l" t="t" r="r" b="b"/>
                <a:pathLst>
                  <a:path w="9566" h="2617" extrusionOk="0">
                    <a:moveTo>
                      <a:pt x="8351" y="0"/>
                    </a:moveTo>
                    <a:cubicBezTo>
                      <a:pt x="7728" y="0"/>
                      <a:pt x="6961" y="219"/>
                      <a:pt x="6414" y="291"/>
                    </a:cubicBezTo>
                    <a:cubicBezTo>
                      <a:pt x="5715" y="382"/>
                      <a:pt x="5019" y="491"/>
                      <a:pt x="4325" y="617"/>
                    </a:cubicBezTo>
                    <a:cubicBezTo>
                      <a:pt x="3553" y="758"/>
                      <a:pt x="2784" y="921"/>
                      <a:pt x="2020" y="1105"/>
                    </a:cubicBezTo>
                    <a:cubicBezTo>
                      <a:pt x="1652" y="1194"/>
                      <a:pt x="370" y="1302"/>
                      <a:pt x="196" y="1586"/>
                    </a:cubicBezTo>
                    <a:cubicBezTo>
                      <a:pt x="1" y="1908"/>
                      <a:pt x="139" y="2165"/>
                      <a:pt x="206" y="2552"/>
                    </a:cubicBezTo>
                    <a:cubicBezTo>
                      <a:pt x="214" y="2597"/>
                      <a:pt x="246" y="2616"/>
                      <a:pt x="280" y="2616"/>
                    </a:cubicBezTo>
                    <a:cubicBezTo>
                      <a:pt x="331" y="2616"/>
                      <a:pt x="388" y="2572"/>
                      <a:pt x="376" y="2506"/>
                    </a:cubicBezTo>
                    <a:cubicBezTo>
                      <a:pt x="238" y="1722"/>
                      <a:pt x="556" y="1689"/>
                      <a:pt x="1296" y="1467"/>
                    </a:cubicBezTo>
                    <a:cubicBezTo>
                      <a:pt x="2213" y="1191"/>
                      <a:pt x="3176" y="1013"/>
                      <a:pt x="4116" y="836"/>
                    </a:cubicBezTo>
                    <a:cubicBezTo>
                      <a:pt x="5137" y="643"/>
                      <a:pt x="6164" y="489"/>
                      <a:pt x="7196" y="372"/>
                    </a:cubicBezTo>
                    <a:cubicBezTo>
                      <a:pt x="7478" y="340"/>
                      <a:pt x="7922" y="213"/>
                      <a:pt x="8269" y="213"/>
                    </a:cubicBezTo>
                    <a:cubicBezTo>
                      <a:pt x="8359" y="213"/>
                      <a:pt x="8443" y="222"/>
                      <a:pt x="8516" y="243"/>
                    </a:cubicBezTo>
                    <a:cubicBezTo>
                      <a:pt x="9185" y="437"/>
                      <a:pt x="9274" y="1005"/>
                      <a:pt x="9393" y="1578"/>
                    </a:cubicBezTo>
                    <a:cubicBezTo>
                      <a:pt x="9395" y="1587"/>
                      <a:pt x="9404" y="1591"/>
                      <a:pt x="9418" y="1591"/>
                    </a:cubicBezTo>
                    <a:cubicBezTo>
                      <a:pt x="9466" y="1591"/>
                      <a:pt x="9566" y="1542"/>
                      <a:pt x="9559" y="1504"/>
                    </a:cubicBezTo>
                    <a:cubicBezTo>
                      <a:pt x="9401" y="680"/>
                      <a:pt x="9517" y="227"/>
                      <a:pt x="8783" y="46"/>
                    </a:cubicBezTo>
                    <a:cubicBezTo>
                      <a:pt x="8651" y="14"/>
                      <a:pt x="8506" y="0"/>
                      <a:pt x="8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2238221" y="2099906"/>
                <a:ext cx="9872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14" extrusionOk="0">
                    <a:moveTo>
                      <a:pt x="169" y="1"/>
                    </a:moveTo>
                    <a:lnTo>
                      <a:pt x="0" y="48"/>
                    </a:lnTo>
                    <a:cubicBezTo>
                      <a:pt x="51" y="336"/>
                      <a:pt x="101" y="625"/>
                      <a:pt x="152" y="914"/>
                    </a:cubicBezTo>
                    <a:lnTo>
                      <a:pt x="322" y="867"/>
                    </a:lnTo>
                    <a:cubicBezTo>
                      <a:pt x="272" y="579"/>
                      <a:pt x="220" y="290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2245282" y="2140220"/>
                <a:ext cx="9780" cy="2720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890" extrusionOk="0">
                    <a:moveTo>
                      <a:pt x="171" y="0"/>
                    </a:moveTo>
                    <a:lnTo>
                      <a:pt x="0" y="47"/>
                    </a:lnTo>
                    <a:cubicBezTo>
                      <a:pt x="50" y="328"/>
                      <a:pt x="100" y="609"/>
                      <a:pt x="149" y="890"/>
                    </a:cubicBezTo>
                    <a:lnTo>
                      <a:pt x="319" y="844"/>
                    </a:lnTo>
                    <a:cubicBezTo>
                      <a:pt x="319" y="844"/>
                      <a:pt x="220" y="281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2252067" y="2178179"/>
                <a:ext cx="6815" cy="115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79" extrusionOk="0">
                    <a:moveTo>
                      <a:pt x="92" y="0"/>
                    </a:moveTo>
                    <a:cubicBezTo>
                      <a:pt x="85" y="0"/>
                      <a:pt x="77" y="1"/>
                      <a:pt x="70" y="3"/>
                    </a:cubicBezTo>
                    <a:cubicBezTo>
                      <a:pt x="20" y="16"/>
                      <a:pt x="0" y="64"/>
                      <a:pt x="8" y="111"/>
                    </a:cubicBezTo>
                    <a:cubicBezTo>
                      <a:pt x="20" y="179"/>
                      <a:pt x="33" y="247"/>
                      <a:pt x="44" y="314"/>
                    </a:cubicBezTo>
                    <a:cubicBezTo>
                      <a:pt x="51" y="353"/>
                      <a:pt x="92" y="378"/>
                      <a:pt x="130" y="378"/>
                    </a:cubicBezTo>
                    <a:cubicBezTo>
                      <a:pt x="138" y="378"/>
                      <a:pt x="145" y="377"/>
                      <a:pt x="152" y="375"/>
                    </a:cubicBezTo>
                    <a:cubicBezTo>
                      <a:pt x="202" y="362"/>
                      <a:pt x="222" y="314"/>
                      <a:pt x="214" y="267"/>
                    </a:cubicBezTo>
                    <a:cubicBezTo>
                      <a:pt x="202" y="200"/>
                      <a:pt x="190" y="132"/>
                      <a:pt x="178" y="64"/>
                    </a:cubicBezTo>
                    <a:cubicBezTo>
                      <a:pt x="171" y="25"/>
                      <a:pt x="130" y="0"/>
                      <a:pt x="9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2300510" y="2080132"/>
                <a:ext cx="185851" cy="9813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3211" extrusionOk="0">
                    <a:moveTo>
                      <a:pt x="5080" y="192"/>
                    </a:moveTo>
                    <a:cubicBezTo>
                      <a:pt x="5202" y="192"/>
                      <a:pt x="5306" y="207"/>
                      <a:pt x="5382" y="244"/>
                    </a:cubicBezTo>
                    <a:lnTo>
                      <a:pt x="5382" y="244"/>
                    </a:lnTo>
                    <a:cubicBezTo>
                      <a:pt x="5491" y="627"/>
                      <a:pt x="5771" y="1378"/>
                      <a:pt x="5673" y="1729"/>
                    </a:cubicBezTo>
                    <a:cubicBezTo>
                      <a:pt x="5486" y="2394"/>
                      <a:pt x="4502" y="2365"/>
                      <a:pt x="3972" y="2464"/>
                    </a:cubicBezTo>
                    <a:cubicBezTo>
                      <a:pt x="3377" y="2575"/>
                      <a:pt x="2205" y="2968"/>
                      <a:pt x="1372" y="2968"/>
                    </a:cubicBezTo>
                    <a:cubicBezTo>
                      <a:pt x="1102" y="2968"/>
                      <a:pt x="867" y="2927"/>
                      <a:pt x="699" y="2822"/>
                    </a:cubicBezTo>
                    <a:cubicBezTo>
                      <a:pt x="370" y="2616"/>
                      <a:pt x="98" y="1906"/>
                      <a:pt x="220" y="1483"/>
                    </a:cubicBezTo>
                    <a:cubicBezTo>
                      <a:pt x="409" y="829"/>
                      <a:pt x="1399" y="855"/>
                      <a:pt x="1922" y="757"/>
                    </a:cubicBezTo>
                    <a:cubicBezTo>
                      <a:pt x="2493" y="650"/>
                      <a:pt x="3064" y="550"/>
                      <a:pt x="3637" y="456"/>
                    </a:cubicBezTo>
                    <a:cubicBezTo>
                      <a:pt x="3919" y="409"/>
                      <a:pt x="4620" y="192"/>
                      <a:pt x="5080" y="192"/>
                    </a:cubicBezTo>
                    <a:close/>
                    <a:moveTo>
                      <a:pt x="5047" y="0"/>
                    </a:moveTo>
                    <a:cubicBezTo>
                      <a:pt x="4567" y="0"/>
                      <a:pt x="3956" y="225"/>
                      <a:pt x="3589" y="286"/>
                    </a:cubicBezTo>
                    <a:cubicBezTo>
                      <a:pt x="2588" y="451"/>
                      <a:pt x="1587" y="629"/>
                      <a:pt x="594" y="837"/>
                    </a:cubicBezTo>
                    <a:cubicBezTo>
                      <a:pt x="1" y="961"/>
                      <a:pt x="52" y="924"/>
                      <a:pt x="44" y="1483"/>
                    </a:cubicBezTo>
                    <a:cubicBezTo>
                      <a:pt x="39" y="1828"/>
                      <a:pt x="125" y="2880"/>
                      <a:pt x="368" y="3088"/>
                    </a:cubicBezTo>
                    <a:cubicBezTo>
                      <a:pt x="474" y="3179"/>
                      <a:pt x="597" y="3210"/>
                      <a:pt x="726" y="3210"/>
                    </a:cubicBezTo>
                    <a:cubicBezTo>
                      <a:pt x="962" y="3210"/>
                      <a:pt x="1220" y="3107"/>
                      <a:pt x="1445" y="3072"/>
                    </a:cubicBezTo>
                    <a:cubicBezTo>
                      <a:pt x="2521" y="2906"/>
                      <a:pt x="3592" y="2720"/>
                      <a:pt x="4660" y="2511"/>
                    </a:cubicBezTo>
                    <a:cubicBezTo>
                      <a:pt x="5049" y="2435"/>
                      <a:pt x="5656" y="2501"/>
                      <a:pt x="5877" y="2115"/>
                    </a:cubicBezTo>
                    <a:cubicBezTo>
                      <a:pt x="6080" y="1759"/>
                      <a:pt x="5636" y="509"/>
                      <a:pt x="5543" y="163"/>
                    </a:cubicBezTo>
                    <a:cubicBezTo>
                      <a:pt x="5535" y="137"/>
                      <a:pt x="5520" y="120"/>
                      <a:pt x="5502" y="110"/>
                    </a:cubicBezTo>
                    <a:lnTo>
                      <a:pt x="5502" y="110"/>
                    </a:lnTo>
                    <a:cubicBezTo>
                      <a:pt x="5502" y="110"/>
                      <a:pt x="5502" y="110"/>
                      <a:pt x="5502" y="110"/>
                    </a:cubicBezTo>
                    <a:cubicBezTo>
                      <a:pt x="5380" y="30"/>
                      <a:pt x="5222" y="0"/>
                      <a:pt x="5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2487497" y="1844794"/>
                <a:ext cx="95508" cy="348413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1400" extrusionOk="0">
                    <a:moveTo>
                      <a:pt x="125" y="0"/>
                    </a:moveTo>
                    <a:lnTo>
                      <a:pt x="0" y="125"/>
                    </a:lnTo>
                    <a:cubicBezTo>
                      <a:pt x="2506" y="3109"/>
                      <a:pt x="2607" y="7621"/>
                      <a:pt x="2944" y="11315"/>
                    </a:cubicBezTo>
                    <a:cubicBezTo>
                      <a:pt x="2949" y="11371"/>
                      <a:pt x="2996" y="11400"/>
                      <a:pt x="3040" y="11400"/>
                    </a:cubicBezTo>
                    <a:cubicBezTo>
                      <a:pt x="3084" y="11400"/>
                      <a:pt x="3125" y="11372"/>
                      <a:pt x="3120" y="11315"/>
                    </a:cubicBezTo>
                    <a:cubicBezTo>
                      <a:pt x="2778" y="7570"/>
                      <a:pt x="2665" y="3026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2495688" y="1829879"/>
                <a:ext cx="101956" cy="363938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1908" extrusionOk="0">
                    <a:moveTo>
                      <a:pt x="62" y="0"/>
                    </a:moveTo>
                    <a:cubicBezTo>
                      <a:pt x="12" y="0"/>
                      <a:pt x="0" y="179"/>
                      <a:pt x="0" y="179"/>
                    </a:cubicBezTo>
                    <a:cubicBezTo>
                      <a:pt x="2731" y="3231"/>
                      <a:pt x="2801" y="7962"/>
                      <a:pt x="3154" y="11824"/>
                    </a:cubicBezTo>
                    <a:cubicBezTo>
                      <a:pt x="3159" y="11880"/>
                      <a:pt x="3206" y="11908"/>
                      <a:pt x="3250" y="11908"/>
                    </a:cubicBezTo>
                    <a:cubicBezTo>
                      <a:pt x="3294" y="11908"/>
                      <a:pt x="3335" y="11880"/>
                      <a:pt x="3330" y="11824"/>
                    </a:cubicBezTo>
                    <a:cubicBezTo>
                      <a:pt x="2972" y="7902"/>
                      <a:pt x="2861" y="3113"/>
                      <a:pt x="92" y="18"/>
                    </a:cubicBezTo>
                    <a:cubicBezTo>
                      <a:pt x="81" y="5"/>
                      <a:pt x="71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2154386" y="1843785"/>
                <a:ext cx="92757" cy="349818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11446" extrusionOk="0">
                    <a:moveTo>
                      <a:pt x="2910" y="0"/>
                    </a:moveTo>
                    <a:cubicBezTo>
                      <a:pt x="2883" y="0"/>
                      <a:pt x="2855" y="11"/>
                      <a:pt x="2836" y="38"/>
                    </a:cubicBezTo>
                    <a:cubicBezTo>
                      <a:pt x="497" y="3212"/>
                      <a:pt x="351" y="7582"/>
                      <a:pt x="6" y="11362"/>
                    </a:cubicBezTo>
                    <a:cubicBezTo>
                      <a:pt x="1" y="11418"/>
                      <a:pt x="42" y="11446"/>
                      <a:pt x="86" y="11446"/>
                    </a:cubicBezTo>
                    <a:cubicBezTo>
                      <a:pt x="130" y="11446"/>
                      <a:pt x="177" y="11418"/>
                      <a:pt x="182" y="11362"/>
                    </a:cubicBezTo>
                    <a:cubicBezTo>
                      <a:pt x="524" y="7611"/>
                      <a:pt x="667" y="3277"/>
                      <a:pt x="2988" y="127"/>
                    </a:cubicBezTo>
                    <a:cubicBezTo>
                      <a:pt x="3035" y="62"/>
                      <a:pt x="2973" y="0"/>
                      <a:pt x="29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2168995" y="1866402"/>
                <a:ext cx="77720" cy="32662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0687" extrusionOk="0">
                    <a:moveTo>
                      <a:pt x="2467" y="0"/>
                    </a:moveTo>
                    <a:cubicBezTo>
                      <a:pt x="2459" y="0"/>
                      <a:pt x="2450" y="7"/>
                      <a:pt x="2441" y="22"/>
                    </a:cubicBezTo>
                    <a:cubicBezTo>
                      <a:pt x="496" y="3119"/>
                      <a:pt x="328" y="7059"/>
                      <a:pt x="5" y="10602"/>
                    </a:cubicBezTo>
                    <a:cubicBezTo>
                      <a:pt x="1" y="10659"/>
                      <a:pt x="42" y="10687"/>
                      <a:pt x="86" y="10687"/>
                    </a:cubicBezTo>
                    <a:cubicBezTo>
                      <a:pt x="130" y="10687"/>
                      <a:pt x="177" y="10659"/>
                      <a:pt x="182" y="10602"/>
                    </a:cubicBezTo>
                    <a:cubicBezTo>
                      <a:pt x="498" y="7132"/>
                      <a:pt x="660" y="3275"/>
                      <a:pt x="2524" y="221"/>
                    </a:cubicBezTo>
                    <a:cubicBezTo>
                      <a:pt x="2543" y="190"/>
                      <a:pt x="2513" y="0"/>
                      <a:pt x="24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2528513" y="2157580"/>
                <a:ext cx="14915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103" extrusionOk="0">
                    <a:moveTo>
                      <a:pt x="380" y="1"/>
                    </a:moveTo>
                    <a:cubicBezTo>
                      <a:pt x="345" y="1"/>
                      <a:pt x="311" y="19"/>
                      <a:pt x="299" y="63"/>
                    </a:cubicBezTo>
                    <a:cubicBezTo>
                      <a:pt x="210" y="374"/>
                      <a:pt x="117" y="685"/>
                      <a:pt x="21" y="994"/>
                    </a:cubicBezTo>
                    <a:cubicBezTo>
                      <a:pt x="0" y="1060"/>
                      <a:pt x="54" y="1103"/>
                      <a:pt x="107" y="1103"/>
                    </a:cubicBezTo>
                    <a:cubicBezTo>
                      <a:pt x="142" y="1103"/>
                      <a:pt x="177" y="1084"/>
                      <a:pt x="190" y="1041"/>
                    </a:cubicBezTo>
                    <a:cubicBezTo>
                      <a:pt x="287" y="732"/>
                      <a:pt x="381" y="421"/>
                      <a:pt x="469" y="110"/>
                    </a:cubicBezTo>
                    <a:cubicBezTo>
                      <a:pt x="487" y="44"/>
                      <a:pt x="433" y="1"/>
                      <a:pt x="380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2471421" y="2101557"/>
                <a:ext cx="41137" cy="8847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895" extrusionOk="0">
                    <a:moveTo>
                      <a:pt x="962" y="1"/>
                    </a:moveTo>
                    <a:cubicBezTo>
                      <a:pt x="714" y="1"/>
                      <a:pt x="588" y="326"/>
                      <a:pt x="514" y="519"/>
                    </a:cubicBezTo>
                    <a:cubicBezTo>
                      <a:pt x="255" y="1191"/>
                      <a:pt x="15" y="2059"/>
                      <a:pt x="1" y="2785"/>
                    </a:cubicBezTo>
                    <a:cubicBezTo>
                      <a:pt x="0" y="2842"/>
                      <a:pt x="44" y="2870"/>
                      <a:pt x="88" y="2870"/>
                    </a:cubicBezTo>
                    <a:cubicBezTo>
                      <a:pt x="132" y="2870"/>
                      <a:pt x="177" y="2842"/>
                      <a:pt x="178" y="2785"/>
                    </a:cubicBezTo>
                    <a:cubicBezTo>
                      <a:pt x="186" y="2349"/>
                      <a:pt x="330" y="1909"/>
                      <a:pt x="430" y="1487"/>
                    </a:cubicBezTo>
                    <a:cubicBezTo>
                      <a:pt x="483" y="1261"/>
                      <a:pt x="626" y="198"/>
                      <a:pt x="951" y="186"/>
                    </a:cubicBezTo>
                    <a:cubicBezTo>
                      <a:pt x="953" y="186"/>
                      <a:pt x="954" y="186"/>
                      <a:pt x="955" y="186"/>
                    </a:cubicBezTo>
                    <a:cubicBezTo>
                      <a:pt x="1345" y="186"/>
                      <a:pt x="624" y="2461"/>
                      <a:pt x="497" y="2759"/>
                    </a:cubicBezTo>
                    <a:cubicBezTo>
                      <a:pt x="467" y="2830"/>
                      <a:pt x="529" y="2894"/>
                      <a:pt x="585" y="2894"/>
                    </a:cubicBezTo>
                    <a:cubicBezTo>
                      <a:pt x="611" y="2894"/>
                      <a:pt x="635" y="2881"/>
                      <a:pt x="649" y="2848"/>
                    </a:cubicBezTo>
                    <a:cubicBezTo>
                      <a:pt x="934" y="2178"/>
                      <a:pt x="1175" y="1373"/>
                      <a:pt x="1259" y="652"/>
                    </a:cubicBezTo>
                    <a:cubicBezTo>
                      <a:pt x="1286" y="431"/>
                      <a:pt x="1311" y="63"/>
                      <a:pt x="1021" y="7"/>
                    </a:cubicBezTo>
                    <a:cubicBezTo>
                      <a:pt x="1001" y="3"/>
                      <a:pt x="981" y="1"/>
                      <a:pt x="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2058325" y="2183345"/>
                <a:ext cx="636372" cy="51858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16968" extrusionOk="0">
                    <a:moveTo>
                      <a:pt x="10348" y="177"/>
                    </a:moveTo>
                    <a:cubicBezTo>
                      <a:pt x="12671" y="177"/>
                      <a:pt x="14993" y="230"/>
                      <a:pt x="17314" y="335"/>
                    </a:cubicBezTo>
                    <a:cubicBezTo>
                      <a:pt x="17497" y="344"/>
                      <a:pt x="17670" y="344"/>
                      <a:pt x="17833" y="344"/>
                    </a:cubicBezTo>
                    <a:cubicBezTo>
                      <a:pt x="17867" y="344"/>
                      <a:pt x="17901" y="344"/>
                      <a:pt x="17935" y="344"/>
                    </a:cubicBezTo>
                    <a:cubicBezTo>
                      <a:pt x="18836" y="344"/>
                      <a:pt x="19431" y="367"/>
                      <a:pt x="19863" y="1653"/>
                    </a:cubicBezTo>
                    <a:cubicBezTo>
                      <a:pt x="20088" y="2317"/>
                      <a:pt x="20049" y="3221"/>
                      <a:pt x="20118" y="3920"/>
                    </a:cubicBezTo>
                    <a:cubicBezTo>
                      <a:pt x="20248" y="5237"/>
                      <a:pt x="20348" y="6558"/>
                      <a:pt x="20415" y="7880"/>
                    </a:cubicBezTo>
                    <a:cubicBezTo>
                      <a:pt x="20481" y="9200"/>
                      <a:pt x="20515" y="10522"/>
                      <a:pt x="20515" y="11844"/>
                    </a:cubicBezTo>
                    <a:cubicBezTo>
                      <a:pt x="20515" y="12601"/>
                      <a:pt x="20503" y="13359"/>
                      <a:pt x="20481" y="14116"/>
                    </a:cubicBezTo>
                    <a:cubicBezTo>
                      <a:pt x="20465" y="14623"/>
                      <a:pt x="20628" y="16046"/>
                      <a:pt x="20265" y="16470"/>
                    </a:cubicBezTo>
                    <a:lnTo>
                      <a:pt x="20265" y="16470"/>
                    </a:lnTo>
                    <a:cubicBezTo>
                      <a:pt x="16935" y="16683"/>
                      <a:pt x="13601" y="16794"/>
                      <a:pt x="10266" y="16794"/>
                    </a:cubicBezTo>
                    <a:cubicBezTo>
                      <a:pt x="7936" y="16794"/>
                      <a:pt x="5606" y="16740"/>
                      <a:pt x="3277" y="16629"/>
                    </a:cubicBezTo>
                    <a:cubicBezTo>
                      <a:pt x="2740" y="16604"/>
                      <a:pt x="2098" y="16635"/>
                      <a:pt x="1569" y="16538"/>
                    </a:cubicBezTo>
                    <a:cubicBezTo>
                      <a:pt x="371" y="16318"/>
                      <a:pt x="316" y="15783"/>
                      <a:pt x="274" y="14684"/>
                    </a:cubicBezTo>
                    <a:cubicBezTo>
                      <a:pt x="224" y="13361"/>
                      <a:pt x="209" y="12035"/>
                      <a:pt x="227" y="10711"/>
                    </a:cubicBezTo>
                    <a:cubicBezTo>
                      <a:pt x="266" y="7977"/>
                      <a:pt x="205" y="4903"/>
                      <a:pt x="802" y="2220"/>
                    </a:cubicBezTo>
                    <a:cubicBezTo>
                      <a:pt x="803" y="1516"/>
                      <a:pt x="1093" y="917"/>
                      <a:pt x="1674" y="424"/>
                    </a:cubicBezTo>
                    <a:cubicBezTo>
                      <a:pt x="2063" y="403"/>
                      <a:pt x="2450" y="382"/>
                      <a:pt x="2839" y="362"/>
                    </a:cubicBezTo>
                    <a:cubicBezTo>
                      <a:pt x="3420" y="334"/>
                      <a:pt x="4001" y="308"/>
                      <a:pt x="4582" y="286"/>
                    </a:cubicBezTo>
                    <a:cubicBezTo>
                      <a:pt x="6124" y="228"/>
                      <a:pt x="7668" y="193"/>
                      <a:pt x="9212" y="181"/>
                    </a:cubicBezTo>
                    <a:cubicBezTo>
                      <a:pt x="9591" y="178"/>
                      <a:pt x="9970" y="177"/>
                      <a:pt x="10348" y="177"/>
                    </a:cubicBezTo>
                    <a:close/>
                    <a:moveTo>
                      <a:pt x="10374" y="1"/>
                    </a:moveTo>
                    <a:cubicBezTo>
                      <a:pt x="9890" y="1"/>
                      <a:pt x="9407" y="3"/>
                      <a:pt x="8923" y="8"/>
                    </a:cubicBezTo>
                    <a:cubicBezTo>
                      <a:pt x="7572" y="20"/>
                      <a:pt x="6221" y="52"/>
                      <a:pt x="4872" y="100"/>
                    </a:cubicBezTo>
                    <a:cubicBezTo>
                      <a:pt x="4194" y="124"/>
                      <a:pt x="3516" y="153"/>
                      <a:pt x="2839" y="186"/>
                    </a:cubicBezTo>
                    <a:cubicBezTo>
                      <a:pt x="2802" y="188"/>
                      <a:pt x="2763" y="189"/>
                      <a:pt x="2721" y="189"/>
                    </a:cubicBezTo>
                    <a:cubicBezTo>
                      <a:pt x="2466" y="189"/>
                      <a:pt x="2134" y="159"/>
                      <a:pt x="1820" y="159"/>
                    </a:cubicBezTo>
                    <a:cubicBezTo>
                      <a:pt x="1527" y="159"/>
                      <a:pt x="1250" y="185"/>
                      <a:pt x="1067" y="286"/>
                    </a:cubicBezTo>
                    <a:cubicBezTo>
                      <a:pt x="739" y="467"/>
                      <a:pt x="818" y="698"/>
                      <a:pt x="768" y="1085"/>
                    </a:cubicBezTo>
                    <a:cubicBezTo>
                      <a:pt x="582" y="2497"/>
                      <a:pt x="429" y="3914"/>
                      <a:pt x="313" y="5335"/>
                    </a:cubicBezTo>
                    <a:cubicBezTo>
                      <a:pt x="89" y="8066"/>
                      <a:pt x="0" y="10808"/>
                      <a:pt x="63" y="13547"/>
                    </a:cubicBezTo>
                    <a:cubicBezTo>
                      <a:pt x="78" y="14211"/>
                      <a:pt x="102" y="14876"/>
                      <a:pt x="136" y="15540"/>
                    </a:cubicBezTo>
                    <a:cubicBezTo>
                      <a:pt x="145" y="15740"/>
                      <a:pt x="79" y="16275"/>
                      <a:pt x="194" y="16440"/>
                    </a:cubicBezTo>
                    <a:cubicBezTo>
                      <a:pt x="363" y="16682"/>
                      <a:pt x="660" y="16725"/>
                      <a:pt x="964" y="16725"/>
                    </a:cubicBezTo>
                    <a:cubicBezTo>
                      <a:pt x="1135" y="16725"/>
                      <a:pt x="1308" y="16712"/>
                      <a:pt x="1461" y="16712"/>
                    </a:cubicBezTo>
                    <a:cubicBezTo>
                      <a:pt x="1498" y="16712"/>
                      <a:pt x="1534" y="16712"/>
                      <a:pt x="1569" y="16715"/>
                    </a:cubicBezTo>
                    <a:cubicBezTo>
                      <a:pt x="4470" y="16885"/>
                      <a:pt x="7374" y="16968"/>
                      <a:pt x="10278" y="16968"/>
                    </a:cubicBezTo>
                    <a:cubicBezTo>
                      <a:pt x="13621" y="16968"/>
                      <a:pt x="16964" y="16858"/>
                      <a:pt x="20302" y="16643"/>
                    </a:cubicBezTo>
                    <a:lnTo>
                      <a:pt x="20302" y="16643"/>
                    </a:lnTo>
                    <a:cubicBezTo>
                      <a:pt x="20305" y="16643"/>
                      <a:pt x="20307" y="16644"/>
                      <a:pt x="20310" y="16644"/>
                    </a:cubicBezTo>
                    <a:cubicBezTo>
                      <a:pt x="20329" y="16644"/>
                      <a:pt x="20350" y="16636"/>
                      <a:pt x="20368" y="16618"/>
                    </a:cubicBezTo>
                    <a:cubicBezTo>
                      <a:pt x="20822" y="16161"/>
                      <a:pt x="20614" y="15284"/>
                      <a:pt x="20637" y="14685"/>
                    </a:cubicBezTo>
                    <a:cubicBezTo>
                      <a:pt x="20691" y="13267"/>
                      <a:pt x="20703" y="11847"/>
                      <a:pt x="20678" y="10427"/>
                    </a:cubicBezTo>
                    <a:cubicBezTo>
                      <a:pt x="20629" y="7685"/>
                      <a:pt x="20433" y="4944"/>
                      <a:pt x="20109" y="2220"/>
                    </a:cubicBezTo>
                    <a:cubicBezTo>
                      <a:pt x="20054" y="1762"/>
                      <a:pt x="20157" y="603"/>
                      <a:pt x="19706" y="308"/>
                    </a:cubicBezTo>
                    <a:cubicBezTo>
                      <a:pt x="19491" y="168"/>
                      <a:pt x="19053" y="134"/>
                      <a:pt x="18595" y="134"/>
                    </a:cubicBezTo>
                    <a:cubicBezTo>
                      <a:pt x="18180" y="134"/>
                      <a:pt x="17750" y="162"/>
                      <a:pt x="17454" y="162"/>
                    </a:cubicBezTo>
                    <a:cubicBezTo>
                      <a:pt x="17403" y="162"/>
                      <a:pt x="17356" y="161"/>
                      <a:pt x="17314" y="159"/>
                    </a:cubicBezTo>
                    <a:cubicBezTo>
                      <a:pt x="15002" y="54"/>
                      <a:pt x="12688" y="1"/>
                      <a:pt x="10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2304697" y="1726819"/>
                <a:ext cx="94927" cy="58466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913" extrusionOk="0">
                    <a:moveTo>
                      <a:pt x="1155" y="0"/>
                    </a:moveTo>
                    <a:cubicBezTo>
                      <a:pt x="1095" y="0"/>
                      <a:pt x="1032" y="8"/>
                      <a:pt x="966" y="24"/>
                    </a:cubicBezTo>
                    <a:cubicBezTo>
                      <a:pt x="214" y="206"/>
                      <a:pt x="1" y="1171"/>
                      <a:pt x="47" y="1828"/>
                    </a:cubicBezTo>
                    <a:cubicBezTo>
                      <a:pt x="51" y="1884"/>
                      <a:pt x="97" y="1913"/>
                      <a:pt x="142" y="1913"/>
                    </a:cubicBezTo>
                    <a:cubicBezTo>
                      <a:pt x="186" y="1913"/>
                      <a:pt x="228" y="1884"/>
                      <a:pt x="224" y="1828"/>
                    </a:cubicBezTo>
                    <a:cubicBezTo>
                      <a:pt x="191" y="1370"/>
                      <a:pt x="263" y="858"/>
                      <a:pt x="571" y="500"/>
                    </a:cubicBezTo>
                    <a:cubicBezTo>
                      <a:pt x="753" y="289"/>
                      <a:pt x="935" y="201"/>
                      <a:pt x="1103" y="201"/>
                    </a:cubicBezTo>
                    <a:cubicBezTo>
                      <a:pt x="1487" y="201"/>
                      <a:pt x="1791" y="663"/>
                      <a:pt x="1813" y="1159"/>
                    </a:cubicBezTo>
                    <a:cubicBezTo>
                      <a:pt x="1815" y="1214"/>
                      <a:pt x="1857" y="1245"/>
                      <a:pt x="1901" y="1245"/>
                    </a:cubicBezTo>
                    <a:cubicBezTo>
                      <a:pt x="1929" y="1245"/>
                      <a:pt x="1958" y="1232"/>
                      <a:pt x="1977" y="1204"/>
                    </a:cubicBezTo>
                    <a:cubicBezTo>
                      <a:pt x="2163" y="928"/>
                      <a:pt x="2411" y="694"/>
                      <a:pt x="2729" y="694"/>
                    </a:cubicBezTo>
                    <a:cubicBezTo>
                      <a:pt x="2803" y="694"/>
                      <a:pt x="2880" y="707"/>
                      <a:pt x="2962" y="734"/>
                    </a:cubicBezTo>
                    <a:cubicBezTo>
                      <a:pt x="2972" y="737"/>
                      <a:pt x="2982" y="739"/>
                      <a:pt x="2991" y="739"/>
                    </a:cubicBezTo>
                    <a:cubicBezTo>
                      <a:pt x="3077" y="739"/>
                      <a:pt x="3105" y="597"/>
                      <a:pt x="3009" y="564"/>
                    </a:cubicBezTo>
                    <a:cubicBezTo>
                      <a:pt x="2911" y="532"/>
                      <a:pt x="2817" y="516"/>
                      <a:pt x="2728" y="516"/>
                    </a:cubicBezTo>
                    <a:cubicBezTo>
                      <a:pt x="2423" y="516"/>
                      <a:pt x="2168" y="690"/>
                      <a:pt x="1963" y="931"/>
                    </a:cubicBezTo>
                    <a:lnTo>
                      <a:pt x="1963" y="931"/>
                    </a:lnTo>
                    <a:cubicBezTo>
                      <a:pt x="1885" y="478"/>
                      <a:pt x="1630" y="0"/>
                      <a:pt x="1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2391925" y="1743965"/>
                <a:ext cx="53209" cy="4098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341" extrusionOk="0">
                    <a:moveTo>
                      <a:pt x="133" y="1"/>
                    </a:moveTo>
                    <a:cubicBezTo>
                      <a:pt x="54" y="1"/>
                      <a:pt x="1" y="119"/>
                      <a:pt x="87" y="164"/>
                    </a:cubicBezTo>
                    <a:cubicBezTo>
                      <a:pt x="481" y="372"/>
                      <a:pt x="602" y="836"/>
                      <a:pt x="591" y="1251"/>
                    </a:cubicBezTo>
                    <a:cubicBezTo>
                      <a:pt x="589" y="1300"/>
                      <a:pt x="639" y="1340"/>
                      <a:pt x="685" y="1340"/>
                    </a:cubicBezTo>
                    <a:cubicBezTo>
                      <a:pt x="706" y="1340"/>
                      <a:pt x="726" y="1332"/>
                      <a:pt x="741" y="1313"/>
                    </a:cubicBezTo>
                    <a:cubicBezTo>
                      <a:pt x="906" y="1102"/>
                      <a:pt x="1127" y="923"/>
                      <a:pt x="1385" y="923"/>
                    </a:cubicBezTo>
                    <a:cubicBezTo>
                      <a:pt x="1454" y="923"/>
                      <a:pt x="1525" y="936"/>
                      <a:pt x="1599" y="965"/>
                    </a:cubicBezTo>
                    <a:cubicBezTo>
                      <a:pt x="1610" y="969"/>
                      <a:pt x="1620" y="971"/>
                      <a:pt x="1630" y="971"/>
                    </a:cubicBezTo>
                    <a:cubicBezTo>
                      <a:pt x="1713" y="971"/>
                      <a:pt x="1740" y="830"/>
                      <a:pt x="1646" y="794"/>
                    </a:cubicBezTo>
                    <a:cubicBezTo>
                      <a:pt x="1557" y="760"/>
                      <a:pt x="1470" y="745"/>
                      <a:pt x="1385" y="745"/>
                    </a:cubicBezTo>
                    <a:cubicBezTo>
                      <a:pt x="1151" y="745"/>
                      <a:pt x="935" y="862"/>
                      <a:pt x="761" y="1029"/>
                    </a:cubicBezTo>
                    <a:lnTo>
                      <a:pt x="761" y="1029"/>
                    </a:lnTo>
                    <a:cubicBezTo>
                      <a:pt x="725" y="620"/>
                      <a:pt x="554" y="212"/>
                      <a:pt x="176" y="12"/>
                    </a:cubicBezTo>
                    <a:cubicBezTo>
                      <a:pt x="161" y="4"/>
                      <a:pt x="147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2437526" y="1768171"/>
                <a:ext cx="51712" cy="4019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315" extrusionOk="0">
                    <a:moveTo>
                      <a:pt x="133" y="0"/>
                    </a:moveTo>
                    <a:cubicBezTo>
                      <a:pt x="53" y="0"/>
                      <a:pt x="0" y="118"/>
                      <a:pt x="86" y="163"/>
                    </a:cubicBezTo>
                    <a:cubicBezTo>
                      <a:pt x="469" y="367"/>
                      <a:pt x="573" y="826"/>
                      <a:pt x="548" y="1227"/>
                    </a:cubicBezTo>
                    <a:cubicBezTo>
                      <a:pt x="544" y="1282"/>
                      <a:pt x="591" y="1314"/>
                      <a:pt x="637" y="1314"/>
                    </a:cubicBezTo>
                    <a:cubicBezTo>
                      <a:pt x="666" y="1314"/>
                      <a:pt x="696" y="1301"/>
                      <a:pt x="712" y="1272"/>
                    </a:cubicBezTo>
                    <a:cubicBezTo>
                      <a:pt x="851" y="1025"/>
                      <a:pt x="1079" y="785"/>
                      <a:pt x="1360" y="785"/>
                    </a:cubicBezTo>
                    <a:cubicBezTo>
                      <a:pt x="1422" y="785"/>
                      <a:pt x="1486" y="796"/>
                      <a:pt x="1552" y="821"/>
                    </a:cubicBezTo>
                    <a:cubicBezTo>
                      <a:pt x="1563" y="826"/>
                      <a:pt x="1574" y="828"/>
                      <a:pt x="1584" y="828"/>
                    </a:cubicBezTo>
                    <a:cubicBezTo>
                      <a:pt x="1666" y="828"/>
                      <a:pt x="1692" y="688"/>
                      <a:pt x="1598" y="652"/>
                    </a:cubicBezTo>
                    <a:cubicBezTo>
                      <a:pt x="1517" y="621"/>
                      <a:pt x="1437" y="606"/>
                      <a:pt x="1359" y="606"/>
                    </a:cubicBezTo>
                    <a:cubicBezTo>
                      <a:pt x="1110" y="606"/>
                      <a:pt x="888" y="755"/>
                      <a:pt x="720" y="952"/>
                    </a:cubicBezTo>
                    <a:lnTo>
                      <a:pt x="720" y="952"/>
                    </a:lnTo>
                    <a:cubicBezTo>
                      <a:pt x="686" y="572"/>
                      <a:pt x="525" y="197"/>
                      <a:pt x="175" y="11"/>
                    </a:cubicBezTo>
                    <a:cubicBezTo>
                      <a:pt x="161" y="3"/>
                      <a:pt x="146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2461824" y="1787976"/>
                <a:ext cx="43582" cy="74756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446" extrusionOk="0">
                    <a:moveTo>
                      <a:pt x="781" y="0"/>
                    </a:moveTo>
                    <a:cubicBezTo>
                      <a:pt x="704" y="0"/>
                      <a:pt x="653" y="117"/>
                      <a:pt x="736" y="165"/>
                    </a:cubicBezTo>
                    <a:cubicBezTo>
                      <a:pt x="1143" y="398"/>
                      <a:pt x="1224" y="942"/>
                      <a:pt x="1091" y="1358"/>
                    </a:cubicBezTo>
                    <a:cubicBezTo>
                      <a:pt x="985" y="1694"/>
                      <a:pt x="685" y="2266"/>
                      <a:pt x="285" y="2266"/>
                    </a:cubicBezTo>
                    <a:cubicBezTo>
                      <a:pt x="240" y="2266"/>
                      <a:pt x="192" y="2258"/>
                      <a:pt x="144" y="2242"/>
                    </a:cubicBezTo>
                    <a:cubicBezTo>
                      <a:pt x="134" y="2238"/>
                      <a:pt x="124" y="2237"/>
                      <a:pt x="115" y="2237"/>
                    </a:cubicBezTo>
                    <a:cubicBezTo>
                      <a:pt x="29" y="2237"/>
                      <a:pt x="1" y="2379"/>
                      <a:pt x="97" y="2411"/>
                    </a:cubicBezTo>
                    <a:cubicBezTo>
                      <a:pt x="166" y="2435"/>
                      <a:pt x="233" y="2446"/>
                      <a:pt x="297" y="2446"/>
                    </a:cubicBezTo>
                    <a:cubicBezTo>
                      <a:pt x="743" y="2446"/>
                      <a:pt x="1050" y="1920"/>
                      <a:pt x="1208" y="1540"/>
                    </a:cubicBezTo>
                    <a:cubicBezTo>
                      <a:pt x="1426" y="1020"/>
                      <a:pt x="1352" y="316"/>
                      <a:pt x="824" y="13"/>
                    </a:cubicBezTo>
                    <a:cubicBezTo>
                      <a:pt x="809" y="4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2415337" y="1819946"/>
                <a:ext cx="54218" cy="4181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368" extrusionOk="0">
                    <a:moveTo>
                      <a:pt x="1192" y="1"/>
                    </a:moveTo>
                    <a:cubicBezTo>
                      <a:pt x="1162" y="1"/>
                      <a:pt x="1133" y="14"/>
                      <a:pt x="1119" y="43"/>
                    </a:cubicBezTo>
                    <a:cubicBezTo>
                      <a:pt x="962" y="352"/>
                      <a:pt x="705" y="850"/>
                      <a:pt x="320" y="850"/>
                    </a:cubicBezTo>
                    <a:cubicBezTo>
                      <a:pt x="263" y="850"/>
                      <a:pt x="204" y="839"/>
                      <a:pt x="142" y="815"/>
                    </a:cubicBezTo>
                    <a:cubicBezTo>
                      <a:pt x="130" y="811"/>
                      <a:pt x="120" y="809"/>
                      <a:pt x="110" y="809"/>
                    </a:cubicBezTo>
                    <a:cubicBezTo>
                      <a:pt x="27" y="809"/>
                      <a:pt x="1" y="949"/>
                      <a:pt x="94" y="985"/>
                    </a:cubicBezTo>
                    <a:cubicBezTo>
                      <a:pt x="174" y="1015"/>
                      <a:pt x="250" y="1029"/>
                      <a:pt x="323" y="1029"/>
                    </a:cubicBezTo>
                    <a:cubicBezTo>
                      <a:pt x="650" y="1029"/>
                      <a:pt x="905" y="747"/>
                      <a:pt x="1091" y="452"/>
                    </a:cubicBezTo>
                    <a:lnTo>
                      <a:pt x="1091" y="452"/>
                    </a:lnTo>
                    <a:cubicBezTo>
                      <a:pt x="1109" y="821"/>
                      <a:pt x="1241" y="1174"/>
                      <a:pt x="1597" y="1357"/>
                    </a:cubicBezTo>
                    <a:cubicBezTo>
                      <a:pt x="1611" y="1364"/>
                      <a:pt x="1625" y="1367"/>
                      <a:pt x="1639" y="1367"/>
                    </a:cubicBezTo>
                    <a:cubicBezTo>
                      <a:pt x="1720" y="1367"/>
                      <a:pt x="1773" y="1249"/>
                      <a:pt x="1686" y="1205"/>
                    </a:cubicBezTo>
                    <a:cubicBezTo>
                      <a:pt x="1267" y="989"/>
                      <a:pt x="1230" y="507"/>
                      <a:pt x="1282" y="87"/>
                    </a:cubicBezTo>
                    <a:cubicBezTo>
                      <a:pt x="1289" y="33"/>
                      <a:pt x="1240" y="1"/>
                      <a:pt x="1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2392781" y="1806375"/>
                <a:ext cx="30196" cy="4373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31" extrusionOk="0">
                    <a:moveTo>
                      <a:pt x="347" y="0"/>
                    </a:moveTo>
                    <a:cubicBezTo>
                      <a:pt x="317" y="0"/>
                      <a:pt x="287" y="13"/>
                      <a:pt x="270" y="41"/>
                    </a:cubicBezTo>
                    <a:cubicBezTo>
                      <a:pt x="204" y="154"/>
                      <a:pt x="134" y="261"/>
                      <a:pt x="53" y="364"/>
                    </a:cubicBezTo>
                    <a:cubicBezTo>
                      <a:pt x="0" y="431"/>
                      <a:pt x="59" y="520"/>
                      <a:pt x="121" y="520"/>
                    </a:cubicBezTo>
                    <a:cubicBezTo>
                      <a:pt x="141" y="520"/>
                      <a:pt x="161" y="511"/>
                      <a:pt x="178" y="489"/>
                    </a:cubicBezTo>
                    <a:cubicBezTo>
                      <a:pt x="202" y="458"/>
                      <a:pt x="226" y="427"/>
                      <a:pt x="249" y="395"/>
                    </a:cubicBezTo>
                    <a:lnTo>
                      <a:pt x="249" y="395"/>
                    </a:lnTo>
                    <a:cubicBezTo>
                      <a:pt x="266" y="811"/>
                      <a:pt x="412" y="1220"/>
                      <a:pt x="811" y="1420"/>
                    </a:cubicBezTo>
                    <a:cubicBezTo>
                      <a:pt x="826" y="1427"/>
                      <a:pt x="839" y="1430"/>
                      <a:pt x="853" y="1430"/>
                    </a:cubicBezTo>
                    <a:cubicBezTo>
                      <a:pt x="934" y="1430"/>
                      <a:pt x="988" y="1312"/>
                      <a:pt x="900" y="1268"/>
                    </a:cubicBezTo>
                    <a:cubicBezTo>
                      <a:pt x="456" y="1045"/>
                      <a:pt x="391" y="534"/>
                      <a:pt x="434" y="86"/>
                    </a:cubicBezTo>
                    <a:cubicBezTo>
                      <a:pt x="440" y="31"/>
                      <a:pt x="394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2231803" y="1779663"/>
                <a:ext cx="194439" cy="183344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5999" extrusionOk="0">
                    <a:moveTo>
                      <a:pt x="3472" y="2305"/>
                    </a:move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close/>
                    <a:moveTo>
                      <a:pt x="4135" y="2421"/>
                    </a:moveTo>
                    <a:cubicBezTo>
                      <a:pt x="4133" y="2421"/>
                      <a:pt x="4132" y="2421"/>
                      <a:pt x="4131" y="2421"/>
                    </a:cubicBezTo>
                    <a:cubicBezTo>
                      <a:pt x="4133" y="2421"/>
                      <a:pt x="4134" y="2421"/>
                      <a:pt x="4135" y="2421"/>
                    </a:cubicBezTo>
                    <a:close/>
                    <a:moveTo>
                      <a:pt x="2976" y="1"/>
                    </a:moveTo>
                    <a:cubicBezTo>
                      <a:pt x="1737" y="1"/>
                      <a:pt x="387" y="1044"/>
                      <a:pt x="282" y="2313"/>
                    </a:cubicBezTo>
                    <a:cubicBezTo>
                      <a:pt x="217" y="3086"/>
                      <a:pt x="724" y="3928"/>
                      <a:pt x="1107" y="4554"/>
                    </a:cubicBezTo>
                    <a:cubicBezTo>
                      <a:pt x="1298" y="4866"/>
                      <a:pt x="2015" y="5620"/>
                      <a:pt x="1873" y="5868"/>
                    </a:cubicBezTo>
                    <a:cubicBezTo>
                      <a:pt x="1834" y="5935"/>
                      <a:pt x="1895" y="5999"/>
                      <a:pt x="1955" y="5999"/>
                    </a:cubicBezTo>
                    <a:cubicBezTo>
                      <a:pt x="1981" y="5999"/>
                      <a:pt x="2008" y="5986"/>
                      <a:pt x="2025" y="5956"/>
                    </a:cubicBezTo>
                    <a:cubicBezTo>
                      <a:pt x="2058" y="5899"/>
                      <a:pt x="2090" y="5843"/>
                      <a:pt x="2122" y="5786"/>
                    </a:cubicBezTo>
                    <a:cubicBezTo>
                      <a:pt x="2144" y="5749"/>
                      <a:pt x="2134" y="5710"/>
                      <a:pt x="2109" y="5680"/>
                    </a:cubicBezTo>
                    <a:cubicBezTo>
                      <a:pt x="1301" y="4675"/>
                      <a:pt x="1" y="3002"/>
                      <a:pt x="675" y="1689"/>
                    </a:cubicBezTo>
                    <a:cubicBezTo>
                      <a:pt x="1125" y="814"/>
                      <a:pt x="1985" y="181"/>
                      <a:pt x="2946" y="181"/>
                    </a:cubicBezTo>
                    <a:cubicBezTo>
                      <a:pt x="3096" y="181"/>
                      <a:pt x="3249" y="197"/>
                      <a:pt x="3402" y="229"/>
                    </a:cubicBezTo>
                    <a:cubicBezTo>
                      <a:pt x="3798" y="312"/>
                      <a:pt x="4554" y="480"/>
                      <a:pt x="4859" y="755"/>
                    </a:cubicBezTo>
                    <a:cubicBezTo>
                      <a:pt x="5411" y="1257"/>
                      <a:pt x="5204" y="1829"/>
                      <a:pt x="4607" y="2094"/>
                    </a:cubicBezTo>
                    <a:cubicBezTo>
                      <a:pt x="4299" y="2231"/>
                      <a:pt x="3973" y="2265"/>
                      <a:pt x="3641" y="2265"/>
                    </a:cubicBezTo>
                    <a:cubicBezTo>
                      <a:pt x="3559" y="2265"/>
                      <a:pt x="3476" y="2263"/>
                      <a:pt x="3394" y="2260"/>
                    </a:cubicBezTo>
                    <a:cubicBezTo>
                      <a:pt x="3392" y="2260"/>
                      <a:pt x="3391" y="2260"/>
                      <a:pt x="3389" y="2260"/>
                    </a:cubicBezTo>
                    <a:cubicBezTo>
                      <a:pt x="3310" y="2260"/>
                      <a:pt x="3287" y="2356"/>
                      <a:pt x="3332" y="2410"/>
                    </a:cubicBezTo>
                    <a:cubicBezTo>
                      <a:pt x="3943" y="3154"/>
                      <a:pt x="4232" y="4125"/>
                      <a:pt x="4290" y="5071"/>
                    </a:cubicBezTo>
                    <a:cubicBezTo>
                      <a:pt x="4294" y="5128"/>
                      <a:pt x="4340" y="5156"/>
                      <a:pt x="4384" y="5156"/>
                    </a:cubicBezTo>
                    <a:cubicBezTo>
                      <a:pt x="4428" y="5156"/>
                      <a:pt x="4470" y="5128"/>
                      <a:pt x="4467" y="5071"/>
                    </a:cubicBezTo>
                    <a:cubicBezTo>
                      <a:pt x="4432" y="4510"/>
                      <a:pt x="4337" y="3973"/>
                      <a:pt x="4125" y="3447"/>
                    </a:cubicBezTo>
                    <a:cubicBezTo>
                      <a:pt x="3999" y="3137"/>
                      <a:pt x="3666" y="2787"/>
                      <a:pt x="3599" y="2475"/>
                    </a:cubicBezTo>
                    <a:cubicBezTo>
                      <a:pt x="3596" y="2462"/>
                      <a:pt x="3554" y="2415"/>
                      <a:pt x="3519" y="2374"/>
                    </a:cubicBezTo>
                    <a:lnTo>
                      <a:pt x="3519" y="2374"/>
                    </a:lnTo>
                    <a:cubicBezTo>
                      <a:pt x="3617" y="2415"/>
                      <a:pt x="3836" y="2422"/>
                      <a:pt x="3985" y="2422"/>
                    </a:cubicBezTo>
                    <a:cubicBezTo>
                      <a:pt x="4063" y="2422"/>
                      <a:pt x="4122" y="2421"/>
                      <a:pt x="4135" y="2421"/>
                    </a:cubicBezTo>
                    <a:cubicBezTo>
                      <a:pt x="4138" y="2421"/>
                      <a:pt x="4139" y="2421"/>
                      <a:pt x="4135" y="2421"/>
                    </a:cubicBezTo>
                    <a:lnTo>
                      <a:pt x="4135" y="2421"/>
                    </a:lnTo>
                    <a:cubicBezTo>
                      <a:pt x="4469" y="2392"/>
                      <a:pt x="4861" y="2236"/>
                      <a:pt x="5111" y="2009"/>
                    </a:cubicBezTo>
                    <a:cubicBezTo>
                      <a:pt x="6361" y="872"/>
                      <a:pt x="4157" y="172"/>
                      <a:pt x="3325" y="30"/>
                    </a:cubicBezTo>
                    <a:cubicBezTo>
                      <a:pt x="3211" y="10"/>
                      <a:pt x="3094" y="1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1507112" y="3083590"/>
                <a:ext cx="37898" cy="6143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2010" extrusionOk="0">
                    <a:moveTo>
                      <a:pt x="1133" y="0"/>
                    </a:moveTo>
                    <a:cubicBezTo>
                      <a:pt x="1097" y="0"/>
                      <a:pt x="1061" y="18"/>
                      <a:pt x="1046" y="60"/>
                    </a:cubicBezTo>
                    <a:cubicBezTo>
                      <a:pt x="798" y="716"/>
                      <a:pt x="477" y="1327"/>
                      <a:pt x="49" y="1884"/>
                    </a:cubicBezTo>
                    <a:cubicBezTo>
                      <a:pt x="0" y="1947"/>
                      <a:pt x="62" y="2010"/>
                      <a:pt x="126" y="2010"/>
                    </a:cubicBezTo>
                    <a:cubicBezTo>
                      <a:pt x="153" y="2010"/>
                      <a:pt x="181" y="1999"/>
                      <a:pt x="201" y="1973"/>
                    </a:cubicBezTo>
                    <a:cubicBezTo>
                      <a:pt x="638" y="1405"/>
                      <a:pt x="963" y="776"/>
                      <a:pt x="1215" y="107"/>
                    </a:cubicBezTo>
                    <a:cubicBezTo>
                      <a:pt x="1240" y="42"/>
                      <a:pt x="1187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1930997" y="3076835"/>
                <a:ext cx="40251" cy="6818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2231" extrusionOk="0">
                    <a:moveTo>
                      <a:pt x="107" y="0"/>
                    </a:moveTo>
                    <a:cubicBezTo>
                      <a:pt x="53" y="0"/>
                      <a:pt x="0" y="42"/>
                      <a:pt x="22" y="107"/>
                    </a:cubicBezTo>
                    <a:cubicBezTo>
                      <a:pt x="283" y="857"/>
                      <a:pt x="629" y="1562"/>
                      <a:pt x="1115" y="2194"/>
                    </a:cubicBezTo>
                    <a:cubicBezTo>
                      <a:pt x="1135" y="2220"/>
                      <a:pt x="1162" y="2230"/>
                      <a:pt x="1189" y="2230"/>
                    </a:cubicBezTo>
                    <a:cubicBezTo>
                      <a:pt x="1254" y="2230"/>
                      <a:pt x="1316" y="2168"/>
                      <a:pt x="1268" y="2105"/>
                    </a:cubicBezTo>
                    <a:cubicBezTo>
                      <a:pt x="791" y="1486"/>
                      <a:pt x="448" y="797"/>
                      <a:pt x="193" y="61"/>
                    </a:cubicBezTo>
                    <a:cubicBezTo>
                      <a:pt x="178" y="18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1736583" y="3021485"/>
                <a:ext cx="5440" cy="11656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14" extrusionOk="0">
                    <a:moveTo>
                      <a:pt x="7" y="0"/>
                    </a:moveTo>
                    <a:cubicBezTo>
                      <a:pt x="3" y="0"/>
                      <a:pt x="1" y="6"/>
                      <a:pt x="1" y="19"/>
                    </a:cubicBezTo>
                    <a:lnTo>
                      <a:pt x="1" y="3728"/>
                    </a:lnTo>
                    <a:cubicBezTo>
                      <a:pt x="1" y="3785"/>
                      <a:pt x="45" y="3813"/>
                      <a:pt x="89" y="3813"/>
                    </a:cubicBezTo>
                    <a:cubicBezTo>
                      <a:pt x="133" y="3813"/>
                      <a:pt x="177" y="3785"/>
                      <a:pt x="177" y="3728"/>
                    </a:cubicBezTo>
                    <a:lnTo>
                      <a:pt x="177" y="459"/>
                    </a:lnTo>
                    <a:cubicBezTo>
                      <a:pt x="177" y="358"/>
                      <a:pt x="3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1735635" y="3101500"/>
                <a:ext cx="25978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7" extrusionOk="0">
                    <a:moveTo>
                      <a:pt x="717" y="0"/>
                    </a:moveTo>
                    <a:cubicBezTo>
                      <a:pt x="698" y="0"/>
                      <a:pt x="677" y="7"/>
                      <a:pt x="659" y="24"/>
                    </a:cubicBezTo>
                    <a:cubicBezTo>
                      <a:pt x="497" y="168"/>
                      <a:pt x="304" y="302"/>
                      <a:pt x="96" y="371"/>
                    </a:cubicBezTo>
                    <a:cubicBezTo>
                      <a:pt x="0" y="404"/>
                      <a:pt x="28" y="547"/>
                      <a:pt x="114" y="547"/>
                    </a:cubicBezTo>
                    <a:cubicBezTo>
                      <a:pt x="123" y="547"/>
                      <a:pt x="133" y="545"/>
                      <a:pt x="144" y="542"/>
                    </a:cubicBezTo>
                    <a:cubicBezTo>
                      <a:pt x="381" y="461"/>
                      <a:pt x="598" y="314"/>
                      <a:pt x="784" y="149"/>
                    </a:cubicBezTo>
                    <a:cubicBezTo>
                      <a:pt x="850" y="89"/>
                      <a:pt x="788" y="0"/>
                      <a:pt x="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2094145" y="2114027"/>
                <a:ext cx="28209" cy="800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618" extrusionOk="0">
                    <a:moveTo>
                      <a:pt x="107" y="0"/>
                    </a:moveTo>
                    <a:cubicBezTo>
                      <a:pt x="54" y="0"/>
                      <a:pt x="0" y="43"/>
                      <a:pt x="19" y="109"/>
                    </a:cubicBezTo>
                    <a:cubicBezTo>
                      <a:pt x="264" y="945"/>
                      <a:pt x="509" y="1781"/>
                      <a:pt x="754" y="2617"/>
                    </a:cubicBezTo>
                    <a:lnTo>
                      <a:pt x="923" y="2570"/>
                    </a:lnTo>
                    <a:cubicBezTo>
                      <a:pt x="678" y="1735"/>
                      <a:pt x="434" y="898"/>
                      <a:pt x="190" y="63"/>
                    </a:cubicBezTo>
                    <a:cubicBezTo>
                      <a:pt x="177" y="19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2073912" y="2044892"/>
                <a:ext cx="22097" cy="58894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927" extrusionOk="0">
                    <a:moveTo>
                      <a:pt x="108" y="1"/>
                    </a:moveTo>
                    <a:cubicBezTo>
                      <a:pt x="55" y="1"/>
                      <a:pt x="1" y="44"/>
                      <a:pt x="20" y="109"/>
                    </a:cubicBezTo>
                    <a:cubicBezTo>
                      <a:pt x="191" y="694"/>
                      <a:pt x="363" y="1279"/>
                      <a:pt x="534" y="1864"/>
                    </a:cubicBezTo>
                    <a:cubicBezTo>
                      <a:pt x="546" y="1907"/>
                      <a:pt x="581" y="1926"/>
                      <a:pt x="615" y="1926"/>
                    </a:cubicBezTo>
                    <a:cubicBezTo>
                      <a:pt x="668" y="1926"/>
                      <a:pt x="723" y="1883"/>
                      <a:pt x="703" y="1817"/>
                    </a:cubicBezTo>
                    <a:cubicBezTo>
                      <a:pt x="532" y="1232"/>
                      <a:pt x="361" y="647"/>
                      <a:pt x="190" y="62"/>
                    </a:cubicBezTo>
                    <a:cubicBezTo>
                      <a:pt x="177" y="19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1733160" y="2889298"/>
                <a:ext cx="5960" cy="108741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558" extrusionOk="0">
                    <a:moveTo>
                      <a:pt x="150" y="1"/>
                    </a:moveTo>
                    <a:cubicBezTo>
                      <a:pt x="99" y="1"/>
                      <a:pt x="22" y="50"/>
                      <a:pt x="22" y="50"/>
                    </a:cubicBezTo>
                    <a:cubicBezTo>
                      <a:pt x="15" y="1216"/>
                      <a:pt x="8" y="2307"/>
                      <a:pt x="0" y="3474"/>
                    </a:cubicBezTo>
                    <a:cubicBezTo>
                      <a:pt x="0" y="3530"/>
                      <a:pt x="43" y="3557"/>
                      <a:pt x="86" y="3557"/>
                    </a:cubicBezTo>
                    <a:cubicBezTo>
                      <a:pt x="129" y="3557"/>
                      <a:pt x="173" y="3530"/>
                      <a:pt x="173" y="3474"/>
                    </a:cubicBezTo>
                    <a:cubicBezTo>
                      <a:pt x="180" y="2307"/>
                      <a:pt x="187" y="1216"/>
                      <a:pt x="194" y="50"/>
                    </a:cubicBezTo>
                    <a:cubicBezTo>
                      <a:pt x="194" y="13"/>
                      <a:pt x="175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1734719" y="2433445"/>
                <a:ext cx="7182" cy="3073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058" extrusionOk="0">
                    <a:moveTo>
                      <a:pt x="148" y="1"/>
                    </a:moveTo>
                    <a:cubicBezTo>
                      <a:pt x="105" y="1"/>
                      <a:pt x="62" y="28"/>
                      <a:pt x="62" y="84"/>
                    </a:cubicBezTo>
                    <a:cubicBezTo>
                      <a:pt x="42" y="3381"/>
                      <a:pt x="21" y="6678"/>
                      <a:pt x="1" y="9975"/>
                    </a:cubicBezTo>
                    <a:cubicBezTo>
                      <a:pt x="1" y="10030"/>
                      <a:pt x="44" y="10058"/>
                      <a:pt x="87" y="10058"/>
                    </a:cubicBezTo>
                    <a:cubicBezTo>
                      <a:pt x="130" y="10058"/>
                      <a:pt x="173" y="10030"/>
                      <a:pt x="174" y="9975"/>
                    </a:cubicBezTo>
                    <a:cubicBezTo>
                      <a:pt x="194" y="6678"/>
                      <a:pt x="214" y="3381"/>
                      <a:pt x="234" y="84"/>
                    </a:cubicBezTo>
                    <a:cubicBezTo>
                      <a:pt x="234" y="28"/>
                      <a:pt x="191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2417446" y="1882815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1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3" y="160"/>
                      <a:pt x="1086" y="196"/>
                    </a:cubicBezTo>
                    <a:cubicBezTo>
                      <a:pt x="1088" y="196"/>
                      <a:pt x="1090" y="197"/>
                      <a:pt x="1092" y="197"/>
                    </a:cubicBezTo>
                    <a:cubicBezTo>
                      <a:pt x="1143" y="197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1"/>
                    </a:cubicBezTo>
                    <a:cubicBezTo>
                      <a:pt x="55" y="0"/>
                      <a:pt x="53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2415795" y="189852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2414175" y="191426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3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2" y="197"/>
                      <a:pt x="1140" y="114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2412525" y="193000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4"/>
                      <a:pt x="743" y="160"/>
                      <a:pt x="1086" y="196"/>
                    </a:cubicBezTo>
                    <a:cubicBezTo>
                      <a:pt x="1088" y="196"/>
                      <a:pt x="1089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0"/>
                    </a:cubicBezTo>
                    <a:cubicBezTo>
                      <a:pt x="55" y="0"/>
                      <a:pt x="53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2410905" y="1945745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1" y="0"/>
                    </a:moveTo>
                    <a:cubicBezTo>
                      <a:pt x="0" y="0"/>
                      <a:pt x="2" y="83"/>
                      <a:pt x="56" y="88"/>
                    </a:cubicBezTo>
                    <a:cubicBezTo>
                      <a:pt x="399" y="124"/>
                      <a:pt x="742" y="160"/>
                      <a:pt x="1085" y="196"/>
                    </a:cubicBezTo>
                    <a:cubicBezTo>
                      <a:pt x="1087" y="196"/>
                      <a:pt x="1089" y="196"/>
                      <a:pt x="1090" y="196"/>
                    </a:cubicBezTo>
                    <a:cubicBezTo>
                      <a:pt x="1141" y="196"/>
                      <a:pt x="1140" y="113"/>
                      <a:pt x="1085" y="108"/>
                    </a:cubicBezTo>
                    <a:cubicBezTo>
                      <a:pt x="742" y="72"/>
                      <a:pt x="399" y="36"/>
                      <a:pt x="56" y="1"/>
                    </a:cubicBezTo>
                    <a:cubicBezTo>
                      <a:pt x="54" y="0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2409255" y="1961454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0" y="1"/>
                    </a:moveTo>
                    <a:cubicBezTo>
                      <a:pt x="0" y="1"/>
                      <a:pt x="2" y="83"/>
                      <a:pt x="56" y="89"/>
                    </a:cubicBezTo>
                    <a:cubicBezTo>
                      <a:pt x="399" y="125"/>
                      <a:pt x="742" y="161"/>
                      <a:pt x="1085" y="196"/>
                    </a:cubicBezTo>
                    <a:cubicBezTo>
                      <a:pt x="1087" y="197"/>
                      <a:pt x="1089" y="197"/>
                      <a:pt x="1091" y="197"/>
                    </a:cubicBezTo>
                    <a:cubicBezTo>
                      <a:pt x="1142" y="197"/>
                      <a:pt x="1139" y="114"/>
                      <a:pt x="1085" y="108"/>
                    </a:cubicBezTo>
                    <a:cubicBezTo>
                      <a:pt x="742" y="72"/>
                      <a:pt x="399" y="37"/>
                      <a:pt x="56" y="1"/>
                    </a:cubicBezTo>
                    <a:cubicBezTo>
                      <a:pt x="54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2407574" y="197716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2405954" y="199290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4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3" y="197"/>
                      <a:pt x="1140" y="115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2404303" y="200864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4" y="160"/>
                      <a:pt x="1086" y="196"/>
                    </a:cubicBezTo>
                    <a:cubicBezTo>
                      <a:pt x="1088" y="196"/>
                      <a:pt x="1090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4" y="72"/>
                      <a:pt x="400" y="36"/>
                      <a:pt x="57" y="1"/>
                    </a:cubicBezTo>
                    <a:cubicBezTo>
                      <a:pt x="55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2471255" y="2053155"/>
                <a:ext cx="95263" cy="113142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3702" extrusionOk="0">
                    <a:moveTo>
                      <a:pt x="1961" y="0"/>
                    </a:moveTo>
                    <a:cubicBezTo>
                      <a:pt x="1573" y="0"/>
                      <a:pt x="1207" y="299"/>
                      <a:pt x="985" y="651"/>
                    </a:cubicBezTo>
                    <a:cubicBezTo>
                      <a:pt x="725" y="1066"/>
                      <a:pt x="562" y="1546"/>
                      <a:pt x="419" y="2011"/>
                    </a:cubicBezTo>
                    <a:cubicBezTo>
                      <a:pt x="336" y="2282"/>
                      <a:pt x="0" y="2913"/>
                      <a:pt x="268" y="3157"/>
                    </a:cubicBezTo>
                    <a:cubicBezTo>
                      <a:pt x="287" y="3174"/>
                      <a:pt x="307" y="3181"/>
                      <a:pt x="327" y="3181"/>
                    </a:cubicBezTo>
                    <a:cubicBezTo>
                      <a:pt x="397" y="3181"/>
                      <a:pt x="458" y="3092"/>
                      <a:pt x="392" y="3032"/>
                    </a:cubicBezTo>
                    <a:cubicBezTo>
                      <a:pt x="161" y="2822"/>
                      <a:pt x="851" y="1293"/>
                      <a:pt x="968" y="1050"/>
                    </a:cubicBezTo>
                    <a:cubicBezTo>
                      <a:pt x="1065" y="848"/>
                      <a:pt x="1194" y="575"/>
                      <a:pt x="1371" y="434"/>
                    </a:cubicBezTo>
                    <a:cubicBezTo>
                      <a:pt x="1536" y="301"/>
                      <a:pt x="1719" y="239"/>
                      <a:pt x="1894" y="239"/>
                    </a:cubicBezTo>
                    <a:cubicBezTo>
                      <a:pt x="2221" y="239"/>
                      <a:pt x="2524" y="454"/>
                      <a:pt x="2642" y="825"/>
                    </a:cubicBezTo>
                    <a:cubicBezTo>
                      <a:pt x="2814" y="1366"/>
                      <a:pt x="2625" y="2089"/>
                      <a:pt x="2510" y="2618"/>
                    </a:cubicBezTo>
                    <a:cubicBezTo>
                      <a:pt x="2426" y="3007"/>
                      <a:pt x="2393" y="3451"/>
                      <a:pt x="1922" y="3453"/>
                    </a:cubicBezTo>
                    <a:cubicBezTo>
                      <a:pt x="1921" y="3453"/>
                      <a:pt x="1920" y="3453"/>
                      <a:pt x="1919" y="3453"/>
                    </a:cubicBezTo>
                    <a:cubicBezTo>
                      <a:pt x="1604" y="3453"/>
                      <a:pt x="1248" y="3309"/>
                      <a:pt x="948" y="3220"/>
                    </a:cubicBezTo>
                    <a:cubicBezTo>
                      <a:pt x="939" y="3217"/>
                      <a:pt x="930" y="3216"/>
                      <a:pt x="922" y="3216"/>
                    </a:cubicBezTo>
                    <a:cubicBezTo>
                      <a:pt x="832" y="3216"/>
                      <a:pt x="802" y="3360"/>
                      <a:pt x="901" y="3389"/>
                    </a:cubicBezTo>
                    <a:cubicBezTo>
                      <a:pt x="1163" y="3467"/>
                      <a:pt x="1731" y="3702"/>
                      <a:pt x="2103" y="3702"/>
                    </a:cubicBezTo>
                    <a:cubicBezTo>
                      <a:pt x="2184" y="3702"/>
                      <a:pt x="2255" y="3691"/>
                      <a:pt x="2312" y="3665"/>
                    </a:cubicBezTo>
                    <a:cubicBezTo>
                      <a:pt x="2625" y="3525"/>
                      <a:pt x="2645" y="2842"/>
                      <a:pt x="2704" y="2553"/>
                    </a:cubicBezTo>
                    <a:cubicBezTo>
                      <a:pt x="2841" y="1887"/>
                      <a:pt x="3116" y="734"/>
                      <a:pt x="2496" y="211"/>
                    </a:cubicBezTo>
                    <a:cubicBezTo>
                      <a:pt x="2321" y="63"/>
                      <a:pt x="2139" y="0"/>
                      <a:pt x="1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2553850" y="2072491"/>
                <a:ext cx="18276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858" extrusionOk="0">
                    <a:moveTo>
                      <a:pt x="491" y="1"/>
                    </a:moveTo>
                    <a:cubicBezTo>
                      <a:pt x="473" y="1"/>
                      <a:pt x="455" y="11"/>
                      <a:pt x="441" y="35"/>
                    </a:cubicBezTo>
                    <a:cubicBezTo>
                      <a:pt x="307" y="255"/>
                      <a:pt x="178" y="448"/>
                      <a:pt x="46" y="669"/>
                    </a:cubicBezTo>
                    <a:cubicBezTo>
                      <a:pt x="0" y="745"/>
                      <a:pt x="58" y="858"/>
                      <a:pt x="112" y="858"/>
                    </a:cubicBezTo>
                    <a:cubicBezTo>
                      <a:pt x="128" y="858"/>
                      <a:pt x="143" y="849"/>
                      <a:pt x="156" y="827"/>
                    </a:cubicBezTo>
                    <a:cubicBezTo>
                      <a:pt x="288" y="606"/>
                      <a:pt x="420" y="386"/>
                      <a:pt x="553" y="166"/>
                    </a:cubicBezTo>
                    <a:cubicBezTo>
                      <a:pt x="597" y="93"/>
                      <a:pt x="545" y="1"/>
                      <a:pt x="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2203767" y="2079032"/>
                <a:ext cx="7830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7" extrusionOk="0">
                    <a:moveTo>
                      <a:pt x="2147" y="168"/>
                    </a:moveTo>
                    <a:cubicBezTo>
                      <a:pt x="2228" y="168"/>
                      <a:pt x="2237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lnTo>
                      <a:pt x="1257" y="623"/>
                    </a:lnTo>
                    <a:cubicBezTo>
                      <a:pt x="1076" y="654"/>
                      <a:pt x="895" y="686"/>
                      <a:pt x="713" y="718"/>
                    </a:cubicBezTo>
                    <a:cubicBezTo>
                      <a:pt x="666" y="726"/>
                      <a:pt x="583" y="756"/>
                      <a:pt x="527" y="756"/>
                    </a:cubicBezTo>
                    <a:cubicBezTo>
                      <a:pt x="518" y="756"/>
                      <a:pt x="511" y="756"/>
                      <a:pt x="504" y="754"/>
                    </a:cubicBezTo>
                    <a:cubicBezTo>
                      <a:pt x="485" y="758"/>
                      <a:pt x="464" y="761"/>
                      <a:pt x="445" y="765"/>
                    </a:cubicBezTo>
                    <a:cubicBezTo>
                      <a:pt x="434" y="767"/>
                      <a:pt x="425" y="769"/>
                      <a:pt x="416" y="769"/>
                    </a:cubicBezTo>
                    <a:cubicBezTo>
                      <a:pt x="336" y="769"/>
                      <a:pt x="327" y="671"/>
                      <a:pt x="389" y="476"/>
                    </a:cubicBezTo>
                    <a:cubicBezTo>
                      <a:pt x="484" y="368"/>
                      <a:pt x="1088" y="353"/>
                      <a:pt x="1222" y="329"/>
                    </a:cubicBezTo>
                    <a:cubicBezTo>
                      <a:pt x="1432" y="292"/>
                      <a:pt x="1641" y="256"/>
                      <a:pt x="1850" y="219"/>
                    </a:cubicBezTo>
                    <a:cubicBezTo>
                      <a:pt x="1899" y="211"/>
                      <a:pt x="1982" y="180"/>
                      <a:pt x="2038" y="180"/>
                    </a:cubicBezTo>
                    <a:cubicBezTo>
                      <a:pt x="2046" y="180"/>
                      <a:pt x="2053" y="180"/>
                      <a:pt x="2060" y="182"/>
                    </a:cubicBezTo>
                    <a:cubicBezTo>
                      <a:pt x="2079" y="178"/>
                      <a:pt x="2099" y="175"/>
                      <a:pt x="2118" y="171"/>
                    </a:cubicBezTo>
                    <a:cubicBezTo>
                      <a:pt x="2129" y="169"/>
                      <a:pt x="2138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8" y="0"/>
                      <a:pt x="2017" y="13"/>
                      <a:pt x="1946" y="24"/>
                    </a:cubicBezTo>
                    <a:cubicBezTo>
                      <a:pt x="1633" y="72"/>
                      <a:pt x="1320" y="134"/>
                      <a:pt x="1008" y="189"/>
                    </a:cubicBezTo>
                    <a:cubicBezTo>
                      <a:pt x="800" y="225"/>
                      <a:pt x="542" y="232"/>
                      <a:pt x="343" y="306"/>
                    </a:cubicBezTo>
                    <a:cubicBezTo>
                      <a:pt x="138" y="382"/>
                      <a:pt x="1" y="595"/>
                      <a:pt x="140" y="803"/>
                    </a:cubicBezTo>
                    <a:cubicBezTo>
                      <a:pt x="211" y="909"/>
                      <a:pt x="302" y="936"/>
                      <a:pt x="402" y="936"/>
                    </a:cubicBezTo>
                    <a:cubicBezTo>
                      <a:pt x="463" y="936"/>
                      <a:pt x="528" y="926"/>
                      <a:pt x="593" y="917"/>
                    </a:cubicBezTo>
                    <a:cubicBezTo>
                      <a:pt x="1125" y="845"/>
                      <a:pt x="1656" y="732"/>
                      <a:pt x="2185" y="637"/>
                    </a:cubicBezTo>
                    <a:lnTo>
                      <a:pt x="2185" y="637"/>
                    </a:lnTo>
                    <a:cubicBezTo>
                      <a:pt x="2186" y="637"/>
                      <a:pt x="2188" y="637"/>
                      <a:pt x="2189" y="637"/>
                    </a:cubicBezTo>
                    <a:cubicBezTo>
                      <a:pt x="2199" y="637"/>
                      <a:pt x="2210" y="635"/>
                      <a:pt x="2221" y="630"/>
                    </a:cubicBezTo>
                    <a:lnTo>
                      <a:pt x="2221" y="630"/>
                    </a:lnTo>
                    <a:cubicBezTo>
                      <a:pt x="2221" y="630"/>
                      <a:pt x="2221" y="630"/>
                      <a:pt x="2221" y="630"/>
                    </a:cubicBezTo>
                    <a:cubicBezTo>
                      <a:pt x="2238" y="628"/>
                      <a:pt x="2250" y="621"/>
                      <a:pt x="2260" y="613"/>
                    </a:cubicBezTo>
                    <a:lnTo>
                      <a:pt x="2260" y="613"/>
                    </a:lnTo>
                    <a:cubicBezTo>
                      <a:pt x="2443" y="523"/>
                      <a:pt x="2561" y="320"/>
                      <a:pt x="2417" y="125"/>
                    </a:cubicBezTo>
                    <a:cubicBezTo>
                      <a:pt x="2344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2210828" y="2119131"/>
                <a:ext cx="7827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937" extrusionOk="0">
                    <a:moveTo>
                      <a:pt x="2147" y="168"/>
                    </a:moveTo>
                    <a:cubicBezTo>
                      <a:pt x="2228" y="168"/>
                      <a:pt x="2236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cubicBezTo>
                      <a:pt x="1868" y="515"/>
                      <a:pt x="1562" y="569"/>
                      <a:pt x="1257" y="623"/>
                    </a:cubicBezTo>
                    <a:cubicBezTo>
                      <a:pt x="1075" y="654"/>
                      <a:pt x="894" y="687"/>
                      <a:pt x="714" y="718"/>
                    </a:cubicBezTo>
                    <a:cubicBezTo>
                      <a:pt x="666" y="726"/>
                      <a:pt x="584" y="757"/>
                      <a:pt x="527" y="757"/>
                    </a:cubicBezTo>
                    <a:cubicBezTo>
                      <a:pt x="519" y="757"/>
                      <a:pt x="511" y="756"/>
                      <a:pt x="504" y="755"/>
                    </a:cubicBezTo>
                    <a:cubicBezTo>
                      <a:pt x="484" y="758"/>
                      <a:pt x="465" y="762"/>
                      <a:pt x="445" y="765"/>
                    </a:cubicBezTo>
                    <a:cubicBezTo>
                      <a:pt x="434" y="768"/>
                      <a:pt x="424" y="769"/>
                      <a:pt x="415" y="769"/>
                    </a:cubicBezTo>
                    <a:cubicBezTo>
                      <a:pt x="335" y="769"/>
                      <a:pt x="327" y="671"/>
                      <a:pt x="390" y="476"/>
                    </a:cubicBezTo>
                    <a:cubicBezTo>
                      <a:pt x="484" y="369"/>
                      <a:pt x="1087" y="353"/>
                      <a:pt x="1222" y="329"/>
                    </a:cubicBezTo>
                    <a:cubicBezTo>
                      <a:pt x="1431" y="293"/>
                      <a:pt x="1641" y="256"/>
                      <a:pt x="1850" y="219"/>
                    </a:cubicBezTo>
                    <a:cubicBezTo>
                      <a:pt x="1898" y="211"/>
                      <a:pt x="1981" y="180"/>
                      <a:pt x="2038" y="180"/>
                    </a:cubicBezTo>
                    <a:cubicBezTo>
                      <a:pt x="2046" y="180"/>
                      <a:pt x="2053" y="181"/>
                      <a:pt x="2059" y="182"/>
                    </a:cubicBezTo>
                    <a:cubicBezTo>
                      <a:pt x="2079" y="178"/>
                      <a:pt x="2098" y="175"/>
                      <a:pt x="2119" y="171"/>
                    </a:cubicBezTo>
                    <a:cubicBezTo>
                      <a:pt x="2129" y="169"/>
                      <a:pt x="2139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7" y="0"/>
                      <a:pt x="2016" y="13"/>
                      <a:pt x="1946" y="24"/>
                    </a:cubicBezTo>
                    <a:cubicBezTo>
                      <a:pt x="1632" y="72"/>
                      <a:pt x="1320" y="134"/>
                      <a:pt x="1008" y="189"/>
                    </a:cubicBezTo>
                    <a:cubicBezTo>
                      <a:pt x="799" y="226"/>
                      <a:pt x="543" y="233"/>
                      <a:pt x="343" y="306"/>
                    </a:cubicBezTo>
                    <a:cubicBezTo>
                      <a:pt x="138" y="382"/>
                      <a:pt x="0" y="595"/>
                      <a:pt x="140" y="804"/>
                    </a:cubicBezTo>
                    <a:cubicBezTo>
                      <a:pt x="211" y="909"/>
                      <a:pt x="302" y="937"/>
                      <a:pt x="401" y="937"/>
                    </a:cubicBezTo>
                    <a:cubicBezTo>
                      <a:pt x="463" y="937"/>
                      <a:pt x="527" y="926"/>
                      <a:pt x="592" y="917"/>
                    </a:cubicBezTo>
                    <a:cubicBezTo>
                      <a:pt x="1125" y="845"/>
                      <a:pt x="1655" y="732"/>
                      <a:pt x="2184" y="637"/>
                    </a:cubicBezTo>
                    <a:lnTo>
                      <a:pt x="2184" y="637"/>
                    </a:lnTo>
                    <a:cubicBezTo>
                      <a:pt x="2186" y="637"/>
                      <a:pt x="2187" y="637"/>
                      <a:pt x="2189" y="637"/>
                    </a:cubicBezTo>
                    <a:cubicBezTo>
                      <a:pt x="2199" y="637"/>
                      <a:pt x="2209" y="635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7" y="628"/>
                      <a:pt x="2250" y="622"/>
                      <a:pt x="2260" y="613"/>
                    </a:cubicBezTo>
                    <a:lnTo>
                      <a:pt x="2260" y="613"/>
                    </a:lnTo>
                    <a:cubicBezTo>
                      <a:pt x="2444" y="523"/>
                      <a:pt x="2561" y="320"/>
                      <a:pt x="2416" y="125"/>
                    </a:cubicBezTo>
                    <a:cubicBezTo>
                      <a:pt x="2343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2217857" y="2159230"/>
                <a:ext cx="78301" cy="2866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8" extrusionOk="0">
                    <a:moveTo>
                      <a:pt x="2148" y="168"/>
                    </a:moveTo>
                    <a:cubicBezTo>
                      <a:pt x="2228" y="168"/>
                      <a:pt x="2237" y="266"/>
                      <a:pt x="2175" y="462"/>
                    </a:cubicBezTo>
                    <a:cubicBezTo>
                      <a:pt x="2175" y="462"/>
                      <a:pt x="2175" y="462"/>
                      <a:pt x="2175" y="462"/>
                    </a:cubicBezTo>
                    <a:lnTo>
                      <a:pt x="2175" y="462"/>
                    </a:lnTo>
                    <a:cubicBezTo>
                      <a:pt x="1869" y="516"/>
                      <a:pt x="1563" y="569"/>
                      <a:pt x="1257" y="623"/>
                    </a:cubicBezTo>
                    <a:cubicBezTo>
                      <a:pt x="1076" y="655"/>
                      <a:pt x="895" y="687"/>
                      <a:pt x="714" y="718"/>
                    </a:cubicBezTo>
                    <a:cubicBezTo>
                      <a:pt x="667" y="727"/>
                      <a:pt x="584" y="757"/>
                      <a:pt x="528" y="757"/>
                    </a:cubicBezTo>
                    <a:cubicBezTo>
                      <a:pt x="519" y="757"/>
                      <a:pt x="512" y="756"/>
                      <a:pt x="505" y="755"/>
                    </a:cubicBezTo>
                    <a:cubicBezTo>
                      <a:pt x="485" y="759"/>
                      <a:pt x="465" y="762"/>
                      <a:pt x="446" y="766"/>
                    </a:cubicBezTo>
                    <a:cubicBezTo>
                      <a:pt x="435" y="768"/>
                      <a:pt x="426" y="769"/>
                      <a:pt x="417" y="769"/>
                    </a:cubicBezTo>
                    <a:cubicBezTo>
                      <a:pt x="337" y="769"/>
                      <a:pt x="327" y="671"/>
                      <a:pt x="390" y="477"/>
                    </a:cubicBezTo>
                    <a:cubicBezTo>
                      <a:pt x="485" y="369"/>
                      <a:pt x="1088" y="353"/>
                      <a:pt x="1223" y="330"/>
                    </a:cubicBezTo>
                    <a:cubicBezTo>
                      <a:pt x="1432" y="293"/>
                      <a:pt x="1641" y="256"/>
                      <a:pt x="1851" y="220"/>
                    </a:cubicBezTo>
                    <a:cubicBezTo>
                      <a:pt x="1899" y="211"/>
                      <a:pt x="1982" y="180"/>
                      <a:pt x="2039" y="180"/>
                    </a:cubicBezTo>
                    <a:cubicBezTo>
                      <a:pt x="2047" y="180"/>
                      <a:pt x="2054" y="181"/>
                      <a:pt x="2061" y="182"/>
                    </a:cubicBezTo>
                    <a:cubicBezTo>
                      <a:pt x="2080" y="179"/>
                      <a:pt x="2100" y="175"/>
                      <a:pt x="2119" y="172"/>
                    </a:cubicBezTo>
                    <a:cubicBezTo>
                      <a:pt x="2130" y="169"/>
                      <a:pt x="2139" y="168"/>
                      <a:pt x="2148" y="168"/>
                    </a:cubicBezTo>
                    <a:close/>
                    <a:moveTo>
                      <a:pt x="2156" y="1"/>
                    </a:moveTo>
                    <a:cubicBezTo>
                      <a:pt x="2089" y="1"/>
                      <a:pt x="2018" y="14"/>
                      <a:pt x="1947" y="24"/>
                    </a:cubicBezTo>
                    <a:cubicBezTo>
                      <a:pt x="1633" y="72"/>
                      <a:pt x="1321" y="134"/>
                      <a:pt x="1008" y="189"/>
                    </a:cubicBezTo>
                    <a:cubicBezTo>
                      <a:pt x="800" y="226"/>
                      <a:pt x="543" y="233"/>
                      <a:pt x="343" y="306"/>
                    </a:cubicBezTo>
                    <a:cubicBezTo>
                      <a:pt x="139" y="382"/>
                      <a:pt x="1" y="595"/>
                      <a:pt x="141" y="804"/>
                    </a:cubicBezTo>
                    <a:cubicBezTo>
                      <a:pt x="212" y="910"/>
                      <a:pt x="303" y="937"/>
                      <a:pt x="402" y="937"/>
                    </a:cubicBezTo>
                    <a:cubicBezTo>
                      <a:pt x="464" y="937"/>
                      <a:pt x="528" y="926"/>
                      <a:pt x="594" y="917"/>
                    </a:cubicBezTo>
                    <a:cubicBezTo>
                      <a:pt x="1126" y="846"/>
                      <a:pt x="1656" y="732"/>
                      <a:pt x="2185" y="638"/>
                    </a:cubicBezTo>
                    <a:lnTo>
                      <a:pt x="2185" y="638"/>
                    </a:lnTo>
                    <a:cubicBezTo>
                      <a:pt x="2186" y="638"/>
                      <a:pt x="2188" y="638"/>
                      <a:pt x="2189" y="638"/>
                    </a:cubicBezTo>
                    <a:cubicBezTo>
                      <a:pt x="2199" y="638"/>
                      <a:pt x="2210" y="636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8" y="628"/>
                      <a:pt x="2251" y="622"/>
                      <a:pt x="2261" y="614"/>
                    </a:cubicBezTo>
                    <a:lnTo>
                      <a:pt x="2261" y="614"/>
                    </a:lnTo>
                    <a:cubicBezTo>
                      <a:pt x="2444" y="523"/>
                      <a:pt x="2562" y="320"/>
                      <a:pt x="2417" y="126"/>
                    </a:cubicBezTo>
                    <a:cubicBezTo>
                      <a:pt x="2344" y="27"/>
                      <a:pt x="2254" y="1"/>
                      <a:pt x="2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0" name="Google Shape;2680;p40"/>
          <p:cNvSpPr/>
          <p:nvPr/>
        </p:nvSpPr>
        <p:spPr>
          <a:xfrm>
            <a:off x="7968700" y="4143699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1" name="Google Shape;2681;p40"/>
          <p:cNvGrpSpPr/>
          <p:nvPr/>
        </p:nvGrpSpPr>
        <p:grpSpPr>
          <a:xfrm>
            <a:off x="123875" y="353450"/>
            <a:ext cx="8572775" cy="4515525"/>
            <a:chOff x="123875" y="353450"/>
            <a:chExt cx="8572775" cy="4515525"/>
          </a:xfrm>
        </p:grpSpPr>
        <p:sp>
          <p:nvSpPr>
            <p:cNvPr id="2682" name="Google Shape;2682;p40"/>
            <p:cNvSpPr/>
            <p:nvPr/>
          </p:nvSpPr>
          <p:spPr>
            <a:xfrm>
              <a:off x="1686075" y="353450"/>
              <a:ext cx="66300" cy="6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312250" y="1812800"/>
              <a:ext cx="66300" cy="6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3511775" y="4570350"/>
              <a:ext cx="66300" cy="6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6375550" y="4711350"/>
              <a:ext cx="66300" cy="6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0"/>
            <p:cNvSpPr/>
            <p:nvPr/>
          </p:nvSpPr>
          <p:spPr>
            <a:xfrm>
              <a:off x="8630350" y="2637550"/>
              <a:ext cx="66300" cy="6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0"/>
            <p:cNvSpPr/>
            <p:nvPr/>
          </p:nvSpPr>
          <p:spPr>
            <a:xfrm>
              <a:off x="123875" y="3107625"/>
              <a:ext cx="66300" cy="6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0"/>
            <p:cNvSpPr/>
            <p:nvPr/>
          </p:nvSpPr>
          <p:spPr>
            <a:xfrm>
              <a:off x="7422025" y="744700"/>
              <a:ext cx="66300" cy="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418100" y="4802675"/>
              <a:ext cx="66300" cy="6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8516825" y="4387125"/>
              <a:ext cx="66300" cy="6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1" name="Google Shape;2691;p40"/>
          <p:cNvSpPr/>
          <p:nvPr/>
        </p:nvSpPr>
        <p:spPr>
          <a:xfrm rot="-3600053">
            <a:off x="8288039" y="467811"/>
            <a:ext cx="412912" cy="485477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>
            <a:off x="2531190" y="4391923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Hộp Văn bản 470">
            <a:extLst>
              <a:ext uri="{FF2B5EF4-FFF2-40B4-BE49-F238E27FC236}">
                <a16:creationId xmlns:a16="http://schemas.microsoft.com/office/drawing/2014/main" id="{B5C2E523-BFE5-A59F-4917-8F66DD5C8C6D}"/>
              </a:ext>
            </a:extLst>
          </p:cNvPr>
          <p:cNvSpPr txBox="1"/>
          <p:nvPr/>
        </p:nvSpPr>
        <p:spPr>
          <a:xfrm>
            <a:off x="1564175" y="34000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2" name="Picture 6">
            <a:extLst>
              <a:ext uri="{FF2B5EF4-FFF2-40B4-BE49-F238E27FC236}">
                <a16:creationId xmlns:a16="http://schemas.microsoft.com/office/drawing/2014/main" id="{C42ACB23-3AE1-87E8-CCD0-AEFAE2291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7903" y="316062"/>
            <a:ext cx="632671" cy="632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C5B8C5B-1E10-945E-563D-D9A45724BD8A}"/>
                  </a:ext>
                </a:extLst>
              </p:cNvPr>
              <p:cNvSpPr txBox="1"/>
              <p:nvPr/>
            </p:nvSpPr>
            <p:spPr>
              <a:xfrm>
                <a:off x="2598681" y="1505145"/>
                <a:ext cx="1005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C5B8C5B-1E10-945E-563D-D9A45724B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681" y="1505145"/>
                <a:ext cx="1005019" cy="369332"/>
              </a:xfrm>
              <a:prstGeom prst="rect">
                <a:avLst/>
              </a:prstGeom>
              <a:blipFill>
                <a:blip r:embed="rId5"/>
                <a:stretch>
                  <a:fillRect l="-5455" r="-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Hộp Văn bản 473">
                <a:extLst>
                  <a:ext uri="{FF2B5EF4-FFF2-40B4-BE49-F238E27FC236}">
                    <a16:creationId xmlns:a16="http://schemas.microsoft.com/office/drawing/2014/main" id="{4D5F2039-7815-B72C-9FB7-A142CEFC6162}"/>
                  </a:ext>
                </a:extLst>
              </p:cNvPr>
              <p:cNvSpPr txBox="1"/>
              <p:nvPr/>
            </p:nvSpPr>
            <p:spPr>
              <a:xfrm>
                <a:off x="2598681" y="2593404"/>
                <a:ext cx="1005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4" name="Hộp Văn bản 473">
                <a:extLst>
                  <a:ext uri="{FF2B5EF4-FFF2-40B4-BE49-F238E27FC236}">
                    <a16:creationId xmlns:a16="http://schemas.microsoft.com/office/drawing/2014/main" id="{4D5F2039-7815-B72C-9FB7-A142CEFC6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681" y="2593404"/>
                <a:ext cx="1005019" cy="369332"/>
              </a:xfrm>
              <a:prstGeom prst="rect">
                <a:avLst/>
              </a:prstGeom>
              <a:blipFill>
                <a:blip r:embed="rId6"/>
                <a:stretch>
                  <a:fillRect l="-5455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Hộp Văn bản 474">
                <a:extLst>
                  <a:ext uri="{FF2B5EF4-FFF2-40B4-BE49-F238E27FC236}">
                    <a16:creationId xmlns:a16="http://schemas.microsoft.com/office/drawing/2014/main" id="{06E14D76-2DBD-181E-11D4-5BB2B3603E1C}"/>
                  </a:ext>
                </a:extLst>
              </p:cNvPr>
              <p:cNvSpPr txBox="1"/>
              <p:nvPr/>
            </p:nvSpPr>
            <p:spPr>
              <a:xfrm>
                <a:off x="2573056" y="3681663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12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5" name="Hộp Văn bản 474">
                <a:extLst>
                  <a:ext uri="{FF2B5EF4-FFF2-40B4-BE49-F238E27FC236}">
                    <a16:creationId xmlns:a16="http://schemas.microsoft.com/office/drawing/2014/main" id="{06E14D76-2DBD-181E-11D4-5BB2B3603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56" y="3681663"/>
                <a:ext cx="1174937" cy="369332"/>
              </a:xfrm>
              <a:prstGeom prst="rect">
                <a:avLst/>
              </a:prstGeom>
              <a:blipFill>
                <a:blip r:embed="rId7"/>
                <a:stretch>
                  <a:fillRect l="-4663" r="-155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Hộp Văn bản 475">
                <a:extLst>
                  <a:ext uri="{FF2B5EF4-FFF2-40B4-BE49-F238E27FC236}">
                    <a16:creationId xmlns:a16="http://schemas.microsoft.com/office/drawing/2014/main" id="{049CF68C-C0DD-EE23-10D3-2DF27F45C50B}"/>
                  </a:ext>
                </a:extLst>
              </p:cNvPr>
              <p:cNvSpPr txBox="1"/>
              <p:nvPr/>
            </p:nvSpPr>
            <p:spPr>
              <a:xfrm>
                <a:off x="5115662" y="1507594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15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6" name="Hộp Văn bản 475">
                <a:extLst>
                  <a:ext uri="{FF2B5EF4-FFF2-40B4-BE49-F238E27FC236}">
                    <a16:creationId xmlns:a16="http://schemas.microsoft.com/office/drawing/2014/main" id="{049CF68C-C0DD-EE23-10D3-2DF27F45C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2" y="1507594"/>
                <a:ext cx="1174937" cy="369332"/>
              </a:xfrm>
              <a:prstGeom prst="rect">
                <a:avLst/>
              </a:prstGeom>
              <a:blipFill>
                <a:blip r:embed="rId8"/>
                <a:stretch>
                  <a:fillRect l="-5181" r="-155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Hộp Văn bản 476">
                <a:extLst>
                  <a:ext uri="{FF2B5EF4-FFF2-40B4-BE49-F238E27FC236}">
                    <a16:creationId xmlns:a16="http://schemas.microsoft.com/office/drawing/2014/main" id="{29D5DE92-DC54-8821-58CF-7806044C4111}"/>
                  </a:ext>
                </a:extLst>
              </p:cNvPr>
              <p:cNvSpPr txBox="1"/>
              <p:nvPr/>
            </p:nvSpPr>
            <p:spPr>
              <a:xfrm>
                <a:off x="5115662" y="2628981"/>
                <a:ext cx="1005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7" name="Hộp Văn bản 476">
                <a:extLst>
                  <a:ext uri="{FF2B5EF4-FFF2-40B4-BE49-F238E27FC236}">
                    <a16:creationId xmlns:a16="http://schemas.microsoft.com/office/drawing/2014/main" id="{29D5DE92-DC54-8821-58CF-7806044C4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2" y="2628981"/>
                <a:ext cx="1005019" cy="369332"/>
              </a:xfrm>
              <a:prstGeom prst="rect">
                <a:avLst/>
              </a:prstGeom>
              <a:blipFill>
                <a:blip r:embed="rId9"/>
                <a:stretch>
                  <a:fillRect l="-5455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Hộp Văn bản 477">
                <a:extLst>
                  <a:ext uri="{FF2B5EF4-FFF2-40B4-BE49-F238E27FC236}">
                    <a16:creationId xmlns:a16="http://schemas.microsoft.com/office/drawing/2014/main" id="{DBC4C8C9-40BD-D1A5-159F-376D61A2A341}"/>
                  </a:ext>
                </a:extLst>
              </p:cNvPr>
              <p:cNvSpPr txBox="1"/>
              <p:nvPr/>
            </p:nvSpPr>
            <p:spPr>
              <a:xfrm>
                <a:off x="5115661" y="3682515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21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8" name="Hộp Văn bản 477">
                <a:extLst>
                  <a:ext uri="{FF2B5EF4-FFF2-40B4-BE49-F238E27FC236}">
                    <a16:creationId xmlns:a16="http://schemas.microsoft.com/office/drawing/2014/main" id="{DBC4C8C9-40BD-D1A5-159F-376D61A2A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1" y="3682515"/>
                <a:ext cx="1174937" cy="369332"/>
              </a:xfrm>
              <a:prstGeom prst="rect">
                <a:avLst/>
              </a:prstGeom>
              <a:blipFill>
                <a:blip r:embed="rId10"/>
                <a:stretch>
                  <a:fillRect l="-4663" r="-155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Hộp Văn bản 478">
                <a:extLst>
                  <a:ext uri="{FF2B5EF4-FFF2-40B4-BE49-F238E27FC236}">
                    <a16:creationId xmlns:a16="http://schemas.microsoft.com/office/drawing/2014/main" id="{E6E43205-E6EA-F22E-B78C-16CFD2F0E066}"/>
                  </a:ext>
                </a:extLst>
              </p:cNvPr>
              <p:cNvSpPr txBox="1"/>
              <p:nvPr/>
            </p:nvSpPr>
            <p:spPr>
              <a:xfrm>
                <a:off x="7400193" y="151457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30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9" name="Hộp Văn bản 478">
                <a:extLst>
                  <a:ext uri="{FF2B5EF4-FFF2-40B4-BE49-F238E27FC236}">
                    <a16:creationId xmlns:a16="http://schemas.microsoft.com/office/drawing/2014/main" id="{E6E43205-E6EA-F22E-B78C-16CFD2F0E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193" y="1514579"/>
                <a:ext cx="1174937" cy="369332"/>
              </a:xfrm>
              <a:prstGeom prst="rect">
                <a:avLst/>
              </a:prstGeom>
              <a:blipFill>
                <a:blip r:embed="rId11"/>
                <a:stretch>
                  <a:fillRect l="-5181" r="-155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0" name="Hộp Văn bản 479">
                <a:extLst>
                  <a:ext uri="{FF2B5EF4-FFF2-40B4-BE49-F238E27FC236}">
                    <a16:creationId xmlns:a16="http://schemas.microsoft.com/office/drawing/2014/main" id="{FD1DC929-5E97-BE5E-6020-E11EAF5EA6FF}"/>
                  </a:ext>
                </a:extLst>
              </p:cNvPr>
              <p:cNvSpPr txBox="1"/>
              <p:nvPr/>
            </p:nvSpPr>
            <p:spPr>
              <a:xfrm>
                <a:off x="7441111" y="2660274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27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0" name="Hộp Văn bản 479">
                <a:extLst>
                  <a:ext uri="{FF2B5EF4-FFF2-40B4-BE49-F238E27FC236}">
                    <a16:creationId xmlns:a16="http://schemas.microsoft.com/office/drawing/2014/main" id="{FD1DC929-5E97-BE5E-6020-E11EAF5EA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11" y="2660274"/>
                <a:ext cx="1174937" cy="369332"/>
              </a:xfrm>
              <a:prstGeom prst="rect">
                <a:avLst/>
              </a:prstGeom>
              <a:blipFill>
                <a:blip r:embed="rId12"/>
                <a:stretch>
                  <a:fillRect l="-5208" r="-208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" name="Hộp Văn bản 480">
                <a:extLst>
                  <a:ext uri="{FF2B5EF4-FFF2-40B4-BE49-F238E27FC236}">
                    <a16:creationId xmlns:a16="http://schemas.microsoft.com/office/drawing/2014/main" id="{10472375-A8FC-8BBA-BED3-DE37373CD59B}"/>
                  </a:ext>
                </a:extLst>
              </p:cNvPr>
              <p:cNvSpPr txBox="1"/>
              <p:nvPr/>
            </p:nvSpPr>
            <p:spPr>
              <a:xfrm>
                <a:off x="7459518" y="368126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1" name="Hộp Văn bản 480">
                <a:extLst>
                  <a:ext uri="{FF2B5EF4-FFF2-40B4-BE49-F238E27FC236}">
                    <a16:creationId xmlns:a16="http://schemas.microsoft.com/office/drawing/2014/main" id="{10472375-A8FC-8BBA-BED3-DE37373C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18" y="3681269"/>
                <a:ext cx="1174937" cy="369332"/>
              </a:xfrm>
              <a:prstGeom prst="rect">
                <a:avLst/>
              </a:prstGeom>
              <a:blipFill>
                <a:blip r:embed="rId13"/>
                <a:stretch>
                  <a:fillRect l="-5208" r="-20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2" name="Hộp Văn bản 481">
                <a:extLst>
                  <a:ext uri="{FF2B5EF4-FFF2-40B4-BE49-F238E27FC236}">
                    <a16:creationId xmlns:a16="http://schemas.microsoft.com/office/drawing/2014/main" id="{59B33414-59E8-D91A-9DE3-963DBE41697D}"/>
                  </a:ext>
                </a:extLst>
              </p:cNvPr>
              <p:cNvSpPr txBox="1"/>
              <p:nvPr/>
            </p:nvSpPr>
            <p:spPr>
              <a:xfrm>
                <a:off x="3639105" y="150620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2" name="Hộp Văn bản 481">
                <a:extLst>
                  <a:ext uri="{FF2B5EF4-FFF2-40B4-BE49-F238E27FC236}">
                    <a16:creationId xmlns:a16="http://schemas.microsoft.com/office/drawing/2014/main" id="{59B33414-59E8-D91A-9DE3-963DBE416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05" y="1506204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3" name="Hộp Văn bản 482">
                <a:extLst>
                  <a:ext uri="{FF2B5EF4-FFF2-40B4-BE49-F238E27FC236}">
                    <a16:creationId xmlns:a16="http://schemas.microsoft.com/office/drawing/2014/main" id="{A6362C60-76E6-8E20-EB37-87E804A1781B}"/>
                  </a:ext>
                </a:extLst>
              </p:cNvPr>
              <p:cNvSpPr txBox="1"/>
              <p:nvPr/>
            </p:nvSpPr>
            <p:spPr>
              <a:xfrm>
                <a:off x="3599246" y="2586752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3" name="Hộp Văn bản 482">
                <a:extLst>
                  <a:ext uri="{FF2B5EF4-FFF2-40B4-BE49-F238E27FC236}">
                    <a16:creationId xmlns:a16="http://schemas.microsoft.com/office/drawing/2014/main" id="{A6362C60-76E6-8E20-EB37-87E804A17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246" y="2586752"/>
                <a:ext cx="254877" cy="369332"/>
              </a:xfrm>
              <a:prstGeom prst="rect">
                <a:avLst/>
              </a:prstGeom>
              <a:blipFill>
                <a:blip r:embed="rId15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4" name="Hộp Văn bản 483">
                <a:extLst>
                  <a:ext uri="{FF2B5EF4-FFF2-40B4-BE49-F238E27FC236}">
                    <a16:creationId xmlns:a16="http://schemas.microsoft.com/office/drawing/2014/main" id="{23FA3A5C-3E64-7ABA-0681-90DD07B5BEC7}"/>
                  </a:ext>
                </a:extLst>
              </p:cNvPr>
              <p:cNvSpPr txBox="1"/>
              <p:nvPr/>
            </p:nvSpPr>
            <p:spPr>
              <a:xfrm>
                <a:off x="3737096" y="367501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4" name="Hộp Văn bản 483">
                <a:extLst>
                  <a:ext uri="{FF2B5EF4-FFF2-40B4-BE49-F238E27FC236}">
                    <a16:creationId xmlns:a16="http://schemas.microsoft.com/office/drawing/2014/main" id="{23FA3A5C-3E64-7ABA-0681-90DD07B5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96" y="3675011"/>
                <a:ext cx="254877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Hộp Văn bản 484">
                <a:extLst>
                  <a:ext uri="{FF2B5EF4-FFF2-40B4-BE49-F238E27FC236}">
                    <a16:creationId xmlns:a16="http://schemas.microsoft.com/office/drawing/2014/main" id="{9EB647F7-99B0-94E1-D04C-4A388585BFD5}"/>
                  </a:ext>
                </a:extLst>
              </p:cNvPr>
              <p:cNvSpPr txBox="1"/>
              <p:nvPr/>
            </p:nvSpPr>
            <p:spPr>
              <a:xfrm>
                <a:off x="6281261" y="1498152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5" name="Hộp Văn bản 484">
                <a:extLst>
                  <a:ext uri="{FF2B5EF4-FFF2-40B4-BE49-F238E27FC236}">
                    <a16:creationId xmlns:a16="http://schemas.microsoft.com/office/drawing/2014/main" id="{9EB647F7-99B0-94E1-D04C-4A388585B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61" y="1498152"/>
                <a:ext cx="254877" cy="369332"/>
              </a:xfrm>
              <a:prstGeom prst="rect">
                <a:avLst/>
              </a:prstGeom>
              <a:blipFill>
                <a:blip r:embed="rId17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Hộp Văn bản 485">
                <a:extLst>
                  <a:ext uri="{FF2B5EF4-FFF2-40B4-BE49-F238E27FC236}">
                    <a16:creationId xmlns:a16="http://schemas.microsoft.com/office/drawing/2014/main" id="{F1A32D16-6233-23E6-895C-4517BBD7A77E}"/>
                  </a:ext>
                </a:extLst>
              </p:cNvPr>
              <p:cNvSpPr txBox="1"/>
              <p:nvPr/>
            </p:nvSpPr>
            <p:spPr>
              <a:xfrm>
                <a:off x="6134983" y="2621927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6" name="Hộp Văn bản 485">
                <a:extLst>
                  <a:ext uri="{FF2B5EF4-FFF2-40B4-BE49-F238E27FC236}">
                    <a16:creationId xmlns:a16="http://schemas.microsoft.com/office/drawing/2014/main" id="{F1A32D16-6233-23E6-895C-4517BBD7A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983" y="2621927"/>
                <a:ext cx="254877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Hộp Văn bản 486">
                <a:extLst>
                  <a:ext uri="{FF2B5EF4-FFF2-40B4-BE49-F238E27FC236}">
                    <a16:creationId xmlns:a16="http://schemas.microsoft.com/office/drawing/2014/main" id="{46ACCB2B-481C-8794-8298-29E204FD2814}"/>
                  </a:ext>
                </a:extLst>
              </p:cNvPr>
              <p:cNvSpPr txBox="1"/>
              <p:nvPr/>
            </p:nvSpPr>
            <p:spPr>
              <a:xfrm>
                <a:off x="6281261" y="367307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7" name="Hộp Văn bản 486">
                <a:extLst>
                  <a:ext uri="{FF2B5EF4-FFF2-40B4-BE49-F238E27FC236}">
                    <a16:creationId xmlns:a16="http://schemas.microsoft.com/office/drawing/2014/main" id="{46ACCB2B-481C-8794-8298-29E204FD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61" y="3673073"/>
                <a:ext cx="254877" cy="369332"/>
              </a:xfrm>
              <a:prstGeom prst="rect">
                <a:avLst/>
              </a:prstGeom>
              <a:blipFill>
                <a:blip r:embed="rId19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8" name="Hộp Văn bản 487">
                <a:extLst>
                  <a:ext uri="{FF2B5EF4-FFF2-40B4-BE49-F238E27FC236}">
                    <a16:creationId xmlns:a16="http://schemas.microsoft.com/office/drawing/2014/main" id="{6CF924EE-16D7-0BB1-6DAD-38D8B43E1590}"/>
                  </a:ext>
                </a:extLst>
              </p:cNvPr>
              <p:cNvSpPr txBox="1"/>
              <p:nvPr/>
            </p:nvSpPr>
            <p:spPr>
              <a:xfrm>
                <a:off x="8563559" y="1505661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8" name="Hộp Văn bản 487">
                <a:extLst>
                  <a:ext uri="{FF2B5EF4-FFF2-40B4-BE49-F238E27FC236}">
                    <a16:creationId xmlns:a16="http://schemas.microsoft.com/office/drawing/2014/main" id="{6CF924EE-16D7-0BB1-6DAD-38D8B43E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59" y="1505661"/>
                <a:ext cx="424796" cy="369332"/>
              </a:xfrm>
              <a:prstGeom prst="rect">
                <a:avLst/>
              </a:prstGeom>
              <a:blipFill>
                <a:blip r:embed="rId20"/>
                <a:stretch>
                  <a:fillRect l="-15942" r="-159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Hộp Văn bản 488">
                <a:extLst>
                  <a:ext uri="{FF2B5EF4-FFF2-40B4-BE49-F238E27FC236}">
                    <a16:creationId xmlns:a16="http://schemas.microsoft.com/office/drawing/2014/main" id="{59069660-88FE-2429-3C0E-516A49425CE0}"/>
                  </a:ext>
                </a:extLst>
              </p:cNvPr>
              <p:cNvSpPr txBox="1"/>
              <p:nvPr/>
            </p:nvSpPr>
            <p:spPr>
              <a:xfrm>
                <a:off x="8630350" y="2653326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9" name="Hộp Văn bản 488">
                <a:extLst>
                  <a:ext uri="{FF2B5EF4-FFF2-40B4-BE49-F238E27FC236}">
                    <a16:creationId xmlns:a16="http://schemas.microsoft.com/office/drawing/2014/main" id="{59069660-88FE-2429-3C0E-516A4942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350" y="2653326"/>
                <a:ext cx="254877" cy="369332"/>
              </a:xfrm>
              <a:prstGeom prst="rect">
                <a:avLst/>
              </a:prstGeom>
              <a:blipFill>
                <a:blip r:embed="rId21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Hộp Văn bản 489">
                <a:extLst>
                  <a:ext uri="{FF2B5EF4-FFF2-40B4-BE49-F238E27FC236}">
                    <a16:creationId xmlns:a16="http://schemas.microsoft.com/office/drawing/2014/main" id="{5571DC4B-2C5C-A7B9-7347-03872F6560E7}"/>
                  </a:ext>
                </a:extLst>
              </p:cNvPr>
              <p:cNvSpPr txBox="1"/>
              <p:nvPr/>
            </p:nvSpPr>
            <p:spPr>
              <a:xfrm>
                <a:off x="8616048" y="368087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0" name="Hộp Văn bản 489">
                <a:extLst>
                  <a:ext uri="{FF2B5EF4-FFF2-40B4-BE49-F238E27FC236}">
                    <a16:creationId xmlns:a16="http://schemas.microsoft.com/office/drawing/2014/main" id="{5571DC4B-2C5C-A7B9-7347-03872F656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048" y="3680875"/>
                <a:ext cx="254877" cy="369332"/>
              </a:xfrm>
              <a:prstGeom prst="rect">
                <a:avLst/>
              </a:prstGeom>
              <a:blipFill>
                <a:blip r:embed="rId2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" name="Google Shape;2234;p39">
            <a:extLst>
              <a:ext uri="{FF2B5EF4-FFF2-40B4-BE49-F238E27FC236}">
                <a16:creationId xmlns:a16="http://schemas.microsoft.com/office/drawing/2014/main" id="{9F24079C-BBF4-5786-2E3D-83E95E0D1381}"/>
              </a:ext>
            </a:extLst>
          </p:cNvPr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2235;p39">
            <a:extLst>
              <a:ext uri="{FF2B5EF4-FFF2-40B4-BE49-F238E27FC236}">
                <a16:creationId xmlns:a16="http://schemas.microsoft.com/office/drawing/2014/main" id="{9807E6A2-11C1-5C7A-FBD7-BC60DD90003B}"/>
              </a:ext>
            </a:extLst>
          </p:cNvPr>
          <p:cNvSpPr/>
          <p:nvPr/>
        </p:nvSpPr>
        <p:spPr>
          <a:xfrm flipH="1">
            <a:off x="5318906" y="4421855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2236;p39">
            <a:extLst>
              <a:ext uri="{FF2B5EF4-FFF2-40B4-BE49-F238E27FC236}">
                <a16:creationId xmlns:a16="http://schemas.microsoft.com/office/drawing/2014/main" id="{E09FCA74-8918-6B58-48AF-BA517BD946C5}"/>
              </a:ext>
            </a:extLst>
          </p:cNvPr>
          <p:cNvSpPr/>
          <p:nvPr/>
        </p:nvSpPr>
        <p:spPr>
          <a:xfrm>
            <a:off x="4867440" y="547834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  <p:bldP spid="483" grpId="0"/>
      <p:bldP spid="484" grpId="0"/>
      <p:bldP spid="485" grpId="0"/>
      <p:bldP spid="486" grpId="0"/>
      <p:bldP spid="487" grpId="0"/>
      <p:bldP spid="488" grpId="0"/>
      <p:bldP spid="489" grpId="0"/>
      <p:bldP spid="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p41"/>
          <p:cNvGrpSpPr/>
          <p:nvPr/>
        </p:nvGrpSpPr>
        <p:grpSpPr>
          <a:xfrm rot="-1800044">
            <a:off x="7770169" y="809106"/>
            <a:ext cx="244388" cy="851520"/>
            <a:chOff x="7764027" y="420962"/>
            <a:chExt cx="244394" cy="851539"/>
          </a:xfrm>
        </p:grpSpPr>
        <p:sp>
          <p:nvSpPr>
            <p:cNvPr id="2702" name="Google Shape;2702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0" name="Google Shape;2710;p41"/>
          <p:cNvGrpSpPr/>
          <p:nvPr/>
        </p:nvGrpSpPr>
        <p:grpSpPr>
          <a:xfrm rot="-1800044">
            <a:off x="7647367" y="497210"/>
            <a:ext cx="244388" cy="851520"/>
            <a:chOff x="7764027" y="420962"/>
            <a:chExt cx="244394" cy="851539"/>
          </a:xfrm>
        </p:grpSpPr>
        <p:sp>
          <p:nvSpPr>
            <p:cNvPr id="2711" name="Google Shape;2711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9" name="Google Shape;2719;p41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41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41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41"/>
          <p:cNvSpPr/>
          <p:nvPr/>
        </p:nvSpPr>
        <p:spPr>
          <a:xfrm>
            <a:off x="8039900" y="2764688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41"/>
          <p:cNvSpPr/>
          <p:nvPr/>
        </p:nvSpPr>
        <p:spPr>
          <a:xfrm>
            <a:off x="6473400" y="4295588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41"/>
          <p:cNvSpPr/>
          <p:nvPr/>
        </p:nvSpPr>
        <p:spPr>
          <a:xfrm>
            <a:off x="8611975" y="14251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41"/>
          <p:cNvSpPr/>
          <p:nvPr/>
        </p:nvSpPr>
        <p:spPr>
          <a:xfrm>
            <a:off x="3161225" y="40272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41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41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0" name="Google Shape;2730;p41"/>
          <p:cNvGrpSpPr/>
          <p:nvPr/>
        </p:nvGrpSpPr>
        <p:grpSpPr>
          <a:xfrm>
            <a:off x="550244" y="3992177"/>
            <a:ext cx="881363" cy="1075328"/>
            <a:chOff x="737029" y="3401878"/>
            <a:chExt cx="881363" cy="1075328"/>
          </a:xfrm>
        </p:grpSpPr>
        <p:grpSp>
          <p:nvGrpSpPr>
            <p:cNvPr id="2731" name="Google Shape;2731;p41"/>
            <p:cNvGrpSpPr/>
            <p:nvPr/>
          </p:nvGrpSpPr>
          <p:grpSpPr>
            <a:xfrm>
              <a:off x="776490" y="3450523"/>
              <a:ext cx="841903" cy="1026682"/>
              <a:chOff x="360911" y="3929306"/>
              <a:chExt cx="841903" cy="1026682"/>
            </a:xfrm>
          </p:grpSpPr>
          <p:sp>
            <p:nvSpPr>
              <p:cNvPr id="2732" name="Google Shape;2732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4" name="Google Shape;2744;p41"/>
            <p:cNvGrpSpPr/>
            <p:nvPr/>
          </p:nvGrpSpPr>
          <p:grpSpPr>
            <a:xfrm>
              <a:off x="737029" y="3401878"/>
              <a:ext cx="841903" cy="1026682"/>
              <a:chOff x="360911" y="3929306"/>
              <a:chExt cx="841903" cy="1026682"/>
            </a:xfrm>
          </p:grpSpPr>
          <p:sp>
            <p:nvSpPr>
              <p:cNvPr id="2745" name="Google Shape;2745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7" name="Google Shape;2757;p41"/>
          <p:cNvGrpSpPr/>
          <p:nvPr/>
        </p:nvGrpSpPr>
        <p:grpSpPr>
          <a:xfrm>
            <a:off x="889962" y="412593"/>
            <a:ext cx="514376" cy="708067"/>
            <a:chOff x="381295" y="1148174"/>
            <a:chExt cx="514376" cy="708067"/>
          </a:xfrm>
        </p:grpSpPr>
        <p:grpSp>
          <p:nvGrpSpPr>
            <p:cNvPr id="2758" name="Google Shape;2758;p41"/>
            <p:cNvGrpSpPr/>
            <p:nvPr/>
          </p:nvGrpSpPr>
          <p:grpSpPr>
            <a:xfrm>
              <a:off x="449007" y="1161380"/>
              <a:ext cx="446665" cy="694861"/>
              <a:chOff x="609895" y="1148174"/>
              <a:chExt cx="446665" cy="694861"/>
            </a:xfrm>
          </p:grpSpPr>
          <p:sp>
            <p:nvSpPr>
              <p:cNvPr id="2759" name="Google Shape;2759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5" name="Google Shape;2775;p41"/>
            <p:cNvGrpSpPr/>
            <p:nvPr/>
          </p:nvGrpSpPr>
          <p:grpSpPr>
            <a:xfrm>
              <a:off x="381295" y="1148174"/>
              <a:ext cx="446665" cy="694861"/>
              <a:chOff x="609895" y="1148174"/>
              <a:chExt cx="446665" cy="694861"/>
            </a:xfrm>
          </p:grpSpPr>
          <p:sp>
            <p:nvSpPr>
              <p:cNvPr id="2776" name="Google Shape;2776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2" name="Google Shape;2792;p41"/>
          <p:cNvGrpSpPr/>
          <p:nvPr/>
        </p:nvGrpSpPr>
        <p:grpSpPr>
          <a:xfrm>
            <a:off x="7723858" y="3931019"/>
            <a:ext cx="824446" cy="637111"/>
            <a:chOff x="261646" y="1859907"/>
            <a:chExt cx="824446" cy="637111"/>
          </a:xfrm>
        </p:grpSpPr>
        <p:grpSp>
          <p:nvGrpSpPr>
            <p:cNvPr id="2793" name="Google Shape;2793;p41"/>
            <p:cNvGrpSpPr/>
            <p:nvPr/>
          </p:nvGrpSpPr>
          <p:grpSpPr>
            <a:xfrm>
              <a:off x="329357" y="1873112"/>
              <a:ext cx="756735" cy="623906"/>
              <a:chOff x="490246" y="1859907"/>
              <a:chExt cx="756735" cy="623906"/>
            </a:xfrm>
          </p:grpSpPr>
          <p:sp>
            <p:nvSpPr>
              <p:cNvPr id="2794" name="Google Shape;2794;p41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1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1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1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1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1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1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1" name="Google Shape;2801;p41"/>
            <p:cNvGrpSpPr/>
            <p:nvPr/>
          </p:nvGrpSpPr>
          <p:grpSpPr>
            <a:xfrm>
              <a:off x="261646" y="1859907"/>
              <a:ext cx="756735" cy="623906"/>
              <a:chOff x="490246" y="1859907"/>
              <a:chExt cx="756735" cy="623906"/>
            </a:xfrm>
          </p:grpSpPr>
          <p:sp>
            <p:nvSpPr>
              <p:cNvPr id="2802" name="Google Shape;2802;p41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1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1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1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1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1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1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0" name="Picture 4">
            <a:extLst>
              <a:ext uri="{FF2B5EF4-FFF2-40B4-BE49-F238E27FC236}">
                <a16:creationId xmlns:a16="http://schemas.microsoft.com/office/drawing/2014/main" id="{5023B4B2-904B-E229-4F3A-A15FF3FA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8957" y="254645"/>
            <a:ext cx="832667" cy="832667"/>
          </a:xfrm>
          <a:prstGeom prst="rect">
            <a:avLst/>
          </a:prstGeom>
        </p:spPr>
      </p:pic>
      <p:sp>
        <p:nvSpPr>
          <p:cNvPr id="121" name="Hộp Văn bản 120">
            <a:extLst>
              <a:ext uri="{FF2B5EF4-FFF2-40B4-BE49-F238E27FC236}">
                <a16:creationId xmlns:a16="http://schemas.microsoft.com/office/drawing/2014/main" id="{45577690-CE55-8486-6E4B-365AAC299970}"/>
              </a:ext>
            </a:extLst>
          </p:cNvPr>
          <p:cNvSpPr txBox="1"/>
          <p:nvPr/>
        </p:nvSpPr>
        <p:spPr>
          <a:xfrm>
            <a:off x="2572291" y="378590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Tính</a:t>
            </a:r>
            <a:endParaRPr lang="en-US" sz="3200" b="1" dirty="0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356531F-1765-7686-7359-25EAC87B1D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17998"/>
            <a:ext cx="9144000" cy="219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21" name="Google Shape;2721;p41"/>
          <p:cNvSpPr/>
          <p:nvPr/>
        </p:nvSpPr>
        <p:spPr>
          <a:xfrm rot="-1799958">
            <a:off x="2353432" y="3203514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0" name="Google Shape;2720;p41"/>
          <p:cNvSpPr/>
          <p:nvPr/>
        </p:nvSpPr>
        <p:spPr>
          <a:xfrm>
            <a:off x="4483362" y="429559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2720;p41">
            <a:extLst>
              <a:ext uri="{FF2B5EF4-FFF2-40B4-BE49-F238E27FC236}">
                <a16:creationId xmlns:a16="http://schemas.microsoft.com/office/drawing/2014/main" id="{39A96CF9-4000-5A58-3DBC-72BE0DE4D5FA}"/>
              </a:ext>
            </a:extLst>
          </p:cNvPr>
          <p:cNvSpPr/>
          <p:nvPr/>
        </p:nvSpPr>
        <p:spPr>
          <a:xfrm>
            <a:off x="5885196" y="2331120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3148;p43">
            <a:extLst>
              <a:ext uri="{FF2B5EF4-FFF2-40B4-BE49-F238E27FC236}">
                <a16:creationId xmlns:a16="http://schemas.microsoft.com/office/drawing/2014/main" id="{280A1EF8-3246-1844-86ED-C31B75B476C1}"/>
              </a:ext>
            </a:extLst>
          </p:cNvPr>
          <p:cNvGrpSpPr/>
          <p:nvPr/>
        </p:nvGrpSpPr>
        <p:grpSpPr>
          <a:xfrm>
            <a:off x="6262589" y="4326911"/>
            <a:ext cx="628383" cy="577003"/>
            <a:chOff x="1184225" y="3957686"/>
            <a:chExt cx="628383" cy="577003"/>
          </a:xfrm>
        </p:grpSpPr>
        <p:grpSp>
          <p:nvGrpSpPr>
            <p:cNvPr id="125" name="Google Shape;3149;p43">
              <a:extLst>
                <a:ext uri="{FF2B5EF4-FFF2-40B4-BE49-F238E27FC236}">
                  <a16:creationId xmlns:a16="http://schemas.microsoft.com/office/drawing/2014/main" id="{207F16D1-63C7-BF8B-DDED-E5FC3A1242EC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40" name="Google Shape;3150;p43">
                <a:extLst>
                  <a:ext uri="{FF2B5EF4-FFF2-40B4-BE49-F238E27FC236}">
                    <a16:creationId xmlns:a16="http://schemas.microsoft.com/office/drawing/2014/main" id="{68F17AE1-12AF-59A8-DB29-B732AAFF4191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51;p43">
                <a:extLst>
                  <a:ext uri="{FF2B5EF4-FFF2-40B4-BE49-F238E27FC236}">
                    <a16:creationId xmlns:a16="http://schemas.microsoft.com/office/drawing/2014/main" id="{3F417A62-A0F4-E7C5-1897-BC3C70160513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52;p43">
                <a:extLst>
                  <a:ext uri="{FF2B5EF4-FFF2-40B4-BE49-F238E27FC236}">
                    <a16:creationId xmlns:a16="http://schemas.microsoft.com/office/drawing/2014/main" id="{BFB3A9A3-C8A7-59D5-6AEC-BD24F67992E0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153;p43">
                <a:extLst>
                  <a:ext uri="{FF2B5EF4-FFF2-40B4-BE49-F238E27FC236}">
                    <a16:creationId xmlns:a16="http://schemas.microsoft.com/office/drawing/2014/main" id="{63C74D0F-2E24-34A6-422E-76A5A4686F6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54;p43">
                <a:extLst>
                  <a:ext uri="{FF2B5EF4-FFF2-40B4-BE49-F238E27FC236}">
                    <a16:creationId xmlns:a16="http://schemas.microsoft.com/office/drawing/2014/main" id="{46C891E7-AB49-7A10-EDD7-40C6D2E18458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55;p43">
                <a:extLst>
                  <a:ext uri="{FF2B5EF4-FFF2-40B4-BE49-F238E27FC236}">
                    <a16:creationId xmlns:a16="http://schemas.microsoft.com/office/drawing/2014/main" id="{DFCB494D-25B6-4EAA-BF48-E4A3C086B18D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56;p43">
                <a:extLst>
                  <a:ext uri="{FF2B5EF4-FFF2-40B4-BE49-F238E27FC236}">
                    <a16:creationId xmlns:a16="http://schemas.microsoft.com/office/drawing/2014/main" id="{A23EF934-8197-53EF-FB59-C13B938F867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57;p43">
                <a:extLst>
                  <a:ext uri="{FF2B5EF4-FFF2-40B4-BE49-F238E27FC236}">
                    <a16:creationId xmlns:a16="http://schemas.microsoft.com/office/drawing/2014/main" id="{32D46F36-9BE8-E612-747F-D364E6355676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58;p43">
                <a:extLst>
                  <a:ext uri="{FF2B5EF4-FFF2-40B4-BE49-F238E27FC236}">
                    <a16:creationId xmlns:a16="http://schemas.microsoft.com/office/drawing/2014/main" id="{E14F92B3-960B-0608-0695-8FB3F2F6D9D7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159;p43">
                <a:extLst>
                  <a:ext uri="{FF2B5EF4-FFF2-40B4-BE49-F238E27FC236}">
                    <a16:creationId xmlns:a16="http://schemas.microsoft.com/office/drawing/2014/main" id="{B7E418D3-E908-6B10-41CF-67D5D78E49B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160;p43">
                <a:extLst>
                  <a:ext uri="{FF2B5EF4-FFF2-40B4-BE49-F238E27FC236}">
                    <a16:creationId xmlns:a16="http://schemas.microsoft.com/office/drawing/2014/main" id="{D6EE8DC0-9DF4-E283-D3E6-D1995FE3D050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161;p43">
                <a:extLst>
                  <a:ext uri="{FF2B5EF4-FFF2-40B4-BE49-F238E27FC236}">
                    <a16:creationId xmlns:a16="http://schemas.microsoft.com/office/drawing/2014/main" id="{95567C5D-C041-434F-C085-9B7DA10F9AAF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162;p43">
                <a:extLst>
                  <a:ext uri="{FF2B5EF4-FFF2-40B4-BE49-F238E27FC236}">
                    <a16:creationId xmlns:a16="http://schemas.microsoft.com/office/drawing/2014/main" id="{BB280142-3560-A974-497A-67C27BD58D50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3163;p43">
              <a:extLst>
                <a:ext uri="{FF2B5EF4-FFF2-40B4-BE49-F238E27FC236}">
                  <a16:creationId xmlns:a16="http://schemas.microsoft.com/office/drawing/2014/main" id="{EB46FB3F-B4F0-62CF-7A49-DA49F9DC3D4D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27" name="Google Shape;3164;p43">
                <a:extLst>
                  <a:ext uri="{FF2B5EF4-FFF2-40B4-BE49-F238E27FC236}">
                    <a16:creationId xmlns:a16="http://schemas.microsoft.com/office/drawing/2014/main" id="{F623D17B-EF8D-BFE3-B047-54C21BD5396E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165;p43">
                <a:extLst>
                  <a:ext uri="{FF2B5EF4-FFF2-40B4-BE49-F238E27FC236}">
                    <a16:creationId xmlns:a16="http://schemas.microsoft.com/office/drawing/2014/main" id="{92CAAACE-D542-846D-5DB1-61F0F4041C36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166;p43">
                <a:extLst>
                  <a:ext uri="{FF2B5EF4-FFF2-40B4-BE49-F238E27FC236}">
                    <a16:creationId xmlns:a16="http://schemas.microsoft.com/office/drawing/2014/main" id="{5AC40077-E166-EE27-A2D7-D6CB1254C236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167;p43">
                <a:extLst>
                  <a:ext uri="{FF2B5EF4-FFF2-40B4-BE49-F238E27FC236}">
                    <a16:creationId xmlns:a16="http://schemas.microsoft.com/office/drawing/2014/main" id="{24DCF32E-45BA-24B1-6A7A-01586195FD9B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68;p43">
                <a:extLst>
                  <a:ext uri="{FF2B5EF4-FFF2-40B4-BE49-F238E27FC236}">
                    <a16:creationId xmlns:a16="http://schemas.microsoft.com/office/drawing/2014/main" id="{6BD061C9-4E79-9991-6B64-29395CF3180E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69;p43">
                <a:extLst>
                  <a:ext uri="{FF2B5EF4-FFF2-40B4-BE49-F238E27FC236}">
                    <a16:creationId xmlns:a16="http://schemas.microsoft.com/office/drawing/2014/main" id="{A94D842E-CFC7-1A94-3B04-282C36849C2E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70;p43">
                <a:extLst>
                  <a:ext uri="{FF2B5EF4-FFF2-40B4-BE49-F238E27FC236}">
                    <a16:creationId xmlns:a16="http://schemas.microsoft.com/office/drawing/2014/main" id="{CA322858-115E-A230-A261-B245A82F0C36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71;p43">
                <a:extLst>
                  <a:ext uri="{FF2B5EF4-FFF2-40B4-BE49-F238E27FC236}">
                    <a16:creationId xmlns:a16="http://schemas.microsoft.com/office/drawing/2014/main" id="{803F2A38-7235-24A5-39B8-42E784EDC9AC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72;p43">
                <a:extLst>
                  <a:ext uri="{FF2B5EF4-FFF2-40B4-BE49-F238E27FC236}">
                    <a16:creationId xmlns:a16="http://schemas.microsoft.com/office/drawing/2014/main" id="{965226EF-33D2-3C9E-722B-E8553DE5D186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73;p43">
                <a:extLst>
                  <a:ext uri="{FF2B5EF4-FFF2-40B4-BE49-F238E27FC236}">
                    <a16:creationId xmlns:a16="http://schemas.microsoft.com/office/drawing/2014/main" id="{AE8060CB-54BD-5FA3-203A-E071AEBB116E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74;p43">
                <a:extLst>
                  <a:ext uri="{FF2B5EF4-FFF2-40B4-BE49-F238E27FC236}">
                    <a16:creationId xmlns:a16="http://schemas.microsoft.com/office/drawing/2014/main" id="{22D1EE10-5CC9-A796-A20D-6C588956091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75;p43">
                <a:extLst>
                  <a:ext uri="{FF2B5EF4-FFF2-40B4-BE49-F238E27FC236}">
                    <a16:creationId xmlns:a16="http://schemas.microsoft.com/office/drawing/2014/main" id="{5A629F7A-83C7-948B-1499-46F002917CF3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76;p43">
                <a:extLst>
                  <a:ext uri="{FF2B5EF4-FFF2-40B4-BE49-F238E27FC236}">
                    <a16:creationId xmlns:a16="http://schemas.microsoft.com/office/drawing/2014/main" id="{A2B4F5C1-87C6-89E5-B2DA-52A904067079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3252;p43">
            <a:extLst>
              <a:ext uri="{FF2B5EF4-FFF2-40B4-BE49-F238E27FC236}">
                <a16:creationId xmlns:a16="http://schemas.microsoft.com/office/drawing/2014/main" id="{9512856C-E487-4E00-B137-723EA680EAC1}"/>
              </a:ext>
            </a:extLst>
          </p:cNvPr>
          <p:cNvGrpSpPr/>
          <p:nvPr/>
        </p:nvGrpSpPr>
        <p:grpSpPr>
          <a:xfrm flipH="1">
            <a:off x="1939383" y="1200359"/>
            <a:ext cx="957545" cy="920777"/>
            <a:chOff x="918019" y="370518"/>
            <a:chExt cx="1172169" cy="1127160"/>
          </a:xfrm>
        </p:grpSpPr>
        <p:grpSp>
          <p:nvGrpSpPr>
            <p:cNvPr id="154" name="Google Shape;3253;p43">
              <a:extLst>
                <a:ext uri="{FF2B5EF4-FFF2-40B4-BE49-F238E27FC236}">
                  <a16:creationId xmlns:a16="http://schemas.microsoft.com/office/drawing/2014/main" id="{0DCD63F7-BE9C-CF89-4D9B-EFA20886F4F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61" name="Google Shape;3254;p43">
                <a:extLst>
                  <a:ext uri="{FF2B5EF4-FFF2-40B4-BE49-F238E27FC236}">
                    <a16:creationId xmlns:a16="http://schemas.microsoft.com/office/drawing/2014/main" id="{B5871EDD-C0C5-F259-D7D8-14FBEED207FC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55;p43">
                <a:extLst>
                  <a:ext uri="{FF2B5EF4-FFF2-40B4-BE49-F238E27FC236}">
                    <a16:creationId xmlns:a16="http://schemas.microsoft.com/office/drawing/2014/main" id="{A5B519DE-3ABE-44F9-BC6A-9D3310661D1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56;p43">
                <a:extLst>
                  <a:ext uri="{FF2B5EF4-FFF2-40B4-BE49-F238E27FC236}">
                    <a16:creationId xmlns:a16="http://schemas.microsoft.com/office/drawing/2014/main" id="{1D095503-2F09-2868-A163-8A13D719083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257;p43">
                <a:extLst>
                  <a:ext uri="{FF2B5EF4-FFF2-40B4-BE49-F238E27FC236}">
                    <a16:creationId xmlns:a16="http://schemas.microsoft.com/office/drawing/2014/main" id="{8B839F73-10D4-8212-1AB4-9F6268FD0382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58;p43">
                <a:extLst>
                  <a:ext uri="{FF2B5EF4-FFF2-40B4-BE49-F238E27FC236}">
                    <a16:creationId xmlns:a16="http://schemas.microsoft.com/office/drawing/2014/main" id="{6EC6C6ED-AF33-0744-A26F-B9B23A1173C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3259;p43">
              <a:extLst>
                <a:ext uri="{FF2B5EF4-FFF2-40B4-BE49-F238E27FC236}">
                  <a16:creationId xmlns:a16="http://schemas.microsoft.com/office/drawing/2014/main" id="{4BC23100-360A-A0C7-F693-E2A2715259F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56" name="Google Shape;3260;p43">
                <a:extLst>
                  <a:ext uri="{FF2B5EF4-FFF2-40B4-BE49-F238E27FC236}">
                    <a16:creationId xmlns:a16="http://schemas.microsoft.com/office/drawing/2014/main" id="{85BE0395-4C6F-DCD5-2B1E-FAB1FF912EE0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61;p43">
                <a:extLst>
                  <a:ext uri="{FF2B5EF4-FFF2-40B4-BE49-F238E27FC236}">
                    <a16:creationId xmlns:a16="http://schemas.microsoft.com/office/drawing/2014/main" id="{0EE40EA2-CF8D-EECE-60D6-376B708C353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62;p43">
                <a:extLst>
                  <a:ext uri="{FF2B5EF4-FFF2-40B4-BE49-F238E27FC236}">
                    <a16:creationId xmlns:a16="http://schemas.microsoft.com/office/drawing/2014/main" id="{B5E2631C-297C-C214-6F0D-003DAE49334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263;p43">
                <a:extLst>
                  <a:ext uri="{FF2B5EF4-FFF2-40B4-BE49-F238E27FC236}">
                    <a16:creationId xmlns:a16="http://schemas.microsoft.com/office/drawing/2014/main" id="{FDC794EE-7098-8FE6-F7AD-CEC7B53FA3AA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4;p43">
                <a:extLst>
                  <a:ext uri="{FF2B5EF4-FFF2-40B4-BE49-F238E27FC236}">
                    <a16:creationId xmlns:a16="http://schemas.microsoft.com/office/drawing/2014/main" id="{20ECFA3C-EA56-BC04-7B40-872B6E433D1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heme/theme1.xml><?xml version="1.0" encoding="utf-8"?>
<a:theme xmlns:a="http://schemas.openxmlformats.org/drawingml/2006/main" name="Math Subject for Pre-K: Sizes by Slidesgo">
  <a:themeElements>
    <a:clrScheme name="Simple Light">
      <a:dk1>
        <a:srgbClr val="5E2D2A"/>
      </a:dk1>
      <a:lt1>
        <a:srgbClr val="FFFFFF"/>
      </a:lt1>
      <a:dk2>
        <a:srgbClr val="AD6751"/>
      </a:dk2>
      <a:lt2>
        <a:srgbClr val="F8F5F1"/>
      </a:lt2>
      <a:accent1>
        <a:srgbClr val="784999"/>
      </a:accent1>
      <a:accent2>
        <a:srgbClr val="E1E549"/>
      </a:accent2>
      <a:accent3>
        <a:srgbClr val="4DC3CC"/>
      </a:accent3>
      <a:accent4>
        <a:srgbClr val="DE4484"/>
      </a:accent4>
      <a:accent5>
        <a:srgbClr val="F4B33C"/>
      </a:accent5>
      <a:accent6>
        <a:srgbClr val="FBCDB5"/>
      </a:accent6>
      <a:hlink>
        <a:srgbClr val="5E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322</Words>
  <Application>Microsoft Office PowerPoint</Application>
  <PresentationFormat>Trình chiếu Trên màn hình (16:9)</PresentationFormat>
  <Paragraphs>60</Paragraphs>
  <Slides>17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4" baseType="lpstr">
      <vt:lpstr>Arial</vt:lpstr>
      <vt:lpstr>Anaheim</vt:lpstr>
      <vt:lpstr>Cambria Math</vt:lpstr>
      <vt:lpstr>Roboto Condensed Light</vt:lpstr>
      <vt:lpstr>Exo</vt:lpstr>
      <vt:lpstr>Londrina Solid</vt:lpstr>
      <vt:lpstr>Math Subject for Pre-K: Sizes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4</cp:revision>
  <dcterms:modified xsi:type="dcterms:W3CDTF">2022-08-02T02:35:11Z</dcterms:modified>
</cp:coreProperties>
</file>