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316" r:id="rId10"/>
    <p:sldId id="264" r:id="rId11"/>
    <p:sldId id="265" r:id="rId12"/>
    <p:sldId id="267" r:id="rId13"/>
    <p:sldId id="266" r:id="rId14"/>
    <p:sldId id="268" r:id="rId15"/>
    <p:sldId id="271" r:id="rId16"/>
    <p:sldId id="272" r:id="rId17"/>
    <p:sldId id="317" r:id="rId18"/>
    <p:sldId id="273" r:id="rId19"/>
    <p:sldId id="276" r:id="rId20"/>
    <p:sldId id="277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ivvic" pitchFamily="2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Nunito Black" pitchFamily="2" charset="0"/>
      <p:bold r:id="rId36"/>
      <p:boldItalic r:id="rId37"/>
    </p:embeddedFont>
    <p:embeddedFont>
      <p:font typeface="Righteous" panose="020B0604020202020204" charset="0"/>
      <p:regular r:id="rId38"/>
    </p:embeddedFont>
    <p:embeddedFont>
      <p:font typeface="Roboto Condensed Light" panose="02000000000000000000" pitchFamily="2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0D88C5-C01D-423B-A32E-0D7E91C06ED7}">
  <a:tblStyle styleId="{F60D88C5-C01D-423B-A32E-0D7E91C06E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a6f029ddad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a6f029ddad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a6f029ddad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a6f029ddad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6f029ddad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6f029ddad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a6f029ddad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a6f029ddad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a6f029ddad_0_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a6f029ddad_0_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a6f029ddad_0_1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a6f029ddad_0_1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a6f029ddad_0_1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a6f029ddad_0_1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a6f029ddad_0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a6f029ddad_0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a6f029ddad_0_1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a6f029ddad_0_1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a6f029ddad_0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a6f029ddad_0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6f029ddad_0_27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6f029ddad_0_27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62bc9bf5a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62bc9bf5a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a62bc9bf5a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a62bc9bf5a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a62bc9bf5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a62bc9bf5a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a6f029dda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a6f029dda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a6f029dda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a6f029ddad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6f029ddad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6f029ddad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g101a500e02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7" name="Google Shape;3527;g101a500e02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5.xml"/><Relationship Id="rId4" Type="http://schemas.openxmlformats.org/officeDocument/2006/relationships/slide" Target="../slides/slide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04452" y="-6667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37697">
            <a:off x="4647898" y="3949153"/>
            <a:ext cx="4490538" cy="1497385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790" y="-66678"/>
            <a:ext cx="2863563" cy="1163932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7100" y="2994419"/>
            <a:ext cx="2386957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414605" y="1402383"/>
            <a:ext cx="4392392" cy="2338732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63550" y="971550"/>
            <a:ext cx="8016900" cy="279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7425012" y="2512337"/>
            <a:ext cx="2190047" cy="1594561"/>
            <a:chOff x="6001425" y="5588275"/>
            <a:chExt cx="1332875" cy="970400"/>
          </a:xfrm>
        </p:grpSpPr>
        <p:sp>
          <p:nvSpPr>
            <p:cNvPr id="18" name="Google Shape;1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 rot="10516267">
            <a:off x="-705622" y="624567"/>
            <a:ext cx="1854956" cy="1895258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1136787">
            <a:off x="2965919" y="3870067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-1060674">
            <a:off x="7987427" y="-381593"/>
            <a:ext cx="1336760" cy="1593811"/>
            <a:chOff x="3066650" y="5873925"/>
            <a:chExt cx="1591250" cy="2145950"/>
          </a:xfrm>
        </p:grpSpPr>
        <p:sp>
          <p:nvSpPr>
            <p:cNvPr id="33" name="Google Shape;33;p2"/>
            <p:cNvSpPr/>
            <p:nvPr/>
          </p:nvSpPr>
          <p:spPr>
            <a:xfrm>
              <a:off x="3173800" y="7137625"/>
              <a:ext cx="1085150" cy="731800"/>
            </a:xfrm>
            <a:custGeom>
              <a:avLst/>
              <a:gdLst/>
              <a:ahLst/>
              <a:cxnLst/>
              <a:rect l="l" t="t" r="r" b="b"/>
              <a:pathLst>
                <a:path w="43406" h="29272" fill="none" extrusionOk="0">
                  <a:moveTo>
                    <a:pt x="43406" y="1"/>
                  </a:moveTo>
                  <a:cubicBezTo>
                    <a:pt x="43406" y="1"/>
                    <a:pt x="27874" y="29272"/>
                    <a:pt x="1" y="2805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6650" y="6623950"/>
              <a:ext cx="1591250" cy="1395925"/>
            </a:xfrm>
            <a:custGeom>
              <a:avLst/>
              <a:gdLst/>
              <a:ahLst/>
              <a:cxnLst/>
              <a:rect l="l" t="t" r="r" b="b"/>
              <a:pathLst>
                <a:path w="63650" h="55837" fill="none" extrusionOk="0">
                  <a:moveTo>
                    <a:pt x="20153" y="36566"/>
                  </a:moveTo>
                  <a:cubicBezTo>
                    <a:pt x="28360" y="37113"/>
                    <a:pt x="25108" y="27113"/>
                    <a:pt x="32190" y="25380"/>
                  </a:cubicBezTo>
                  <a:cubicBezTo>
                    <a:pt x="39303" y="23618"/>
                    <a:pt x="45929" y="14985"/>
                    <a:pt x="48513" y="8237"/>
                  </a:cubicBezTo>
                  <a:cubicBezTo>
                    <a:pt x="51674" y="0"/>
                    <a:pt x="63650" y="5441"/>
                    <a:pt x="57996" y="18389"/>
                  </a:cubicBezTo>
                  <a:cubicBezTo>
                    <a:pt x="52373" y="31368"/>
                    <a:pt x="42737" y="35107"/>
                    <a:pt x="41400" y="42189"/>
                  </a:cubicBezTo>
                  <a:cubicBezTo>
                    <a:pt x="40063" y="49271"/>
                    <a:pt x="27053" y="49363"/>
                    <a:pt x="22251" y="52585"/>
                  </a:cubicBezTo>
                  <a:cubicBezTo>
                    <a:pt x="17478" y="55837"/>
                    <a:pt x="1" y="51946"/>
                    <a:pt x="1" y="51946"/>
                  </a:cubicBezTo>
                  <a:cubicBezTo>
                    <a:pt x="1" y="51946"/>
                    <a:pt x="11916" y="36019"/>
                    <a:pt x="20153" y="3656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81400" y="6379250"/>
              <a:ext cx="680900" cy="1079825"/>
            </a:xfrm>
            <a:custGeom>
              <a:avLst/>
              <a:gdLst/>
              <a:ahLst/>
              <a:cxnLst/>
              <a:rect l="l" t="t" r="r" b="b"/>
              <a:pathLst>
                <a:path w="27236" h="43193" fill="none" extrusionOk="0">
                  <a:moveTo>
                    <a:pt x="27235" y="1"/>
                  </a:moveTo>
                  <a:cubicBezTo>
                    <a:pt x="27235" y="1"/>
                    <a:pt x="25472" y="32706"/>
                    <a:pt x="1" y="4319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19850" y="5873925"/>
              <a:ext cx="959025" cy="1704450"/>
            </a:xfrm>
            <a:custGeom>
              <a:avLst/>
              <a:gdLst/>
              <a:ahLst/>
              <a:cxnLst/>
              <a:rect l="l" t="t" r="r" b="b"/>
              <a:pathLst>
                <a:path w="38361" h="68178" fill="none" extrusionOk="0">
                  <a:moveTo>
                    <a:pt x="11673" y="46050"/>
                  </a:moveTo>
                  <a:cubicBezTo>
                    <a:pt x="19272" y="43102"/>
                    <a:pt x="13983" y="31035"/>
                    <a:pt x="19636" y="26506"/>
                  </a:cubicBezTo>
                  <a:cubicBezTo>
                    <a:pt x="25259" y="21977"/>
                    <a:pt x="23193" y="15654"/>
                    <a:pt x="25290" y="8815"/>
                  </a:cubicBezTo>
                  <a:cubicBezTo>
                    <a:pt x="27904" y="244"/>
                    <a:pt x="37661" y="1"/>
                    <a:pt x="38026" y="13983"/>
                  </a:cubicBezTo>
                  <a:cubicBezTo>
                    <a:pt x="38360" y="27934"/>
                    <a:pt x="31278" y="35290"/>
                    <a:pt x="33041" y="42190"/>
                  </a:cubicBezTo>
                  <a:cubicBezTo>
                    <a:pt x="34804" y="49120"/>
                    <a:pt x="23162" y="54622"/>
                    <a:pt x="20214" y="59515"/>
                  </a:cubicBezTo>
                  <a:cubicBezTo>
                    <a:pt x="17296" y="64409"/>
                    <a:pt x="1" y="68178"/>
                    <a:pt x="1" y="68178"/>
                  </a:cubicBezTo>
                  <a:cubicBezTo>
                    <a:pt x="1" y="68178"/>
                    <a:pt x="4074" y="48968"/>
                    <a:pt x="11673" y="4605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3154550" y="-621552"/>
            <a:ext cx="1876288" cy="1366129"/>
            <a:chOff x="6001425" y="5588275"/>
            <a:chExt cx="1332875" cy="970400"/>
          </a:xfrm>
        </p:grpSpPr>
        <p:sp>
          <p:nvSpPr>
            <p:cNvPr id="38" name="Google Shape;3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1122215">
            <a:off x="535304" y="169775"/>
            <a:ext cx="528349" cy="80175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 rot="3927894">
            <a:off x="6716757" y="-387528"/>
            <a:ext cx="1153673" cy="1485410"/>
            <a:chOff x="2451800" y="8550200"/>
            <a:chExt cx="424025" cy="560300"/>
          </a:xfrm>
        </p:grpSpPr>
        <p:sp>
          <p:nvSpPr>
            <p:cNvPr id="52" name="Google Shape;52;p2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1191984">
            <a:off x="2838384" y="4369685"/>
            <a:ext cx="1071923" cy="1210125"/>
            <a:chOff x="1135825" y="6187875"/>
            <a:chExt cx="769800" cy="869050"/>
          </a:xfrm>
        </p:grpSpPr>
        <p:sp>
          <p:nvSpPr>
            <p:cNvPr id="55" name="Google Shape;55;p2"/>
            <p:cNvSpPr/>
            <p:nvPr/>
          </p:nvSpPr>
          <p:spPr>
            <a:xfrm>
              <a:off x="1208025" y="6253650"/>
              <a:ext cx="408075" cy="359275"/>
            </a:xfrm>
            <a:custGeom>
              <a:avLst/>
              <a:gdLst/>
              <a:ahLst/>
              <a:cxnLst/>
              <a:rect l="l" t="t" r="r" b="b"/>
              <a:pathLst>
                <a:path w="16323" h="14371" extrusionOk="0">
                  <a:moveTo>
                    <a:pt x="8158" y="1"/>
                  </a:moveTo>
                  <a:cubicBezTo>
                    <a:pt x="7189" y="1"/>
                    <a:pt x="6203" y="199"/>
                    <a:pt x="5259" y="620"/>
                  </a:cubicBezTo>
                  <a:cubicBezTo>
                    <a:pt x="1611" y="2231"/>
                    <a:pt x="0" y="6486"/>
                    <a:pt x="1611" y="10103"/>
                  </a:cubicBezTo>
                  <a:cubicBezTo>
                    <a:pt x="2802" y="12776"/>
                    <a:pt x="5420" y="14370"/>
                    <a:pt x="8177" y="14370"/>
                  </a:cubicBezTo>
                  <a:cubicBezTo>
                    <a:pt x="9151" y="14370"/>
                    <a:pt x="10143" y="14171"/>
                    <a:pt x="11095" y="13751"/>
                  </a:cubicBezTo>
                  <a:cubicBezTo>
                    <a:pt x="14712" y="12140"/>
                    <a:pt x="16323" y="7884"/>
                    <a:pt x="14712" y="4267"/>
                  </a:cubicBezTo>
                  <a:cubicBezTo>
                    <a:pt x="13521" y="1595"/>
                    <a:pt x="10904" y="1"/>
                    <a:pt x="8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22175" y="6727600"/>
              <a:ext cx="283450" cy="329325"/>
            </a:xfrm>
            <a:custGeom>
              <a:avLst/>
              <a:gdLst/>
              <a:ahLst/>
              <a:cxnLst/>
              <a:rect l="l" t="t" r="r" b="b"/>
              <a:pathLst>
                <a:path w="11338" h="13173" extrusionOk="0">
                  <a:moveTo>
                    <a:pt x="2418" y="0"/>
                  </a:moveTo>
                  <a:cubicBezTo>
                    <a:pt x="2209" y="0"/>
                    <a:pt x="1999" y="66"/>
                    <a:pt x="1824" y="203"/>
                  </a:cubicBezTo>
                  <a:lnTo>
                    <a:pt x="517" y="1206"/>
                  </a:lnTo>
                  <a:cubicBezTo>
                    <a:pt x="91" y="1541"/>
                    <a:pt x="0" y="2149"/>
                    <a:pt x="334" y="2574"/>
                  </a:cubicBezTo>
                  <a:lnTo>
                    <a:pt x="8116" y="12787"/>
                  </a:lnTo>
                  <a:cubicBezTo>
                    <a:pt x="8313" y="13038"/>
                    <a:pt x="8605" y="13172"/>
                    <a:pt x="8904" y="13172"/>
                  </a:cubicBezTo>
                  <a:cubicBezTo>
                    <a:pt x="9113" y="13172"/>
                    <a:pt x="9327" y="13107"/>
                    <a:pt x="9514" y="12969"/>
                  </a:cubicBezTo>
                  <a:lnTo>
                    <a:pt x="10821" y="11966"/>
                  </a:lnTo>
                  <a:cubicBezTo>
                    <a:pt x="11246" y="11632"/>
                    <a:pt x="11338" y="11024"/>
                    <a:pt x="11003" y="10599"/>
                  </a:cubicBezTo>
                  <a:lnTo>
                    <a:pt x="3192" y="386"/>
                  </a:lnTo>
                  <a:cubicBezTo>
                    <a:pt x="3013" y="135"/>
                    <a:pt x="2717" y="0"/>
                    <a:pt x="2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08325" y="6969750"/>
              <a:ext cx="97300" cy="87175"/>
            </a:xfrm>
            <a:custGeom>
              <a:avLst/>
              <a:gdLst/>
              <a:ahLst/>
              <a:cxnLst/>
              <a:rect l="l" t="t" r="r" b="b"/>
              <a:pathLst>
                <a:path w="3892" h="3487" extrusionOk="0">
                  <a:moveTo>
                    <a:pt x="2858" y="1"/>
                  </a:moveTo>
                  <a:lnTo>
                    <a:pt x="1" y="2189"/>
                  </a:lnTo>
                  <a:lnTo>
                    <a:pt x="670" y="3101"/>
                  </a:lnTo>
                  <a:cubicBezTo>
                    <a:pt x="867" y="3352"/>
                    <a:pt x="1159" y="3486"/>
                    <a:pt x="1458" y="3486"/>
                  </a:cubicBezTo>
                  <a:cubicBezTo>
                    <a:pt x="1667" y="3486"/>
                    <a:pt x="1881" y="3421"/>
                    <a:pt x="2068" y="3283"/>
                  </a:cubicBezTo>
                  <a:lnTo>
                    <a:pt x="3375" y="2280"/>
                  </a:lnTo>
                  <a:cubicBezTo>
                    <a:pt x="3800" y="1946"/>
                    <a:pt x="3892" y="1338"/>
                    <a:pt x="3557" y="91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12750" y="6578400"/>
              <a:ext cx="190750" cy="221925"/>
            </a:xfrm>
            <a:custGeom>
              <a:avLst/>
              <a:gdLst/>
              <a:ahLst/>
              <a:cxnLst/>
              <a:rect l="l" t="t" r="r" b="b"/>
              <a:pathLst>
                <a:path w="7630" h="8877" extrusionOk="0">
                  <a:moveTo>
                    <a:pt x="2067" y="1"/>
                  </a:moveTo>
                  <a:lnTo>
                    <a:pt x="0" y="1582"/>
                  </a:lnTo>
                  <a:lnTo>
                    <a:pt x="5562" y="8876"/>
                  </a:lnTo>
                  <a:lnTo>
                    <a:pt x="7629" y="7265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5825" y="6187875"/>
              <a:ext cx="553225" cy="489725"/>
            </a:xfrm>
            <a:custGeom>
              <a:avLst/>
              <a:gdLst/>
              <a:ahLst/>
              <a:cxnLst/>
              <a:rect l="l" t="t" r="r" b="b"/>
              <a:pathLst>
                <a:path w="22129" h="19589" extrusionOk="0">
                  <a:moveTo>
                    <a:pt x="11055" y="2610"/>
                  </a:moveTo>
                  <a:cubicBezTo>
                    <a:pt x="13212" y="2610"/>
                    <a:pt x="15341" y="3586"/>
                    <a:pt x="16749" y="5439"/>
                  </a:cubicBezTo>
                  <a:cubicBezTo>
                    <a:pt x="19150" y="8570"/>
                    <a:pt x="18573" y="13099"/>
                    <a:pt x="15411" y="15500"/>
                  </a:cubicBezTo>
                  <a:cubicBezTo>
                    <a:pt x="14114" y="16496"/>
                    <a:pt x="12576" y="16979"/>
                    <a:pt x="11049" y="16979"/>
                  </a:cubicBezTo>
                  <a:cubicBezTo>
                    <a:pt x="8892" y="16979"/>
                    <a:pt x="6756" y="16014"/>
                    <a:pt x="5350" y="14163"/>
                  </a:cubicBezTo>
                  <a:cubicBezTo>
                    <a:pt x="2949" y="11002"/>
                    <a:pt x="3527" y="6503"/>
                    <a:pt x="6688" y="4102"/>
                  </a:cubicBezTo>
                  <a:cubicBezTo>
                    <a:pt x="7996" y="3096"/>
                    <a:pt x="9532" y="2610"/>
                    <a:pt x="11055" y="2610"/>
                  </a:cubicBezTo>
                  <a:close/>
                  <a:moveTo>
                    <a:pt x="11051" y="0"/>
                  </a:moveTo>
                  <a:cubicBezTo>
                    <a:pt x="8973" y="0"/>
                    <a:pt x="6881" y="664"/>
                    <a:pt x="5107" y="2035"/>
                  </a:cubicBezTo>
                  <a:cubicBezTo>
                    <a:pt x="821" y="5318"/>
                    <a:pt x="1" y="11458"/>
                    <a:pt x="3284" y="15744"/>
                  </a:cubicBezTo>
                  <a:cubicBezTo>
                    <a:pt x="5205" y="18271"/>
                    <a:pt x="8107" y="19589"/>
                    <a:pt x="11048" y="19589"/>
                  </a:cubicBezTo>
                  <a:cubicBezTo>
                    <a:pt x="13131" y="19589"/>
                    <a:pt x="15233" y="18928"/>
                    <a:pt x="17022" y="17567"/>
                  </a:cubicBezTo>
                  <a:cubicBezTo>
                    <a:pt x="21308" y="14285"/>
                    <a:pt x="22129" y="8145"/>
                    <a:pt x="18846" y="3859"/>
                  </a:cubicBezTo>
                  <a:cubicBezTo>
                    <a:pt x="16904" y="1329"/>
                    <a:pt x="13992" y="0"/>
                    <a:pt x="1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6252734" y="4223562"/>
            <a:ext cx="621722" cy="673272"/>
            <a:chOff x="6028025" y="9746400"/>
            <a:chExt cx="527375" cy="571150"/>
          </a:xfrm>
        </p:grpSpPr>
        <p:sp>
          <p:nvSpPr>
            <p:cNvPr id="61" name="Google Shape;61;p2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 rot="-720331">
            <a:off x="2474342" y="14759"/>
            <a:ext cx="718855" cy="680531"/>
            <a:chOff x="775738" y="6852550"/>
            <a:chExt cx="718875" cy="680550"/>
          </a:xfrm>
        </p:grpSpPr>
        <p:sp>
          <p:nvSpPr>
            <p:cNvPr id="65" name="Google Shape;65;p2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720000" y="1073825"/>
            <a:ext cx="7704000" cy="19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5000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720000" y="3117625"/>
            <a:ext cx="77040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A543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2"/>
          <p:cNvSpPr/>
          <p:nvPr/>
        </p:nvSpPr>
        <p:spPr>
          <a:xfrm rot="-3100296">
            <a:off x="1080634" y="4363565"/>
            <a:ext cx="486717" cy="613841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5204452" y="-6667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 rot="-237697">
            <a:off x="4647898" y="3949153"/>
            <a:ext cx="4490538" cy="1497385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790" y="-66678"/>
            <a:ext cx="2863563" cy="1163932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277100" y="2994419"/>
            <a:ext cx="2386957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11"/>
          <p:cNvGrpSpPr/>
          <p:nvPr/>
        </p:nvGrpSpPr>
        <p:grpSpPr>
          <a:xfrm>
            <a:off x="7425012" y="2512337"/>
            <a:ext cx="2190047" cy="1594561"/>
            <a:chOff x="6001425" y="5588275"/>
            <a:chExt cx="1332875" cy="970400"/>
          </a:xfrm>
        </p:grpSpPr>
        <p:sp>
          <p:nvSpPr>
            <p:cNvPr id="325" name="Google Shape;325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11"/>
          <p:cNvSpPr/>
          <p:nvPr/>
        </p:nvSpPr>
        <p:spPr>
          <a:xfrm rot="10516267">
            <a:off x="-705622" y="624567"/>
            <a:ext cx="1854956" cy="1895258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 rot="-1136787">
            <a:off x="2965919" y="3870067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1"/>
          <p:cNvGrpSpPr/>
          <p:nvPr/>
        </p:nvGrpSpPr>
        <p:grpSpPr>
          <a:xfrm flipH="1">
            <a:off x="3154550" y="-621552"/>
            <a:ext cx="1876288" cy="1366129"/>
            <a:chOff x="6001425" y="5588275"/>
            <a:chExt cx="1332875" cy="970400"/>
          </a:xfrm>
        </p:grpSpPr>
        <p:sp>
          <p:nvSpPr>
            <p:cNvPr id="340" name="Google Shape;340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1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 txBox="1">
            <a:spLocks noGrp="1"/>
          </p:cNvSpPr>
          <p:nvPr>
            <p:ph type="title" hasCustomPrompt="1"/>
          </p:nvPr>
        </p:nvSpPr>
        <p:spPr>
          <a:xfrm>
            <a:off x="1276313" y="898300"/>
            <a:ext cx="6324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5" name="Google Shape;355;p11"/>
          <p:cNvSpPr txBox="1">
            <a:spLocks noGrp="1"/>
          </p:cNvSpPr>
          <p:nvPr>
            <p:ph type="body" idx="1"/>
          </p:nvPr>
        </p:nvSpPr>
        <p:spPr>
          <a:xfrm>
            <a:off x="1276313" y="2944400"/>
            <a:ext cx="6324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/>
          <p:nvPr/>
        </p:nvSpPr>
        <p:spPr>
          <a:xfrm rot="10800000" flipH="1">
            <a:off x="5162561" y="2771772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 flipH="1">
            <a:off x="11" y="-3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13"/>
          <p:cNvGrpSpPr/>
          <p:nvPr/>
        </p:nvGrpSpPr>
        <p:grpSpPr>
          <a:xfrm rot="5243950">
            <a:off x="4565753" y="-833822"/>
            <a:ext cx="1228285" cy="1821230"/>
            <a:chOff x="9375" y="7336275"/>
            <a:chExt cx="818450" cy="1213550"/>
          </a:xfrm>
        </p:grpSpPr>
        <p:sp>
          <p:nvSpPr>
            <p:cNvPr id="366" name="Google Shape;366;p13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3"/>
          <p:cNvSpPr/>
          <p:nvPr/>
        </p:nvSpPr>
        <p:spPr>
          <a:xfrm>
            <a:off x="-245950" y="3713889"/>
            <a:ext cx="2144627" cy="219123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 rot="956512">
            <a:off x="7937584" y="-197340"/>
            <a:ext cx="1618000" cy="1381121"/>
            <a:chOff x="-2034625" y="5750713"/>
            <a:chExt cx="906575" cy="773850"/>
          </a:xfrm>
        </p:grpSpPr>
        <p:sp>
          <p:nvSpPr>
            <p:cNvPr id="377" name="Google Shape;377;p1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516845" y="1177431"/>
            <a:ext cx="1038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046745" y="1791756"/>
            <a:ext cx="19788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3"/>
          </p:nvPr>
        </p:nvSpPr>
        <p:spPr>
          <a:xfrm>
            <a:off x="807345" y="2412606"/>
            <a:ext cx="24576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4" name="Google Shape;384;p13">
            <a:hlinkClick r:id="rId3" action="ppaction://hlinksldjump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4047920" y="1177431"/>
            <a:ext cx="1038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5"/>
          </p:nvPr>
        </p:nvSpPr>
        <p:spPr>
          <a:xfrm>
            <a:off x="3577820" y="1791756"/>
            <a:ext cx="19788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6"/>
          </p:nvPr>
        </p:nvSpPr>
        <p:spPr>
          <a:xfrm>
            <a:off x="3338420" y="2412606"/>
            <a:ext cx="24576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7" name="Google Shape;387;p13">
            <a:hlinkClick r:id="rId4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6578995" y="1177431"/>
            <a:ext cx="1038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8"/>
          </p:nvPr>
        </p:nvSpPr>
        <p:spPr>
          <a:xfrm>
            <a:off x="6108895" y="1791756"/>
            <a:ext cx="19788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9"/>
          </p:nvPr>
        </p:nvSpPr>
        <p:spPr>
          <a:xfrm>
            <a:off x="5869495" y="2412606"/>
            <a:ext cx="24576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0" name="Google Shape;390;p13">
            <a:hlinkClick r:id="rId5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1516845" y="2825256"/>
            <a:ext cx="1038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4"/>
          </p:nvPr>
        </p:nvSpPr>
        <p:spPr>
          <a:xfrm>
            <a:off x="1046745" y="3439581"/>
            <a:ext cx="19788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subTitle" idx="15"/>
          </p:nvPr>
        </p:nvSpPr>
        <p:spPr>
          <a:xfrm>
            <a:off x="807345" y="4060431"/>
            <a:ext cx="24576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3" name="Google Shape;393;p13">
            <a:hlinkClick r:id="" action="ppaction://noaction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4047920" y="2825256"/>
            <a:ext cx="1038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17"/>
          </p:nvPr>
        </p:nvSpPr>
        <p:spPr>
          <a:xfrm>
            <a:off x="3577820" y="3439581"/>
            <a:ext cx="19788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subTitle" idx="18"/>
          </p:nvPr>
        </p:nvSpPr>
        <p:spPr>
          <a:xfrm>
            <a:off x="3338420" y="4060431"/>
            <a:ext cx="24576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6" name="Google Shape;396;p13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6578995" y="2825256"/>
            <a:ext cx="1038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20"/>
          </p:nvPr>
        </p:nvSpPr>
        <p:spPr>
          <a:xfrm>
            <a:off x="6108895" y="3439581"/>
            <a:ext cx="19788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ubTitle" idx="21"/>
          </p:nvPr>
        </p:nvSpPr>
        <p:spPr>
          <a:xfrm>
            <a:off x="5869495" y="4060431"/>
            <a:ext cx="2457600" cy="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3">
  <p:cSld name="CUSTOM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/>
          <p:nvPr/>
        </p:nvSpPr>
        <p:spPr>
          <a:xfrm rot="10800000" flipH="1">
            <a:off x="5139759" y="28146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"/>
          <p:cNvSpPr/>
          <p:nvPr/>
        </p:nvSpPr>
        <p:spPr>
          <a:xfrm flipH="1">
            <a:off x="-89466" y="-5232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4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563550" y="47916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5" name="Google Shape;405;p14"/>
          <p:cNvGrpSpPr/>
          <p:nvPr/>
        </p:nvGrpSpPr>
        <p:grpSpPr>
          <a:xfrm rot="956512">
            <a:off x="7914782" y="-192515"/>
            <a:ext cx="1618000" cy="1381121"/>
            <a:chOff x="-2034625" y="5750713"/>
            <a:chExt cx="906575" cy="773850"/>
          </a:xfrm>
        </p:grpSpPr>
        <p:sp>
          <p:nvSpPr>
            <p:cNvPr id="406" name="Google Shape;406;p1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14"/>
          <p:cNvSpPr/>
          <p:nvPr/>
        </p:nvSpPr>
        <p:spPr>
          <a:xfrm rot="-1143860" flipH="1">
            <a:off x="-591765" y="2667678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14"/>
          <p:cNvGrpSpPr/>
          <p:nvPr/>
        </p:nvGrpSpPr>
        <p:grpSpPr>
          <a:xfrm rot="-3018574" flipH="1">
            <a:off x="2656676" y="4156173"/>
            <a:ext cx="970863" cy="1691715"/>
            <a:chOff x="1148625" y="5541750"/>
            <a:chExt cx="651225" cy="1134750"/>
          </a:xfrm>
        </p:grpSpPr>
        <p:sp>
          <p:nvSpPr>
            <p:cNvPr id="412" name="Google Shape;412;p1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4"/>
          <p:cNvGrpSpPr/>
          <p:nvPr/>
        </p:nvGrpSpPr>
        <p:grpSpPr>
          <a:xfrm rot="5243950">
            <a:off x="5011737" y="-795722"/>
            <a:ext cx="1228285" cy="1821230"/>
            <a:chOff x="9375" y="7336275"/>
            <a:chExt cx="818450" cy="1213550"/>
          </a:xfrm>
        </p:grpSpPr>
        <p:sp>
          <p:nvSpPr>
            <p:cNvPr id="422" name="Google Shape;422;p1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90925" y="118370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subTitle" idx="2"/>
          </p:nvPr>
        </p:nvSpPr>
        <p:spPr>
          <a:xfrm>
            <a:off x="796525" y="1508750"/>
            <a:ext cx="16704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3"/>
          </p:nvPr>
        </p:nvSpPr>
        <p:spPr>
          <a:xfrm>
            <a:off x="2704694" y="118370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4"/>
          </p:nvPr>
        </p:nvSpPr>
        <p:spPr>
          <a:xfrm>
            <a:off x="2704437" y="1508745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5" name="Google Shape;435;p14"/>
          <p:cNvSpPr txBox="1">
            <a:spLocks noGrp="1"/>
          </p:cNvSpPr>
          <p:nvPr>
            <p:ph type="subTitle" idx="5"/>
          </p:nvPr>
        </p:nvSpPr>
        <p:spPr>
          <a:xfrm>
            <a:off x="4623987" y="118370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4"/>
          <p:cNvSpPr txBox="1">
            <a:spLocks noGrp="1"/>
          </p:cNvSpPr>
          <p:nvPr>
            <p:ph type="subTitle" idx="6"/>
          </p:nvPr>
        </p:nvSpPr>
        <p:spPr>
          <a:xfrm>
            <a:off x="4617401" y="1508745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7" name="Google Shape;437;p14"/>
          <p:cNvSpPr txBox="1">
            <a:spLocks noGrp="1"/>
          </p:cNvSpPr>
          <p:nvPr>
            <p:ph type="subTitle" idx="7"/>
          </p:nvPr>
        </p:nvSpPr>
        <p:spPr>
          <a:xfrm>
            <a:off x="790925" y="2278769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4"/>
          <p:cNvSpPr txBox="1">
            <a:spLocks noGrp="1"/>
          </p:cNvSpPr>
          <p:nvPr>
            <p:ph type="subTitle" idx="8"/>
          </p:nvPr>
        </p:nvSpPr>
        <p:spPr>
          <a:xfrm>
            <a:off x="791425" y="2596450"/>
            <a:ext cx="16806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9" name="Google Shape;439;p14"/>
          <p:cNvSpPr txBox="1">
            <a:spLocks noGrp="1"/>
          </p:cNvSpPr>
          <p:nvPr>
            <p:ph type="subTitle" idx="9"/>
          </p:nvPr>
        </p:nvSpPr>
        <p:spPr>
          <a:xfrm>
            <a:off x="2704694" y="2278769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4"/>
          <p:cNvSpPr txBox="1">
            <a:spLocks noGrp="1"/>
          </p:cNvSpPr>
          <p:nvPr>
            <p:ph type="subTitle" idx="13"/>
          </p:nvPr>
        </p:nvSpPr>
        <p:spPr>
          <a:xfrm>
            <a:off x="2704925" y="2596450"/>
            <a:ext cx="16806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subTitle" idx="14"/>
          </p:nvPr>
        </p:nvSpPr>
        <p:spPr>
          <a:xfrm>
            <a:off x="4623985" y="2278769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15"/>
          </p:nvPr>
        </p:nvSpPr>
        <p:spPr>
          <a:xfrm>
            <a:off x="4617401" y="2596450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16"/>
          </p:nvPr>
        </p:nvSpPr>
        <p:spPr>
          <a:xfrm>
            <a:off x="790925" y="339556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17"/>
          </p:nvPr>
        </p:nvSpPr>
        <p:spPr>
          <a:xfrm>
            <a:off x="791475" y="3704775"/>
            <a:ext cx="16806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subTitle" idx="18"/>
          </p:nvPr>
        </p:nvSpPr>
        <p:spPr>
          <a:xfrm>
            <a:off x="2704180" y="339556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4"/>
          <p:cNvSpPr txBox="1">
            <a:spLocks noGrp="1"/>
          </p:cNvSpPr>
          <p:nvPr>
            <p:ph type="subTitle" idx="19"/>
          </p:nvPr>
        </p:nvSpPr>
        <p:spPr>
          <a:xfrm>
            <a:off x="2703924" y="3704775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47" name="Google Shape;447;p14"/>
          <p:cNvSpPr txBox="1">
            <a:spLocks noGrp="1"/>
          </p:cNvSpPr>
          <p:nvPr>
            <p:ph type="subTitle" idx="20"/>
          </p:nvPr>
        </p:nvSpPr>
        <p:spPr>
          <a:xfrm>
            <a:off x="4623977" y="337886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subTitle" idx="21"/>
          </p:nvPr>
        </p:nvSpPr>
        <p:spPr>
          <a:xfrm>
            <a:off x="4617401" y="3704775"/>
            <a:ext cx="16815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449" name="Google Shape;449;p14"/>
          <p:cNvCxnSpPr/>
          <p:nvPr/>
        </p:nvCxnSpPr>
        <p:spPr>
          <a:xfrm>
            <a:off x="2590800" y="1111199"/>
            <a:ext cx="0" cy="33534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" name="Google Shape;450;p14"/>
          <p:cNvCxnSpPr/>
          <p:nvPr/>
        </p:nvCxnSpPr>
        <p:spPr>
          <a:xfrm>
            <a:off x="4543425" y="1111199"/>
            <a:ext cx="0" cy="33534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14"/>
          <p:cNvCxnSpPr/>
          <p:nvPr/>
        </p:nvCxnSpPr>
        <p:spPr>
          <a:xfrm flipH="1">
            <a:off x="691825" y="2212713"/>
            <a:ext cx="5705700" cy="69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14"/>
          <p:cNvCxnSpPr/>
          <p:nvPr/>
        </p:nvCxnSpPr>
        <p:spPr>
          <a:xfrm flipH="1">
            <a:off x="892825" y="3373838"/>
            <a:ext cx="5705700" cy="6900"/>
          </a:xfrm>
          <a:prstGeom prst="straightConnector1">
            <a:avLst/>
          </a:prstGeom>
          <a:noFill/>
          <a:ln w="9525" cap="flat" cmpd="sng">
            <a:solidFill>
              <a:srgbClr val="F1D8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3" name="Google Shape;453;p14"/>
          <p:cNvSpPr txBox="1">
            <a:spLocks noGrp="1"/>
          </p:cNvSpPr>
          <p:nvPr>
            <p:ph type="subTitle" idx="22"/>
          </p:nvPr>
        </p:nvSpPr>
        <p:spPr>
          <a:xfrm>
            <a:off x="6716237" y="1259900"/>
            <a:ext cx="16815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4"/>
          <p:cNvSpPr txBox="1">
            <a:spLocks noGrp="1"/>
          </p:cNvSpPr>
          <p:nvPr>
            <p:ph type="subTitle" idx="23"/>
          </p:nvPr>
        </p:nvSpPr>
        <p:spPr>
          <a:xfrm>
            <a:off x="7067250" y="1508750"/>
            <a:ext cx="1032000" cy="2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">
  <p:cSld name="CUSTOM_1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/>
          <p:nvPr/>
        </p:nvSpPr>
        <p:spPr>
          <a:xfrm>
            <a:off x="5120310" y="-3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5"/>
          <p:cNvSpPr/>
          <p:nvPr/>
        </p:nvSpPr>
        <p:spPr>
          <a:xfrm rot="10800000">
            <a:off x="-34065" y="275754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5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5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2" name="Google Shape;462;p15"/>
          <p:cNvGrpSpPr/>
          <p:nvPr/>
        </p:nvGrpSpPr>
        <p:grpSpPr>
          <a:xfrm rot="-956512" flipH="1">
            <a:off x="-403407" y="-211565"/>
            <a:ext cx="1618000" cy="1381121"/>
            <a:chOff x="-2034625" y="5750713"/>
            <a:chExt cx="906575" cy="773850"/>
          </a:xfrm>
        </p:grpSpPr>
        <p:sp>
          <p:nvSpPr>
            <p:cNvPr id="463" name="Google Shape;463;p1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5"/>
          <p:cNvSpPr/>
          <p:nvPr/>
        </p:nvSpPr>
        <p:spPr>
          <a:xfrm rot="1143860">
            <a:off x="7885596" y="2648628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15"/>
          <p:cNvGrpSpPr/>
          <p:nvPr/>
        </p:nvGrpSpPr>
        <p:grpSpPr>
          <a:xfrm rot="3018574">
            <a:off x="5501837" y="4099023"/>
            <a:ext cx="970863" cy="1691715"/>
            <a:chOff x="1148625" y="5541750"/>
            <a:chExt cx="651225" cy="1134750"/>
          </a:xfrm>
        </p:grpSpPr>
        <p:sp>
          <p:nvSpPr>
            <p:cNvPr id="469" name="Google Shape;469;p1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15"/>
          <p:cNvGrpSpPr/>
          <p:nvPr/>
        </p:nvGrpSpPr>
        <p:grpSpPr>
          <a:xfrm rot="-5243950" flipH="1">
            <a:off x="2889353" y="-814772"/>
            <a:ext cx="1228285" cy="1821230"/>
            <a:chOff x="9375" y="7336275"/>
            <a:chExt cx="818450" cy="1213550"/>
          </a:xfrm>
        </p:grpSpPr>
        <p:sp>
          <p:nvSpPr>
            <p:cNvPr id="479" name="Google Shape;479;p1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15"/>
          <p:cNvSpPr txBox="1">
            <a:spLocks noGrp="1"/>
          </p:cNvSpPr>
          <p:nvPr>
            <p:ph type="subTitle" idx="1"/>
          </p:nvPr>
        </p:nvSpPr>
        <p:spPr>
          <a:xfrm>
            <a:off x="94212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2"/>
          </p:nvPr>
        </p:nvSpPr>
        <p:spPr>
          <a:xfrm>
            <a:off x="10903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0" name="Google Shape;490;p15"/>
          <p:cNvSpPr txBox="1">
            <a:spLocks noGrp="1"/>
          </p:cNvSpPr>
          <p:nvPr>
            <p:ph type="subTitle" idx="3"/>
          </p:nvPr>
        </p:nvSpPr>
        <p:spPr>
          <a:xfrm>
            <a:off x="336047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5"/>
          <p:cNvSpPr txBox="1">
            <a:spLocks noGrp="1"/>
          </p:cNvSpPr>
          <p:nvPr>
            <p:ph type="subTitle" idx="4"/>
          </p:nvPr>
        </p:nvSpPr>
        <p:spPr>
          <a:xfrm>
            <a:off x="35064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2" name="Google Shape;492;p15"/>
          <p:cNvSpPr txBox="1">
            <a:spLocks noGrp="1"/>
          </p:cNvSpPr>
          <p:nvPr>
            <p:ph type="subTitle" idx="5"/>
          </p:nvPr>
        </p:nvSpPr>
        <p:spPr>
          <a:xfrm>
            <a:off x="578567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5"/>
          <p:cNvSpPr txBox="1">
            <a:spLocks noGrp="1"/>
          </p:cNvSpPr>
          <p:nvPr>
            <p:ph type="subTitle" idx="6"/>
          </p:nvPr>
        </p:nvSpPr>
        <p:spPr>
          <a:xfrm>
            <a:off x="59225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7"/>
          </p:nvPr>
        </p:nvSpPr>
        <p:spPr>
          <a:xfrm>
            <a:off x="942125" y="227031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5"/>
          <p:cNvSpPr txBox="1">
            <a:spLocks noGrp="1"/>
          </p:cNvSpPr>
          <p:nvPr>
            <p:ph type="subTitle" idx="8"/>
          </p:nvPr>
        </p:nvSpPr>
        <p:spPr>
          <a:xfrm>
            <a:off x="10903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subTitle" idx="9"/>
          </p:nvPr>
        </p:nvSpPr>
        <p:spPr>
          <a:xfrm>
            <a:off x="3360475" y="227031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13"/>
          </p:nvPr>
        </p:nvSpPr>
        <p:spPr>
          <a:xfrm>
            <a:off x="35064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14"/>
          </p:nvPr>
        </p:nvSpPr>
        <p:spPr>
          <a:xfrm>
            <a:off x="5785675" y="225386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ubTitle" idx="15"/>
          </p:nvPr>
        </p:nvSpPr>
        <p:spPr>
          <a:xfrm>
            <a:off x="59225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0" name="Google Shape;500;p15"/>
          <p:cNvSpPr txBox="1">
            <a:spLocks noGrp="1"/>
          </p:cNvSpPr>
          <p:nvPr>
            <p:ph type="subTitle" idx="16"/>
          </p:nvPr>
        </p:nvSpPr>
        <p:spPr>
          <a:xfrm>
            <a:off x="944275" y="33788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subTitle" idx="17"/>
          </p:nvPr>
        </p:nvSpPr>
        <p:spPr>
          <a:xfrm>
            <a:off x="1092525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2" name="Google Shape;502;p15"/>
          <p:cNvSpPr txBox="1">
            <a:spLocks noGrp="1"/>
          </p:cNvSpPr>
          <p:nvPr>
            <p:ph type="subTitle" idx="18"/>
          </p:nvPr>
        </p:nvSpPr>
        <p:spPr>
          <a:xfrm>
            <a:off x="3359738" y="33788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5"/>
          <p:cNvSpPr txBox="1">
            <a:spLocks noGrp="1"/>
          </p:cNvSpPr>
          <p:nvPr>
            <p:ph type="subTitle" idx="19"/>
          </p:nvPr>
        </p:nvSpPr>
        <p:spPr>
          <a:xfrm>
            <a:off x="3505738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4" name="Google Shape;504;p15"/>
          <p:cNvSpPr txBox="1">
            <a:spLocks noGrp="1"/>
          </p:cNvSpPr>
          <p:nvPr>
            <p:ph type="subTitle" idx="20"/>
          </p:nvPr>
        </p:nvSpPr>
        <p:spPr>
          <a:xfrm>
            <a:off x="5785675" y="33621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5"/>
          <p:cNvSpPr txBox="1">
            <a:spLocks noGrp="1"/>
          </p:cNvSpPr>
          <p:nvPr>
            <p:ph type="subTitle" idx="21"/>
          </p:nvPr>
        </p:nvSpPr>
        <p:spPr>
          <a:xfrm>
            <a:off x="5922575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2">
  <p:cSld name="CUSTOM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"/>
          <p:cNvSpPr/>
          <p:nvPr/>
        </p:nvSpPr>
        <p:spPr>
          <a:xfrm flipH="1">
            <a:off x="-43191" y="-19053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6"/>
          <p:cNvSpPr/>
          <p:nvPr/>
        </p:nvSpPr>
        <p:spPr>
          <a:xfrm rot="10800000" flipH="1">
            <a:off x="5177859" y="284193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6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16"/>
          <p:cNvGrpSpPr/>
          <p:nvPr/>
        </p:nvGrpSpPr>
        <p:grpSpPr>
          <a:xfrm rot="956512">
            <a:off x="7886207" y="-230615"/>
            <a:ext cx="1618000" cy="1381121"/>
            <a:chOff x="-2034625" y="5750713"/>
            <a:chExt cx="906575" cy="773850"/>
          </a:xfrm>
        </p:grpSpPr>
        <p:sp>
          <p:nvSpPr>
            <p:cNvPr id="513" name="Google Shape;513;p1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16"/>
          <p:cNvSpPr/>
          <p:nvPr/>
        </p:nvSpPr>
        <p:spPr>
          <a:xfrm rot="-1143860" flipH="1">
            <a:off x="-620340" y="2629578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16"/>
          <p:cNvGrpSpPr/>
          <p:nvPr/>
        </p:nvGrpSpPr>
        <p:grpSpPr>
          <a:xfrm rot="-3018574" flipH="1">
            <a:off x="2628101" y="4079973"/>
            <a:ext cx="970863" cy="1691715"/>
            <a:chOff x="1148625" y="5541750"/>
            <a:chExt cx="651225" cy="1134750"/>
          </a:xfrm>
        </p:grpSpPr>
        <p:sp>
          <p:nvSpPr>
            <p:cNvPr id="519" name="Google Shape;519;p1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6"/>
          <p:cNvGrpSpPr/>
          <p:nvPr/>
        </p:nvGrpSpPr>
        <p:grpSpPr>
          <a:xfrm rot="5243950">
            <a:off x="4983162" y="-833822"/>
            <a:ext cx="1228285" cy="1821230"/>
            <a:chOff x="9375" y="7336275"/>
            <a:chExt cx="818450" cy="1213550"/>
          </a:xfrm>
        </p:grpSpPr>
        <p:sp>
          <p:nvSpPr>
            <p:cNvPr id="529" name="Google Shape;529;p1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16"/>
          <p:cNvSpPr txBox="1">
            <a:spLocks noGrp="1"/>
          </p:cNvSpPr>
          <p:nvPr>
            <p:ph type="subTitle" idx="1"/>
          </p:nvPr>
        </p:nvSpPr>
        <p:spPr>
          <a:xfrm>
            <a:off x="94212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6"/>
          <p:cNvSpPr txBox="1">
            <a:spLocks noGrp="1"/>
          </p:cNvSpPr>
          <p:nvPr>
            <p:ph type="subTitle" idx="2"/>
          </p:nvPr>
        </p:nvSpPr>
        <p:spPr>
          <a:xfrm>
            <a:off x="10903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0" name="Google Shape;540;p16"/>
          <p:cNvSpPr txBox="1">
            <a:spLocks noGrp="1"/>
          </p:cNvSpPr>
          <p:nvPr>
            <p:ph type="subTitle" idx="3"/>
          </p:nvPr>
        </p:nvSpPr>
        <p:spPr>
          <a:xfrm>
            <a:off x="336047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6"/>
          <p:cNvSpPr txBox="1">
            <a:spLocks noGrp="1"/>
          </p:cNvSpPr>
          <p:nvPr>
            <p:ph type="subTitle" idx="4"/>
          </p:nvPr>
        </p:nvSpPr>
        <p:spPr>
          <a:xfrm>
            <a:off x="35064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2" name="Google Shape;542;p16"/>
          <p:cNvSpPr txBox="1">
            <a:spLocks noGrp="1"/>
          </p:cNvSpPr>
          <p:nvPr>
            <p:ph type="subTitle" idx="5"/>
          </p:nvPr>
        </p:nvSpPr>
        <p:spPr>
          <a:xfrm>
            <a:off x="5785675" y="1167025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6"/>
          <p:cNvSpPr txBox="1">
            <a:spLocks noGrp="1"/>
          </p:cNvSpPr>
          <p:nvPr>
            <p:ph type="subTitle" idx="6"/>
          </p:nvPr>
        </p:nvSpPr>
        <p:spPr>
          <a:xfrm>
            <a:off x="5922575" y="1492072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4" name="Google Shape;544;p16"/>
          <p:cNvSpPr txBox="1">
            <a:spLocks noGrp="1"/>
          </p:cNvSpPr>
          <p:nvPr>
            <p:ph type="subTitle" idx="7"/>
          </p:nvPr>
        </p:nvSpPr>
        <p:spPr>
          <a:xfrm>
            <a:off x="942125" y="227031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6"/>
          <p:cNvSpPr txBox="1">
            <a:spLocks noGrp="1"/>
          </p:cNvSpPr>
          <p:nvPr>
            <p:ph type="subTitle" idx="8"/>
          </p:nvPr>
        </p:nvSpPr>
        <p:spPr>
          <a:xfrm>
            <a:off x="10903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6" name="Google Shape;546;p16"/>
          <p:cNvSpPr txBox="1">
            <a:spLocks noGrp="1"/>
          </p:cNvSpPr>
          <p:nvPr>
            <p:ph type="subTitle" idx="9"/>
          </p:nvPr>
        </p:nvSpPr>
        <p:spPr>
          <a:xfrm>
            <a:off x="3360475" y="227031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3"/>
          </p:nvPr>
        </p:nvSpPr>
        <p:spPr>
          <a:xfrm>
            <a:off x="35064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4"/>
          </p:nvPr>
        </p:nvSpPr>
        <p:spPr>
          <a:xfrm>
            <a:off x="5785675" y="2253867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subTitle" idx="15"/>
          </p:nvPr>
        </p:nvSpPr>
        <p:spPr>
          <a:xfrm>
            <a:off x="5922575" y="259911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0" name="Google Shape;550;p16"/>
          <p:cNvSpPr txBox="1">
            <a:spLocks noGrp="1"/>
          </p:cNvSpPr>
          <p:nvPr>
            <p:ph type="subTitle" idx="16"/>
          </p:nvPr>
        </p:nvSpPr>
        <p:spPr>
          <a:xfrm>
            <a:off x="944275" y="33788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6"/>
          <p:cNvSpPr txBox="1">
            <a:spLocks noGrp="1"/>
          </p:cNvSpPr>
          <p:nvPr>
            <p:ph type="subTitle" idx="17"/>
          </p:nvPr>
        </p:nvSpPr>
        <p:spPr>
          <a:xfrm>
            <a:off x="1092525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subTitle" idx="18"/>
          </p:nvPr>
        </p:nvSpPr>
        <p:spPr>
          <a:xfrm>
            <a:off x="3359738" y="33788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subTitle" idx="19"/>
          </p:nvPr>
        </p:nvSpPr>
        <p:spPr>
          <a:xfrm>
            <a:off x="3505738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subTitle" idx="20"/>
          </p:nvPr>
        </p:nvSpPr>
        <p:spPr>
          <a:xfrm>
            <a:off x="5785675" y="3362192"/>
            <a:ext cx="24162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6"/>
          <p:cNvSpPr txBox="1">
            <a:spLocks noGrp="1"/>
          </p:cNvSpPr>
          <p:nvPr>
            <p:ph type="subTitle" idx="21"/>
          </p:nvPr>
        </p:nvSpPr>
        <p:spPr>
          <a:xfrm>
            <a:off x="5922575" y="3707567"/>
            <a:ext cx="21240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"/>
          <p:cNvSpPr/>
          <p:nvPr/>
        </p:nvSpPr>
        <p:spPr>
          <a:xfrm>
            <a:off x="4005216" y="-196305"/>
            <a:ext cx="3330816" cy="1353853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9"/>
          <p:cNvSpPr/>
          <p:nvPr/>
        </p:nvSpPr>
        <p:spPr>
          <a:xfrm>
            <a:off x="-485325" y="1896050"/>
            <a:ext cx="2776441" cy="258176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9"/>
          <p:cNvSpPr/>
          <p:nvPr/>
        </p:nvSpPr>
        <p:spPr>
          <a:xfrm>
            <a:off x="6740589" y="1344214"/>
            <a:ext cx="3304508" cy="1759488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9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/>
          </p:nvPr>
        </p:nvSpPr>
        <p:spPr>
          <a:xfrm>
            <a:off x="3448050" y="1693650"/>
            <a:ext cx="49752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8" name="Google Shape;62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9" name="Google Shape;629;p19"/>
          <p:cNvSpPr txBox="1">
            <a:spLocks noGrp="1"/>
          </p:cNvSpPr>
          <p:nvPr>
            <p:ph type="title" idx="2" hasCustomPrompt="1"/>
          </p:nvPr>
        </p:nvSpPr>
        <p:spPr>
          <a:xfrm>
            <a:off x="720600" y="1908025"/>
            <a:ext cx="2862900" cy="13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0" name="Google Shape;630;p19"/>
          <p:cNvSpPr txBox="1">
            <a:spLocks noGrp="1"/>
          </p:cNvSpPr>
          <p:nvPr>
            <p:ph type="subTitle" idx="1"/>
          </p:nvPr>
        </p:nvSpPr>
        <p:spPr>
          <a:xfrm>
            <a:off x="3448050" y="2348250"/>
            <a:ext cx="49752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1" name="Google Shape;631;p19"/>
          <p:cNvGrpSpPr/>
          <p:nvPr/>
        </p:nvGrpSpPr>
        <p:grpSpPr>
          <a:xfrm rot="-5948545">
            <a:off x="1180503" y="-314110"/>
            <a:ext cx="1903400" cy="1385771"/>
            <a:chOff x="6001425" y="5588275"/>
            <a:chExt cx="1332875" cy="970400"/>
          </a:xfrm>
        </p:grpSpPr>
        <p:sp>
          <p:nvSpPr>
            <p:cNvPr id="632" name="Google Shape;632;p19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19"/>
          <p:cNvGrpSpPr/>
          <p:nvPr/>
        </p:nvGrpSpPr>
        <p:grpSpPr>
          <a:xfrm>
            <a:off x="7740397" y="3730200"/>
            <a:ext cx="1725666" cy="1473023"/>
            <a:chOff x="-2034625" y="5750713"/>
            <a:chExt cx="906575" cy="773850"/>
          </a:xfrm>
        </p:grpSpPr>
        <p:sp>
          <p:nvSpPr>
            <p:cNvPr id="645" name="Google Shape;645;p19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19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9"/>
          <p:cNvSpPr/>
          <p:nvPr/>
        </p:nvSpPr>
        <p:spPr>
          <a:xfrm rot="-1136787">
            <a:off x="2965919" y="3870067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9"/>
          <p:cNvSpPr/>
          <p:nvPr/>
        </p:nvSpPr>
        <p:spPr>
          <a:xfrm rot="1122215">
            <a:off x="8634279" y="-22100"/>
            <a:ext cx="528349" cy="80175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" name="Google Shape;652;p19"/>
          <p:cNvGrpSpPr/>
          <p:nvPr/>
        </p:nvGrpSpPr>
        <p:grpSpPr>
          <a:xfrm rot="720331" flipH="1">
            <a:off x="652942" y="172084"/>
            <a:ext cx="718855" cy="680531"/>
            <a:chOff x="775738" y="6852550"/>
            <a:chExt cx="718875" cy="680550"/>
          </a:xfrm>
        </p:grpSpPr>
        <p:sp>
          <p:nvSpPr>
            <p:cNvPr id="653" name="Google Shape;653;p19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9"/>
          <p:cNvGrpSpPr/>
          <p:nvPr/>
        </p:nvGrpSpPr>
        <p:grpSpPr>
          <a:xfrm rot="-3808253">
            <a:off x="-71826" y="3078236"/>
            <a:ext cx="914712" cy="1174513"/>
            <a:chOff x="-2445555" y="2058860"/>
            <a:chExt cx="1603447" cy="2058867"/>
          </a:xfrm>
        </p:grpSpPr>
        <p:sp>
          <p:nvSpPr>
            <p:cNvPr id="657" name="Google Shape;657;p19"/>
            <p:cNvSpPr/>
            <p:nvPr/>
          </p:nvSpPr>
          <p:spPr>
            <a:xfrm>
              <a:off x="-2445555" y="2058860"/>
              <a:ext cx="1603447" cy="2058867"/>
            </a:xfrm>
            <a:custGeom>
              <a:avLst/>
              <a:gdLst/>
              <a:ahLst/>
              <a:cxnLst/>
              <a:rect l="l" t="t" r="r" b="b"/>
              <a:pathLst>
                <a:path w="33071" h="42464" extrusionOk="0">
                  <a:moveTo>
                    <a:pt x="7873" y="18694"/>
                  </a:moveTo>
                  <a:lnTo>
                    <a:pt x="19058" y="34621"/>
                  </a:lnTo>
                  <a:cubicBezTo>
                    <a:pt x="18633" y="34591"/>
                    <a:pt x="6657" y="33588"/>
                    <a:pt x="6657" y="33588"/>
                  </a:cubicBezTo>
                  <a:lnTo>
                    <a:pt x="7873" y="18694"/>
                  </a:lnTo>
                  <a:close/>
                  <a:moveTo>
                    <a:pt x="3283" y="1"/>
                  </a:moveTo>
                  <a:lnTo>
                    <a:pt x="0" y="39697"/>
                  </a:lnTo>
                  <a:cubicBezTo>
                    <a:pt x="0" y="39697"/>
                    <a:pt x="31794" y="42342"/>
                    <a:pt x="33071" y="42463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-2271640" y="2220994"/>
              <a:ext cx="97309" cy="69285"/>
            </a:xfrm>
            <a:custGeom>
              <a:avLst/>
              <a:gdLst/>
              <a:ahLst/>
              <a:cxnLst/>
              <a:rect l="l" t="t" r="r" b="b"/>
              <a:pathLst>
                <a:path w="2007" h="1429" fill="none" extrusionOk="0">
                  <a:moveTo>
                    <a:pt x="0" y="1429"/>
                  </a:moveTo>
                  <a:lnTo>
                    <a:pt x="2006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-2184706" y="231970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0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-2046184" y="251718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-2115470" y="2416970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-2004924" y="2604122"/>
              <a:ext cx="98812" cy="67879"/>
            </a:xfrm>
            <a:custGeom>
              <a:avLst/>
              <a:gdLst/>
              <a:ahLst/>
              <a:cxnLst/>
              <a:rect l="l" t="t" r="r" b="b"/>
              <a:pathLst>
                <a:path w="2038" h="1400" fill="none" extrusionOk="0">
                  <a:moveTo>
                    <a:pt x="1" y="1399"/>
                  </a:moveTo>
                  <a:lnTo>
                    <a:pt x="203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-1916487" y="2701432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5"/>
                  </a:moveTo>
                  <a:lnTo>
                    <a:pt x="1611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-1777965" y="2900365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-1848705" y="2800147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-1730790" y="2994669"/>
              <a:ext cx="97309" cy="67831"/>
            </a:xfrm>
            <a:custGeom>
              <a:avLst/>
              <a:gdLst/>
              <a:ahLst/>
              <a:cxnLst/>
              <a:rect l="l" t="t" r="r" b="b"/>
              <a:pathLst>
                <a:path w="2007" h="1399" fill="none" extrusionOk="0">
                  <a:moveTo>
                    <a:pt x="0" y="1399"/>
                  </a:moveTo>
                  <a:lnTo>
                    <a:pt x="2006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-1643856" y="3091930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-1505334" y="3290912"/>
              <a:ext cx="79661" cy="54546"/>
            </a:xfrm>
            <a:custGeom>
              <a:avLst/>
              <a:gdLst/>
              <a:ahLst/>
              <a:cxnLst/>
              <a:rect l="l" t="t" r="r" b="b"/>
              <a:pathLst>
                <a:path w="1643" h="1125" fill="none" extrusionOk="0">
                  <a:moveTo>
                    <a:pt x="1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-1574571" y="3189191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6"/>
                  </a:moveTo>
                  <a:lnTo>
                    <a:pt x="1611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-1464074" y="3376391"/>
              <a:ext cx="98812" cy="69285"/>
            </a:xfrm>
            <a:custGeom>
              <a:avLst/>
              <a:gdLst/>
              <a:ahLst/>
              <a:cxnLst/>
              <a:rect l="l" t="t" r="r" b="b"/>
              <a:pathLst>
                <a:path w="2038" h="1429" fill="none" extrusionOk="0">
                  <a:moveTo>
                    <a:pt x="1" y="1429"/>
                  </a:moveTo>
                  <a:lnTo>
                    <a:pt x="2037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-1375637" y="3475107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-1237115" y="3672586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-1307855" y="3572368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-1188485" y="3769847"/>
              <a:ext cx="97309" cy="69334"/>
            </a:xfrm>
            <a:custGeom>
              <a:avLst/>
              <a:gdLst/>
              <a:ahLst/>
              <a:cxnLst/>
              <a:rect l="l" t="t" r="r" b="b"/>
              <a:pathLst>
                <a:path w="2007" h="1430" fill="none" extrusionOk="0">
                  <a:moveTo>
                    <a:pt x="1" y="1429"/>
                  </a:moveTo>
                  <a:lnTo>
                    <a:pt x="200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-1101503" y="3868611"/>
              <a:ext cx="79612" cy="54546"/>
            </a:xfrm>
            <a:custGeom>
              <a:avLst/>
              <a:gdLst/>
              <a:ahLst/>
              <a:cxnLst/>
              <a:rect l="l" t="t" r="r" b="b"/>
              <a:pathLst>
                <a:path w="1642" h="1125" fill="none" extrusionOk="0">
                  <a:moveTo>
                    <a:pt x="0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-1032266" y="3965872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1"/>
          <p:cNvSpPr/>
          <p:nvPr/>
        </p:nvSpPr>
        <p:spPr>
          <a:xfrm flipH="1">
            <a:off x="2147540" y="-196305"/>
            <a:ext cx="3330816" cy="1353853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1"/>
          <p:cNvSpPr/>
          <p:nvPr/>
        </p:nvSpPr>
        <p:spPr>
          <a:xfrm flipH="1">
            <a:off x="7192456" y="1896050"/>
            <a:ext cx="2776441" cy="258176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1"/>
          <p:cNvSpPr/>
          <p:nvPr/>
        </p:nvSpPr>
        <p:spPr>
          <a:xfrm flipH="1">
            <a:off x="-561525" y="1344214"/>
            <a:ext cx="3304508" cy="1759488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21"/>
          <p:cNvGrpSpPr/>
          <p:nvPr/>
        </p:nvGrpSpPr>
        <p:grpSpPr>
          <a:xfrm rot="5948545" flipH="1">
            <a:off x="6399669" y="-314110"/>
            <a:ext cx="1903400" cy="1385771"/>
            <a:chOff x="6001425" y="5588275"/>
            <a:chExt cx="1332875" cy="970400"/>
          </a:xfrm>
        </p:grpSpPr>
        <p:sp>
          <p:nvSpPr>
            <p:cNvPr id="711" name="Google Shape;711;p2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1"/>
          <p:cNvGrpSpPr/>
          <p:nvPr/>
        </p:nvGrpSpPr>
        <p:grpSpPr>
          <a:xfrm flipH="1">
            <a:off x="17510" y="3730200"/>
            <a:ext cx="1725666" cy="1473023"/>
            <a:chOff x="-2034625" y="5750713"/>
            <a:chExt cx="906575" cy="773850"/>
          </a:xfrm>
        </p:grpSpPr>
        <p:sp>
          <p:nvSpPr>
            <p:cNvPr id="724" name="Google Shape;724;p21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21"/>
          <p:cNvSpPr/>
          <p:nvPr/>
        </p:nvSpPr>
        <p:spPr>
          <a:xfrm rot="1136787" flipH="1">
            <a:off x="5081352" y="3870067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1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1"/>
          <p:cNvSpPr txBox="1">
            <a:spLocks noGrp="1"/>
          </p:cNvSpPr>
          <p:nvPr>
            <p:ph type="title"/>
          </p:nvPr>
        </p:nvSpPr>
        <p:spPr>
          <a:xfrm flipH="1">
            <a:off x="720675" y="1674463"/>
            <a:ext cx="49752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1" name="Google Shape;7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2" name="Google Shape;732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62625" y="1674475"/>
            <a:ext cx="2660700" cy="17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21"/>
          <p:cNvSpPr txBox="1">
            <a:spLocks noGrp="1"/>
          </p:cNvSpPr>
          <p:nvPr>
            <p:ph type="subTitle" idx="1"/>
          </p:nvPr>
        </p:nvSpPr>
        <p:spPr>
          <a:xfrm flipH="1">
            <a:off x="720675" y="2329063"/>
            <a:ext cx="49752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4" name="Google Shape;734;p21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3"/>
          <p:cNvSpPr/>
          <p:nvPr/>
        </p:nvSpPr>
        <p:spPr>
          <a:xfrm rot="-1136826">
            <a:off x="5507213" y="4000405"/>
            <a:ext cx="1903244" cy="194460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3"/>
          <p:cNvSpPr/>
          <p:nvPr/>
        </p:nvSpPr>
        <p:spPr>
          <a:xfrm rot="10800000">
            <a:off x="-33976" y="2943267"/>
            <a:ext cx="3682426" cy="2209759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23"/>
          <p:cNvGrpSpPr/>
          <p:nvPr/>
        </p:nvGrpSpPr>
        <p:grpSpPr>
          <a:xfrm rot="9974066">
            <a:off x="-356317" y="-475366"/>
            <a:ext cx="3414671" cy="2486052"/>
            <a:chOff x="6001425" y="5588275"/>
            <a:chExt cx="1332875" cy="970400"/>
          </a:xfrm>
        </p:grpSpPr>
        <p:sp>
          <p:nvSpPr>
            <p:cNvPr id="768" name="Google Shape;768;p23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23"/>
          <p:cNvSpPr/>
          <p:nvPr/>
        </p:nvSpPr>
        <p:spPr>
          <a:xfrm>
            <a:off x="5753887" y="-120775"/>
            <a:ext cx="3531538" cy="2119214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3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2447850" y="2265175"/>
            <a:ext cx="424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3" name="Google Shape;78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4" name="Google Shape;784;p23"/>
          <p:cNvSpPr txBox="1">
            <a:spLocks noGrp="1"/>
          </p:cNvSpPr>
          <p:nvPr>
            <p:ph type="title" idx="2" hasCustomPrompt="1"/>
          </p:nvPr>
        </p:nvSpPr>
        <p:spPr>
          <a:xfrm>
            <a:off x="3095550" y="937675"/>
            <a:ext cx="2952900" cy="13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5" name="Google Shape;785;p23"/>
          <p:cNvSpPr txBox="1">
            <a:spLocks noGrp="1"/>
          </p:cNvSpPr>
          <p:nvPr>
            <p:ph type="subTitle" idx="1"/>
          </p:nvPr>
        </p:nvSpPr>
        <p:spPr>
          <a:xfrm>
            <a:off x="1347750" y="3103688"/>
            <a:ext cx="64485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6" name="Google Shape;786;p23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23"/>
          <p:cNvGrpSpPr/>
          <p:nvPr/>
        </p:nvGrpSpPr>
        <p:grpSpPr>
          <a:xfrm rot="-1361069">
            <a:off x="7831065" y="1916310"/>
            <a:ext cx="2077578" cy="1773415"/>
            <a:chOff x="-2034625" y="5750713"/>
            <a:chExt cx="906575" cy="773850"/>
          </a:xfrm>
        </p:grpSpPr>
        <p:sp>
          <p:nvSpPr>
            <p:cNvPr id="788" name="Google Shape;788;p2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5"/>
          <p:cNvSpPr/>
          <p:nvPr/>
        </p:nvSpPr>
        <p:spPr>
          <a:xfrm rot="10800000" flipH="1">
            <a:off x="5120709" y="2765210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25"/>
          <p:cNvGrpSpPr/>
          <p:nvPr/>
        </p:nvGrpSpPr>
        <p:grpSpPr>
          <a:xfrm rot="956512">
            <a:off x="7895732" y="-203902"/>
            <a:ext cx="1618000" cy="1381121"/>
            <a:chOff x="-2034625" y="5750713"/>
            <a:chExt cx="906575" cy="773850"/>
          </a:xfrm>
        </p:grpSpPr>
        <p:sp>
          <p:nvSpPr>
            <p:cNvPr id="852" name="Google Shape;852;p2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" name="Google Shape;856;p25"/>
          <p:cNvSpPr/>
          <p:nvPr/>
        </p:nvSpPr>
        <p:spPr>
          <a:xfrm flipH="1">
            <a:off x="-41841" y="-656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5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5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5"/>
          <p:cNvSpPr/>
          <p:nvPr/>
        </p:nvSpPr>
        <p:spPr>
          <a:xfrm rot="-1143860" flipH="1">
            <a:off x="-610815" y="2656291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25"/>
          <p:cNvGrpSpPr/>
          <p:nvPr/>
        </p:nvGrpSpPr>
        <p:grpSpPr>
          <a:xfrm rot="-3018574" flipH="1">
            <a:off x="2637626" y="4106686"/>
            <a:ext cx="970863" cy="1691715"/>
            <a:chOff x="1148625" y="5541750"/>
            <a:chExt cx="651225" cy="1134750"/>
          </a:xfrm>
        </p:grpSpPr>
        <p:sp>
          <p:nvSpPr>
            <p:cNvPr id="862" name="Google Shape;862;p2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25"/>
          <p:cNvGrpSpPr/>
          <p:nvPr/>
        </p:nvGrpSpPr>
        <p:grpSpPr>
          <a:xfrm rot="5243950">
            <a:off x="4992687" y="-807110"/>
            <a:ext cx="1228285" cy="1821230"/>
            <a:chOff x="9375" y="7336275"/>
            <a:chExt cx="818450" cy="1213550"/>
          </a:xfrm>
        </p:grpSpPr>
        <p:sp>
          <p:nvSpPr>
            <p:cNvPr id="872" name="Google Shape;872;p2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 rot="10800000">
            <a:off x="-3406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5128485" y="-3327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2447850" y="1998475"/>
            <a:ext cx="424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3095550" y="670975"/>
            <a:ext cx="2952900" cy="13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1347750" y="3103688"/>
            <a:ext cx="64485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-175193" y="123229"/>
            <a:ext cx="906590" cy="1473010"/>
            <a:chOff x="-189975" y="5818763"/>
            <a:chExt cx="713850" cy="1159850"/>
          </a:xfrm>
        </p:grpSpPr>
        <p:sp>
          <p:nvSpPr>
            <p:cNvPr id="80" name="Google Shape;80;p3"/>
            <p:cNvSpPr/>
            <p:nvPr/>
          </p:nvSpPr>
          <p:spPr>
            <a:xfrm>
              <a:off x="-189975" y="5818763"/>
              <a:ext cx="713850" cy="1156100"/>
            </a:xfrm>
            <a:custGeom>
              <a:avLst/>
              <a:gdLst/>
              <a:ahLst/>
              <a:cxnLst/>
              <a:rect l="l" t="t" r="r" b="b"/>
              <a:pathLst>
                <a:path w="28554" h="46244" extrusionOk="0">
                  <a:moveTo>
                    <a:pt x="11864" y="13599"/>
                  </a:moveTo>
                  <a:cubicBezTo>
                    <a:pt x="11873" y="13599"/>
                    <a:pt x="11883" y="13609"/>
                    <a:pt x="11891" y="13638"/>
                  </a:cubicBezTo>
                  <a:lnTo>
                    <a:pt x="11891" y="13638"/>
                  </a:lnTo>
                  <a:cubicBezTo>
                    <a:pt x="11883" y="13624"/>
                    <a:pt x="11868" y="13614"/>
                    <a:pt x="11851" y="13606"/>
                  </a:cubicBezTo>
                  <a:lnTo>
                    <a:pt x="11851" y="13606"/>
                  </a:lnTo>
                  <a:cubicBezTo>
                    <a:pt x="11855" y="13602"/>
                    <a:pt x="11859" y="13599"/>
                    <a:pt x="11864" y="13599"/>
                  </a:cubicBezTo>
                  <a:close/>
                  <a:moveTo>
                    <a:pt x="11874" y="13623"/>
                  </a:moveTo>
                  <a:cubicBezTo>
                    <a:pt x="11880" y="13623"/>
                    <a:pt x="11878" y="13625"/>
                    <a:pt x="11866" y="13631"/>
                  </a:cubicBezTo>
                  <a:cubicBezTo>
                    <a:pt x="11857" y="13640"/>
                    <a:pt x="11851" y="13644"/>
                    <a:pt x="11846" y="13644"/>
                  </a:cubicBezTo>
                  <a:cubicBezTo>
                    <a:pt x="11841" y="13644"/>
                    <a:pt x="11839" y="13637"/>
                    <a:pt x="11841" y="13628"/>
                  </a:cubicBezTo>
                  <a:lnTo>
                    <a:pt x="11841" y="13628"/>
                  </a:lnTo>
                  <a:cubicBezTo>
                    <a:pt x="11856" y="13625"/>
                    <a:pt x="11868" y="13623"/>
                    <a:pt x="11874" y="13623"/>
                  </a:cubicBezTo>
                  <a:close/>
                  <a:moveTo>
                    <a:pt x="11624" y="13713"/>
                  </a:moveTo>
                  <a:lnTo>
                    <a:pt x="11624" y="13713"/>
                  </a:lnTo>
                  <a:cubicBezTo>
                    <a:pt x="11624" y="13716"/>
                    <a:pt x="11623" y="13719"/>
                    <a:pt x="11623" y="13722"/>
                  </a:cubicBezTo>
                  <a:cubicBezTo>
                    <a:pt x="11623" y="13731"/>
                    <a:pt x="11620" y="13735"/>
                    <a:pt x="11618" y="13735"/>
                  </a:cubicBezTo>
                  <a:cubicBezTo>
                    <a:pt x="11615" y="13735"/>
                    <a:pt x="11613" y="13725"/>
                    <a:pt x="11624" y="13713"/>
                  </a:cubicBezTo>
                  <a:close/>
                  <a:moveTo>
                    <a:pt x="19131" y="15592"/>
                  </a:moveTo>
                  <a:cubicBezTo>
                    <a:pt x="19131" y="15601"/>
                    <a:pt x="19131" y="15607"/>
                    <a:pt x="19131" y="15607"/>
                  </a:cubicBezTo>
                  <a:cubicBezTo>
                    <a:pt x="19114" y="15607"/>
                    <a:pt x="19116" y="15607"/>
                    <a:pt x="19131" y="15592"/>
                  </a:cubicBezTo>
                  <a:close/>
                  <a:moveTo>
                    <a:pt x="3507" y="16488"/>
                  </a:moveTo>
                  <a:lnTo>
                    <a:pt x="3507" y="16488"/>
                  </a:lnTo>
                  <a:cubicBezTo>
                    <a:pt x="3507" y="16488"/>
                    <a:pt x="3508" y="16488"/>
                    <a:pt x="3508" y="16488"/>
                  </a:cubicBezTo>
                  <a:lnTo>
                    <a:pt x="3508" y="16488"/>
                  </a:lnTo>
                  <a:cubicBezTo>
                    <a:pt x="3503" y="16493"/>
                    <a:pt x="3493" y="16502"/>
                    <a:pt x="3477" y="16519"/>
                  </a:cubicBezTo>
                  <a:cubicBezTo>
                    <a:pt x="3490" y="16506"/>
                    <a:pt x="3500" y="16496"/>
                    <a:pt x="3507" y="16488"/>
                  </a:cubicBezTo>
                  <a:close/>
                  <a:moveTo>
                    <a:pt x="20970" y="0"/>
                  </a:moveTo>
                  <a:cubicBezTo>
                    <a:pt x="20873" y="0"/>
                    <a:pt x="20777" y="5"/>
                    <a:pt x="20681" y="14"/>
                  </a:cubicBezTo>
                  <a:cubicBezTo>
                    <a:pt x="18401" y="257"/>
                    <a:pt x="17976" y="3023"/>
                    <a:pt x="17672" y="4847"/>
                  </a:cubicBezTo>
                  <a:cubicBezTo>
                    <a:pt x="17520" y="5850"/>
                    <a:pt x="17429" y="6944"/>
                    <a:pt x="17034" y="7917"/>
                  </a:cubicBezTo>
                  <a:cubicBezTo>
                    <a:pt x="16912" y="8221"/>
                    <a:pt x="16760" y="8494"/>
                    <a:pt x="16547" y="8616"/>
                  </a:cubicBezTo>
                  <a:cubicBezTo>
                    <a:pt x="16467" y="8648"/>
                    <a:pt x="16345" y="8688"/>
                    <a:pt x="16220" y="8688"/>
                  </a:cubicBezTo>
                  <a:cubicBezTo>
                    <a:pt x="16109" y="8688"/>
                    <a:pt x="15995" y="8656"/>
                    <a:pt x="15909" y="8555"/>
                  </a:cubicBezTo>
                  <a:cubicBezTo>
                    <a:pt x="15575" y="8190"/>
                    <a:pt x="15575" y="7491"/>
                    <a:pt x="15575" y="7066"/>
                  </a:cubicBezTo>
                  <a:cubicBezTo>
                    <a:pt x="15544" y="6367"/>
                    <a:pt x="15575" y="5668"/>
                    <a:pt x="15575" y="4968"/>
                  </a:cubicBezTo>
                  <a:cubicBezTo>
                    <a:pt x="15575" y="4452"/>
                    <a:pt x="15575" y="3874"/>
                    <a:pt x="15423" y="3357"/>
                  </a:cubicBezTo>
                  <a:cubicBezTo>
                    <a:pt x="15210" y="2750"/>
                    <a:pt x="14541" y="2172"/>
                    <a:pt x="13933" y="1959"/>
                  </a:cubicBezTo>
                  <a:cubicBezTo>
                    <a:pt x="13729" y="1885"/>
                    <a:pt x="13531" y="1851"/>
                    <a:pt x="13342" y="1851"/>
                  </a:cubicBezTo>
                  <a:cubicBezTo>
                    <a:pt x="12293" y="1851"/>
                    <a:pt x="11488" y="2891"/>
                    <a:pt x="11076" y="3844"/>
                  </a:cubicBezTo>
                  <a:cubicBezTo>
                    <a:pt x="10681" y="4786"/>
                    <a:pt x="10650" y="5668"/>
                    <a:pt x="10802" y="6640"/>
                  </a:cubicBezTo>
                  <a:cubicBezTo>
                    <a:pt x="11167" y="8677"/>
                    <a:pt x="11653" y="10744"/>
                    <a:pt x="11684" y="12841"/>
                  </a:cubicBezTo>
                  <a:cubicBezTo>
                    <a:pt x="11684" y="13083"/>
                    <a:pt x="11671" y="13271"/>
                    <a:pt x="11653" y="13451"/>
                  </a:cubicBezTo>
                  <a:lnTo>
                    <a:pt x="11653" y="13451"/>
                  </a:lnTo>
                  <a:cubicBezTo>
                    <a:pt x="10962" y="12736"/>
                    <a:pt x="10761" y="11814"/>
                    <a:pt x="10559" y="10865"/>
                  </a:cubicBezTo>
                  <a:cubicBezTo>
                    <a:pt x="10346" y="9862"/>
                    <a:pt x="10103" y="8403"/>
                    <a:pt x="8979" y="8069"/>
                  </a:cubicBezTo>
                  <a:cubicBezTo>
                    <a:pt x="8825" y="8023"/>
                    <a:pt x="8663" y="8002"/>
                    <a:pt x="8500" y="8002"/>
                  </a:cubicBezTo>
                  <a:cubicBezTo>
                    <a:pt x="8017" y="8002"/>
                    <a:pt x="7518" y="8184"/>
                    <a:pt x="7155" y="8434"/>
                  </a:cubicBezTo>
                  <a:cubicBezTo>
                    <a:pt x="6577" y="8889"/>
                    <a:pt x="6304" y="9558"/>
                    <a:pt x="6243" y="10288"/>
                  </a:cubicBezTo>
                  <a:cubicBezTo>
                    <a:pt x="6152" y="11048"/>
                    <a:pt x="6304" y="11838"/>
                    <a:pt x="6456" y="12598"/>
                  </a:cubicBezTo>
                  <a:cubicBezTo>
                    <a:pt x="6608" y="13266"/>
                    <a:pt x="6729" y="13935"/>
                    <a:pt x="6881" y="14604"/>
                  </a:cubicBezTo>
                  <a:cubicBezTo>
                    <a:pt x="7277" y="16306"/>
                    <a:pt x="7854" y="18069"/>
                    <a:pt x="7793" y="19832"/>
                  </a:cubicBezTo>
                  <a:cubicBezTo>
                    <a:pt x="7793" y="20452"/>
                    <a:pt x="7662" y="21034"/>
                    <a:pt x="7386" y="21550"/>
                  </a:cubicBezTo>
                  <a:lnTo>
                    <a:pt x="7386" y="21550"/>
                  </a:lnTo>
                  <a:cubicBezTo>
                    <a:pt x="7332" y="21494"/>
                    <a:pt x="7283" y="21438"/>
                    <a:pt x="7246" y="21382"/>
                  </a:cubicBezTo>
                  <a:cubicBezTo>
                    <a:pt x="7033" y="21078"/>
                    <a:pt x="6851" y="20744"/>
                    <a:pt x="6669" y="20409"/>
                  </a:cubicBezTo>
                  <a:cubicBezTo>
                    <a:pt x="6273" y="19619"/>
                    <a:pt x="5939" y="18798"/>
                    <a:pt x="5574" y="18008"/>
                  </a:cubicBezTo>
                  <a:cubicBezTo>
                    <a:pt x="5247" y="17329"/>
                    <a:pt x="4484" y="15527"/>
                    <a:pt x="3524" y="15527"/>
                  </a:cubicBezTo>
                  <a:cubicBezTo>
                    <a:pt x="3324" y="15527"/>
                    <a:pt x="3115" y="15606"/>
                    <a:pt x="2900" y="15789"/>
                  </a:cubicBezTo>
                  <a:cubicBezTo>
                    <a:pt x="2231" y="16336"/>
                    <a:pt x="2018" y="17370"/>
                    <a:pt x="1988" y="18160"/>
                  </a:cubicBezTo>
                  <a:cubicBezTo>
                    <a:pt x="1927" y="19498"/>
                    <a:pt x="2170" y="20835"/>
                    <a:pt x="2444" y="22142"/>
                  </a:cubicBezTo>
                  <a:cubicBezTo>
                    <a:pt x="2717" y="23419"/>
                    <a:pt x="3052" y="24665"/>
                    <a:pt x="3234" y="25972"/>
                  </a:cubicBezTo>
                  <a:cubicBezTo>
                    <a:pt x="3538" y="27826"/>
                    <a:pt x="3568" y="29741"/>
                    <a:pt x="3447" y="31625"/>
                  </a:cubicBezTo>
                  <a:cubicBezTo>
                    <a:pt x="3325" y="33753"/>
                    <a:pt x="2991" y="35820"/>
                    <a:pt x="2200" y="37826"/>
                  </a:cubicBezTo>
                  <a:cubicBezTo>
                    <a:pt x="1471" y="39650"/>
                    <a:pt x="529" y="41413"/>
                    <a:pt x="73" y="43358"/>
                  </a:cubicBezTo>
                  <a:cubicBezTo>
                    <a:pt x="0" y="43721"/>
                    <a:pt x="295" y="43953"/>
                    <a:pt x="571" y="43953"/>
                  </a:cubicBezTo>
                  <a:cubicBezTo>
                    <a:pt x="758" y="43953"/>
                    <a:pt x="936" y="43847"/>
                    <a:pt x="985" y="43601"/>
                  </a:cubicBezTo>
                  <a:cubicBezTo>
                    <a:pt x="1380" y="41960"/>
                    <a:pt x="2109" y="40410"/>
                    <a:pt x="2778" y="38860"/>
                  </a:cubicBezTo>
                  <a:cubicBezTo>
                    <a:pt x="3112" y="38100"/>
                    <a:pt x="3416" y="37309"/>
                    <a:pt x="3659" y="36519"/>
                  </a:cubicBezTo>
                  <a:cubicBezTo>
                    <a:pt x="3933" y="35638"/>
                    <a:pt x="4055" y="34756"/>
                    <a:pt x="4176" y="33875"/>
                  </a:cubicBezTo>
                  <a:cubicBezTo>
                    <a:pt x="4632" y="30592"/>
                    <a:pt x="4541" y="27279"/>
                    <a:pt x="3842" y="24057"/>
                  </a:cubicBezTo>
                  <a:cubicBezTo>
                    <a:pt x="3538" y="22750"/>
                    <a:pt x="3234" y="21412"/>
                    <a:pt x="3052" y="20075"/>
                  </a:cubicBezTo>
                  <a:cubicBezTo>
                    <a:pt x="2900" y="19072"/>
                    <a:pt x="2748" y="17856"/>
                    <a:pt x="3234" y="16914"/>
                  </a:cubicBezTo>
                  <a:cubicBezTo>
                    <a:pt x="3295" y="16792"/>
                    <a:pt x="3386" y="16610"/>
                    <a:pt x="3447" y="16580"/>
                  </a:cubicBezTo>
                  <a:cubicBezTo>
                    <a:pt x="3447" y="16560"/>
                    <a:pt x="3496" y="16504"/>
                    <a:pt x="3508" y="16489"/>
                  </a:cubicBezTo>
                  <a:lnTo>
                    <a:pt x="3508" y="16489"/>
                  </a:lnTo>
                  <a:cubicBezTo>
                    <a:pt x="3514" y="16495"/>
                    <a:pt x="3523" y="16504"/>
                    <a:pt x="3538" y="16519"/>
                  </a:cubicBezTo>
                  <a:cubicBezTo>
                    <a:pt x="3629" y="16549"/>
                    <a:pt x="3629" y="16580"/>
                    <a:pt x="3751" y="16701"/>
                  </a:cubicBezTo>
                  <a:cubicBezTo>
                    <a:pt x="4176" y="17157"/>
                    <a:pt x="4480" y="17917"/>
                    <a:pt x="4754" y="18525"/>
                  </a:cubicBezTo>
                  <a:cubicBezTo>
                    <a:pt x="5149" y="19406"/>
                    <a:pt x="5514" y="20288"/>
                    <a:pt x="5969" y="21139"/>
                  </a:cubicBezTo>
                  <a:cubicBezTo>
                    <a:pt x="6304" y="21716"/>
                    <a:pt x="6699" y="22476"/>
                    <a:pt x="7398" y="22659"/>
                  </a:cubicBezTo>
                  <a:cubicBezTo>
                    <a:pt x="7448" y="22680"/>
                    <a:pt x="7496" y="22690"/>
                    <a:pt x="7542" y="22690"/>
                  </a:cubicBezTo>
                  <a:cubicBezTo>
                    <a:pt x="7693" y="22690"/>
                    <a:pt x="7822" y="22586"/>
                    <a:pt x="7915" y="22446"/>
                  </a:cubicBezTo>
                  <a:cubicBezTo>
                    <a:pt x="8948" y="21139"/>
                    <a:pt x="8827" y="19346"/>
                    <a:pt x="8584" y="17795"/>
                  </a:cubicBezTo>
                  <a:cubicBezTo>
                    <a:pt x="8310" y="16154"/>
                    <a:pt x="7824" y="14573"/>
                    <a:pt x="7520" y="12962"/>
                  </a:cubicBezTo>
                  <a:cubicBezTo>
                    <a:pt x="7307" y="11899"/>
                    <a:pt x="6577" y="9862"/>
                    <a:pt x="7824" y="9163"/>
                  </a:cubicBezTo>
                  <a:cubicBezTo>
                    <a:pt x="8015" y="9035"/>
                    <a:pt x="8248" y="8950"/>
                    <a:pt x="8471" y="8950"/>
                  </a:cubicBezTo>
                  <a:cubicBezTo>
                    <a:pt x="8672" y="8950"/>
                    <a:pt x="8865" y="9020"/>
                    <a:pt x="9009" y="9193"/>
                  </a:cubicBezTo>
                  <a:cubicBezTo>
                    <a:pt x="9313" y="9589"/>
                    <a:pt x="9435" y="10136"/>
                    <a:pt x="9526" y="10622"/>
                  </a:cubicBezTo>
                  <a:cubicBezTo>
                    <a:pt x="9799" y="11747"/>
                    <a:pt x="9951" y="12780"/>
                    <a:pt x="10650" y="13722"/>
                  </a:cubicBezTo>
                  <a:cubicBezTo>
                    <a:pt x="10911" y="14070"/>
                    <a:pt x="11390" y="14589"/>
                    <a:pt x="11853" y="14589"/>
                  </a:cubicBezTo>
                  <a:cubicBezTo>
                    <a:pt x="12037" y="14589"/>
                    <a:pt x="12219" y="14507"/>
                    <a:pt x="12383" y="14300"/>
                  </a:cubicBezTo>
                  <a:cubicBezTo>
                    <a:pt x="12778" y="13753"/>
                    <a:pt x="12657" y="12780"/>
                    <a:pt x="12596" y="12142"/>
                  </a:cubicBezTo>
                  <a:cubicBezTo>
                    <a:pt x="12505" y="11048"/>
                    <a:pt x="12322" y="9923"/>
                    <a:pt x="12140" y="8829"/>
                  </a:cubicBezTo>
                  <a:cubicBezTo>
                    <a:pt x="11988" y="7917"/>
                    <a:pt x="11836" y="7005"/>
                    <a:pt x="11684" y="6093"/>
                  </a:cubicBezTo>
                  <a:cubicBezTo>
                    <a:pt x="11684" y="6032"/>
                    <a:pt x="11653" y="5971"/>
                    <a:pt x="11653" y="5880"/>
                  </a:cubicBezTo>
                  <a:cubicBezTo>
                    <a:pt x="11653" y="5860"/>
                    <a:pt x="11653" y="5837"/>
                    <a:pt x="11653" y="5820"/>
                  </a:cubicBezTo>
                  <a:cubicBezTo>
                    <a:pt x="11623" y="5576"/>
                    <a:pt x="11653" y="5333"/>
                    <a:pt x="11684" y="5060"/>
                  </a:cubicBezTo>
                  <a:cubicBezTo>
                    <a:pt x="11805" y="4452"/>
                    <a:pt x="12049" y="3844"/>
                    <a:pt x="12444" y="3357"/>
                  </a:cubicBezTo>
                  <a:cubicBezTo>
                    <a:pt x="12685" y="3050"/>
                    <a:pt x="12990" y="2822"/>
                    <a:pt x="13335" y="2822"/>
                  </a:cubicBezTo>
                  <a:cubicBezTo>
                    <a:pt x="13468" y="2822"/>
                    <a:pt x="13607" y="2856"/>
                    <a:pt x="13751" y="2932"/>
                  </a:cubicBezTo>
                  <a:cubicBezTo>
                    <a:pt x="14268" y="3175"/>
                    <a:pt x="14541" y="3570"/>
                    <a:pt x="14602" y="4117"/>
                  </a:cubicBezTo>
                  <a:cubicBezTo>
                    <a:pt x="14723" y="5364"/>
                    <a:pt x="14511" y="6640"/>
                    <a:pt x="14693" y="7886"/>
                  </a:cubicBezTo>
                  <a:cubicBezTo>
                    <a:pt x="14828" y="8748"/>
                    <a:pt x="15297" y="9634"/>
                    <a:pt x="16206" y="9634"/>
                  </a:cubicBezTo>
                  <a:cubicBezTo>
                    <a:pt x="16322" y="9634"/>
                    <a:pt x="16446" y="9620"/>
                    <a:pt x="16578" y="9589"/>
                  </a:cubicBezTo>
                  <a:cubicBezTo>
                    <a:pt x="17429" y="9437"/>
                    <a:pt x="17824" y="8616"/>
                    <a:pt x="18067" y="7856"/>
                  </a:cubicBezTo>
                  <a:cubicBezTo>
                    <a:pt x="18371" y="6853"/>
                    <a:pt x="18493" y="5789"/>
                    <a:pt x="18645" y="4756"/>
                  </a:cubicBezTo>
                  <a:cubicBezTo>
                    <a:pt x="18827" y="3783"/>
                    <a:pt x="18979" y="2689"/>
                    <a:pt x="19526" y="1807"/>
                  </a:cubicBezTo>
                  <a:cubicBezTo>
                    <a:pt x="19847" y="1256"/>
                    <a:pt x="20394" y="948"/>
                    <a:pt x="20996" y="948"/>
                  </a:cubicBezTo>
                  <a:cubicBezTo>
                    <a:pt x="21191" y="948"/>
                    <a:pt x="21392" y="980"/>
                    <a:pt x="21593" y="1047"/>
                  </a:cubicBezTo>
                  <a:cubicBezTo>
                    <a:pt x="22353" y="1291"/>
                    <a:pt x="22292" y="2111"/>
                    <a:pt x="22140" y="2841"/>
                  </a:cubicBezTo>
                  <a:cubicBezTo>
                    <a:pt x="21684" y="5090"/>
                    <a:pt x="20316" y="7005"/>
                    <a:pt x="19556" y="9163"/>
                  </a:cubicBezTo>
                  <a:cubicBezTo>
                    <a:pt x="19465" y="9497"/>
                    <a:pt x="19344" y="9862"/>
                    <a:pt x="19374" y="10196"/>
                  </a:cubicBezTo>
                  <a:cubicBezTo>
                    <a:pt x="19374" y="10409"/>
                    <a:pt x="19496" y="10622"/>
                    <a:pt x="19708" y="10683"/>
                  </a:cubicBezTo>
                  <a:cubicBezTo>
                    <a:pt x="19914" y="10724"/>
                    <a:pt x="20114" y="10743"/>
                    <a:pt x="20311" y="10743"/>
                  </a:cubicBezTo>
                  <a:cubicBezTo>
                    <a:pt x="20988" y="10743"/>
                    <a:pt x="21619" y="10513"/>
                    <a:pt x="22231" y="10136"/>
                  </a:cubicBezTo>
                  <a:cubicBezTo>
                    <a:pt x="22991" y="9649"/>
                    <a:pt x="23690" y="8981"/>
                    <a:pt x="24572" y="8737"/>
                  </a:cubicBezTo>
                  <a:cubicBezTo>
                    <a:pt x="24859" y="8662"/>
                    <a:pt x="25198" y="8608"/>
                    <a:pt x="25536" y="8608"/>
                  </a:cubicBezTo>
                  <a:cubicBezTo>
                    <a:pt x="26019" y="8608"/>
                    <a:pt x="26499" y="8719"/>
                    <a:pt x="26821" y="9041"/>
                  </a:cubicBezTo>
                  <a:cubicBezTo>
                    <a:pt x="27246" y="9467"/>
                    <a:pt x="27155" y="10075"/>
                    <a:pt x="26851" y="10531"/>
                  </a:cubicBezTo>
                  <a:cubicBezTo>
                    <a:pt x="26243" y="11564"/>
                    <a:pt x="25301" y="11807"/>
                    <a:pt x="24328" y="12172"/>
                  </a:cubicBezTo>
                  <a:cubicBezTo>
                    <a:pt x="23204" y="12598"/>
                    <a:pt x="22079" y="13023"/>
                    <a:pt x="20985" y="13479"/>
                  </a:cubicBezTo>
                  <a:cubicBezTo>
                    <a:pt x="20134" y="13844"/>
                    <a:pt x="19131" y="14209"/>
                    <a:pt x="18493" y="14877"/>
                  </a:cubicBezTo>
                  <a:cubicBezTo>
                    <a:pt x="18219" y="15151"/>
                    <a:pt x="18067" y="15546"/>
                    <a:pt x="18280" y="15880"/>
                  </a:cubicBezTo>
                  <a:cubicBezTo>
                    <a:pt x="18493" y="16245"/>
                    <a:pt x="18948" y="16336"/>
                    <a:pt x="19344" y="16397"/>
                  </a:cubicBezTo>
                  <a:cubicBezTo>
                    <a:pt x="19660" y="16446"/>
                    <a:pt x="19981" y="16475"/>
                    <a:pt x="20303" y="16475"/>
                  </a:cubicBezTo>
                  <a:cubicBezTo>
                    <a:pt x="20786" y="16475"/>
                    <a:pt x="21271" y="16409"/>
                    <a:pt x="21745" y="16245"/>
                  </a:cubicBezTo>
                  <a:cubicBezTo>
                    <a:pt x="22441" y="16031"/>
                    <a:pt x="23161" y="15581"/>
                    <a:pt x="23926" y="15581"/>
                  </a:cubicBezTo>
                  <a:cubicBezTo>
                    <a:pt x="24029" y="15581"/>
                    <a:pt x="24133" y="15589"/>
                    <a:pt x="24237" y="15607"/>
                  </a:cubicBezTo>
                  <a:cubicBezTo>
                    <a:pt x="25028" y="15759"/>
                    <a:pt x="26365" y="16762"/>
                    <a:pt x="26000" y="17704"/>
                  </a:cubicBezTo>
                  <a:cubicBezTo>
                    <a:pt x="25636" y="18525"/>
                    <a:pt x="24450" y="18859"/>
                    <a:pt x="23660" y="18920"/>
                  </a:cubicBezTo>
                  <a:cubicBezTo>
                    <a:pt x="23416" y="18936"/>
                    <a:pt x="23165" y="18941"/>
                    <a:pt x="22910" y="18941"/>
                  </a:cubicBezTo>
                  <a:cubicBezTo>
                    <a:pt x="22493" y="18941"/>
                    <a:pt x="22065" y="18928"/>
                    <a:pt x="21637" y="18928"/>
                  </a:cubicBezTo>
                  <a:cubicBezTo>
                    <a:pt x="20334" y="18928"/>
                    <a:pt x="19042" y="19050"/>
                    <a:pt x="18128" y="20045"/>
                  </a:cubicBezTo>
                  <a:cubicBezTo>
                    <a:pt x="17641" y="20592"/>
                    <a:pt x="17003" y="21443"/>
                    <a:pt x="17277" y="22203"/>
                  </a:cubicBezTo>
                  <a:cubicBezTo>
                    <a:pt x="17489" y="22841"/>
                    <a:pt x="18158" y="23084"/>
                    <a:pt x="18766" y="23175"/>
                  </a:cubicBezTo>
                  <a:cubicBezTo>
                    <a:pt x="19284" y="23269"/>
                    <a:pt x="19805" y="23295"/>
                    <a:pt x="20329" y="23295"/>
                  </a:cubicBezTo>
                  <a:cubicBezTo>
                    <a:pt x="20999" y="23295"/>
                    <a:pt x="21674" y="23252"/>
                    <a:pt x="22349" y="23252"/>
                  </a:cubicBezTo>
                  <a:cubicBezTo>
                    <a:pt x="22695" y="23252"/>
                    <a:pt x="23040" y="23263"/>
                    <a:pt x="23386" y="23297"/>
                  </a:cubicBezTo>
                  <a:cubicBezTo>
                    <a:pt x="24116" y="23388"/>
                    <a:pt x="24815" y="23662"/>
                    <a:pt x="25149" y="24361"/>
                  </a:cubicBezTo>
                  <a:cubicBezTo>
                    <a:pt x="25453" y="25060"/>
                    <a:pt x="25392" y="26002"/>
                    <a:pt x="24724" y="26458"/>
                  </a:cubicBezTo>
                  <a:cubicBezTo>
                    <a:pt x="24116" y="26853"/>
                    <a:pt x="23295" y="26884"/>
                    <a:pt x="22596" y="26914"/>
                  </a:cubicBezTo>
                  <a:cubicBezTo>
                    <a:pt x="22533" y="26916"/>
                    <a:pt x="22469" y="26916"/>
                    <a:pt x="22406" y="26916"/>
                  </a:cubicBezTo>
                  <a:cubicBezTo>
                    <a:pt x="21259" y="26916"/>
                    <a:pt x="20163" y="26666"/>
                    <a:pt x="19040" y="26580"/>
                  </a:cubicBezTo>
                  <a:cubicBezTo>
                    <a:pt x="18769" y="26553"/>
                    <a:pt x="18496" y="26538"/>
                    <a:pt x="18223" y="26538"/>
                  </a:cubicBezTo>
                  <a:cubicBezTo>
                    <a:pt x="17265" y="26538"/>
                    <a:pt x="16304" y="26722"/>
                    <a:pt x="15453" y="27218"/>
                  </a:cubicBezTo>
                  <a:cubicBezTo>
                    <a:pt x="14845" y="27583"/>
                    <a:pt x="14298" y="28191"/>
                    <a:pt x="14480" y="28951"/>
                  </a:cubicBezTo>
                  <a:cubicBezTo>
                    <a:pt x="14663" y="29680"/>
                    <a:pt x="15453" y="30136"/>
                    <a:pt x="16091" y="30410"/>
                  </a:cubicBezTo>
                  <a:cubicBezTo>
                    <a:pt x="16882" y="30713"/>
                    <a:pt x="17733" y="30805"/>
                    <a:pt x="18553" y="30896"/>
                  </a:cubicBezTo>
                  <a:cubicBezTo>
                    <a:pt x="19891" y="31048"/>
                    <a:pt x="22079" y="31230"/>
                    <a:pt x="22292" y="32932"/>
                  </a:cubicBezTo>
                  <a:cubicBezTo>
                    <a:pt x="22474" y="34635"/>
                    <a:pt x="20377" y="34786"/>
                    <a:pt x="19161" y="34817"/>
                  </a:cubicBezTo>
                  <a:cubicBezTo>
                    <a:pt x="19096" y="34818"/>
                    <a:pt x="19031" y="34818"/>
                    <a:pt x="18967" y="34818"/>
                  </a:cubicBezTo>
                  <a:cubicBezTo>
                    <a:pt x="17210" y="34818"/>
                    <a:pt x="15475" y="34470"/>
                    <a:pt x="13721" y="34470"/>
                  </a:cubicBezTo>
                  <a:cubicBezTo>
                    <a:pt x="13539" y="34470"/>
                    <a:pt x="13356" y="34474"/>
                    <a:pt x="13173" y="34483"/>
                  </a:cubicBezTo>
                  <a:cubicBezTo>
                    <a:pt x="8553" y="34695"/>
                    <a:pt x="5696" y="39072"/>
                    <a:pt x="3599" y="42689"/>
                  </a:cubicBezTo>
                  <a:cubicBezTo>
                    <a:pt x="3052" y="43632"/>
                    <a:pt x="2504" y="44604"/>
                    <a:pt x="1957" y="45547"/>
                  </a:cubicBezTo>
                  <a:cubicBezTo>
                    <a:pt x="1727" y="45902"/>
                    <a:pt x="2044" y="46243"/>
                    <a:pt x="2373" y="46243"/>
                  </a:cubicBezTo>
                  <a:cubicBezTo>
                    <a:pt x="2522" y="46243"/>
                    <a:pt x="2674" y="46173"/>
                    <a:pt x="2778" y="46002"/>
                  </a:cubicBezTo>
                  <a:cubicBezTo>
                    <a:pt x="3963" y="44027"/>
                    <a:pt x="5027" y="41929"/>
                    <a:pt x="6395" y="40045"/>
                  </a:cubicBezTo>
                  <a:cubicBezTo>
                    <a:pt x="7672" y="38282"/>
                    <a:pt x="9374" y="36337"/>
                    <a:pt x="11532" y="35698"/>
                  </a:cubicBezTo>
                  <a:cubicBezTo>
                    <a:pt x="12267" y="35482"/>
                    <a:pt x="13018" y="35408"/>
                    <a:pt x="13773" y="35408"/>
                  </a:cubicBezTo>
                  <a:cubicBezTo>
                    <a:pt x="15141" y="35408"/>
                    <a:pt x="16523" y="35650"/>
                    <a:pt x="17854" y="35729"/>
                  </a:cubicBezTo>
                  <a:cubicBezTo>
                    <a:pt x="18255" y="35754"/>
                    <a:pt x="18692" y="35778"/>
                    <a:pt x="19138" y="35778"/>
                  </a:cubicBezTo>
                  <a:cubicBezTo>
                    <a:pt x="20285" y="35778"/>
                    <a:pt x="21500" y="35625"/>
                    <a:pt x="22353" y="34969"/>
                  </a:cubicBezTo>
                  <a:cubicBezTo>
                    <a:pt x="23751" y="33935"/>
                    <a:pt x="23356" y="31838"/>
                    <a:pt x="22049" y="30896"/>
                  </a:cubicBezTo>
                  <a:cubicBezTo>
                    <a:pt x="20742" y="29984"/>
                    <a:pt x="19040" y="30075"/>
                    <a:pt x="17520" y="29802"/>
                  </a:cubicBezTo>
                  <a:cubicBezTo>
                    <a:pt x="17034" y="29710"/>
                    <a:pt x="16547" y="29589"/>
                    <a:pt x="16091" y="29346"/>
                  </a:cubicBezTo>
                  <a:cubicBezTo>
                    <a:pt x="15848" y="29224"/>
                    <a:pt x="15453" y="29011"/>
                    <a:pt x="15392" y="28707"/>
                  </a:cubicBezTo>
                  <a:cubicBezTo>
                    <a:pt x="15301" y="27978"/>
                    <a:pt x="17003" y="27583"/>
                    <a:pt x="17459" y="27522"/>
                  </a:cubicBezTo>
                  <a:cubicBezTo>
                    <a:pt x="17728" y="27478"/>
                    <a:pt x="17998" y="27460"/>
                    <a:pt x="18269" y="27460"/>
                  </a:cubicBezTo>
                  <a:cubicBezTo>
                    <a:pt x="19316" y="27460"/>
                    <a:pt x="20379" y="27729"/>
                    <a:pt x="21441" y="27826"/>
                  </a:cubicBezTo>
                  <a:cubicBezTo>
                    <a:pt x="21752" y="27848"/>
                    <a:pt x="22068" y="27862"/>
                    <a:pt x="22385" y="27862"/>
                  </a:cubicBezTo>
                  <a:cubicBezTo>
                    <a:pt x="22933" y="27862"/>
                    <a:pt x="23485" y="27820"/>
                    <a:pt x="24025" y="27704"/>
                  </a:cubicBezTo>
                  <a:cubicBezTo>
                    <a:pt x="24784" y="27552"/>
                    <a:pt x="25514" y="27188"/>
                    <a:pt x="25939" y="26519"/>
                  </a:cubicBezTo>
                  <a:cubicBezTo>
                    <a:pt x="26395" y="25759"/>
                    <a:pt x="26335" y="24756"/>
                    <a:pt x="26000" y="23966"/>
                  </a:cubicBezTo>
                  <a:cubicBezTo>
                    <a:pt x="25390" y="22560"/>
                    <a:pt x="23900" y="22311"/>
                    <a:pt x="22500" y="22311"/>
                  </a:cubicBezTo>
                  <a:cubicBezTo>
                    <a:pt x="22296" y="22311"/>
                    <a:pt x="22094" y="22317"/>
                    <a:pt x="21897" y="22324"/>
                  </a:cubicBezTo>
                  <a:cubicBezTo>
                    <a:pt x="21569" y="22337"/>
                    <a:pt x="21237" y="22344"/>
                    <a:pt x="20903" y="22344"/>
                  </a:cubicBezTo>
                  <a:cubicBezTo>
                    <a:pt x="20432" y="22344"/>
                    <a:pt x="19959" y="22330"/>
                    <a:pt x="19496" y="22294"/>
                  </a:cubicBezTo>
                  <a:cubicBezTo>
                    <a:pt x="19161" y="22294"/>
                    <a:pt x="18219" y="22264"/>
                    <a:pt x="18158" y="21838"/>
                  </a:cubicBezTo>
                  <a:cubicBezTo>
                    <a:pt x="18128" y="21504"/>
                    <a:pt x="18523" y="21048"/>
                    <a:pt x="18705" y="20835"/>
                  </a:cubicBezTo>
                  <a:cubicBezTo>
                    <a:pt x="19040" y="20440"/>
                    <a:pt x="19435" y="20197"/>
                    <a:pt x="19921" y="20045"/>
                  </a:cubicBezTo>
                  <a:cubicBezTo>
                    <a:pt x="20505" y="19881"/>
                    <a:pt x="21099" y="19848"/>
                    <a:pt x="21698" y="19848"/>
                  </a:cubicBezTo>
                  <a:cubicBezTo>
                    <a:pt x="22097" y="19848"/>
                    <a:pt x="22499" y="19862"/>
                    <a:pt x="22900" y="19862"/>
                  </a:cubicBezTo>
                  <a:cubicBezTo>
                    <a:pt x="22993" y="19865"/>
                    <a:pt x="23085" y="19867"/>
                    <a:pt x="23177" y="19867"/>
                  </a:cubicBezTo>
                  <a:cubicBezTo>
                    <a:pt x="24082" y="19867"/>
                    <a:pt x="24957" y="19721"/>
                    <a:pt x="25757" y="19224"/>
                  </a:cubicBezTo>
                  <a:cubicBezTo>
                    <a:pt x="26517" y="18768"/>
                    <a:pt x="27095" y="18008"/>
                    <a:pt x="26973" y="17096"/>
                  </a:cubicBezTo>
                  <a:cubicBezTo>
                    <a:pt x="26821" y="16093"/>
                    <a:pt x="25848" y="15212"/>
                    <a:pt x="24936" y="14817"/>
                  </a:cubicBezTo>
                  <a:cubicBezTo>
                    <a:pt x="24619" y="14692"/>
                    <a:pt x="24298" y="14639"/>
                    <a:pt x="23977" y="14639"/>
                  </a:cubicBezTo>
                  <a:cubicBezTo>
                    <a:pt x="23437" y="14639"/>
                    <a:pt x="22898" y="14789"/>
                    <a:pt x="22383" y="14999"/>
                  </a:cubicBezTo>
                  <a:cubicBezTo>
                    <a:pt x="21958" y="15151"/>
                    <a:pt x="21562" y="15333"/>
                    <a:pt x="21137" y="15425"/>
                  </a:cubicBezTo>
                  <a:cubicBezTo>
                    <a:pt x="20902" y="15492"/>
                    <a:pt x="20657" y="15512"/>
                    <a:pt x="20409" y="15512"/>
                  </a:cubicBezTo>
                  <a:cubicBezTo>
                    <a:pt x="20207" y="15512"/>
                    <a:pt x="20003" y="15499"/>
                    <a:pt x="19800" y="15485"/>
                  </a:cubicBezTo>
                  <a:cubicBezTo>
                    <a:pt x="19644" y="15463"/>
                    <a:pt x="19488" y="15441"/>
                    <a:pt x="19333" y="15407"/>
                  </a:cubicBezTo>
                  <a:lnTo>
                    <a:pt x="19333" y="15407"/>
                  </a:lnTo>
                  <a:cubicBezTo>
                    <a:pt x="19395" y="15360"/>
                    <a:pt x="19466" y="15311"/>
                    <a:pt x="19587" y="15242"/>
                  </a:cubicBezTo>
                  <a:cubicBezTo>
                    <a:pt x="20012" y="14969"/>
                    <a:pt x="20499" y="14756"/>
                    <a:pt x="20955" y="14543"/>
                  </a:cubicBezTo>
                  <a:cubicBezTo>
                    <a:pt x="22049" y="14026"/>
                    <a:pt x="23204" y="13601"/>
                    <a:pt x="24328" y="13175"/>
                  </a:cubicBezTo>
                  <a:cubicBezTo>
                    <a:pt x="25271" y="12810"/>
                    <a:pt x="26213" y="12507"/>
                    <a:pt x="27003" y="11807"/>
                  </a:cubicBezTo>
                  <a:cubicBezTo>
                    <a:pt x="28067" y="10865"/>
                    <a:pt x="28554" y="9102"/>
                    <a:pt x="27216" y="8160"/>
                  </a:cubicBezTo>
                  <a:cubicBezTo>
                    <a:pt x="26713" y="7810"/>
                    <a:pt x="26116" y="7681"/>
                    <a:pt x="25526" y="7681"/>
                  </a:cubicBezTo>
                  <a:cubicBezTo>
                    <a:pt x="25296" y="7681"/>
                    <a:pt x="25067" y="7700"/>
                    <a:pt x="24845" y="7734"/>
                  </a:cubicBezTo>
                  <a:cubicBezTo>
                    <a:pt x="23873" y="7856"/>
                    <a:pt x="23082" y="8342"/>
                    <a:pt x="22322" y="8920"/>
                  </a:cubicBezTo>
                  <a:cubicBezTo>
                    <a:pt x="21708" y="9329"/>
                    <a:pt x="21094" y="9760"/>
                    <a:pt x="20371" y="9778"/>
                  </a:cubicBezTo>
                  <a:lnTo>
                    <a:pt x="20371" y="9778"/>
                  </a:lnTo>
                  <a:cubicBezTo>
                    <a:pt x="20424" y="9593"/>
                    <a:pt x="20480" y="9408"/>
                    <a:pt x="20559" y="9224"/>
                  </a:cubicBezTo>
                  <a:cubicBezTo>
                    <a:pt x="20711" y="8737"/>
                    <a:pt x="20955" y="8282"/>
                    <a:pt x="21167" y="7795"/>
                  </a:cubicBezTo>
                  <a:cubicBezTo>
                    <a:pt x="21684" y="6640"/>
                    <a:pt x="22262" y="5485"/>
                    <a:pt x="22718" y="4300"/>
                  </a:cubicBezTo>
                  <a:cubicBezTo>
                    <a:pt x="23021" y="3388"/>
                    <a:pt x="23386" y="2233"/>
                    <a:pt x="23052" y="1260"/>
                  </a:cubicBezTo>
                  <a:cubicBezTo>
                    <a:pt x="22750" y="383"/>
                    <a:pt x="21856" y="0"/>
                    <a:pt x="20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182850" y="5914838"/>
              <a:ext cx="501175" cy="1063775"/>
            </a:xfrm>
            <a:custGeom>
              <a:avLst/>
              <a:gdLst/>
              <a:ahLst/>
              <a:cxnLst/>
              <a:rect l="l" t="t" r="r" b="b"/>
              <a:pathLst>
                <a:path w="20047" h="42551" extrusionOk="0">
                  <a:moveTo>
                    <a:pt x="19579" y="1"/>
                  </a:moveTo>
                  <a:cubicBezTo>
                    <a:pt x="19340" y="1"/>
                    <a:pt x="19089" y="153"/>
                    <a:pt x="19059" y="457"/>
                  </a:cubicBezTo>
                  <a:cubicBezTo>
                    <a:pt x="18998" y="1916"/>
                    <a:pt x="18694" y="3344"/>
                    <a:pt x="18208" y="4712"/>
                  </a:cubicBezTo>
                  <a:cubicBezTo>
                    <a:pt x="17691" y="6141"/>
                    <a:pt x="16931" y="7417"/>
                    <a:pt x="16201" y="8755"/>
                  </a:cubicBezTo>
                  <a:cubicBezTo>
                    <a:pt x="14712" y="11490"/>
                    <a:pt x="13435" y="14317"/>
                    <a:pt x="12159" y="17144"/>
                  </a:cubicBezTo>
                  <a:cubicBezTo>
                    <a:pt x="10913" y="19971"/>
                    <a:pt x="9727" y="22828"/>
                    <a:pt x="8390" y="25655"/>
                  </a:cubicBezTo>
                  <a:cubicBezTo>
                    <a:pt x="7113" y="28299"/>
                    <a:pt x="5624" y="30792"/>
                    <a:pt x="4134" y="33314"/>
                  </a:cubicBezTo>
                  <a:cubicBezTo>
                    <a:pt x="2523" y="36050"/>
                    <a:pt x="943" y="38877"/>
                    <a:pt x="92" y="41977"/>
                  </a:cubicBezTo>
                  <a:cubicBezTo>
                    <a:pt x="0" y="42324"/>
                    <a:pt x="293" y="42550"/>
                    <a:pt x="575" y="42550"/>
                  </a:cubicBezTo>
                  <a:cubicBezTo>
                    <a:pt x="761" y="42550"/>
                    <a:pt x="943" y="42451"/>
                    <a:pt x="1004" y="42220"/>
                  </a:cubicBezTo>
                  <a:cubicBezTo>
                    <a:pt x="1763" y="39424"/>
                    <a:pt x="3131" y="36901"/>
                    <a:pt x="4590" y="34409"/>
                  </a:cubicBezTo>
                  <a:cubicBezTo>
                    <a:pt x="6080" y="31886"/>
                    <a:pt x="7599" y="29424"/>
                    <a:pt x="8876" y="26779"/>
                  </a:cubicBezTo>
                  <a:cubicBezTo>
                    <a:pt x="11612" y="21126"/>
                    <a:pt x="13800" y="15229"/>
                    <a:pt x="16779" y="9697"/>
                  </a:cubicBezTo>
                  <a:cubicBezTo>
                    <a:pt x="17539" y="8238"/>
                    <a:pt x="18420" y="6840"/>
                    <a:pt x="18998" y="5290"/>
                  </a:cubicBezTo>
                  <a:cubicBezTo>
                    <a:pt x="19575" y="3739"/>
                    <a:pt x="19910" y="2098"/>
                    <a:pt x="20031" y="457"/>
                  </a:cubicBezTo>
                  <a:cubicBezTo>
                    <a:pt x="20046" y="153"/>
                    <a:pt x="19818" y="1"/>
                    <a:pt x="19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27825" y="6009013"/>
              <a:ext cx="306175" cy="202150"/>
            </a:xfrm>
            <a:custGeom>
              <a:avLst/>
              <a:gdLst/>
              <a:ahLst/>
              <a:cxnLst/>
              <a:rect l="l" t="t" r="r" b="b"/>
              <a:pathLst>
                <a:path w="12247" h="8086" extrusionOk="0">
                  <a:moveTo>
                    <a:pt x="636" y="0"/>
                  </a:moveTo>
                  <a:cubicBezTo>
                    <a:pt x="325" y="0"/>
                    <a:pt x="1" y="338"/>
                    <a:pt x="188" y="732"/>
                  </a:cubicBezTo>
                  <a:cubicBezTo>
                    <a:pt x="1160" y="2860"/>
                    <a:pt x="2376" y="5200"/>
                    <a:pt x="2376" y="7632"/>
                  </a:cubicBezTo>
                  <a:cubicBezTo>
                    <a:pt x="2399" y="7926"/>
                    <a:pt x="2606" y="8085"/>
                    <a:pt x="2848" y="8085"/>
                  </a:cubicBezTo>
                  <a:cubicBezTo>
                    <a:pt x="2932" y="8085"/>
                    <a:pt x="3020" y="8066"/>
                    <a:pt x="3106" y="8027"/>
                  </a:cubicBezTo>
                  <a:cubicBezTo>
                    <a:pt x="6115" y="6751"/>
                    <a:pt x="8790" y="4836"/>
                    <a:pt x="11768" y="3468"/>
                  </a:cubicBezTo>
                  <a:cubicBezTo>
                    <a:pt x="12246" y="3256"/>
                    <a:pt x="11936" y="2603"/>
                    <a:pt x="11485" y="2603"/>
                  </a:cubicBezTo>
                  <a:cubicBezTo>
                    <a:pt x="11420" y="2603"/>
                    <a:pt x="11351" y="2616"/>
                    <a:pt x="11282" y="2647"/>
                  </a:cubicBezTo>
                  <a:cubicBezTo>
                    <a:pt x="8533" y="3910"/>
                    <a:pt x="6043" y="5638"/>
                    <a:pt x="3309" y="6901"/>
                  </a:cubicBezTo>
                  <a:lnTo>
                    <a:pt x="3309" y="6901"/>
                  </a:lnTo>
                  <a:cubicBezTo>
                    <a:pt x="3086" y="4558"/>
                    <a:pt x="1972" y="2339"/>
                    <a:pt x="1008" y="246"/>
                  </a:cubicBezTo>
                  <a:cubicBezTo>
                    <a:pt x="922" y="73"/>
                    <a:pt x="780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950" y="6146263"/>
              <a:ext cx="388025" cy="235750"/>
            </a:xfrm>
            <a:custGeom>
              <a:avLst/>
              <a:gdLst/>
              <a:ahLst/>
              <a:cxnLst/>
              <a:rect l="l" t="t" r="r" b="b"/>
              <a:pathLst>
                <a:path w="15521" h="9430" extrusionOk="0">
                  <a:moveTo>
                    <a:pt x="641" y="1"/>
                  </a:moveTo>
                  <a:cubicBezTo>
                    <a:pt x="321" y="1"/>
                    <a:pt x="0" y="335"/>
                    <a:pt x="231" y="714"/>
                  </a:cubicBezTo>
                  <a:cubicBezTo>
                    <a:pt x="1842" y="3358"/>
                    <a:pt x="3058" y="6185"/>
                    <a:pt x="4122" y="9103"/>
                  </a:cubicBezTo>
                  <a:cubicBezTo>
                    <a:pt x="4199" y="9316"/>
                    <a:pt x="4388" y="9430"/>
                    <a:pt x="4585" y="9430"/>
                  </a:cubicBezTo>
                  <a:cubicBezTo>
                    <a:pt x="4698" y="9430"/>
                    <a:pt x="4813" y="9393"/>
                    <a:pt x="4912" y="9315"/>
                  </a:cubicBezTo>
                  <a:cubicBezTo>
                    <a:pt x="6341" y="8160"/>
                    <a:pt x="7861" y="7066"/>
                    <a:pt x="9532" y="6306"/>
                  </a:cubicBezTo>
                  <a:cubicBezTo>
                    <a:pt x="11204" y="5516"/>
                    <a:pt x="13058" y="5121"/>
                    <a:pt x="14913" y="5030"/>
                  </a:cubicBezTo>
                  <a:cubicBezTo>
                    <a:pt x="15511" y="5000"/>
                    <a:pt x="15520" y="4087"/>
                    <a:pt x="14941" y="4087"/>
                  </a:cubicBezTo>
                  <a:cubicBezTo>
                    <a:pt x="14932" y="4087"/>
                    <a:pt x="14922" y="4087"/>
                    <a:pt x="14913" y="4087"/>
                  </a:cubicBezTo>
                  <a:cubicBezTo>
                    <a:pt x="12906" y="4179"/>
                    <a:pt x="10991" y="4574"/>
                    <a:pt x="9168" y="5425"/>
                  </a:cubicBezTo>
                  <a:cubicBezTo>
                    <a:pt x="7591" y="6120"/>
                    <a:pt x="6156" y="7120"/>
                    <a:pt x="4799" y="8198"/>
                  </a:cubicBezTo>
                  <a:lnTo>
                    <a:pt x="4799" y="8198"/>
                  </a:lnTo>
                  <a:cubicBezTo>
                    <a:pt x="3761" y="5439"/>
                    <a:pt x="2575" y="2741"/>
                    <a:pt x="1022" y="227"/>
                  </a:cubicBezTo>
                  <a:cubicBezTo>
                    <a:pt x="928" y="68"/>
                    <a:pt x="785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67100" y="6378188"/>
              <a:ext cx="337200" cy="182800"/>
            </a:xfrm>
            <a:custGeom>
              <a:avLst/>
              <a:gdLst/>
              <a:ahLst/>
              <a:cxnLst/>
              <a:rect l="l" t="t" r="r" b="b"/>
              <a:pathLst>
                <a:path w="13488" h="7312" extrusionOk="0">
                  <a:moveTo>
                    <a:pt x="664" y="0"/>
                  </a:moveTo>
                  <a:cubicBezTo>
                    <a:pt x="330" y="0"/>
                    <a:pt x="0" y="346"/>
                    <a:pt x="234" y="707"/>
                  </a:cubicBezTo>
                  <a:cubicBezTo>
                    <a:pt x="1541" y="2774"/>
                    <a:pt x="2726" y="4902"/>
                    <a:pt x="3881" y="7090"/>
                  </a:cubicBezTo>
                  <a:cubicBezTo>
                    <a:pt x="3944" y="7215"/>
                    <a:pt x="4119" y="7311"/>
                    <a:pt x="4292" y="7311"/>
                  </a:cubicBezTo>
                  <a:cubicBezTo>
                    <a:pt x="4373" y="7311"/>
                    <a:pt x="4452" y="7290"/>
                    <a:pt x="4520" y="7242"/>
                  </a:cubicBezTo>
                  <a:cubicBezTo>
                    <a:pt x="7103" y="5419"/>
                    <a:pt x="9687" y="3504"/>
                    <a:pt x="12909" y="3048"/>
                  </a:cubicBezTo>
                  <a:cubicBezTo>
                    <a:pt x="13488" y="2961"/>
                    <a:pt x="13295" y="2129"/>
                    <a:pt x="12750" y="2129"/>
                  </a:cubicBezTo>
                  <a:cubicBezTo>
                    <a:pt x="12723" y="2129"/>
                    <a:pt x="12695" y="2131"/>
                    <a:pt x="12666" y="2136"/>
                  </a:cubicBezTo>
                  <a:cubicBezTo>
                    <a:pt x="9554" y="2568"/>
                    <a:pt x="6962" y="4365"/>
                    <a:pt x="4448" y="6130"/>
                  </a:cubicBezTo>
                  <a:lnTo>
                    <a:pt x="4448" y="6130"/>
                  </a:lnTo>
                  <a:cubicBezTo>
                    <a:pt x="3373" y="4131"/>
                    <a:pt x="2266" y="2137"/>
                    <a:pt x="1054" y="221"/>
                  </a:cubicBezTo>
                  <a:cubicBezTo>
                    <a:pt x="954" y="65"/>
                    <a:pt x="808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49100" y="6533388"/>
              <a:ext cx="143800" cy="130575"/>
            </a:xfrm>
            <a:custGeom>
              <a:avLst/>
              <a:gdLst/>
              <a:ahLst/>
              <a:cxnLst/>
              <a:rect l="l" t="t" r="r" b="b"/>
              <a:pathLst>
                <a:path w="5752" h="5223" extrusionOk="0">
                  <a:moveTo>
                    <a:pt x="515" y="1"/>
                  </a:moveTo>
                  <a:cubicBezTo>
                    <a:pt x="429" y="1"/>
                    <a:pt x="345" y="21"/>
                    <a:pt x="274" y="62"/>
                  </a:cubicBezTo>
                  <a:cubicBezTo>
                    <a:pt x="31" y="214"/>
                    <a:pt x="0" y="487"/>
                    <a:pt x="122" y="730"/>
                  </a:cubicBezTo>
                  <a:cubicBezTo>
                    <a:pt x="669" y="2007"/>
                    <a:pt x="669" y="3496"/>
                    <a:pt x="973" y="4864"/>
                  </a:cubicBezTo>
                  <a:cubicBezTo>
                    <a:pt x="1023" y="5064"/>
                    <a:pt x="1236" y="5222"/>
                    <a:pt x="1429" y="5222"/>
                  </a:cubicBezTo>
                  <a:cubicBezTo>
                    <a:pt x="1471" y="5222"/>
                    <a:pt x="1512" y="5215"/>
                    <a:pt x="1550" y="5198"/>
                  </a:cubicBezTo>
                  <a:cubicBezTo>
                    <a:pt x="2827" y="4712"/>
                    <a:pt x="4195" y="4378"/>
                    <a:pt x="5319" y="3618"/>
                  </a:cubicBezTo>
                  <a:cubicBezTo>
                    <a:pt x="5751" y="3338"/>
                    <a:pt x="5482" y="2719"/>
                    <a:pt x="5080" y="2719"/>
                  </a:cubicBezTo>
                  <a:cubicBezTo>
                    <a:pt x="5002" y="2719"/>
                    <a:pt x="4918" y="2742"/>
                    <a:pt x="4833" y="2797"/>
                  </a:cubicBezTo>
                  <a:cubicBezTo>
                    <a:pt x="3912" y="3402"/>
                    <a:pt x="2832" y="3734"/>
                    <a:pt x="1790" y="4088"/>
                  </a:cubicBezTo>
                  <a:lnTo>
                    <a:pt x="1790" y="4088"/>
                  </a:lnTo>
                  <a:cubicBezTo>
                    <a:pt x="1566" y="2792"/>
                    <a:pt x="1481" y="1482"/>
                    <a:pt x="942" y="244"/>
                  </a:cubicBezTo>
                  <a:cubicBezTo>
                    <a:pt x="861" y="82"/>
                    <a:pt x="686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948545">
            <a:off x="8296678" y="3225815"/>
            <a:ext cx="1903400" cy="1385771"/>
            <a:chOff x="6001425" y="5588275"/>
            <a:chExt cx="1332875" cy="970400"/>
          </a:xfrm>
        </p:grpSpPr>
        <p:sp>
          <p:nvSpPr>
            <p:cNvPr id="87" name="Google Shape;87;p3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5616422" y="4123525"/>
            <a:ext cx="1725666" cy="1473023"/>
            <a:chOff x="-2034625" y="5750713"/>
            <a:chExt cx="906575" cy="773850"/>
          </a:xfrm>
        </p:grpSpPr>
        <p:sp>
          <p:nvSpPr>
            <p:cNvPr id="100" name="Google Shape;100;p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>
            <a:off x="8679300" y="400050"/>
            <a:ext cx="1150500" cy="750750"/>
            <a:chOff x="8679300" y="400050"/>
            <a:chExt cx="1150500" cy="750750"/>
          </a:xfrm>
        </p:grpSpPr>
        <p:sp>
          <p:nvSpPr>
            <p:cNvPr id="106" name="Google Shape;106;p3"/>
            <p:cNvSpPr/>
            <p:nvPr/>
          </p:nvSpPr>
          <p:spPr>
            <a:xfrm>
              <a:off x="8702850" y="400050"/>
              <a:ext cx="1031200" cy="588900"/>
            </a:xfrm>
            <a:custGeom>
              <a:avLst/>
              <a:gdLst/>
              <a:ahLst/>
              <a:cxnLst/>
              <a:rect l="l" t="t" r="r" b="b"/>
              <a:pathLst>
                <a:path w="41248" h="23556" extrusionOk="0">
                  <a:moveTo>
                    <a:pt x="22067" y="0"/>
                  </a:moveTo>
                  <a:cubicBezTo>
                    <a:pt x="20221" y="0"/>
                    <a:pt x="18344" y="245"/>
                    <a:pt x="16475" y="758"/>
                  </a:cubicBezTo>
                  <a:cubicBezTo>
                    <a:pt x="6323" y="3555"/>
                    <a:pt x="1" y="13373"/>
                    <a:pt x="1247" y="23555"/>
                  </a:cubicBezTo>
                  <a:lnTo>
                    <a:pt x="7266" y="21883"/>
                  </a:lnTo>
                  <a:cubicBezTo>
                    <a:pt x="6840" y="15044"/>
                    <a:pt x="11247" y="8570"/>
                    <a:pt x="18117" y="6686"/>
                  </a:cubicBezTo>
                  <a:cubicBezTo>
                    <a:pt x="19433" y="6325"/>
                    <a:pt x="20758" y="6152"/>
                    <a:pt x="22062" y="6152"/>
                  </a:cubicBezTo>
                  <a:cubicBezTo>
                    <a:pt x="27565" y="6152"/>
                    <a:pt x="32699" y="9224"/>
                    <a:pt x="35230" y="14163"/>
                  </a:cubicBezTo>
                  <a:lnTo>
                    <a:pt x="41248" y="12522"/>
                  </a:lnTo>
                  <a:cubicBezTo>
                    <a:pt x="37873" y="4853"/>
                    <a:pt x="30282" y="0"/>
                    <a:pt x="2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679300" y="697125"/>
              <a:ext cx="1150500" cy="453675"/>
            </a:xfrm>
            <a:custGeom>
              <a:avLst/>
              <a:gdLst/>
              <a:ahLst/>
              <a:cxnLst/>
              <a:rect l="l" t="t" r="r" b="b"/>
              <a:pathLst>
                <a:path w="46020" h="18147" extrusionOk="0">
                  <a:moveTo>
                    <a:pt x="44378" y="0"/>
                  </a:moveTo>
                  <a:lnTo>
                    <a:pt x="1" y="12219"/>
                  </a:lnTo>
                  <a:lnTo>
                    <a:pt x="1642" y="18146"/>
                  </a:lnTo>
                  <a:lnTo>
                    <a:pt x="46020" y="5897"/>
                  </a:lnTo>
                  <a:lnTo>
                    <a:pt x="44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66700" y="1063375"/>
              <a:ext cx="35725" cy="69950"/>
            </a:xfrm>
            <a:custGeom>
              <a:avLst/>
              <a:gdLst/>
              <a:ahLst/>
              <a:cxnLst/>
              <a:rect l="l" t="t" r="r" b="b"/>
              <a:pathLst>
                <a:path w="1429" h="2798" extrusionOk="0">
                  <a:moveTo>
                    <a:pt x="730" y="1"/>
                  </a:moveTo>
                  <a:lnTo>
                    <a:pt x="0" y="214"/>
                  </a:lnTo>
                  <a:lnTo>
                    <a:pt x="730" y="279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863200" y="1036800"/>
              <a:ext cx="35750" cy="69925"/>
            </a:xfrm>
            <a:custGeom>
              <a:avLst/>
              <a:gdLst/>
              <a:ahLst/>
              <a:cxnLst/>
              <a:rect l="l" t="t" r="r" b="b"/>
              <a:pathLst>
                <a:path w="1430" h="2797" extrusionOk="0">
                  <a:moveTo>
                    <a:pt x="730" y="0"/>
                  </a:moveTo>
                  <a:lnTo>
                    <a:pt x="0" y="213"/>
                  </a:lnTo>
                  <a:lnTo>
                    <a:pt x="700" y="2796"/>
                  </a:lnTo>
                  <a:lnTo>
                    <a:pt x="1429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959700" y="101020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00" y="0"/>
                  </a:moveTo>
                  <a:lnTo>
                    <a:pt x="1" y="213"/>
                  </a:lnTo>
                  <a:lnTo>
                    <a:pt x="700" y="2766"/>
                  </a:lnTo>
                  <a:lnTo>
                    <a:pt x="1429" y="258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055450" y="9843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3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9151950" y="9577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9248475" y="9311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699" y="0"/>
                  </a:moveTo>
                  <a:lnTo>
                    <a:pt x="0" y="182"/>
                  </a:lnTo>
                  <a:lnTo>
                    <a:pt x="699" y="2766"/>
                  </a:lnTo>
                  <a:lnTo>
                    <a:pt x="1429" y="2553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9344200" y="9045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0"/>
                  </a:moveTo>
                  <a:lnTo>
                    <a:pt x="1" y="213"/>
                  </a:lnTo>
                  <a:lnTo>
                    <a:pt x="730" y="2766"/>
                  </a:lnTo>
                  <a:lnTo>
                    <a:pt x="1430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9440725" y="8779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0"/>
                  </a:moveTo>
                  <a:lnTo>
                    <a:pt x="0" y="183"/>
                  </a:lnTo>
                  <a:lnTo>
                    <a:pt x="699" y="2766"/>
                  </a:lnTo>
                  <a:lnTo>
                    <a:pt x="1429" y="255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9537225" y="8513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00" y="1"/>
                  </a:moveTo>
                  <a:lnTo>
                    <a:pt x="0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632975" y="8247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1"/>
                  </a:moveTo>
                  <a:lnTo>
                    <a:pt x="0" y="183"/>
                  </a:lnTo>
                  <a:lnTo>
                    <a:pt x="730" y="2767"/>
                  </a:lnTo>
                  <a:lnTo>
                    <a:pt x="1429" y="258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9729475" y="7981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 rot="6121574">
            <a:off x="7367601" y="4009047"/>
            <a:ext cx="1086089" cy="998565"/>
            <a:chOff x="4879325" y="7031513"/>
            <a:chExt cx="726475" cy="667975"/>
          </a:xfrm>
        </p:grpSpPr>
        <p:sp>
          <p:nvSpPr>
            <p:cNvPr id="120" name="Google Shape;120;p3"/>
            <p:cNvSpPr/>
            <p:nvPr/>
          </p:nvSpPr>
          <p:spPr>
            <a:xfrm>
              <a:off x="4879325" y="7046713"/>
              <a:ext cx="582850" cy="652775"/>
            </a:xfrm>
            <a:custGeom>
              <a:avLst/>
              <a:gdLst/>
              <a:ahLst/>
              <a:cxnLst/>
              <a:rect l="l" t="t" r="r" b="b"/>
              <a:pathLst>
                <a:path w="23314" h="26111" extrusionOk="0">
                  <a:moveTo>
                    <a:pt x="2888" y="1"/>
                  </a:moveTo>
                  <a:lnTo>
                    <a:pt x="0" y="14135"/>
                  </a:lnTo>
                  <a:lnTo>
                    <a:pt x="20426" y="26111"/>
                  </a:lnTo>
                  <a:lnTo>
                    <a:pt x="23314" y="11977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879325" y="7031513"/>
              <a:ext cx="726475" cy="667975"/>
            </a:xfrm>
            <a:custGeom>
              <a:avLst/>
              <a:gdLst/>
              <a:ahLst/>
              <a:cxnLst/>
              <a:rect l="l" t="t" r="r" b="b"/>
              <a:pathLst>
                <a:path w="29059" h="26719" extrusionOk="0">
                  <a:moveTo>
                    <a:pt x="8663" y="1"/>
                  </a:moveTo>
                  <a:lnTo>
                    <a:pt x="0" y="14743"/>
                  </a:lnTo>
                  <a:lnTo>
                    <a:pt x="20426" y="26719"/>
                  </a:lnTo>
                  <a:lnTo>
                    <a:pt x="29059" y="11946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985700" y="7159188"/>
              <a:ext cx="511450" cy="413400"/>
            </a:xfrm>
            <a:custGeom>
              <a:avLst/>
              <a:gdLst/>
              <a:ahLst/>
              <a:cxnLst/>
              <a:rect l="l" t="t" r="r" b="b"/>
              <a:pathLst>
                <a:path w="20458" h="16536" extrusionOk="0">
                  <a:moveTo>
                    <a:pt x="4043" y="0"/>
                  </a:moveTo>
                  <a:lnTo>
                    <a:pt x="1" y="6930"/>
                  </a:lnTo>
                  <a:lnTo>
                    <a:pt x="16414" y="16535"/>
                  </a:lnTo>
                  <a:lnTo>
                    <a:pt x="20457" y="960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1094001" y="-138919"/>
            <a:ext cx="1424174" cy="1357821"/>
            <a:chOff x="1070675" y="5682438"/>
            <a:chExt cx="929375" cy="886075"/>
          </a:xfrm>
        </p:grpSpPr>
        <p:sp>
          <p:nvSpPr>
            <p:cNvPr id="124" name="Google Shape;124;p3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6"/>
          <p:cNvGrpSpPr/>
          <p:nvPr/>
        </p:nvGrpSpPr>
        <p:grpSpPr>
          <a:xfrm rot="2537608" flipH="1">
            <a:off x="-667449" y="2467045"/>
            <a:ext cx="2119160" cy="1808909"/>
            <a:chOff x="-2034625" y="5750713"/>
            <a:chExt cx="906575" cy="773850"/>
          </a:xfrm>
        </p:grpSpPr>
        <p:sp>
          <p:nvSpPr>
            <p:cNvPr id="883" name="Google Shape;883;p2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26"/>
          <p:cNvSpPr/>
          <p:nvPr/>
        </p:nvSpPr>
        <p:spPr>
          <a:xfrm flipH="1">
            <a:off x="3382880" y="-415380"/>
            <a:ext cx="3330816" cy="1353853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6"/>
          <p:cNvSpPr/>
          <p:nvPr/>
        </p:nvSpPr>
        <p:spPr>
          <a:xfrm>
            <a:off x="-666300" y="-970975"/>
            <a:ext cx="2776441" cy="258176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6"/>
          <p:cNvSpPr/>
          <p:nvPr/>
        </p:nvSpPr>
        <p:spPr>
          <a:xfrm rot="5791335">
            <a:off x="7085469" y="-347355"/>
            <a:ext cx="3304512" cy="1759490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6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26"/>
          <p:cNvGrpSpPr/>
          <p:nvPr/>
        </p:nvGrpSpPr>
        <p:grpSpPr>
          <a:xfrm rot="-4955819" flipH="1">
            <a:off x="7480570" y="2742152"/>
            <a:ext cx="2620281" cy="1907697"/>
            <a:chOff x="6001425" y="5588275"/>
            <a:chExt cx="1332875" cy="970400"/>
          </a:xfrm>
        </p:grpSpPr>
        <p:sp>
          <p:nvSpPr>
            <p:cNvPr id="892" name="Google Shape;892;p26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6"/>
          <p:cNvSpPr/>
          <p:nvPr/>
        </p:nvSpPr>
        <p:spPr>
          <a:xfrm rot="-1136787">
            <a:off x="2965919" y="3870067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6"/>
          <p:cNvGrpSpPr/>
          <p:nvPr/>
        </p:nvGrpSpPr>
        <p:grpSpPr>
          <a:xfrm>
            <a:off x="7351926" y="6"/>
            <a:ext cx="1424174" cy="1357821"/>
            <a:chOff x="1070675" y="5682438"/>
            <a:chExt cx="929375" cy="886075"/>
          </a:xfrm>
        </p:grpSpPr>
        <p:sp>
          <p:nvSpPr>
            <p:cNvPr id="907" name="Google Shape;907;p26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26"/>
          <p:cNvSpPr/>
          <p:nvPr/>
        </p:nvSpPr>
        <p:spPr>
          <a:xfrm rot="-1136787">
            <a:off x="1870544" y="-472208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26"/>
          <p:cNvGrpSpPr/>
          <p:nvPr/>
        </p:nvGrpSpPr>
        <p:grpSpPr>
          <a:xfrm rot="3927778">
            <a:off x="7465704" y="3728017"/>
            <a:ext cx="615696" cy="792774"/>
            <a:chOff x="2451800" y="8550200"/>
            <a:chExt cx="424025" cy="560300"/>
          </a:xfrm>
        </p:grpSpPr>
        <p:sp>
          <p:nvSpPr>
            <p:cNvPr id="914" name="Google Shape;914;p26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6"/>
          <p:cNvGrpSpPr/>
          <p:nvPr/>
        </p:nvGrpSpPr>
        <p:grpSpPr>
          <a:xfrm>
            <a:off x="402601" y="474367"/>
            <a:ext cx="520888" cy="564011"/>
            <a:chOff x="6028025" y="9746400"/>
            <a:chExt cx="527375" cy="571150"/>
          </a:xfrm>
        </p:grpSpPr>
        <p:sp>
          <p:nvSpPr>
            <p:cNvPr id="917" name="Google Shape;917;p26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27"/>
          <p:cNvGrpSpPr/>
          <p:nvPr/>
        </p:nvGrpSpPr>
        <p:grpSpPr>
          <a:xfrm rot="-2537608">
            <a:off x="7572849" y="2457520"/>
            <a:ext cx="2119160" cy="1808909"/>
            <a:chOff x="-2034625" y="5750713"/>
            <a:chExt cx="906575" cy="773850"/>
          </a:xfrm>
        </p:grpSpPr>
        <p:sp>
          <p:nvSpPr>
            <p:cNvPr id="922" name="Google Shape;922;p2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27"/>
          <p:cNvSpPr/>
          <p:nvPr/>
        </p:nvSpPr>
        <p:spPr>
          <a:xfrm>
            <a:off x="2310863" y="-424905"/>
            <a:ext cx="3330816" cy="1353853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7"/>
          <p:cNvSpPr/>
          <p:nvPr/>
        </p:nvSpPr>
        <p:spPr>
          <a:xfrm flipH="1">
            <a:off x="7428769" y="-768025"/>
            <a:ext cx="2776441" cy="258176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7"/>
          <p:cNvSpPr/>
          <p:nvPr/>
        </p:nvSpPr>
        <p:spPr>
          <a:xfrm rot="-5791335" flipH="1">
            <a:off x="-1365422" y="-356880"/>
            <a:ext cx="3304512" cy="1759490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7"/>
          <p:cNvSpPr/>
          <p:nvPr/>
        </p:nvSpPr>
        <p:spPr>
          <a:xfrm flipH="1">
            <a:off x="444110" y="359300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27"/>
          <p:cNvGrpSpPr/>
          <p:nvPr/>
        </p:nvGrpSpPr>
        <p:grpSpPr>
          <a:xfrm rot="4955819">
            <a:off x="-1076291" y="2732627"/>
            <a:ext cx="2620281" cy="1907697"/>
            <a:chOff x="6001425" y="5588275"/>
            <a:chExt cx="1332875" cy="970400"/>
          </a:xfrm>
        </p:grpSpPr>
        <p:sp>
          <p:nvSpPr>
            <p:cNvPr id="931" name="Google Shape;931;p27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27"/>
          <p:cNvSpPr/>
          <p:nvPr/>
        </p:nvSpPr>
        <p:spPr>
          <a:xfrm flipH="1">
            <a:off x="444110" y="4744015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7"/>
          <p:cNvSpPr/>
          <p:nvPr/>
        </p:nvSpPr>
        <p:spPr>
          <a:xfrm rot="1136787" flipH="1">
            <a:off x="4622339" y="3860542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7"/>
          <p:cNvSpPr/>
          <p:nvPr/>
        </p:nvSpPr>
        <p:spPr>
          <a:xfrm rot="1136787" flipH="1">
            <a:off x="5717714" y="-481733"/>
            <a:ext cx="1436302" cy="146751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27"/>
          <p:cNvGrpSpPr/>
          <p:nvPr/>
        </p:nvGrpSpPr>
        <p:grpSpPr>
          <a:xfrm>
            <a:off x="8007813" y="692675"/>
            <a:ext cx="635300" cy="635300"/>
            <a:chOff x="902575" y="1981350"/>
            <a:chExt cx="635300" cy="635300"/>
          </a:xfrm>
        </p:grpSpPr>
        <p:sp>
          <p:nvSpPr>
            <p:cNvPr id="947" name="Google Shape;947;p27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7"/>
          <p:cNvGrpSpPr/>
          <p:nvPr/>
        </p:nvGrpSpPr>
        <p:grpSpPr>
          <a:xfrm rot="-764294">
            <a:off x="547576" y="3886512"/>
            <a:ext cx="617833" cy="446106"/>
            <a:chOff x="4937025" y="1719913"/>
            <a:chExt cx="617825" cy="446100"/>
          </a:xfrm>
        </p:grpSpPr>
        <p:sp>
          <p:nvSpPr>
            <p:cNvPr id="950" name="Google Shape;950;p27"/>
            <p:cNvSpPr/>
            <p:nvPr/>
          </p:nvSpPr>
          <p:spPr>
            <a:xfrm>
              <a:off x="4937025" y="1719913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4937025" y="1719913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4937025" y="1719913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27"/>
          <p:cNvGrpSpPr/>
          <p:nvPr/>
        </p:nvGrpSpPr>
        <p:grpSpPr>
          <a:xfrm rot="760007" flipH="1">
            <a:off x="705569" y="61304"/>
            <a:ext cx="701908" cy="1287465"/>
            <a:chOff x="6879850" y="8750975"/>
            <a:chExt cx="620875" cy="1139050"/>
          </a:xfrm>
        </p:grpSpPr>
        <p:sp>
          <p:nvSpPr>
            <p:cNvPr id="954" name="Google Shape;954;p27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5" name="Google Shape;9855;p29"/>
          <p:cNvGrpSpPr/>
          <p:nvPr/>
        </p:nvGrpSpPr>
        <p:grpSpPr>
          <a:xfrm>
            <a:off x="0" y="-589188"/>
            <a:ext cx="9296399" cy="6207147"/>
            <a:chOff x="0" y="-589188"/>
            <a:chExt cx="9296399" cy="6207147"/>
          </a:xfrm>
        </p:grpSpPr>
        <p:grpSp>
          <p:nvGrpSpPr>
            <p:cNvPr id="9856" name="Google Shape;9856;p29"/>
            <p:cNvGrpSpPr/>
            <p:nvPr/>
          </p:nvGrpSpPr>
          <p:grpSpPr>
            <a:xfrm flipH="1">
              <a:off x="8440168" y="1501506"/>
              <a:ext cx="241941" cy="218741"/>
              <a:chOff x="2097025" y="4644575"/>
              <a:chExt cx="122800" cy="111025"/>
            </a:xfrm>
          </p:grpSpPr>
          <p:sp>
            <p:nvSpPr>
              <p:cNvPr id="9857" name="Google Shape;9857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8" name="Google Shape;9858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9" name="Google Shape;9859;p29"/>
            <p:cNvGrpSpPr/>
            <p:nvPr/>
          </p:nvGrpSpPr>
          <p:grpSpPr>
            <a:xfrm flipH="1">
              <a:off x="8531700" y="-467389"/>
              <a:ext cx="476050" cy="2908409"/>
              <a:chOff x="2022900" y="563450"/>
              <a:chExt cx="241625" cy="1476200"/>
            </a:xfrm>
          </p:grpSpPr>
          <p:sp>
            <p:nvSpPr>
              <p:cNvPr id="9860" name="Google Shape;9860;p29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1" name="Google Shape;9861;p29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2" name="Google Shape;9862;p29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3" name="Google Shape;9863;p29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4" name="Google Shape;9864;p29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5" name="Google Shape;9865;p29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6" name="Google Shape;9866;p29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7" name="Google Shape;9867;p29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8" name="Google Shape;9868;p29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9" name="Google Shape;9869;p29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0" name="Google Shape;9870;p29"/>
            <p:cNvGrpSpPr/>
            <p:nvPr/>
          </p:nvGrpSpPr>
          <p:grpSpPr>
            <a:xfrm>
              <a:off x="7508779" y="309105"/>
              <a:ext cx="237508" cy="247359"/>
              <a:chOff x="2650925" y="4637475"/>
              <a:chExt cx="120550" cy="125550"/>
            </a:xfrm>
          </p:grpSpPr>
          <p:sp>
            <p:nvSpPr>
              <p:cNvPr id="9871" name="Google Shape;9871;p2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2" name="Google Shape;9872;p2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3" name="Google Shape;9873;p29"/>
            <p:cNvGrpSpPr/>
            <p:nvPr/>
          </p:nvGrpSpPr>
          <p:grpSpPr>
            <a:xfrm flipH="1">
              <a:off x="6664918" y="51031"/>
              <a:ext cx="241941" cy="218741"/>
              <a:chOff x="2097025" y="4644575"/>
              <a:chExt cx="122800" cy="111025"/>
            </a:xfrm>
          </p:grpSpPr>
          <p:sp>
            <p:nvSpPr>
              <p:cNvPr id="9874" name="Google Shape;9874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5" name="Google Shape;9875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6" name="Google Shape;9876;p29"/>
            <p:cNvGrpSpPr/>
            <p:nvPr/>
          </p:nvGrpSpPr>
          <p:grpSpPr>
            <a:xfrm>
              <a:off x="5025794" y="-88574"/>
              <a:ext cx="4270606" cy="1104740"/>
              <a:chOff x="2637925" y="3469400"/>
              <a:chExt cx="2167600" cy="560725"/>
            </a:xfrm>
          </p:grpSpPr>
          <p:sp>
            <p:nvSpPr>
              <p:cNvPr id="9877" name="Google Shape;9877;p2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8" name="Google Shape;9878;p2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9" name="Google Shape;9879;p2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0" name="Google Shape;9880;p2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1" name="Google Shape;9881;p2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2" name="Google Shape;9882;p29"/>
            <p:cNvGrpSpPr/>
            <p:nvPr/>
          </p:nvGrpSpPr>
          <p:grpSpPr>
            <a:xfrm flipH="1">
              <a:off x="16156" y="0"/>
              <a:ext cx="1239650" cy="1639847"/>
              <a:chOff x="4119175" y="4625900"/>
              <a:chExt cx="629200" cy="832325"/>
            </a:xfrm>
          </p:grpSpPr>
          <p:sp>
            <p:nvSpPr>
              <p:cNvPr id="9883" name="Google Shape;9883;p29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4" name="Google Shape;9884;p29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5" name="Google Shape;9885;p29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6" name="Google Shape;9886;p29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7" name="Google Shape;9887;p29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8" name="Google Shape;9888;p29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9" name="Google Shape;9889;p29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0" name="Google Shape;9890;p29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1" name="Google Shape;9891;p29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2" name="Google Shape;9892;p29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3" name="Google Shape;9893;p29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4" name="Google Shape;9894;p29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5" name="Google Shape;9895;p29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6" name="Google Shape;9896;p29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7" name="Google Shape;9897;p29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8" name="Google Shape;9898;p29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9" name="Google Shape;9899;p29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0" name="Google Shape;9900;p29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1" name="Google Shape;9901;p29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2" name="Google Shape;9902;p29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3" name="Google Shape;9903;p29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4" name="Google Shape;9904;p29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5" name="Google Shape;9905;p29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6" name="Google Shape;9906;p29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7" name="Google Shape;9907;p29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8" name="Google Shape;9908;p29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9" name="Google Shape;9909;p29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0" name="Google Shape;9910;p29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1" name="Google Shape;9911;p29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2" name="Google Shape;9912;p29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3" name="Google Shape;9913;p29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4" name="Google Shape;9914;p29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5" name="Google Shape;9915;p29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6" name="Google Shape;9916;p29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7" name="Google Shape;9917;p29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8" name="Google Shape;9918;p29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9" name="Google Shape;9919;p29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20" name="Google Shape;9920;p29"/>
            <p:cNvGrpSpPr/>
            <p:nvPr/>
          </p:nvGrpSpPr>
          <p:grpSpPr>
            <a:xfrm>
              <a:off x="4700366" y="4374903"/>
              <a:ext cx="768082" cy="1156015"/>
              <a:chOff x="4700366" y="4156978"/>
              <a:chExt cx="768082" cy="1156015"/>
            </a:xfrm>
          </p:grpSpPr>
          <p:sp>
            <p:nvSpPr>
              <p:cNvPr id="9921" name="Google Shape;9921;p29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2" name="Google Shape;9922;p29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3" name="Google Shape;9923;p29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4" name="Google Shape;9924;p29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5" name="Google Shape;9925;p29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6" name="Google Shape;9926;p29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7" name="Google Shape;9927;p29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8" name="Google Shape;9928;p29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9" name="Google Shape;9929;p29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0" name="Google Shape;9930;p29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1" name="Google Shape;9931;p29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2" name="Google Shape;9932;p29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3" name="Google Shape;9933;p29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4" name="Google Shape;9934;p29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5" name="Google Shape;9935;p29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6" name="Google Shape;9936;p29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7" name="Google Shape;9937;p29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8" name="Google Shape;9938;p29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9" name="Google Shape;9939;p29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0" name="Google Shape;9940;p29"/>
            <p:cNvGrpSpPr/>
            <p:nvPr/>
          </p:nvGrpSpPr>
          <p:grpSpPr>
            <a:xfrm>
              <a:off x="1838400" y="4374903"/>
              <a:ext cx="766999" cy="1154931"/>
              <a:chOff x="1838400" y="4151553"/>
              <a:chExt cx="766999" cy="1154931"/>
            </a:xfrm>
          </p:grpSpPr>
          <p:sp>
            <p:nvSpPr>
              <p:cNvPr id="9941" name="Google Shape;9941;p29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2" name="Google Shape;9942;p29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3" name="Google Shape;9943;p29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4" name="Google Shape;9944;p29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5" name="Google Shape;9945;p29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6" name="Google Shape;9946;p29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7" name="Google Shape;9947;p29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8" name="Google Shape;9948;p29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9" name="Google Shape;9949;p29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0" name="Google Shape;9950;p29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1" name="Google Shape;9951;p29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2" name="Google Shape;9952;p29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3" name="Google Shape;9953;p29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4" name="Google Shape;9954;p29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5" name="Google Shape;9955;p29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6" name="Google Shape;9956;p29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7" name="Google Shape;9957;p29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8" name="Google Shape;9958;p29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9" name="Google Shape;9959;p29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0" name="Google Shape;9960;p29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61" name="Google Shape;9961;p29"/>
            <p:cNvGrpSpPr/>
            <p:nvPr/>
          </p:nvGrpSpPr>
          <p:grpSpPr>
            <a:xfrm>
              <a:off x="2733806" y="4451103"/>
              <a:ext cx="769215" cy="1154931"/>
              <a:chOff x="2733806" y="4380153"/>
              <a:chExt cx="769215" cy="1154931"/>
            </a:xfrm>
          </p:grpSpPr>
          <p:sp>
            <p:nvSpPr>
              <p:cNvPr id="9962" name="Google Shape;9962;p29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3" name="Google Shape;9963;p29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4" name="Google Shape;9964;p29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5" name="Google Shape;9965;p29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6" name="Google Shape;9966;p29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7" name="Google Shape;9967;p29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8" name="Google Shape;9968;p29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9" name="Google Shape;9969;p29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0" name="Google Shape;9970;p29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1" name="Google Shape;9971;p29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2" name="Google Shape;9972;p29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3" name="Google Shape;9973;p29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4" name="Google Shape;9974;p29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5" name="Google Shape;9975;p29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6" name="Google Shape;9976;p29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7" name="Google Shape;9977;p29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8" name="Google Shape;9978;p29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9" name="Google Shape;9979;p29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0" name="Google Shape;9980;p29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1" name="Google Shape;9981;p29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2" name="Google Shape;9982;p29"/>
            <p:cNvGrpSpPr/>
            <p:nvPr/>
          </p:nvGrpSpPr>
          <p:grpSpPr>
            <a:xfrm>
              <a:off x="3707629" y="4527303"/>
              <a:ext cx="788129" cy="1014456"/>
              <a:chOff x="3707629" y="4456362"/>
              <a:chExt cx="788129" cy="1014456"/>
            </a:xfrm>
          </p:grpSpPr>
          <p:sp>
            <p:nvSpPr>
              <p:cNvPr id="9983" name="Google Shape;9983;p29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4" name="Google Shape;9984;p29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5" name="Google Shape;9985;p29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6" name="Google Shape;9986;p29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7" name="Google Shape;9987;p29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8" name="Google Shape;9988;p29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9" name="Google Shape;9989;p29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0" name="Google Shape;9990;p29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1" name="Google Shape;9991;p29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2" name="Google Shape;9992;p29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3" name="Google Shape;9993;p29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4" name="Google Shape;9994;p29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5" name="Google Shape;9995;p29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6" name="Google Shape;9996;p29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7" name="Google Shape;9997;p29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8" name="Google Shape;9998;p29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9" name="Google Shape;9999;p29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0" name="Google Shape;10000;p29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1" name="Google Shape;10001;p29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2" name="Google Shape;10002;p29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3" name="Google Shape;10003;p29"/>
            <p:cNvGrpSpPr/>
            <p:nvPr/>
          </p:nvGrpSpPr>
          <p:grpSpPr>
            <a:xfrm>
              <a:off x="6499806" y="4374903"/>
              <a:ext cx="768082" cy="1156015"/>
              <a:chOff x="6499806" y="4156978"/>
              <a:chExt cx="768082" cy="1156015"/>
            </a:xfrm>
          </p:grpSpPr>
          <p:sp>
            <p:nvSpPr>
              <p:cNvPr id="10004" name="Google Shape;10004;p29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5" name="Google Shape;10005;p29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6" name="Google Shape;10006;p29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7" name="Google Shape;10007;p29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8" name="Google Shape;10008;p29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9" name="Google Shape;10009;p29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0" name="Google Shape;10010;p29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1" name="Google Shape;10011;p29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2" name="Google Shape;10012;p29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3" name="Google Shape;10013;p29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4" name="Google Shape;10014;p29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5" name="Google Shape;10015;p29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6" name="Google Shape;10016;p29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7" name="Google Shape;10017;p29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8" name="Google Shape;10018;p29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9" name="Google Shape;10019;p29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0" name="Google Shape;10020;p29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1" name="Google Shape;10021;p29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2" name="Google Shape;10022;p29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23" name="Google Shape;10023;p29"/>
            <p:cNvGrpSpPr/>
            <p:nvPr/>
          </p:nvGrpSpPr>
          <p:grpSpPr>
            <a:xfrm>
              <a:off x="5673057" y="4451103"/>
              <a:ext cx="769215" cy="1154931"/>
              <a:chOff x="5673057" y="4303953"/>
              <a:chExt cx="769215" cy="1154931"/>
            </a:xfrm>
          </p:grpSpPr>
          <p:sp>
            <p:nvSpPr>
              <p:cNvPr id="10024" name="Google Shape;10024;p29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5" name="Google Shape;10025;p29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6" name="Google Shape;10026;p29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7" name="Google Shape;10027;p29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8" name="Google Shape;10028;p29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9" name="Google Shape;10029;p29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0" name="Google Shape;10030;p29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1" name="Google Shape;10031;p29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2" name="Google Shape;10032;p29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3" name="Google Shape;10033;p29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4" name="Google Shape;10034;p29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5" name="Google Shape;10035;p29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6" name="Google Shape;10036;p29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7" name="Google Shape;10037;p29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8" name="Google Shape;10038;p29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9" name="Google Shape;10039;p29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0" name="Google Shape;10040;p29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1" name="Google Shape;10041;p29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2" name="Google Shape;10042;p29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3" name="Google Shape;10043;p29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4" name="Google Shape;10044;p29"/>
            <p:cNvGrpSpPr/>
            <p:nvPr/>
          </p:nvGrpSpPr>
          <p:grpSpPr>
            <a:xfrm>
              <a:off x="7396296" y="4603503"/>
              <a:ext cx="788129" cy="1014456"/>
              <a:chOff x="7396296" y="4303962"/>
              <a:chExt cx="788129" cy="1014456"/>
            </a:xfrm>
          </p:grpSpPr>
          <p:sp>
            <p:nvSpPr>
              <p:cNvPr id="10045" name="Google Shape;10045;p29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6" name="Google Shape;10046;p29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7" name="Google Shape;10047;p29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8" name="Google Shape;10048;p29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9" name="Google Shape;10049;p29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0" name="Google Shape;10050;p29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1" name="Google Shape;10051;p29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2" name="Google Shape;10052;p29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3" name="Google Shape;10053;p29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4" name="Google Shape;10054;p29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5" name="Google Shape;10055;p29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6" name="Google Shape;10056;p29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7" name="Google Shape;10057;p29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8" name="Google Shape;10058;p29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9" name="Google Shape;10059;p29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0" name="Google Shape;10060;p29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1" name="Google Shape;10061;p29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2" name="Google Shape;10062;p29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3" name="Google Shape;10063;p29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4" name="Google Shape;10064;p29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65" name="Google Shape;10065;p29"/>
            <p:cNvGrpSpPr/>
            <p:nvPr/>
          </p:nvGrpSpPr>
          <p:grpSpPr>
            <a:xfrm>
              <a:off x="992737" y="4603503"/>
              <a:ext cx="788129" cy="1014456"/>
              <a:chOff x="992737" y="4303962"/>
              <a:chExt cx="788129" cy="1014456"/>
            </a:xfrm>
          </p:grpSpPr>
          <p:sp>
            <p:nvSpPr>
              <p:cNvPr id="10066" name="Google Shape;10066;p29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7" name="Google Shape;10067;p29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8" name="Google Shape;10068;p29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9" name="Google Shape;10069;p29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0" name="Google Shape;10070;p29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1" name="Google Shape;10071;p29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2" name="Google Shape;10072;p29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3" name="Google Shape;10073;p29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4" name="Google Shape;10074;p29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5" name="Google Shape;10075;p29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6" name="Google Shape;10076;p29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7" name="Google Shape;10077;p29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8" name="Google Shape;10078;p29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9" name="Google Shape;10079;p29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0" name="Google Shape;10080;p29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1" name="Google Shape;10081;p29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2" name="Google Shape;10082;p29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3" name="Google Shape;10083;p29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4" name="Google Shape;10084;p29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5" name="Google Shape;10085;p29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6" name="Google Shape;10086;p29"/>
            <p:cNvGrpSpPr/>
            <p:nvPr/>
          </p:nvGrpSpPr>
          <p:grpSpPr>
            <a:xfrm>
              <a:off x="0" y="4374903"/>
              <a:ext cx="788129" cy="1014456"/>
              <a:chOff x="0" y="4380162"/>
              <a:chExt cx="788129" cy="1014456"/>
            </a:xfrm>
          </p:grpSpPr>
          <p:sp>
            <p:nvSpPr>
              <p:cNvPr id="10087" name="Google Shape;10087;p29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8" name="Google Shape;10088;p29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9" name="Google Shape;10089;p29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0" name="Google Shape;10090;p29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1" name="Google Shape;10091;p29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2" name="Google Shape;10092;p29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3" name="Google Shape;10093;p29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4" name="Google Shape;10094;p29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5" name="Google Shape;10095;p29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6" name="Google Shape;10096;p29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7" name="Google Shape;10097;p29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8" name="Google Shape;10098;p29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9" name="Google Shape;10099;p29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0" name="Google Shape;10100;p29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1" name="Google Shape;10101;p29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2" name="Google Shape;10102;p29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3" name="Google Shape;10103;p29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4" name="Google Shape;10104;p29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5" name="Google Shape;10105;p29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6" name="Google Shape;10106;p29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7" name="Google Shape;10107;p29"/>
            <p:cNvGrpSpPr/>
            <p:nvPr/>
          </p:nvGrpSpPr>
          <p:grpSpPr>
            <a:xfrm>
              <a:off x="8396815" y="4374903"/>
              <a:ext cx="769215" cy="1154931"/>
              <a:chOff x="8396815" y="4456353"/>
              <a:chExt cx="769215" cy="1154931"/>
            </a:xfrm>
          </p:grpSpPr>
          <p:sp>
            <p:nvSpPr>
              <p:cNvPr id="10108" name="Google Shape;10108;p29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9" name="Google Shape;10109;p29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0" name="Google Shape;10110;p29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1" name="Google Shape;10111;p29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2" name="Google Shape;10112;p29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3" name="Google Shape;10113;p29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4" name="Google Shape;10114;p29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5" name="Google Shape;10115;p29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6" name="Google Shape;10116;p29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7" name="Google Shape;10117;p29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8" name="Google Shape;10118;p29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9" name="Google Shape;10119;p29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0" name="Google Shape;10120;p29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1" name="Google Shape;10121;p29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2" name="Google Shape;10122;p29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3" name="Google Shape;10123;p29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4" name="Google Shape;10124;p29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5" name="Google Shape;10125;p29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6" name="Google Shape;10126;p29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7" name="Google Shape;10127;p29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28" name="Google Shape;10128;p29"/>
            <p:cNvGrpSpPr/>
            <p:nvPr/>
          </p:nvGrpSpPr>
          <p:grpSpPr>
            <a:xfrm flipH="1">
              <a:off x="5708633" y="-314431"/>
              <a:ext cx="949833" cy="732422"/>
              <a:chOff x="4866600" y="2956225"/>
              <a:chExt cx="482100" cy="371750"/>
            </a:xfrm>
          </p:grpSpPr>
          <p:sp>
            <p:nvSpPr>
              <p:cNvPr id="10129" name="Google Shape;10129;p2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0" name="Google Shape;10130;p2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1" name="Google Shape;10131;p2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2" name="Google Shape;10132;p2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3" name="Google Shape;10133;p2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4" name="Google Shape;10134;p2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5" name="Google Shape;10135;p2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6" name="Google Shape;10136;p2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37" name="Google Shape;10137;p29"/>
            <p:cNvGrpSpPr/>
            <p:nvPr/>
          </p:nvGrpSpPr>
          <p:grpSpPr>
            <a:xfrm flipH="1">
              <a:off x="143530" y="-589188"/>
              <a:ext cx="520625" cy="3756728"/>
              <a:chOff x="9510963" y="-893988"/>
              <a:chExt cx="520625" cy="3756728"/>
            </a:xfrm>
          </p:grpSpPr>
          <p:sp>
            <p:nvSpPr>
              <p:cNvPr id="10138" name="Google Shape;10138;p29"/>
              <p:cNvSpPr/>
              <p:nvPr/>
            </p:nvSpPr>
            <p:spPr>
              <a:xfrm flipH="1">
                <a:off x="9856536" y="-308740"/>
                <a:ext cx="138259" cy="190666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9" name="Google Shape;10139;p29"/>
              <p:cNvSpPr/>
              <p:nvPr/>
            </p:nvSpPr>
            <p:spPr>
              <a:xfrm flipH="1">
                <a:off x="9874367" y="-298692"/>
                <a:ext cx="121561" cy="162788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0" name="Google Shape;10140;p29"/>
              <p:cNvSpPr/>
              <p:nvPr/>
            </p:nvSpPr>
            <p:spPr>
              <a:xfrm flipH="1">
                <a:off x="9707146" y="-559547"/>
                <a:ext cx="126044" cy="117079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1" name="Google Shape;10141;p29"/>
              <p:cNvSpPr/>
              <p:nvPr/>
            </p:nvSpPr>
            <p:spPr>
              <a:xfrm flipH="1">
                <a:off x="9717194" y="-557330"/>
                <a:ext cx="101515" cy="10373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2" name="Google Shape;10142;p29"/>
              <p:cNvSpPr/>
              <p:nvPr/>
            </p:nvSpPr>
            <p:spPr>
              <a:xfrm>
                <a:off x="9760637" y="2256266"/>
                <a:ext cx="113730" cy="11043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3" name="Google Shape;10143;p29"/>
              <p:cNvSpPr/>
              <p:nvPr/>
            </p:nvSpPr>
            <p:spPr>
              <a:xfrm flipH="1">
                <a:off x="9819743" y="-604122"/>
                <a:ext cx="85901" cy="12377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4" name="Google Shape;10144;p29"/>
              <p:cNvSpPr/>
              <p:nvPr/>
            </p:nvSpPr>
            <p:spPr>
              <a:xfrm>
                <a:off x="9695296" y="1901136"/>
                <a:ext cx="104815" cy="15613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5" name="Google Shape;10145;p29"/>
              <p:cNvSpPr/>
              <p:nvPr/>
            </p:nvSpPr>
            <p:spPr>
              <a:xfrm>
                <a:off x="9696379" y="1914534"/>
                <a:ext cx="91467" cy="11821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6" name="Google Shape;10146;p29"/>
              <p:cNvSpPr/>
              <p:nvPr/>
            </p:nvSpPr>
            <p:spPr>
              <a:xfrm flipH="1">
                <a:off x="9833146" y="1657523"/>
                <a:ext cx="104815" cy="121512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7" name="Google Shape;10147;p29"/>
              <p:cNvSpPr/>
              <p:nvPr/>
            </p:nvSpPr>
            <p:spPr>
              <a:xfrm flipH="1">
                <a:off x="9853192" y="1670871"/>
                <a:ext cx="71420" cy="42409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8" name="Google Shape;10148;p29"/>
              <p:cNvSpPr/>
              <p:nvPr/>
            </p:nvSpPr>
            <p:spPr>
              <a:xfrm flipH="1">
                <a:off x="9846543" y="1700966"/>
                <a:ext cx="89201" cy="5802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9" name="Google Shape;10149;p29"/>
              <p:cNvSpPr/>
              <p:nvPr/>
            </p:nvSpPr>
            <p:spPr>
              <a:xfrm flipH="1">
                <a:off x="9718327" y="-50102"/>
                <a:ext cx="156089" cy="10594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0" name="Google Shape;10150;p29"/>
              <p:cNvSpPr/>
              <p:nvPr/>
            </p:nvSpPr>
            <p:spPr>
              <a:xfrm flipH="1">
                <a:off x="9510963" y="-871675"/>
                <a:ext cx="394680" cy="3734416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1" name="Google Shape;10151;p29"/>
              <p:cNvSpPr/>
              <p:nvPr/>
            </p:nvSpPr>
            <p:spPr>
              <a:xfrm flipH="1">
                <a:off x="9739507" y="719064"/>
                <a:ext cx="292082" cy="172678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2" name="Google Shape;10152;p29"/>
              <p:cNvSpPr/>
              <p:nvPr/>
            </p:nvSpPr>
            <p:spPr>
              <a:xfrm flipH="1">
                <a:off x="9771818" y="-893988"/>
                <a:ext cx="111513" cy="1613101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53" name="Google Shape;10153;p29"/>
            <p:cNvGrpSpPr/>
            <p:nvPr/>
          </p:nvGrpSpPr>
          <p:grpSpPr>
            <a:xfrm flipH="1">
              <a:off x="6918116" y="-315002"/>
              <a:ext cx="950917" cy="733555"/>
              <a:chOff x="2920825" y="1027400"/>
              <a:chExt cx="482650" cy="372325"/>
            </a:xfrm>
          </p:grpSpPr>
          <p:sp>
            <p:nvSpPr>
              <p:cNvPr id="10154" name="Google Shape;10154;p2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5" name="Google Shape;10155;p2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6" name="Google Shape;10156;p2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7" name="Google Shape;10157;p2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8" name="Google Shape;10158;p2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9" name="Google Shape;10159;p2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0" name="Google Shape;10160;p2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61" name="Google Shape;10161;p29"/>
            <p:cNvGrpSpPr/>
            <p:nvPr/>
          </p:nvGrpSpPr>
          <p:grpSpPr>
            <a:xfrm flipH="1">
              <a:off x="7721667" y="-310622"/>
              <a:ext cx="1362295" cy="1920846"/>
              <a:chOff x="4877350" y="4482750"/>
              <a:chExt cx="691450" cy="974950"/>
            </a:xfrm>
          </p:grpSpPr>
          <p:sp>
            <p:nvSpPr>
              <p:cNvPr id="10162" name="Google Shape;10162;p29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3" name="Google Shape;10163;p29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4" name="Google Shape;10164;p29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5" name="Google Shape;10165;p29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6" name="Google Shape;10166;p29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7" name="Google Shape;10167;p29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8" name="Google Shape;10168;p29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9" name="Google Shape;10169;p29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0" name="Google Shape;10170;p29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1" name="Google Shape;10171;p29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2" name="Google Shape;10172;p29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3" name="Google Shape;10173;p29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4" name="Google Shape;10174;p29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5" name="Google Shape;10175;p29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6" name="Google Shape;10176;p29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7" name="Google Shape;10177;p29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8" name="Google Shape;10178;p29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9" name="Google Shape;10179;p29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0" name="Google Shape;10180;p29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1" name="Google Shape;10181;p29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2" name="Google Shape;10182;p29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3" name="Google Shape;10183;p29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4" name="Google Shape;10184;p29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5" name="Google Shape;10185;p29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6" name="Google Shape;10186;p29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7" name="Google Shape;10187;p29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8" name="Google Shape;10188;p29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9" name="Google Shape;10189;p29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0" name="Google Shape;10190;p29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1" name="Google Shape;10191;p29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2" name="Google Shape;10192;p29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3" name="Google Shape;10193;p29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4" name="Google Shape;10194;p29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95" name="Google Shape;10195;p29"/>
          <p:cNvSpPr txBox="1">
            <a:spLocks noGrp="1"/>
          </p:cNvSpPr>
          <p:nvPr>
            <p:ph type="title"/>
          </p:nvPr>
        </p:nvSpPr>
        <p:spPr>
          <a:xfrm>
            <a:off x="720000" y="3278388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96" name="Google Shape;10196;p29"/>
          <p:cNvSpPr txBox="1">
            <a:spLocks noGrp="1"/>
          </p:cNvSpPr>
          <p:nvPr>
            <p:ph type="subTitle" idx="1"/>
          </p:nvPr>
        </p:nvSpPr>
        <p:spPr>
          <a:xfrm>
            <a:off x="720000" y="361678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7" name="Google Shape;10197;p29"/>
          <p:cNvSpPr txBox="1">
            <a:spLocks noGrp="1"/>
          </p:cNvSpPr>
          <p:nvPr>
            <p:ph type="title" idx="2"/>
          </p:nvPr>
        </p:nvSpPr>
        <p:spPr>
          <a:xfrm>
            <a:off x="3448800" y="3278388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98" name="Google Shape;10198;p29"/>
          <p:cNvSpPr txBox="1">
            <a:spLocks noGrp="1"/>
          </p:cNvSpPr>
          <p:nvPr>
            <p:ph type="subTitle" idx="3"/>
          </p:nvPr>
        </p:nvSpPr>
        <p:spPr>
          <a:xfrm>
            <a:off x="3448800" y="361678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99" name="Google Shape;10199;p29"/>
          <p:cNvSpPr txBox="1">
            <a:spLocks noGrp="1"/>
          </p:cNvSpPr>
          <p:nvPr>
            <p:ph type="title" idx="4"/>
          </p:nvPr>
        </p:nvSpPr>
        <p:spPr>
          <a:xfrm>
            <a:off x="6177595" y="3278388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00" name="Google Shape;10200;p29"/>
          <p:cNvSpPr txBox="1">
            <a:spLocks noGrp="1"/>
          </p:cNvSpPr>
          <p:nvPr>
            <p:ph type="subTitle" idx="5"/>
          </p:nvPr>
        </p:nvSpPr>
        <p:spPr>
          <a:xfrm>
            <a:off x="6177595" y="361678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01" name="Google Shape;10201;p29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02" name="Google Shape;10202;p29"/>
          <p:cNvSpPr txBox="1">
            <a:spLocks noGrp="1"/>
          </p:cNvSpPr>
          <p:nvPr>
            <p:ph type="title" idx="7" hasCustomPrompt="1"/>
          </p:nvPr>
        </p:nvSpPr>
        <p:spPr>
          <a:xfrm>
            <a:off x="1281600" y="2126788"/>
            <a:ext cx="11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03" name="Google Shape;10203;p29"/>
          <p:cNvSpPr txBox="1">
            <a:spLocks noGrp="1"/>
          </p:cNvSpPr>
          <p:nvPr>
            <p:ph type="title" idx="8" hasCustomPrompt="1"/>
          </p:nvPr>
        </p:nvSpPr>
        <p:spPr>
          <a:xfrm>
            <a:off x="4010400" y="2126788"/>
            <a:ext cx="11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04" name="Google Shape;10204;p29"/>
          <p:cNvSpPr txBox="1">
            <a:spLocks noGrp="1"/>
          </p:cNvSpPr>
          <p:nvPr>
            <p:ph type="title" idx="9" hasCustomPrompt="1"/>
          </p:nvPr>
        </p:nvSpPr>
        <p:spPr>
          <a:xfrm>
            <a:off x="6739195" y="2126838"/>
            <a:ext cx="11232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1709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 rot="-956512" flipH="1">
            <a:off x="-355782" y="2760235"/>
            <a:ext cx="1618000" cy="1381121"/>
            <a:chOff x="-2034625" y="5750713"/>
            <a:chExt cx="906575" cy="773850"/>
          </a:xfrm>
        </p:grpSpPr>
        <p:sp>
          <p:nvSpPr>
            <p:cNvPr id="131" name="Google Shape;131;p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4"/>
          <p:cNvSpPr/>
          <p:nvPr/>
        </p:nvSpPr>
        <p:spPr>
          <a:xfrm rot="-2520883">
            <a:off x="4818547" y="-685108"/>
            <a:ext cx="1835554" cy="187544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 rot="3018574">
            <a:off x="1896262" y="4156173"/>
            <a:ext cx="970863" cy="1691715"/>
            <a:chOff x="1148625" y="5541750"/>
            <a:chExt cx="651225" cy="1134750"/>
          </a:xfrm>
        </p:grpSpPr>
        <p:sp>
          <p:nvSpPr>
            <p:cNvPr id="137" name="Google Shape;137;p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 rot="-151230" flipH="1">
            <a:off x="8094452" y="34984"/>
            <a:ext cx="1645203" cy="2439532"/>
            <a:chOff x="9375" y="7336275"/>
            <a:chExt cx="818450" cy="1213550"/>
          </a:xfrm>
        </p:grpSpPr>
        <p:sp>
          <p:nvSpPr>
            <p:cNvPr id="147" name="Google Shape;147;p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4"/>
          <p:cNvSpPr/>
          <p:nvPr/>
        </p:nvSpPr>
        <p:spPr>
          <a:xfrm rot="10800000" flipH="1">
            <a:off x="512848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 flipH="1">
            <a:off x="-34065" y="-3327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flipH="1">
            <a:off x="537651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709100" y="1019175"/>
            <a:ext cx="7704000" cy="3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 rot="956512">
            <a:off x="-355782" y="2760235"/>
            <a:ext cx="1618000" cy="1381121"/>
            <a:chOff x="-2034625" y="5750713"/>
            <a:chExt cx="906575" cy="773850"/>
          </a:xfrm>
        </p:grpSpPr>
        <p:sp>
          <p:nvSpPr>
            <p:cNvPr id="165" name="Google Shape;165;p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5"/>
          <p:cNvSpPr/>
          <p:nvPr/>
        </p:nvSpPr>
        <p:spPr>
          <a:xfrm rot="2520883" flipH="1">
            <a:off x="4818547" y="-685108"/>
            <a:ext cx="1835554" cy="187544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5"/>
          <p:cNvGrpSpPr/>
          <p:nvPr/>
        </p:nvGrpSpPr>
        <p:grpSpPr>
          <a:xfrm rot="3018574">
            <a:off x="1896262" y="4156173"/>
            <a:ext cx="970863" cy="1691715"/>
            <a:chOff x="1148625" y="5541750"/>
            <a:chExt cx="651225" cy="1134750"/>
          </a:xfrm>
        </p:grpSpPr>
        <p:sp>
          <p:nvSpPr>
            <p:cNvPr id="171" name="Google Shape;171;p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-151230" flipH="1">
            <a:off x="8094452" y="34984"/>
            <a:ext cx="1645203" cy="2439532"/>
            <a:chOff x="9375" y="7336275"/>
            <a:chExt cx="818450" cy="1213550"/>
          </a:xfrm>
        </p:grpSpPr>
        <p:sp>
          <p:nvSpPr>
            <p:cNvPr id="181" name="Google Shape;181;p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5"/>
          <p:cNvSpPr/>
          <p:nvPr/>
        </p:nvSpPr>
        <p:spPr>
          <a:xfrm rot="10800000" flipH="1">
            <a:off x="512848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"/>
          <p:cNvSpPr/>
          <p:nvPr/>
        </p:nvSpPr>
        <p:spPr>
          <a:xfrm flipH="1">
            <a:off x="-34065" y="-3327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"/>
          <p:cNvSpPr/>
          <p:nvPr/>
        </p:nvSpPr>
        <p:spPr>
          <a:xfrm flipH="1">
            <a:off x="537651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4716450" y="1758800"/>
            <a:ext cx="3254400" cy="25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3"/>
          </p:nvPr>
        </p:nvSpPr>
        <p:spPr>
          <a:xfrm>
            <a:off x="1173150" y="1758800"/>
            <a:ext cx="3254400" cy="25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/>
          <p:nvPr/>
        </p:nvSpPr>
        <p:spPr>
          <a:xfrm rot="10800000">
            <a:off x="-3406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5128485" y="-3327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563550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5" name="Google Shape;205;p6"/>
          <p:cNvGrpSpPr/>
          <p:nvPr/>
        </p:nvGrpSpPr>
        <p:grpSpPr>
          <a:xfrm rot="-956512" flipH="1">
            <a:off x="-403407" y="-230615"/>
            <a:ext cx="1618000" cy="1381121"/>
            <a:chOff x="-2034625" y="5750713"/>
            <a:chExt cx="906575" cy="773850"/>
          </a:xfrm>
        </p:grpSpPr>
        <p:sp>
          <p:nvSpPr>
            <p:cNvPr id="206" name="Google Shape;206;p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 rot="1143860">
            <a:off x="7885596" y="2629578"/>
            <a:ext cx="1835545" cy="187543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6"/>
          <p:cNvGrpSpPr/>
          <p:nvPr/>
        </p:nvGrpSpPr>
        <p:grpSpPr>
          <a:xfrm rot="3018574">
            <a:off x="5501837" y="4079973"/>
            <a:ext cx="970863" cy="1691715"/>
            <a:chOff x="1148625" y="5541750"/>
            <a:chExt cx="651225" cy="1134750"/>
          </a:xfrm>
        </p:grpSpPr>
        <p:sp>
          <p:nvSpPr>
            <p:cNvPr id="212" name="Google Shape;212;p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rot="-5243950" flipH="1">
            <a:off x="2889353" y="-833822"/>
            <a:ext cx="1228285" cy="1821230"/>
            <a:chOff x="9375" y="7336275"/>
            <a:chExt cx="818450" cy="1213550"/>
          </a:xfrm>
        </p:grpSpPr>
        <p:sp>
          <p:nvSpPr>
            <p:cNvPr id="222" name="Google Shape;222;p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3" name="Google Shape;233;p7"/>
          <p:cNvGrpSpPr/>
          <p:nvPr/>
        </p:nvGrpSpPr>
        <p:grpSpPr>
          <a:xfrm rot="9843488" flipH="1">
            <a:off x="8015941" y="716039"/>
            <a:ext cx="1618000" cy="1381121"/>
            <a:chOff x="-2034625" y="5750713"/>
            <a:chExt cx="906575" cy="773850"/>
          </a:xfrm>
        </p:grpSpPr>
        <p:sp>
          <p:nvSpPr>
            <p:cNvPr id="234" name="Google Shape;234;p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7"/>
          <p:cNvSpPr/>
          <p:nvPr/>
        </p:nvSpPr>
        <p:spPr>
          <a:xfrm rot="8279117">
            <a:off x="2624059" y="3667060"/>
            <a:ext cx="1835554" cy="187544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-7781426">
            <a:off x="6411035" y="-990493"/>
            <a:ext cx="970863" cy="1691715"/>
            <a:chOff x="1148625" y="5541750"/>
            <a:chExt cx="651225" cy="1134750"/>
          </a:xfrm>
        </p:grpSpPr>
        <p:sp>
          <p:nvSpPr>
            <p:cNvPr id="240" name="Google Shape;240;p7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7"/>
          <p:cNvGrpSpPr/>
          <p:nvPr/>
        </p:nvGrpSpPr>
        <p:grpSpPr>
          <a:xfrm rot="10648770" flipH="1">
            <a:off x="-461496" y="2382879"/>
            <a:ext cx="1645203" cy="2439532"/>
            <a:chOff x="9375" y="7336275"/>
            <a:chExt cx="818450" cy="1213550"/>
          </a:xfrm>
        </p:grpSpPr>
        <p:sp>
          <p:nvSpPr>
            <p:cNvPr id="250" name="Google Shape;250;p7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10800000" flipH="1">
            <a:off x="512848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 flipH="1">
            <a:off x="-34065" y="-33278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"/>
          <p:cNvSpPr/>
          <p:nvPr/>
        </p:nvSpPr>
        <p:spPr>
          <a:xfrm flipH="1">
            <a:off x="537651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7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709100" y="1628775"/>
            <a:ext cx="3215100" cy="2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AutoNum type="arabicPeriod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8"/>
          <p:cNvSpPr/>
          <p:nvPr/>
        </p:nvSpPr>
        <p:spPr>
          <a:xfrm flipH="1">
            <a:off x="-22672" y="-66675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237697" flipH="1">
            <a:off x="67026" y="3949153"/>
            <a:ext cx="4490538" cy="1497385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flipH="1">
            <a:off x="6303109" y="-66678"/>
            <a:ext cx="2863563" cy="1163932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flipH="1">
            <a:off x="6541406" y="2994419"/>
            <a:ext cx="2386957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8"/>
          <p:cNvSpPr/>
          <p:nvPr/>
        </p:nvSpPr>
        <p:spPr>
          <a:xfrm>
            <a:off x="2414605" y="1402383"/>
            <a:ext cx="4392392" cy="2338732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"/>
          <p:cNvSpPr/>
          <p:nvPr/>
        </p:nvSpPr>
        <p:spPr>
          <a:xfrm>
            <a:off x="563550" y="971550"/>
            <a:ext cx="8016900" cy="279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7958412" y="1248562"/>
            <a:ext cx="2190047" cy="1594561"/>
            <a:chOff x="6001425" y="5588275"/>
            <a:chExt cx="1332875" cy="970400"/>
          </a:xfrm>
        </p:grpSpPr>
        <p:sp>
          <p:nvSpPr>
            <p:cNvPr id="276" name="Google Shape;276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8"/>
          <p:cNvSpPr/>
          <p:nvPr/>
        </p:nvSpPr>
        <p:spPr>
          <a:xfrm rot="10516267">
            <a:off x="-666672" y="2177142"/>
            <a:ext cx="1854956" cy="1895258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8"/>
          <p:cNvSpPr/>
          <p:nvPr/>
        </p:nvSpPr>
        <p:spPr>
          <a:xfrm rot="-1136851">
            <a:off x="4593335" y="3861587"/>
            <a:ext cx="1975612" cy="2018545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8"/>
          <p:cNvGrpSpPr/>
          <p:nvPr/>
        </p:nvGrpSpPr>
        <p:grpSpPr>
          <a:xfrm flipH="1">
            <a:off x="4059425" y="-554877"/>
            <a:ext cx="1876288" cy="1366129"/>
            <a:chOff x="6001425" y="5588275"/>
            <a:chExt cx="1332875" cy="970400"/>
          </a:xfrm>
        </p:grpSpPr>
        <p:sp>
          <p:nvSpPr>
            <p:cNvPr id="291" name="Google Shape;291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8"/>
          <p:cNvSpPr txBox="1">
            <a:spLocks noGrp="1"/>
          </p:cNvSpPr>
          <p:nvPr>
            <p:ph type="ctrTitle"/>
          </p:nvPr>
        </p:nvSpPr>
        <p:spPr>
          <a:xfrm>
            <a:off x="720000" y="1476450"/>
            <a:ext cx="7704000" cy="20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5000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 flipH="1">
            <a:off x="6634142" y="-101200"/>
            <a:ext cx="3338531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"/>
          <p:cNvSpPr/>
          <p:nvPr/>
        </p:nvSpPr>
        <p:spPr>
          <a:xfrm rot="10800000">
            <a:off x="-34065" y="27384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2523500" y="10535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2523500" y="2623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9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10"/>
          <p:cNvSpPr/>
          <p:nvPr/>
        </p:nvSpPr>
        <p:spPr>
          <a:xfrm>
            <a:off x="-431365" y="0"/>
            <a:ext cx="3338531" cy="2219594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0"/>
          <p:cNvSpPr/>
          <p:nvPr/>
        </p:nvSpPr>
        <p:spPr>
          <a:xfrm rot="10800000" flipH="1">
            <a:off x="5551691" y="2839697"/>
            <a:ext cx="4023682" cy="2414540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0"/>
          <p:cNvSpPr/>
          <p:nvPr/>
        </p:nvSpPr>
        <p:spPr>
          <a:xfrm>
            <a:off x="563550" y="368825"/>
            <a:ext cx="8016900" cy="41745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"/>
          <p:cNvSpPr/>
          <p:nvPr/>
        </p:nvSpPr>
        <p:spPr>
          <a:xfrm flipH="1">
            <a:off x="537651" y="4753540"/>
            <a:ext cx="8016900" cy="17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"/>
          <p:cNvSpPr txBox="1">
            <a:spLocks noGrp="1"/>
          </p:cNvSpPr>
          <p:nvPr>
            <p:ph type="body" idx="1"/>
          </p:nvPr>
        </p:nvSpPr>
        <p:spPr>
          <a:xfrm>
            <a:off x="835575" y="36412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●"/>
              <a:defRPr sz="1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5" r:id="rId16"/>
    <p:sldLayoutId id="2147483667" r:id="rId17"/>
    <p:sldLayoutId id="2147483669" r:id="rId18"/>
    <p:sldLayoutId id="2147483671" r:id="rId19"/>
    <p:sldLayoutId id="2147483672" r:id="rId20"/>
    <p:sldLayoutId id="2147483673" r:id="rId21"/>
    <p:sldLayoutId id="2147483677" r:id="rId2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.svg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9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0"/>
          <p:cNvGrpSpPr/>
          <p:nvPr/>
        </p:nvGrpSpPr>
        <p:grpSpPr>
          <a:xfrm>
            <a:off x="7237380" y="2797344"/>
            <a:ext cx="1820083" cy="1650860"/>
            <a:chOff x="4937750" y="6239213"/>
            <a:chExt cx="1497025" cy="1357950"/>
          </a:xfrm>
        </p:grpSpPr>
        <p:sp>
          <p:nvSpPr>
            <p:cNvPr id="975" name="Google Shape;975;p30"/>
            <p:cNvSpPr/>
            <p:nvPr/>
          </p:nvSpPr>
          <p:spPr>
            <a:xfrm>
              <a:off x="4986375" y="6485413"/>
              <a:ext cx="1055525" cy="1111750"/>
            </a:xfrm>
            <a:custGeom>
              <a:avLst/>
              <a:gdLst/>
              <a:ahLst/>
              <a:cxnLst/>
              <a:rect l="l" t="t" r="r" b="b"/>
              <a:pathLst>
                <a:path w="42221" h="44470" extrusionOk="0">
                  <a:moveTo>
                    <a:pt x="22403" y="1"/>
                  </a:moveTo>
                  <a:lnTo>
                    <a:pt x="1" y="15168"/>
                  </a:lnTo>
                  <a:lnTo>
                    <a:pt x="19789" y="44469"/>
                  </a:lnTo>
                  <a:lnTo>
                    <a:pt x="42221" y="29302"/>
                  </a:lnTo>
                  <a:lnTo>
                    <a:pt x="22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4937750" y="6476288"/>
              <a:ext cx="1056275" cy="1111750"/>
            </a:xfrm>
            <a:custGeom>
              <a:avLst/>
              <a:gdLst/>
              <a:ahLst/>
              <a:cxnLst/>
              <a:rect l="l" t="t" r="r" b="b"/>
              <a:pathLst>
                <a:path w="42251" h="44470" extrusionOk="0">
                  <a:moveTo>
                    <a:pt x="22433" y="1"/>
                  </a:moveTo>
                  <a:lnTo>
                    <a:pt x="1" y="15138"/>
                  </a:lnTo>
                  <a:lnTo>
                    <a:pt x="19819" y="44470"/>
                  </a:lnTo>
                  <a:lnTo>
                    <a:pt x="42251" y="29302"/>
                  </a:lnTo>
                  <a:lnTo>
                    <a:pt x="224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4937750" y="6794688"/>
              <a:ext cx="583625" cy="792600"/>
            </a:xfrm>
            <a:custGeom>
              <a:avLst/>
              <a:gdLst/>
              <a:ahLst/>
              <a:cxnLst/>
              <a:rect l="l" t="t" r="r" b="b"/>
              <a:pathLst>
                <a:path w="23345" h="31704" extrusionOk="0">
                  <a:moveTo>
                    <a:pt x="3557" y="1"/>
                  </a:moveTo>
                  <a:lnTo>
                    <a:pt x="1" y="2402"/>
                  </a:lnTo>
                  <a:lnTo>
                    <a:pt x="19819" y="31703"/>
                  </a:lnTo>
                  <a:lnTo>
                    <a:pt x="23345" y="29332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5174075" y="6617638"/>
              <a:ext cx="411900" cy="368575"/>
            </a:xfrm>
            <a:custGeom>
              <a:avLst/>
              <a:gdLst/>
              <a:ahLst/>
              <a:cxnLst/>
              <a:rect l="l" t="t" r="r" b="b"/>
              <a:pathLst>
                <a:path w="16476" h="14743" extrusionOk="0">
                  <a:moveTo>
                    <a:pt x="11977" y="1"/>
                  </a:moveTo>
                  <a:lnTo>
                    <a:pt x="1" y="8086"/>
                  </a:lnTo>
                  <a:lnTo>
                    <a:pt x="4499" y="14742"/>
                  </a:lnTo>
                  <a:lnTo>
                    <a:pt x="16475" y="6657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461325" y="6270363"/>
              <a:ext cx="973450" cy="1159625"/>
            </a:xfrm>
            <a:custGeom>
              <a:avLst/>
              <a:gdLst/>
              <a:ahLst/>
              <a:cxnLst/>
              <a:rect l="l" t="t" r="r" b="b"/>
              <a:pathLst>
                <a:path w="3893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37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5413450" y="6239213"/>
              <a:ext cx="974200" cy="1159625"/>
            </a:xfrm>
            <a:custGeom>
              <a:avLst/>
              <a:gdLst/>
              <a:ahLst/>
              <a:cxnLst/>
              <a:rect l="l" t="t" r="r" b="b"/>
              <a:pathLst>
                <a:path w="3896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68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5408682" y="6373713"/>
              <a:ext cx="329825" cy="1025125"/>
            </a:xfrm>
            <a:custGeom>
              <a:avLst/>
              <a:gdLst/>
              <a:ahLst/>
              <a:cxnLst/>
              <a:rect l="l" t="t" r="r" b="b"/>
              <a:pathLst>
                <a:path w="13193" h="41005" extrusionOk="0">
                  <a:moveTo>
                    <a:pt x="4833" y="1"/>
                  </a:moveTo>
                  <a:lnTo>
                    <a:pt x="0" y="1004"/>
                  </a:lnTo>
                  <a:lnTo>
                    <a:pt x="8359" y="41004"/>
                  </a:lnTo>
                  <a:lnTo>
                    <a:pt x="13192" y="39971"/>
                  </a:lnTo>
                  <a:lnTo>
                    <a:pt x="4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5681700" y="6379038"/>
              <a:ext cx="455950" cy="313100"/>
            </a:xfrm>
            <a:custGeom>
              <a:avLst/>
              <a:gdLst/>
              <a:ahLst/>
              <a:cxnLst/>
              <a:rect l="l" t="t" r="r" b="b"/>
              <a:pathLst>
                <a:path w="18238" h="12524" extrusionOk="0">
                  <a:moveTo>
                    <a:pt x="16323" y="0"/>
                  </a:moveTo>
                  <a:lnTo>
                    <a:pt x="0" y="3435"/>
                  </a:lnTo>
                  <a:lnTo>
                    <a:pt x="1885" y="12523"/>
                  </a:lnTo>
                  <a:lnTo>
                    <a:pt x="18237" y="9119"/>
                  </a:lnTo>
                  <a:lnTo>
                    <a:pt x="16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30"/>
          <p:cNvGrpSpPr/>
          <p:nvPr/>
        </p:nvGrpSpPr>
        <p:grpSpPr>
          <a:xfrm>
            <a:off x="0" y="3300559"/>
            <a:ext cx="1637566" cy="1405764"/>
            <a:chOff x="637825" y="6188825"/>
            <a:chExt cx="1363275" cy="1170300"/>
          </a:xfrm>
        </p:grpSpPr>
        <p:sp>
          <p:nvSpPr>
            <p:cNvPr id="984" name="Google Shape;984;p30"/>
            <p:cNvSpPr/>
            <p:nvPr/>
          </p:nvSpPr>
          <p:spPr>
            <a:xfrm>
              <a:off x="646925" y="6200650"/>
              <a:ext cx="1354175" cy="1158475"/>
            </a:xfrm>
            <a:custGeom>
              <a:avLst/>
              <a:gdLst/>
              <a:ahLst/>
              <a:cxnLst/>
              <a:rect l="l" t="t" r="r" b="b"/>
              <a:pathLst>
                <a:path w="54167" h="46339" extrusionOk="0">
                  <a:moveTo>
                    <a:pt x="40423" y="1"/>
                  </a:moveTo>
                  <a:cubicBezTo>
                    <a:pt x="40192" y="1"/>
                    <a:pt x="39956" y="44"/>
                    <a:pt x="39728" y="136"/>
                  </a:cubicBezTo>
                  <a:lnTo>
                    <a:pt x="22433" y="7035"/>
                  </a:lnTo>
                  <a:lnTo>
                    <a:pt x="22372" y="6914"/>
                  </a:lnTo>
                  <a:lnTo>
                    <a:pt x="20275" y="7886"/>
                  </a:lnTo>
                  <a:lnTo>
                    <a:pt x="20184" y="7947"/>
                  </a:lnTo>
                  <a:lnTo>
                    <a:pt x="20153" y="7947"/>
                  </a:lnTo>
                  <a:lnTo>
                    <a:pt x="20032" y="8008"/>
                  </a:lnTo>
                  <a:lnTo>
                    <a:pt x="17965" y="8950"/>
                  </a:lnTo>
                  <a:lnTo>
                    <a:pt x="17995" y="9072"/>
                  </a:lnTo>
                  <a:lnTo>
                    <a:pt x="1247" y="17947"/>
                  </a:lnTo>
                  <a:cubicBezTo>
                    <a:pt x="366" y="18434"/>
                    <a:pt x="1" y="19498"/>
                    <a:pt x="426" y="20379"/>
                  </a:cubicBezTo>
                  <a:lnTo>
                    <a:pt x="12007" y="45273"/>
                  </a:lnTo>
                  <a:cubicBezTo>
                    <a:pt x="12336" y="45952"/>
                    <a:pt x="12999" y="46338"/>
                    <a:pt x="13686" y="46338"/>
                  </a:cubicBezTo>
                  <a:cubicBezTo>
                    <a:pt x="14014" y="46338"/>
                    <a:pt x="14347" y="46250"/>
                    <a:pt x="14652" y="46063"/>
                  </a:cubicBezTo>
                  <a:cubicBezTo>
                    <a:pt x="21104" y="42156"/>
                    <a:pt x="28039" y="37735"/>
                    <a:pt x="30614" y="37735"/>
                  </a:cubicBezTo>
                  <a:cubicBezTo>
                    <a:pt x="30622" y="37735"/>
                    <a:pt x="30631" y="37735"/>
                    <a:pt x="30640" y="37735"/>
                  </a:cubicBezTo>
                  <a:lnTo>
                    <a:pt x="31491" y="37978"/>
                  </a:lnTo>
                  <a:lnTo>
                    <a:pt x="33679" y="36945"/>
                  </a:lnTo>
                  <a:lnTo>
                    <a:pt x="35868" y="35911"/>
                  </a:lnTo>
                  <a:lnTo>
                    <a:pt x="36202" y="35182"/>
                  </a:lnTo>
                  <a:cubicBezTo>
                    <a:pt x="36445" y="34057"/>
                    <a:pt x="44287" y="31321"/>
                    <a:pt x="52616" y="28495"/>
                  </a:cubicBezTo>
                  <a:cubicBezTo>
                    <a:pt x="53649" y="28130"/>
                    <a:pt x="54166" y="26945"/>
                    <a:pt x="53680" y="25941"/>
                  </a:cubicBezTo>
                  <a:lnTo>
                    <a:pt x="42099" y="1078"/>
                  </a:lnTo>
                  <a:cubicBezTo>
                    <a:pt x="41780" y="394"/>
                    <a:pt x="41119" y="1"/>
                    <a:pt x="40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665175" y="6418325"/>
              <a:ext cx="805500" cy="892125"/>
            </a:xfrm>
            <a:custGeom>
              <a:avLst/>
              <a:gdLst/>
              <a:ahLst/>
              <a:cxnLst/>
              <a:rect l="l" t="t" r="r" b="b"/>
              <a:pathLst>
                <a:path w="32220" h="35685" extrusionOk="0">
                  <a:moveTo>
                    <a:pt x="19940" y="0"/>
                  </a:moveTo>
                  <a:lnTo>
                    <a:pt x="0" y="9301"/>
                  </a:lnTo>
                  <a:lnTo>
                    <a:pt x="12280" y="35685"/>
                  </a:lnTo>
                  <a:lnTo>
                    <a:pt x="32220" y="26384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56825" y="6188825"/>
              <a:ext cx="806275" cy="892150"/>
            </a:xfrm>
            <a:custGeom>
              <a:avLst/>
              <a:gdLst/>
              <a:ahLst/>
              <a:cxnLst/>
              <a:rect l="l" t="t" r="r" b="b"/>
              <a:pathLst>
                <a:path w="32251" h="35686" extrusionOk="0">
                  <a:moveTo>
                    <a:pt x="19970" y="1"/>
                  </a:moveTo>
                  <a:lnTo>
                    <a:pt x="0" y="9302"/>
                  </a:lnTo>
                  <a:lnTo>
                    <a:pt x="12311" y="35685"/>
                  </a:lnTo>
                  <a:lnTo>
                    <a:pt x="32250" y="26384"/>
                  </a:lnTo>
                  <a:lnTo>
                    <a:pt x="19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163650" y="6207075"/>
              <a:ext cx="797175" cy="851850"/>
            </a:xfrm>
            <a:custGeom>
              <a:avLst/>
              <a:gdLst/>
              <a:ahLst/>
              <a:cxnLst/>
              <a:rect l="l" t="t" r="r" b="b"/>
              <a:pathLst>
                <a:path w="31887" h="34074" extrusionOk="0">
                  <a:moveTo>
                    <a:pt x="20032" y="0"/>
                  </a:moveTo>
                  <a:cubicBezTo>
                    <a:pt x="12737" y="2037"/>
                    <a:pt x="4621" y="2371"/>
                    <a:pt x="1" y="8633"/>
                  </a:cubicBezTo>
                  <a:lnTo>
                    <a:pt x="11855" y="34074"/>
                  </a:lnTo>
                  <a:cubicBezTo>
                    <a:pt x="16871" y="28329"/>
                    <a:pt x="24834" y="27812"/>
                    <a:pt x="31886" y="25411"/>
                  </a:cubicBezTo>
                  <a:lnTo>
                    <a:pt x="20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676575" y="6422175"/>
              <a:ext cx="783475" cy="880675"/>
            </a:xfrm>
            <a:custGeom>
              <a:avLst/>
              <a:gdLst/>
              <a:ahLst/>
              <a:cxnLst/>
              <a:rect l="l" t="t" r="r" b="b"/>
              <a:pathLst>
                <a:path w="31339" h="35227" extrusionOk="0">
                  <a:moveTo>
                    <a:pt x="18596" y="1"/>
                  </a:moveTo>
                  <a:cubicBezTo>
                    <a:pt x="11283" y="1"/>
                    <a:pt x="6021" y="5695"/>
                    <a:pt x="0" y="9816"/>
                  </a:cubicBezTo>
                  <a:lnTo>
                    <a:pt x="11855" y="35227"/>
                  </a:lnTo>
                  <a:cubicBezTo>
                    <a:pt x="18207" y="31366"/>
                    <a:pt x="23739" y="25591"/>
                    <a:pt x="31338" y="25470"/>
                  </a:cubicBezTo>
                  <a:lnTo>
                    <a:pt x="19484" y="29"/>
                  </a:lnTo>
                  <a:cubicBezTo>
                    <a:pt x="19184" y="10"/>
                    <a:pt x="18888" y="1"/>
                    <a:pt x="18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637825" y="6421050"/>
              <a:ext cx="822225" cy="780725"/>
            </a:xfrm>
            <a:custGeom>
              <a:avLst/>
              <a:gdLst/>
              <a:ahLst/>
              <a:cxnLst/>
              <a:rect l="l" t="t" r="r" b="b"/>
              <a:pathLst>
                <a:path w="32889" h="31229" extrusionOk="0">
                  <a:moveTo>
                    <a:pt x="18726" y="1"/>
                  </a:moveTo>
                  <a:cubicBezTo>
                    <a:pt x="11884" y="1"/>
                    <a:pt x="5634" y="1962"/>
                    <a:pt x="0" y="5818"/>
                  </a:cubicBezTo>
                  <a:lnTo>
                    <a:pt x="11854" y="31229"/>
                  </a:lnTo>
                  <a:cubicBezTo>
                    <a:pt x="18207" y="27369"/>
                    <a:pt x="25289" y="25636"/>
                    <a:pt x="32888" y="25515"/>
                  </a:cubicBezTo>
                  <a:lnTo>
                    <a:pt x="21034" y="74"/>
                  </a:lnTo>
                  <a:cubicBezTo>
                    <a:pt x="20257" y="25"/>
                    <a:pt x="19488" y="1"/>
                    <a:pt x="18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799675" y="6378550"/>
              <a:ext cx="660375" cy="691025"/>
            </a:xfrm>
            <a:custGeom>
              <a:avLst/>
              <a:gdLst/>
              <a:ahLst/>
              <a:cxnLst/>
              <a:rect l="l" t="t" r="r" b="b"/>
              <a:pathLst>
                <a:path w="26415" h="27641" extrusionOk="0">
                  <a:moveTo>
                    <a:pt x="8317" y="0"/>
                  </a:moveTo>
                  <a:cubicBezTo>
                    <a:pt x="3824" y="0"/>
                    <a:pt x="0" y="2199"/>
                    <a:pt x="0" y="2199"/>
                  </a:cubicBezTo>
                  <a:lnTo>
                    <a:pt x="11855" y="27640"/>
                  </a:lnTo>
                  <a:cubicBezTo>
                    <a:pt x="11855" y="27640"/>
                    <a:pt x="16173" y="25966"/>
                    <a:pt x="20694" y="25966"/>
                  </a:cubicBezTo>
                  <a:cubicBezTo>
                    <a:pt x="22678" y="25966"/>
                    <a:pt x="24700" y="26288"/>
                    <a:pt x="26414" y="27215"/>
                  </a:cubicBezTo>
                  <a:lnTo>
                    <a:pt x="14560" y="1774"/>
                  </a:lnTo>
                  <a:cubicBezTo>
                    <a:pt x="12538" y="454"/>
                    <a:pt x="10358" y="0"/>
                    <a:pt x="8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1229000" y="62891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9"/>
                  </a:moveTo>
                  <a:cubicBezTo>
                    <a:pt x="1" y="6749"/>
                    <a:pt x="3740" y="4165"/>
                    <a:pt x="6597" y="2889"/>
                  </a:cubicBezTo>
                  <a:cubicBezTo>
                    <a:pt x="9484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1260925" y="6353725"/>
              <a:ext cx="398975" cy="168725"/>
            </a:xfrm>
            <a:custGeom>
              <a:avLst/>
              <a:gdLst/>
              <a:ahLst/>
              <a:cxnLst/>
              <a:rect l="l" t="t" r="r" b="b"/>
              <a:pathLst>
                <a:path w="15959" h="6749" fill="none" extrusionOk="0">
                  <a:moveTo>
                    <a:pt x="1" y="6748"/>
                  </a:moveTo>
                  <a:cubicBezTo>
                    <a:pt x="1" y="6748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1300450" y="6422125"/>
              <a:ext cx="398950" cy="168700"/>
            </a:xfrm>
            <a:custGeom>
              <a:avLst/>
              <a:gdLst/>
              <a:ahLst/>
              <a:cxnLst/>
              <a:rect l="l" t="t" r="r" b="b"/>
              <a:pathLst>
                <a:path w="15958" h="6748" fill="none" extrusionOk="0">
                  <a:moveTo>
                    <a:pt x="0" y="6748"/>
                  </a:moveTo>
                  <a:cubicBezTo>
                    <a:pt x="0" y="6748"/>
                    <a:pt x="3739" y="4164"/>
                    <a:pt x="6626" y="2888"/>
                  </a:cubicBezTo>
                  <a:cubicBezTo>
                    <a:pt x="9484" y="1581"/>
                    <a:pt x="15958" y="0"/>
                    <a:pt x="1595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1325525" y="6486700"/>
              <a:ext cx="398950" cy="168725"/>
            </a:xfrm>
            <a:custGeom>
              <a:avLst/>
              <a:gdLst/>
              <a:ahLst/>
              <a:cxnLst/>
              <a:rect l="l" t="t" r="r" b="b"/>
              <a:pathLst>
                <a:path w="15958" h="6749" fill="none" extrusionOk="0">
                  <a:moveTo>
                    <a:pt x="0" y="6749"/>
                  </a:moveTo>
                  <a:cubicBezTo>
                    <a:pt x="0" y="6749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1362000" y="6573325"/>
              <a:ext cx="398200" cy="168725"/>
            </a:xfrm>
            <a:custGeom>
              <a:avLst/>
              <a:gdLst/>
              <a:ahLst/>
              <a:cxnLst/>
              <a:rect l="l" t="t" r="r" b="b"/>
              <a:pathLst>
                <a:path w="15928" h="6749" fill="none" extrusionOk="0">
                  <a:moveTo>
                    <a:pt x="0" y="6749"/>
                  </a:moveTo>
                  <a:cubicBezTo>
                    <a:pt x="0" y="6749"/>
                    <a:pt x="3709" y="4165"/>
                    <a:pt x="6596" y="2858"/>
                  </a:cubicBezTo>
                  <a:cubicBezTo>
                    <a:pt x="9453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393900" y="66379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8"/>
                  </a:moveTo>
                  <a:cubicBezTo>
                    <a:pt x="1" y="6748"/>
                    <a:pt x="3740" y="4165"/>
                    <a:pt x="6597" y="2858"/>
                  </a:cubicBezTo>
                  <a:cubicBezTo>
                    <a:pt x="9484" y="1581"/>
                    <a:pt x="15928" y="0"/>
                    <a:pt x="1592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433425" y="6705550"/>
              <a:ext cx="398975" cy="169475"/>
            </a:xfrm>
            <a:custGeom>
              <a:avLst/>
              <a:gdLst/>
              <a:ahLst/>
              <a:cxnLst/>
              <a:rect l="l" t="t" r="r" b="b"/>
              <a:pathLst>
                <a:path w="15959" h="6779" fill="none" extrusionOk="0">
                  <a:moveTo>
                    <a:pt x="0" y="6779"/>
                  </a:moveTo>
                  <a:cubicBezTo>
                    <a:pt x="0" y="6779"/>
                    <a:pt x="3739" y="4195"/>
                    <a:pt x="6596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" name="Google Shape;998;p30"/>
          <p:cNvSpPr/>
          <p:nvPr/>
        </p:nvSpPr>
        <p:spPr>
          <a:xfrm>
            <a:off x="5217050" y="3647488"/>
            <a:ext cx="493200" cy="576075"/>
          </a:xfrm>
          <a:custGeom>
            <a:avLst/>
            <a:gdLst/>
            <a:ahLst/>
            <a:cxnLst/>
            <a:rect l="l" t="t" r="r" b="b"/>
            <a:pathLst>
              <a:path w="19728" h="23043" extrusionOk="0">
                <a:moveTo>
                  <a:pt x="10972" y="1"/>
                </a:moveTo>
                <a:cubicBezTo>
                  <a:pt x="8030" y="1"/>
                  <a:pt x="5854" y="1832"/>
                  <a:pt x="5563" y="2342"/>
                </a:cubicBezTo>
                <a:cubicBezTo>
                  <a:pt x="5168" y="3041"/>
                  <a:pt x="7356" y="6749"/>
                  <a:pt x="7356" y="6749"/>
                </a:cubicBezTo>
                <a:cubicBezTo>
                  <a:pt x="7356" y="6749"/>
                  <a:pt x="8779" y="5715"/>
                  <a:pt x="10208" y="5715"/>
                </a:cubicBezTo>
                <a:cubicBezTo>
                  <a:pt x="10476" y="5715"/>
                  <a:pt x="10745" y="5751"/>
                  <a:pt x="11004" y="5838"/>
                </a:cubicBezTo>
                <a:cubicBezTo>
                  <a:pt x="11824" y="6111"/>
                  <a:pt x="12311" y="6901"/>
                  <a:pt x="12007" y="7844"/>
                </a:cubicBezTo>
                <a:cubicBezTo>
                  <a:pt x="11673" y="8814"/>
                  <a:pt x="11064" y="9118"/>
                  <a:pt x="10359" y="9118"/>
                </a:cubicBezTo>
                <a:cubicBezTo>
                  <a:pt x="9717" y="9118"/>
                  <a:pt x="8995" y="8866"/>
                  <a:pt x="8329" y="8634"/>
                </a:cubicBezTo>
                <a:cubicBezTo>
                  <a:pt x="8329" y="8634"/>
                  <a:pt x="6688" y="12494"/>
                  <a:pt x="6870" y="12889"/>
                </a:cubicBezTo>
                <a:cubicBezTo>
                  <a:pt x="8542" y="13467"/>
                  <a:pt x="9666" y="14500"/>
                  <a:pt x="9210" y="15898"/>
                </a:cubicBezTo>
                <a:cubicBezTo>
                  <a:pt x="9085" y="16223"/>
                  <a:pt x="8673" y="16774"/>
                  <a:pt x="8024" y="16774"/>
                </a:cubicBezTo>
                <a:cubicBezTo>
                  <a:pt x="7883" y="16774"/>
                  <a:pt x="7731" y="16748"/>
                  <a:pt x="7569" y="16689"/>
                </a:cubicBezTo>
                <a:cubicBezTo>
                  <a:pt x="5320" y="15929"/>
                  <a:pt x="4955" y="12889"/>
                  <a:pt x="4712" y="12798"/>
                </a:cubicBezTo>
                <a:cubicBezTo>
                  <a:pt x="4708" y="12797"/>
                  <a:pt x="4702" y="12796"/>
                  <a:pt x="4695" y="12796"/>
                </a:cubicBezTo>
                <a:cubicBezTo>
                  <a:pt x="4315" y="12796"/>
                  <a:pt x="1" y="15291"/>
                  <a:pt x="1" y="15291"/>
                </a:cubicBezTo>
                <a:cubicBezTo>
                  <a:pt x="1" y="15291"/>
                  <a:pt x="304" y="20640"/>
                  <a:pt x="6019" y="22585"/>
                </a:cubicBezTo>
                <a:cubicBezTo>
                  <a:pt x="6898" y="22888"/>
                  <a:pt x="7819" y="23042"/>
                  <a:pt x="8731" y="23042"/>
                </a:cubicBezTo>
                <a:cubicBezTo>
                  <a:pt x="11666" y="23042"/>
                  <a:pt x="14518" y="21449"/>
                  <a:pt x="15654" y="18087"/>
                </a:cubicBezTo>
                <a:cubicBezTo>
                  <a:pt x="16718" y="14956"/>
                  <a:pt x="14651" y="12616"/>
                  <a:pt x="14651" y="12616"/>
                </a:cubicBezTo>
                <a:cubicBezTo>
                  <a:pt x="14651" y="12616"/>
                  <a:pt x="17356" y="12099"/>
                  <a:pt x="18238" y="9424"/>
                </a:cubicBezTo>
                <a:cubicBezTo>
                  <a:pt x="19727" y="5078"/>
                  <a:pt x="17417" y="1765"/>
                  <a:pt x="13314" y="397"/>
                </a:cubicBezTo>
                <a:cubicBezTo>
                  <a:pt x="12497" y="116"/>
                  <a:pt x="11710" y="1"/>
                  <a:pt x="109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9" name="Google Shape;999;p30"/>
          <p:cNvGrpSpPr/>
          <p:nvPr/>
        </p:nvGrpSpPr>
        <p:grpSpPr>
          <a:xfrm rot="-686956">
            <a:off x="7624374" y="1733387"/>
            <a:ext cx="802235" cy="788949"/>
            <a:chOff x="6348098" y="2304126"/>
            <a:chExt cx="802235" cy="788950"/>
          </a:xfrm>
        </p:grpSpPr>
        <p:sp>
          <p:nvSpPr>
            <p:cNvPr id="1000" name="Google Shape;1000;p30"/>
            <p:cNvSpPr/>
            <p:nvPr/>
          </p:nvSpPr>
          <p:spPr>
            <a:xfrm rot="-1802964">
              <a:off x="6492686" y="2400517"/>
              <a:ext cx="545009" cy="596167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cxnSp>
          <p:nvCxnSpPr>
            <p:cNvPr id="1001" name="Google Shape;1001;p30"/>
            <p:cNvCxnSpPr/>
            <p:nvPr/>
          </p:nvCxnSpPr>
          <p:spPr>
            <a:xfrm rot="10800000" flipH="1">
              <a:off x="6568150" y="2369450"/>
              <a:ext cx="21300" cy="798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30"/>
            <p:cNvCxnSpPr/>
            <p:nvPr/>
          </p:nvCxnSpPr>
          <p:spPr>
            <a:xfrm rot="10800000" flipH="1">
              <a:off x="6603850" y="2439700"/>
              <a:ext cx="57300" cy="405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30"/>
            <p:cNvCxnSpPr/>
            <p:nvPr/>
          </p:nvCxnSpPr>
          <p:spPr>
            <a:xfrm>
              <a:off x="6627650" y="2523075"/>
              <a:ext cx="76200" cy="120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30"/>
            <p:cNvCxnSpPr/>
            <p:nvPr/>
          </p:nvCxnSpPr>
          <p:spPr>
            <a:xfrm rot="7515382">
              <a:off x="6375993" y="2497764"/>
              <a:ext cx="21308" cy="79583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30"/>
            <p:cNvCxnSpPr/>
            <p:nvPr/>
          </p:nvCxnSpPr>
          <p:spPr>
            <a:xfrm rot="7511325">
              <a:off x="6368065" y="2590462"/>
              <a:ext cx="57265" cy="40454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30"/>
            <p:cNvCxnSpPr/>
            <p:nvPr/>
          </p:nvCxnSpPr>
          <p:spPr>
            <a:xfrm rot="-3269318" flipH="1">
              <a:off x="6395752" y="2671564"/>
              <a:ext cx="75921" cy="12067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7" name="Google Shape;1007;p30"/>
          <p:cNvGrpSpPr/>
          <p:nvPr/>
        </p:nvGrpSpPr>
        <p:grpSpPr>
          <a:xfrm>
            <a:off x="5338130" y="152454"/>
            <a:ext cx="471892" cy="485075"/>
            <a:chOff x="3872675" y="1145825"/>
            <a:chExt cx="1022075" cy="1050400"/>
          </a:xfrm>
        </p:grpSpPr>
        <p:sp>
          <p:nvSpPr>
            <p:cNvPr id="1008" name="Google Shape;1008;p30"/>
            <p:cNvSpPr/>
            <p:nvPr/>
          </p:nvSpPr>
          <p:spPr>
            <a:xfrm>
              <a:off x="3872675" y="1145825"/>
              <a:ext cx="1022075" cy="1050400"/>
            </a:xfrm>
            <a:custGeom>
              <a:avLst/>
              <a:gdLst/>
              <a:ahLst/>
              <a:cxnLst/>
              <a:rect l="l" t="t" r="r" b="b"/>
              <a:pathLst>
                <a:path w="40883" h="42016" extrusionOk="0">
                  <a:moveTo>
                    <a:pt x="20933" y="1"/>
                  </a:moveTo>
                  <a:cubicBezTo>
                    <a:pt x="20559" y="1"/>
                    <a:pt x="20181" y="113"/>
                    <a:pt x="19849" y="350"/>
                  </a:cubicBezTo>
                  <a:lnTo>
                    <a:pt x="1004" y="13967"/>
                  </a:lnTo>
                  <a:cubicBezTo>
                    <a:pt x="183" y="14575"/>
                    <a:pt x="1" y="15730"/>
                    <a:pt x="578" y="16551"/>
                  </a:cubicBezTo>
                  <a:lnTo>
                    <a:pt x="4134" y="21475"/>
                  </a:lnTo>
                  <a:cubicBezTo>
                    <a:pt x="4507" y="21972"/>
                    <a:pt x="5063" y="22246"/>
                    <a:pt x="5652" y="22246"/>
                  </a:cubicBezTo>
                  <a:cubicBezTo>
                    <a:pt x="5784" y="22246"/>
                    <a:pt x="5917" y="22232"/>
                    <a:pt x="6049" y="22204"/>
                  </a:cubicBezTo>
                  <a:cubicBezTo>
                    <a:pt x="6544" y="22098"/>
                    <a:pt x="7047" y="22045"/>
                    <a:pt x="7550" y="22045"/>
                  </a:cubicBezTo>
                  <a:cubicBezTo>
                    <a:pt x="9762" y="22045"/>
                    <a:pt x="11957" y="23069"/>
                    <a:pt x="13344" y="25001"/>
                  </a:cubicBezTo>
                  <a:cubicBezTo>
                    <a:pt x="15077" y="27402"/>
                    <a:pt x="15107" y="30442"/>
                    <a:pt x="13709" y="32812"/>
                  </a:cubicBezTo>
                  <a:cubicBezTo>
                    <a:pt x="13344" y="33481"/>
                    <a:pt x="13375" y="34241"/>
                    <a:pt x="13800" y="34849"/>
                  </a:cubicBezTo>
                  <a:lnTo>
                    <a:pt x="18420" y="41232"/>
                  </a:lnTo>
                  <a:cubicBezTo>
                    <a:pt x="18787" y="41746"/>
                    <a:pt x="19353" y="42016"/>
                    <a:pt x="19931" y="42016"/>
                  </a:cubicBezTo>
                  <a:cubicBezTo>
                    <a:pt x="20311" y="42016"/>
                    <a:pt x="20697" y="41899"/>
                    <a:pt x="21034" y="41658"/>
                  </a:cubicBezTo>
                  <a:lnTo>
                    <a:pt x="39880" y="28040"/>
                  </a:lnTo>
                  <a:cubicBezTo>
                    <a:pt x="40700" y="27432"/>
                    <a:pt x="40883" y="26277"/>
                    <a:pt x="40275" y="25457"/>
                  </a:cubicBezTo>
                  <a:lnTo>
                    <a:pt x="35685" y="19074"/>
                  </a:lnTo>
                  <a:cubicBezTo>
                    <a:pt x="35337" y="18576"/>
                    <a:pt x="34765" y="18303"/>
                    <a:pt x="34170" y="18303"/>
                  </a:cubicBezTo>
                  <a:cubicBezTo>
                    <a:pt x="34037" y="18303"/>
                    <a:pt x="33903" y="18317"/>
                    <a:pt x="33770" y="18344"/>
                  </a:cubicBezTo>
                  <a:cubicBezTo>
                    <a:pt x="33275" y="18451"/>
                    <a:pt x="32773" y="18504"/>
                    <a:pt x="32273" y="18504"/>
                  </a:cubicBezTo>
                  <a:cubicBezTo>
                    <a:pt x="30067" y="18504"/>
                    <a:pt x="27887" y="17480"/>
                    <a:pt x="26475" y="15548"/>
                  </a:cubicBezTo>
                  <a:cubicBezTo>
                    <a:pt x="24773" y="13177"/>
                    <a:pt x="24712" y="10107"/>
                    <a:pt x="26111" y="7736"/>
                  </a:cubicBezTo>
                  <a:cubicBezTo>
                    <a:pt x="26475" y="7098"/>
                    <a:pt x="26445" y="6308"/>
                    <a:pt x="26019" y="5700"/>
                  </a:cubicBezTo>
                  <a:lnTo>
                    <a:pt x="22463" y="776"/>
                  </a:lnTo>
                  <a:cubicBezTo>
                    <a:pt x="22092" y="275"/>
                    <a:pt x="21518" y="1"/>
                    <a:pt x="20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4058850" y="1366575"/>
              <a:ext cx="564625" cy="669475"/>
            </a:xfrm>
            <a:custGeom>
              <a:avLst/>
              <a:gdLst/>
              <a:ahLst/>
              <a:cxnLst/>
              <a:rect l="l" t="t" r="r" b="b"/>
              <a:pathLst>
                <a:path w="22585" h="26779" extrusionOk="0">
                  <a:moveTo>
                    <a:pt x="6809" y="0"/>
                  </a:moveTo>
                  <a:lnTo>
                    <a:pt x="1" y="4924"/>
                  </a:lnTo>
                  <a:lnTo>
                    <a:pt x="15776" y="26779"/>
                  </a:lnTo>
                  <a:lnTo>
                    <a:pt x="22585" y="21885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4229075" y="1305775"/>
              <a:ext cx="479500" cy="607950"/>
            </a:xfrm>
            <a:custGeom>
              <a:avLst/>
              <a:gdLst/>
              <a:ahLst/>
              <a:cxnLst/>
              <a:rect l="l" t="t" r="r" b="b"/>
              <a:pathLst>
                <a:path w="19180" h="24318" extrusionOk="0">
                  <a:moveTo>
                    <a:pt x="3374" y="1"/>
                  </a:moveTo>
                  <a:lnTo>
                    <a:pt x="0" y="2463"/>
                  </a:lnTo>
                  <a:lnTo>
                    <a:pt x="15776" y="24317"/>
                  </a:lnTo>
                  <a:lnTo>
                    <a:pt x="19180" y="21855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4301250" y="1621050"/>
              <a:ext cx="101850" cy="89875"/>
            </a:xfrm>
            <a:custGeom>
              <a:avLst/>
              <a:gdLst/>
              <a:ahLst/>
              <a:cxnLst/>
              <a:rect l="l" t="t" r="r" b="b"/>
              <a:pathLst>
                <a:path w="4074" h="3595" extrusionOk="0">
                  <a:moveTo>
                    <a:pt x="2044" y="0"/>
                  </a:moveTo>
                  <a:cubicBezTo>
                    <a:pt x="1682" y="0"/>
                    <a:pt x="1317" y="110"/>
                    <a:pt x="1004" y="338"/>
                  </a:cubicBezTo>
                  <a:cubicBezTo>
                    <a:pt x="183" y="916"/>
                    <a:pt x="1" y="2040"/>
                    <a:pt x="578" y="2861"/>
                  </a:cubicBezTo>
                  <a:cubicBezTo>
                    <a:pt x="927" y="3339"/>
                    <a:pt x="1476" y="3594"/>
                    <a:pt x="2037" y="3594"/>
                  </a:cubicBezTo>
                  <a:cubicBezTo>
                    <a:pt x="2404" y="3594"/>
                    <a:pt x="2776" y="3485"/>
                    <a:pt x="3101" y="3256"/>
                  </a:cubicBezTo>
                  <a:cubicBezTo>
                    <a:pt x="3891" y="2679"/>
                    <a:pt x="4074" y="1554"/>
                    <a:pt x="3496" y="733"/>
                  </a:cubicBezTo>
                  <a:cubicBezTo>
                    <a:pt x="3147" y="256"/>
                    <a:pt x="2598" y="0"/>
                    <a:pt x="2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文本框 6">
            <a:extLst>
              <a:ext uri="{FF2B5EF4-FFF2-40B4-BE49-F238E27FC236}">
                <a16:creationId xmlns:a16="http://schemas.microsoft.com/office/drawing/2014/main" id="{D07EB5F3-8710-C917-6273-07DDED48A4F7}"/>
              </a:ext>
            </a:extLst>
          </p:cNvPr>
          <p:cNvSpPr txBox="1"/>
          <p:nvPr/>
        </p:nvSpPr>
        <p:spPr>
          <a:xfrm>
            <a:off x="894376" y="1236297"/>
            <a:ext cx="6713697" cy="217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  <p:pic>
        <p:nvPicPr>
          <p:cNvPr id="41" name="Picture 13">
            <a:extLst>
              <a:ext uri="{FF2B5EF4-FFF2-40B4-BE49-F238E27FC236}">
                <a16:creationId xmlns:a16="http://schemas.microsoft.com/office/drawing/2014/main" id="{20C08E83-1466-C2E4-D2C6-595776F66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33300" y="2472058"/>
            <a:ext cx="477956" cy="269394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9952A789-53A6-1F3E-B3D4-3F2D6FD6A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013274" y="2368257"/>
            <a:ext cx="448212" cy="252629"/>
          </a:xfrm>
          <a:prstGeom prst="rect">
            <a:avLst/>
          </a:prstGeom>
        </p:spPr>
      </p:pic>
      <p:pic>
        <p:nvPicPr>
          <p:cNvPr id="43" name="Picture 13">
            <a:extLst>
              <a:ext uri="{FF2B5EF4-FFF2-40B4-BE49-F238E27FC236}">
                <a16:creationId xmlns:a16="http://schemas.microsoft.com/office/drawing/2014/main" id="{563214D9-57B7-FBCB-5D91-81370351F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471639" y="811737"/>
            <a:ext cx="409333" cy="230715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22E39D53-61D1-498A-5E20-4AB6DAC09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036034" y="3888138"/>
            <a:ext cx="385782" cy="217441"/>
          </a:xfrm>
          <a:prstGeom prst="rect">
            <a:avLst/>
          </a:prstGeom>
        </p:spPr>
      </p:pic>
      <p:pic>
        <p:nvPicPr>
          <p:cNvPr id="45" name="Picture 13">
            <a:extLst>
              <a:ext uri="{FF2B5EF4-FFF2-40B4-BE49-F238E27FC236}">
                <a16:creationId xmlns:a16="http://schemas.microsoft.com/office/drawing/2014/main" id="{CBFE7731-7E7A-B2A1-9246-AAC47D234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881125" y="1055469"/>
            <a:ext cx="568164" cy="320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38"/>
          <p:cNvGrpSpPr/>
          <p:nvPr/>
        </p:nvGrpSpPr>
        <p:grpSpPr>
          <a:xfrm rot="1187756" flipH="1">
            <a:off x="351116" y="351844"/>
            <a:ext cx="904834" cy="606651"/>
            <a:chOff x="5994300" y="879475"/>
            <a:chExt cx="617825" cy="446100"/>
          </a:xfrm>
        </p:grpSpPr>
        <p:sp>
          <p:nvSpPr>
            <p:cNvPr id="1312" name="Google Shape;1312;p38"/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8"/>
          <p:cNvGrpSpPr/>
          <p:nvPr/>
        </p:nvGrpSpPr>
        <p:grpSpPr>
          <a:xfrm rot="720331" flipH="1">
            <a:off x="1040292" y="4039234"/>
            <a:ext cx="718855" cy="680531"/>
            <a:chOff x="775738" y="6852550"/>
            <a:chExt cx="718875" cy="680550"/>
          </a:xfrm>
        </p:grpSpPr>
        <p:sp>
          <p:nvSpPr>
            <p:cNvPr id="1316" name="Google Shape;1316;p38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8"/>
          <p:cNvGrpSpPr/>
          <p:nvPr/>
        </p:nvGrpSpPr>
        <p:grpSpPr>
          <a:xfrm>
            <a:off x="8305550" y="3794900"/>
            <a:ext cx="635300" cy="635300"/>
            <a:chOff x="902575" y="1981350"/>
            <a:chExt cx="635300" cy="635300"/>
          </a:xfrm>
        </p:grpSpPr>
        <p:sp>
          <p:nvSpPr>
            <p:cNvPr id="1320" name="Google Shape;1320;p38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6F922D1-AAAE-3E30-4725-0E6A2C19E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42" y="714050"/>
            <a:ext cx="2124075" cy="109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83DAB17-8DD7-AB73-82EE-40A448362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354" y="2124075"/>
            <a:ext cx="222885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CAE73FE-703A-4DA0-09BF-0A6942F0A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217" y="3569234"/>
            <a:ext cx="2133600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3E42AC27-71BE-DE3F-834B-D330B351B020}"/>
                  </a:ext>
                </a:extLst>
              </p:cNvPr>
              <p:cNvSpPr txBox="1"/>
              <p:nvPr/>
            </p:nvSpPr>
            <p:spPr>
              <a:xfrm>
                <a:off x="4572000" y="1046293"/>
                <a:ext cx="9221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3E42AC27-71BE-DE3F-834B-D330B351B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46293"/>
                <a:ext cx="92211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507FF6A4-98FC-C794-1829-642CFEE1AA54}"/>
                  </a:ext>
                </a:extLst>
              </p:cNvPr>
              <p:cNvSpPr txBox="1"/>
              <p:nvPr/>
            </p:nvSpPr>
            <p:spPr>
              <a:xfrm>
                <a:off x="4572000" y="2356306"/>
                <a:ext cx="13998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507FF6A4-98FC-C794-1829-642CFEE1A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56306"/>
                <a:ext cx="139980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A0D341F1-7D55-E8C3-5410-F23CF19A1955}"/>
                  </a:ext>
                </a:extLst>
              </p:cNvPr>
              <p:cNvSpPr txBox="1"/>
              <p:nvPr/>
            </p:nvSpPr>
            <p:spPr>
              <a:xfrm>
                <a:off x="4601143" y="3839565"/>
                <a:ext cx="8694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A0D341F1-7D55-E8C3-5410-F23CF19A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143" y="3839565"/>
                <a:ext cx="86940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2319;p59">
            <a:extLst>
              <a:ext uri="{FF2B5EF4-FFF2-40B4-BE49-F238E27FC236}">
                <a16:creationId xmlns:a16="http://schemas.microsoft.com/office/drawing/2014/main" id="{D9DED38E-89EE-A81C-4117-5D1FC8C5902F}"/>
              </a:ext>
            </a:extLst>
          </p:cNvPr>
          <p:cNvGrpSpPr/>
          <p:nvPr/>
        </p:nvGrpSpPr>
        <p:grpSpPr>
          <a:xfrm rot="-5166489">
            <a:off x="6760041" y="756252"/>
            <a:ext cx="1462861" cy="1519708"/>
            <a:chOff x="369675" y="8241400"/>
            <a:chExt cx="1319200" cy="1344275"/>
          </a:xfrm>
        </p:grpSpPr>
        <p:sp>
          <p:nvSpPr>
            <p:cNvPr id="20" name="Google Shape;2320;p59">
              <a:extLst>
                <a:ext uri="{FF2B5EF4-FFF2-40B4-BE49-F238E27FC236}">
                  <a16:creationId xmlns:a16="http://schemas.microsoft.com/office/drawing/2014/main" id="{11696316-0375-9C79-1D58-986BB424D16F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21;p59">
              <a:extLst>
                <a:ext uri="{FF2B5EF4-FFF2-40B4-BE49-F238E27FC236}">
                  <a16:creationId xmlns:a16="http://schemas.microsoft.com/office/drawing/2014/main" id="{F6576332-B8D7-7451-AF0D-334A56EFCB3E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22;p59">
              <a:extLst>
                <a:ext uri="{FF2B5EF4-FFF2-40B4-BE49-F238E27FC236}">
                  <a16:creationId xmlns:a16="http://schemas.microsoft.com/office/drawing/2014/main" id="{1746050D-72B6-6468-47B5-EC89D65C7049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23;p59">
              <a:extLst>
                <a:ext uri="{FF2B5EF4-FFF2-40B4-BE49-F238E27FC236}">
                  <a16:creationId xmlns:a16="http://schemas.microsoft.com/office/drawing/2014/main" id="{2BBF1EAE-C5D7-D2AC-A647-CB7916AD29AF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24;p59">
              <a:extLst>
                <a:ext uri="{FF2B5EF4-FFF2-40B4-BE49-F238E27FC236}">
                  <a16:creationId xmlns:a16="http://schemas.microsoft.com/office/drawing/2014/main" id="{60D4601E-40A3-ADE6-2C1C-93F8A9157A79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25;p59">
              <a:extLst>
                <a:ext uri="{FF2B5EF4-FFF2-40B4-BE49-F238E27FC236}">
                  <a16:creationId xmlns:a16="http://schemas.microsoft.com/office/drawing/2014/main" id="{96AF15FB-6B09-6C13-9182-FB279CA2D06F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277;p58">
            <a:extLst>
              <a:ext uri="{FF2B5EF4-FFF2-40B4-BE49-F238E27FC236}">
                <a16:creationId xmlns:a16="http://schemas.microsoft.com/office/drawing/2014/main" id="{E6F24A4A-B96E-3F24-A280-6CF8FCC0EFF6}"/>
              </a:ext>
            </a:extLst>
          </p:cNvPr>
          <p:cNvGrpSpPr/>
          <p:nvPr/>
        </p:nvGrpSpPr>
        <p:grpSpPr>
          <a:xfrm>
            <a:off x="7832394" y="798799"/>
            <a:ext cx="630565" cy="1001436"/>
            <a:chOff x="89525" y="6862850"/>
            <a:chExt cx="805525" cy="1279300"/>
          </a:xfrm>
        </p:grpSpPr>
        <p:sp>
          <p:nvSpPr>
            <p:cNvPr id="27" name="Google Shape;2278;p58">
              <a:extLst>
                <a:ext uri="{FF2B5EF4-FFF2-40B4-BE49-F238E27FC236}">
                  <a16:creationId xmlns:a16="http://schemas.microsoft.com/office/drawing/2014/main" id="{0AB39B61-4A20-460A-8F7D-8A39A8D344DE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79;p58">
              <a:extLst>
                <a:ext uri="{FF2B5EF4-FFF2-40B4-BE49-F238E27FC236}">
                  <a16:creationId xmlns:a16="http://schemas.microsoft.com/office/drawing/2014/main" id="{88C9F6EA-5641-B31C-4947-30E21A466489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280;p58">
            <a:extLst>
              <a:ext uri="{FF2B5EF4-FFF2-40B4-BE49-F238E27FC236}">
                <a16:creationId xmlns:a16="http://schemas.microsoft.com/office/drawing/2014/main" id="{063468CF-3218-52DF-FE68-29DED2641EDB}"/>
              </a:ext>
            </a:extLst>
          </p:cNvPr>
          <p:cNvGrpSpPr/>
          <p:nvPr/>
        </p:nvGrpSpPr>
        <p:grpSpPr>
          <a:xfrm>
            <a:off x="7327321" y="3561709"/>
            <a:ext cx="1091506" cy="1416473"/>
            <a:chOff x="2065509" y="6249734"/>
            <a:chExt cx="1150499" cy="1396593"/>
          </a:xfrm>
        </p:grpSpPr>
        <p:sp>
          <p:nvSpPr>
            <p:cNvPr id="30" name="Google Shape;2281;p58">
              <a:extLst>
                <a:ext uri="{FF2B5EF4-FFF2-40B4-BE49-F238E27FC236}">
                  <a16:creationId xmlns:a16="http://schemas.microsoft.com/office/drawing/2014/main" id="{A003F613-2B32-5909-2C03-B9FE68177595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82;p58">
              <a:extLst>
                <a:ext uri="{FF2B5EF4-FFF2-40B4-BE49-F238E27FC236}">
                  <a16:creationId xmlns:a16="http://schemas.microsoft.com/office/drawing/2014/main" id="{7F41238B-A1E9-CEA1-5A17-A5091FC6620A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83;p58">
              <a:extLst>
                <a:ext uri="{FF2B5EF4-FFF2-40B4-BE49-F238E27FC236}">
                  <a16:creationId xmlns:a16="http://schemas.microsoft.com/office/drawing/2014/main" id="{A0B95478-D913-0671-73B1-C71EBDBE3F8F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293;p58">
            <a:extLst>
              <a:ext uri="{FF2B5EF4-FFF2-40B4-BE49-F238E27FC236}">
                <a16:creationId xmlns:a16="http://schemas.microsoft.com/office/drawing/2014/main" id="{9963B5B1-7E2A-60FE-4770-08C3503422D0}"/>
              </a:ext>
            </a:extLst>
          </p:cNvPr>
          <p:cNvGrpSpPr/>
          <p:nvPr/>
        </p:nvGrpSpPr>
        <p:grpSpPr>
          <a:xfrm rot="759940" flipH="1">
            <a:off x="317994" y="2844865"/>
            <a:ext cx="670453" cy="1301128"/>
            <a:chOff x="6879850" y="8750975"/>
            <a:chExt cx="620875" cy="1139050"/>
          </a:xfrm>
        </p:grpSpPr>
        <p:sp>
          <p:nvSpPr>
            <p:cNvPr id="34" name="Google Shape;2294;p58">
              <a:extLst>
                <a:ext uri="{FF2B5EF4-FFF2-40B4-BE49-F238E27FC236}">
                  <a16:creationId xmlns:a16="http://schemas.microsoft.com/office/drawing/2014/main" id="{A47646FF-2D70-47CD-7C9A-F8BB8C706EDC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95;p58">
              <a:extLst>
                <a:ext uri="{FF2B5EF4-FFF2-40B4-BE49-F238E27FC236}">
                  <a16:creationId xmlns:a16="http://schemas.microsoft.com/office/drawing/2014/main" id="{A5E36562-EE15-14CC-11E1-743A17E43DB5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96;p58">
              <a:extLst>
                <a:ext uri="{FF2B5EF4-FFF2-40B4-BE49-F238E27FC236}">
                  <a16:creationId xmlns:a16="http://schemas.microsoft.com/office/drawing/2014/main" id="{8F0E798A-C927-7CF8-A699-E5AAE2EA92C8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97;p58">
              <a:extLst>
                <a:ext uri="{FF2B5EF4-FFF2-40B4-BE49-F238E27FC236}">
                  <a16:creationId xmlns:a16="http://schemas.microsoft.com/office/drawing/2014/main" id="{16A65C36-F2DF-4399-EB3B-21AC49EF3C97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98;p58">
              <a:extLst>
                <a:ext uri="{FF2B5EF4-FFF2-40B4-BE49-F238E27FC236}">
                  <a16:creationId xmlns:a16="http://schemas.microsoft.com/office/drawing/2014/main" id="{5CC0EBDC-2A00-3EEB-5D94-FB059614A583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99;p58">
              <a:extLst>
                <a:ext uri="{FF2B5EF4-FFF2-40B4-BE49-F238E27FC236}">
                  <a16:creationId xmlns:a16="http://schemas.microsoft.com/office/drawing/2014/main" id="{E0605801-20F6-E7CD-32EB-CABE7F32A1B9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00;p58">
              <a:extLst>
                <a:ext uri="{FF2B5EF4-FFF2-40B4-BE49-F238E27FC236}">
                  <a16:creationId xmlns:a16="http://schemas.microsoft.com/office/drawing/2014/main" id="{26DC32E0-5984-D6C2-B224-5CE8D6525D87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01;p58">
              <a:extLst>
                <a:ext uri="{FF2B5EF4-FFF2-40B4-BE49-F238E27FC236}">
                  <a16:creationId xmlns:a16="http://schemas.microsoft.com/office/drawing/2014/main" id="{38E12F2E-C639-736F-67F4-EDAC60B6317F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02;p58">
              <a:extLst>
                <a:ext uri="{FF2B5EF4-FFF2-40B4-BE49-F238E27FC236}">
                  <a16:creationId xmlns:a16="http://schemas.microsoft.com/office/drawing/2014/main" id="{FC2B7DBF-E0BD-AB2A-9E0B-D17AEC36A325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03;p58">
              <a:extLst>
                <a:ext uri="{FF2B5EF4-FFF2-40B4-BE49-F238E27FC236}">
                  <a16:creationId xmlns:a16="http://schemas.microsoft.com/office/drawing/2014/main" id="{32D50DB8-E52E-014B-6931-8C676B36209A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" name="Picture 13">
            <a:extLst>
              <a:ext uri="{FF2B5EF4-FFF2-40B4-BE49-F238E27FC236}">
                <a16:creationId xmlns:a16="http://schemas.microsoft.com/office/drawing/2014/main" id="{8ABB37EC-19EA-057D-5D69-789477BA4F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1114080" y="2685833"/>
            <a:ext cx="415294" cy="234075"/>
          </a:xfrm>
          <a:prstGeom prst="rect">
            <a:avLst/>
          </a:prstGeom>
        </p:spPr>
      </p:pic>
      <p:pic>
        <p:nvPicPr>
          <p:cNvPr id="46" name="Picture 13">
            <a:extLst>
              <a:ext uri="{FF2B5EF4-FFF2-40B4-BE49-F238E27FC236}">
                <a16:creationId xmlns:a16="http://schemas.microsoft.com/office/drawing/2014/main" id="{EAA537B4-2C10-AAEE-998C-E48AF1EEA6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6052943" y="3452652"/>
            <a:ext cx="590141" cy="332625"/>
          </a:xfrm>
          <a:prstGeom prst="rect">
            <a:avLst/>
          </a:prstGeom>
        </p:spPr>
      </p:pic>
      <p:pic>
        <p:nvPicPr>
          <p:cNvPr id="47" name="Picture 13">
            <a:extLst>
              <a:ext uri="{FF2B5EF4-FFF2-40B4-BE49-F238E27FC236}">
                <a16:creationId xmlns:a16="http://schemas.microsoft.com/office/drawing/2014/main" id="{3E67A2D2-5A53-3E4B-BCD5-CBD52B49AA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5682917" y="527280"/>
            <a:ext cx="393446" cy="221761"/>
          </a:xfrm>
          <a:prstGeom prst="rect">
            <a:avLst/>
          </a:prstGeom>
        </p:spPr>
      </p:pic>
      <p:pic>
        <p:nvPicPr>
          <p:cNvPr id="48" name="Picture 13">
            <a:extLst>
              <a:ext uri="{FF2B5EF4-FFF2-40B4-BE49-F238E27FC236}">
                <a16:creationId xmlns:a16="http://schemas.microsoft.com/office/drawing/2014/main" id="{5E33AB5B-1773-F338-71F2-6F1E4A0C2D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1354253" y="1071843"/>
            <a:ext cx="415173" cy="234007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FDE387BE-AF2D-C863-6BB4-FBEB1344D0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7587978" y="2642785"/>
            <a:ext cx="461258" cy="259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9"/>
          <p:cNvGrpSpPr/>
          <p:nvPr/>
        </p:nvGrpSpPr>
        <p:grpSpPr>
          <a:xfrm rot="2700000">
            <a:off x="361016" y="95868"/>
            <a:ext cx="1086055" cy="998599"/>
            <a:chOff x="4879325" y="7031513"/>
            <a:chExt cx="726475" cy="667975"/>
          </a:xfrm>
        </p:grpSpPr>
        <p:sp>
          <p:nvSpPr>
            <p:cNvPr id="1357" name="Google Shape;1357;p39"/>
            <p:cNvSpPr/>
            <p:nvPr/>
          </p:nvSpPr>
          <p:spPr>
            <a:xfrm>
              <a:off x="4879325" y="7046713"/>
              <a:ext cx="582850" cy="652775"/>
            </a:xfrm>
            <a:custGeom>
              <a:avLst/>
              <a:gdLst/>
              <a:ahLst/>
              <a:cxnLst/>
              <a:rect l="l" t="t" r="r" b="b"/>
              <a:pathLst>
                <a:path w="23314" h="26111" extrusionOk="0">
                  <a:moveTo>
                    <a:pt x="2888" y="1"/>
                  </a:moveTo>
                  <a:lnTo>
                    <a:pt x="0" y="14135"/>
                  </a:lnTo>
                  <a:lnTo>
                    <a:pt x="20426" y="26111"/>
                  </a:lnTo>
                  <a:lnTo>
                    <a:pt x="23314" y="11977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4879325" y="7031513"/>
              <a:ext cx="726475" cy="667975"/>
            </a:xfrm>
            <a:custGeom>
              <a:avLst/>
              <a:gdLst/>
              <a:ahLst/>
              <a:cxnLst/>
              <a:rect l="l" t="t" r="r" b="b"/>
              <a:pathLst>
                <a:path w="29059" h="26719" extrusionOk="0">
                  <a:moveTo>
                    <a:pt x="8663" y="1"/>
                  </a:moveTo>
                  <a:lnTo>
                    <a:pt x="0" y="14743"/>
                  </a:lnTo>
                  <a:lnTo>
                    <a:pt x="20426" y="26719"/>
                  </a:lnTo>
                  <a:lnTo>
                    <a:pt x="29059" y="11946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4985700" y="7159188"/>
              <a:ext cx="511450" cy="413400"/>
            </a:xfrm>
            <a:custGeom>
              <a:avLst/>
              <a:gdLst/>
              <a:ahLst/>
              <a:cxnLst/>
              <a:rect l="l" t="t" r="r" b="b"/>
              <a:pathLst>
                <a:path w="20458" h="16536" extrusionOk="0">
                  <a:moveTo>
                    <a:pt x="4043" y="0"/>
                  </a:moveTo>
                  <a:lnTo>
                    <a:pt x="1" y="6930"/>
                  </a:lnTo>
                  <a:lnTo>
                    <a:pt x="16414" y="16535"/>
                  </a:lnTo>
                  <a:lnTo>
                    <a:pt x="20457" y="960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" name="Google Shape;1364;p39"/>
          <p:cNvSpPr/>
          <p:nvPr/>
        </p:nvSpPr>
        <p:spPr>
          <a:xfrm rot="-891841">
            <a:off x="7757711" y="3931985"/>
            <a:ext cx="541160" cy="682502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39"/>
          <p:cNvGrpSpPr/>
          <p:nvPr/>
        </p:nvGrpSpPr>
        <p:grpSpPr>
          <a:xfrm rot="-367368">
            <a:off x="7865718" y="224021"/>
            <a:ext cx="827023" cy="742268"/>
            <a:chOff x="8066425" y="6357875"/>
            <a:chExt cx="956725" cy="837800"/>
          </a:xfrm>
        </p:grpSpPr>
        <p:sp>
          <p:nvSpPr>
            <p:cNvPr id="1366" name="Google Shape;1366;p39"/>
            <p:cNvSpPr/>
            <p:nvPr/>
          </p:nvSpPr>
          <p:spPr>
            <a:xfrm>
              <a:off x="8066425" y="6357875"/>
              <a:ext cx="956725" cy="837800"/>
            </a:xfrm>
            <a:custGeom>
              <a:avLst/>
              <a:gdLst/>
              <a:ahLst/>
              <a:cxnLst/>
              <a:rect l="l" t="t" r="r" b="b"/>
              <a:pathLst>
                <a:path w="38269" h="33512" extrusionOk="0">
                  <a:moveTo>
                    <a:pt x="19130" y="1"/>
                  </a:moveTo>
                  <a:cubicBezTo>
                    <a:pt x="13159" y="1"/>
                    <a:pt x="7382" y="3212"/>
                    <a:pt x="4378" y="8863"/>
                  </a:cubicBezTo>
                  <a:cubicBezTo>
                    <a:pt x="1" y="17009"/>
                    <a:pt x="3101" y="27161"/>
                    <a:pt x="11247" y="31538"/>
                  </a:cubicBezTo>
                  <a:cubicBezTo>
                    <a:pt x="13754" y="32876"/>
                    <a:pt x="16452" y="33511"/>
                    <a:pt x="19112" y="33511"/>
                  </a:cubicBezTo>
                  <a:cubicBezTo>
                    <a:pt x="25095" y="33511"/>
                    <a:pt x="30893" y="30298"/>
                    <a:pt x="33922" y="24639"/>
                  </a:cubicBezTo>
                  <a:cubicBezTo>
                    <a:pt x="38269" y="16493"/>
                    <a:pt x="35199" y="6340"/>
                    <a:pt x="27022" y="1994"/>
                  </a:cubicBezTo>
                  <a:cubicBezTo>
                    <a:pt x="24506" y="642"/>
                    <a:pt x="21799" y="1"/>
                    <a:pt x="19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8095300" y="6381325"/>
              <a:ext cx="899750" cy="788775"/>
            </a:xfrm>
            <a:custGeom>
              <a:avLst/>
              <a:gdLst/>
              <a:ahLst/>
              <a:cxnLst/>
              <a:rect l="l" t="t" r="r" b="b"/>
              <a:pathLst>
                <a:path w="35990" h="31551" extrusionOk="0">
                  <a:moveTo>
                    <a:pt x="18025" y="1"/>
                  </a:moveTo>
                  <a:cubicBezTo>
                    <a:pt x="12208" y="1"/>
                    <a:pt x="6613" y="3237"/>
                    <a:pt x="3861" y="8807"/>
                  </a:cubicBezTo>
                  <a:cubicBezTo>
                    <a:pt x="1" y="16618"/>
                    <a:pt x="3223" y="26071"/>
                    <a:pt x="11034" y="29932"/>
                  </a:cubicBezTo>
                  <a:cubicBezTo>
                    <a:pt x="13275" y="31030"/>
                    <a:pt x="15650" y="31551"/>
                    <a:pt x="17990" y="31551"/>
                  </a:cubicBezTo>
                  <a:cubicBezTo>
                    <a:pt x="23808" y="31551"/>
                    <a:pt x="29406" y="28330"/>
                    <a:pt x="32159" y="22758"/>
                  </a:cubicBezTo>
                  <a:cubicBezTo>
                    <a:pt x="35989" y="14947"/>
                    <a:pt x="32798" y="5494"/>
                    <a:pt x="24986" y="1633"/>
                  </a:cubicBezTo>
                  <a:cubicBezTo>
                    <a:pt x="22744" y="525"/>
                    <a:pt x="20366" y="1"/>
                    <a:pt x="18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8236650" y="6473625"/>
              <a:ext cx="617050" cy="604525"/>
            </a:xfrm>
            <a:custGeom>
              <a:avLst/>
              <a:gdLst/>
              <a:ahLst/>
              <a:cxnLst/>
              <a:rect l="l" t="t" r="r" b="b"/>
              <a:pathLst>
                <a:path w="24682" h="24181" extrusionOk="0">
                  <a:moveTo>
                    <a:pt x="12333" y="0"/>
                  </a:moveTo>
                  <a:cubicBezTo>
                    <a:pt x="12185" y="0"/>
                    <a:pt x="12035" y="3"/>
                    <a:pt x="11885" y="8"/>
                  </a:cubicBezTo>
                  <a:cubicBezTo>
                    <a:pt x="5198" y="282"/>
                    <a:pt x="0" y="5875"/>
                    <a:pt x="274" y="12562"/>
                  </a:cubicBezTo>
                  <a:cubicBezTo>
                    <a:pt x="512" y="19068"/>
                    <a:pt x="5890" y="24181"/>
                    <a:pt x="12349" y="24181"/>
                  </a:cubicBezTo>
                  <a:cubicBezTo>
                    <a:pt x="12497" y="24181"/>
                    <a:pt x="12647" y="24178"/>
                    <a:pt x="12797" y="24173"/>
                  </a:cubicBezTo>
                  <a:cubicBezTo>
                    <a:pt x="19454" y="23930"/>
                    <a:pt x="24682" y="18306"/>
                    <a:pt x="24408" y="11619"/>
                  </a:cubicBezTo>
                  <a:cubicBezTo>
                    <a:pt x="24170" y="5113"/>
                    <a:pt x="18792" y="0"/>
                    <a:pt x="12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8609000" y="6512575"/>
              <a:ext cx="10650" cy="38775"/>
            </a:xfrm>
            <a:custGeom>
              <a:avLst/>
              <a:gdLst/>
              <a:ahLst/>
              <a:cxnLst/>
              <a:rect l="l" t="t" r="r" b="b"/>
              <a:pathLst>
                <a:path w="426" h="1551" fill="none" extrusionOk="0">
                  <a:moveTo>
                    <a:pt x="426" y="1"/>
                  </a:moveTo>
                  <a:lnTo>
                    <a:pt x="0" y="155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8469925" y="6999675"/>
              <a:ext cx="10675" cy="39525"/>
            </a:xfrm>
            <a:custGeom>
              <a:avLst/>
              <a:gdLst/>
              <a:ahLst/>
              <a:cxnLst/>
              <a:rect l="l" t="t" r="r" b="b"/>
              <a:pathLst>
                <a:path w="427" h="1581" fill="none" extrusionOk="0">
                  <a:moveTo>
                    <a:pt x="426" y="0"/>
                  </a:moveTo>
                  <a:lnTo>
                    <a:pt x="1" y="158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8768575" y="6839325"/>
              <a:ext cx="39525" cy="11425"/>
            </a:xfrm>
            <a:custGeom>
              <a:avLst/>
              <a:gdLst/>
              <a:ahLst/>
              <a:cxnLst/>
              <a:rect l="l" t="t" r="r" b="b"/>
              <a:pathLst>
                <a:path w="1581" h="457" fill="none" extrusionOk="0">
                  <a:moveTo>
                    <a:pt x="1581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8281475" y="6701025"/>
              <a:ext cx="38775" cy="10675"/>
            </a:xfrm>
            <a:custGeom>
              <a:avLst/>
              <a:gdLst/>
              <a:ahLst/>
              <a:cxnLst/>
              <a:rect l="l" t="t" r="r" b="b"/>
              <a:pathLst>
                <a:path w="1551" h="427" fill="none" extrusionOk="0">
                  <a:moveTo>
                    <a:pt x="1551" y="42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2202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8441050" y="6606050"/>
              <a:ext cx="152000" cy="227225"/>
            </a:xfrm>
            <a:custGeom>
              <a:avLst/>
              <a:gdLst/>
              <a:ahLst/>
              <a:cxnLst/>
              <a:rect l="l" t="t" r="r" b="b"/>
              <a:pathLst>
                <a:path w="6080" h="9089" fill="none" extrusionOk="0">
                  <a:moveTo>
                    <a:pt x="6080" y="0"/>
                  </a:moveTo>
                  <a:lnTo>
                    <a:pt x="4135" y="6778"/>
                  </a:lnTo>
                  <a:lnTo>
                    <a:pt x="1" y="9088"/>
                  </a:lnTo>
                </a:path>
              </a:pathLst>
            </a:custGeom>
            <a:noFill/>
            <a:ln w="220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Picture 4">
            <a:extLst>
              <a:ext uri="{FF2B5EF4-FFF2-40B4-BE49-F238E27FC236}">
                <a16:creationId xmlns:a16="http://schemas.microsoft.com/office/drawing/2014/main" id="{2B8B4AD8-50E1-CA8E-9F83-CF6E46B68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9601" y="419886"/>
            <a:ext cx="826244" cy="82624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1F348E-7B7D-7824-363E-5D0A4C962326}"/>
              </a:ext>
            </a:extLst>
          </p:cNvPr>
          <p:cNvSpPr txBox="1"/>
          <p:nvPr/>
        </p:nvSpPr>
        <p:spPr>
          <a:xfrm>
            <a:off x="2436058" y="625978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SỐ?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1976894-5FC9-1C9C-6B4F-3E87A2578C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65" y="1506735"/>
            <a:ext cx="8210869" cy="220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C1C2037-9830-83AF-C363-37313C182534}"/>
              </a:ext>
            </a:extLst>
          </p:cNvPr>
          <p:cNvSpPr/>
          <p:nvPr/>
        </p:nvSpPr>
        <p:spPr>
          <a:xfrm>
            <a:off x="2843213" y="2987951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" name="Hình chữ nhật: Góc Tròn 55">
            <a:extLst>
              <a:ext uri="{FF2B5EF4-FFF2-40B4-BE49-F238E27FC236}">
                <a16:creationId xmlns:a16="http://schemas.microsoft.com/office/drawing/2014/main" id="{91AC020B-5EB2-06E0-DBCA-325B40B9C0FF}"/>
              </a:ext>
            </a:extLst>
          </p:cNvPr>
          <p:cNvSpPr/>
          <p:nvPr/>
        </p:nvSpPr>
        <p:spPr>
          <a:xfrm>
            <a:off x="3574257" y="2987950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7" name="Hình chữ nhật: Góc Tròn 56">
            <a:extLst>
              <a:ext uri="{FF2B5EF4-FFF2-40B4-BE49-F238E27FC236}">
                <a16:creationId xmlns:a16="http://schemas.microsoft.com/office/drawing/2014/main" id="{601BE1DE-C616-86D5-DC15-2F81E99B8087}"/>
              </a:ext>
            </a:extLst>
          </p:cNvPr>
          <p:cNvSpPr/>
          <p:nvPr/>
        </p:nvSpPr>
        <p:spPr>
          <a:xfrm>
            <a:off x="4305301" y="2987949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8" name="Hình chữ nhật: Góc Tròn 57">
            <a:extLst>
              <a:ext uri="{FF2B5EF4-FFF2-40B4-BE49-F238E27FC236}">
                <a16:creationId xmlns:a16="http://schemas.microsoft.com/office/drawing/2014/main" id="{4192D150-D4FA-C58B-50C2-D5329C45EEA4}"/>
              </a:ext>
            </a:extLst>
          </p:cNvPr>
          <p:cNvSpPr/>
          <p:nvPr/>
        </p:nvSpPr>
        <p:spPr>
          <a:xfrm>
            <a:off x="5029279" y="2987949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128DBFF3-2341-5E40-FD41-CB233888FABE}"/>
              </a:ext>
            </a:extLst>
          </p:cNvPr>
          <p:cNvSpPr/>
          <p:nvPr/>
        </p:nvSpPr>
        <p:spPr>
          <a:xfrm>
            <a:off x="5760323" y="2987949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0" name="Hình chữ nhật: Góc Tròn 59">
            <a:extLst>
              <a:ext uri="{FF2B5EF4-FFF2-40B4-BE49-F238E27FC236}">
                <a16:creationId xmlns:a16="http://schemas.microsoft.com/office/drawing/2014/main" id="{B456D342-668A-A2A8-D2DA-2732337E427C}"/>
              </a:ext>
            </a:extLst>
          </p:cNvPr>
          <p:cNvSpPr/>
          <p:nvPr/>
        </p:nvSpPr>
        <p:spPr>
          <a:xfrm>
            <a:off x="6487834" y="2987949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1" name="Hình chữ nhật: Góc Tròn 60">
            <a:extLst>
              <a:ext uri="{FF2B5EF4-FFF2-40B4-BE49-F238E27FC236}">
                <a16:creationId xmlns:a16="http://schemas.microsoft.com/office/drawing/2014/main" id="{E65AE9DB-E46A-BAC8-A6E1-14E6C1755308}"/>
              </a:ext>
            </a:extLst>
          </p:cNvPr>
          <p:cNvSpPr/>
          <p:nvPr/>
        </p:nvSpPr>
        <p:spPr>
          <a:xfrm>
            <a:off x="7206985" y="2987948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B479FE51-2DEB-58B2-B6F6-B66624BBCB8A}"/>
              </a:ext>
            </a:extLst>
          </p:cNvPr>
          <p:cNvSpPr/>
          <p:nvPr/>
        </p:nvSpPr>
        <p:spPr>
          <a:xfrm>
            <a:off x="7931651" y="2987947"/>
            <a:ext cx="621506" cy="605355"/>
          </a:xfrm>
          <a:prstGeom prst="roundRect">
            <a:avLst/>
          </a:prstGeom>
          <a:solidFill>
            <a:schemeClr val="accent5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grpSp>
        <p:nvGrpSpPr>
          <p:cNvPr id="27" name="Google Shape;1841;p50">
            <a:extLst>
              <a:ext uri="{FF2B5EF4-FFF2-40B4-BE49-F238E27FC236}">
                <a16:creationId xmlns:a16="http://schemas.microsoft.com/office/drawing/2014/main" id="{CA53C56D-9963-15E7-EFB7-25898264F053}"/>
              </a:ext>
            </a:extLst>
          </p:cNvPr>
          <p:cNvGrpSpPr/>
          <p:nvPr/>
        </p:nvGrpSpPr>
        <p:grpSpPr>
          <a:xfrm>
            <a:off x="4964009" y="37011"/>
            <a:ext cx="1125400" cy="1321122"/>
            <a:chOff x="7912944" y="279076"/>
            <a:chExt cx="1125400" cy="1321122"/>
          </a:xfrm>
        </p:grpSpPr>
        <p:sp>
          <p:nvSpPr>
            <p:cNvPr id="28" name="Google Shape;1842;p50">
              <a:extLst>
                <a:ext uri="{FF2B5EF4-FFF2-40B4-BE49-F238E27FC236}">
                  <a16:creationId xmlns:a16="http://schemas.microsoft.com/office/drawing/2014/main" id="{9A42A0C7-2679-BA3D-03CF-BCD3E929573D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43;p50">
              <a:extLst>
                <a:ext uri="{FF2B5EF4-FFF2-40B4-BE49-F238E27FC236}">
                  <a16:creationId xmlns:a16="http://schemas.microsoft.com/office/drawing/2014/main" id="{7EBF9702-4DDE-DF0B-B822-238C6627D615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44;p50">
              <a:extLst>
                <a:ext uri="{FF2B5EF4-FFF2-40B4-BE49-F238E27FC236}">
                  <a16:creationId xmlns:a16="http://schemas.microsoft.com/office/drawing/2014/main" id="{CEB14032-AAAF-98A2-FD65-24813B9332EA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45;p50">
              <a:extLst>
                <a:ext uri="{FF2B5EF4-FFF2-40B4-BE49-F238E27FC236}">
                  <a16:creationId xmlns:a16="http://schemas.microsoft.com/office/drawing/2014/main" id="{AD1D3550-9944-BE9E-BA0A-7465948E6CF3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46;p50">
              <a:extLst>
                <a:ext uri="{FF2B5EF4-FFF2-40B4-BE49-F238E27FC236}">
                  <a16:creationId xmlns:a16="http://schemas.microsoft.com/office/drawing/2014/main" id="{0E0AB95E-8307-9281-E092-31580F8C30D3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47;p50">
              <a:extLst>
                <a:ext uri="{FF2B5EF4-FFF2-40B4-BE49-F238E27FC236}">
                  <a16:creationId xmlns:a16="http://schemas.microsoft.com/office/drawing/2014/main" id="{659D13FF-81B0-38D0-0CAF-B7B5F9714574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48;p50">
              <a:extLst>
                <a:ext uri="{FF2B5EF4-FFF2-40B4-BE49-F238E27FC236}">
                  <a16:creationId xmlns:a16="http://schemas.microsoft.com/office/drawing/2014/main" id="{6CA1BDA8-9031-791F-8181-09F4081A880C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49;p50">
              <a:extLst>
                <a:ext uri="{FF2B5EF4-FFF2-40B4-BE49-F238E27FC236}">
                  <a16:creationId xmlns:a16="http://schemas.microsoft.com/office/drawing/2014/main" id="{5AAC68D6-C7CF-E196-E45B-414E19792E2D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50;p50">
              <a:extLst>
                <a:ext uri="{FF2B5EF4-FFF2-40B4-BE49-F238E27FC236}">
                  <a16:creationId xmlns:a16="http://schemas.microsoft.com/office/drawing/2014/main" id="{8F971FBB-8F1D-16B8-3DB3-1083E9B8FC8E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51;p50">
              <a:extLst>
                <a:ext uri="{FF2B5EF4-FFF2-40B4-BE49-F238E27FC236}">
                  <a16:creationId xmlns:a16="http://schemas.microsoft.com/office/drawing/2014/main" id="{00E40422-BF4E-3B6A-7A77-688B3FA56F27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52;p50">
              <a:extLst>
                <a:ext uri="{FF2B5EF4-FFF2-40B4-BE49-F238E27FC236}">
                  <a16:creationId xmlns:a16="http://schemas.microsoft.com/office/drawing/2014/main" id="{C3D04A85-4EC0-6B34-A813-C52DFC044201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53;p50">
              <a:extLst>
                <a:ext uri="{FF2B5EF4-FFF2-40B4-BE49-F238E27FC236}">
                  <a16:creationId xmlns:a16="http://schemas.microsoft.com/office/drawing/2014/main" id="{51CB9414-5244-B095-5471-0499083EB1D1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54;p50">
              <a:extLst>
                <a:ext uri="{FF2B5EF4-FFF2-40B4-BE49-F238E27FC236}">
                  <a16:creationId xmlns:a16="http://schemas.microsoft.com/office/drawing/2014/main" id="{7E425948-BA8E-D648-6CCB-897361E7741B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55;p50">
              <a:extLst>
                <a:ext uri="{FF2B5EF4-FFF2-40B4-BE49-F238E27FC236}">
                  <a16:creationId xmlns:a16="http://schemas.microsoft.com/office/drawing/2014/main" id="{E3165738-3623-16AF-D5C8-4CB168D7014B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56;p50">
              <a:extLst>
                <a:ext uri="{FF2B5EF4-FFF2-40B4-BE49-F238E27FC236}">
                  <a16:creationId xmlns:a16="http://schemas.microsoft.com/office/drawing/2014/main" id="{4D1FF915-5D98-8C47-4593-A137E7DBDF69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19;p59">
            <a:extLst>
              <a:ext uri="{FF2B5EF4-FFF2-40B4-BE49-F238E27FC236}">
                <a16:creationId xmlns:a16="http://schemas.microsoft.com/office/drawing/2014/main" id="{DC64BF01-EC6E-CE69-03C0-7F2B0AC50A47}"/>
              </a:ext>
            </a:extLst>
          </p:cNvPr>
          <p:cNvGrpSpPr/>
          <p:nvPr/>
        </p:nvGrpSpPr>
        <p:grpSpPr>
          <a:xfrm rot="-5166489">
            <a:off x="3122476" y="3788205"/>
            <a:ext cx="1105376" cy="1313333"/>
            <a:chOff x="369675" y="8241400"/>
            <a:chExt cx="1319200" cy="1344275"/>
          </a:xfrm>
        </p:grpSpPr>
        <p:sp>
          <p:nvSpPr>
            <p:cNvPr id="44" name="Google Shape;2320;p59">
              <a:extLst>
                <a:ext uri="{FF2B5EF4-FFF2-40B4-BE49-F238E27FC236}">
                  <a16:creationId xmlns:a16="http://schemas.microsoft.com/office/drawing/2014/main" id="{7F611A91-A2D3-E416-D688-8C2C773DE010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21;p59">
              <a:extLst>
                <a:ext uri="{FF2B5EF4-FFF2-40B4-BE49-F238E27FC236}">
                  <a16:creationId xmlns:a16="http://schemas.microsoft.com/office/drawing/2014/main" id="{D7CDFE24-326B-1E2A-A8B8-0364A5B9B07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22;p59">
              <a:extLst>
                <a:ext uri="{FF2B5EF4-FFF2-40B4-BE49-F238E27FC236}">
                  <a16:creationId xmlns:a16="http://schemas.microsoft.com/office/drawing/2014/main" id="{67F75D09-146D-FD16-9101-51F0C899A202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23;p59">
              <a:extLst>
                <a:ext uri="{FF2B5EF4-FFF2-40B4-BE49-F238E27FC236}">
                  <a16:creationId xmlns:a16="http://schemas.microsoft.com/office/drawing/2014/main" id="{5D261C47-AF96-059A-9772-3F2D4E329174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24;p59">
              <a:extLst>
                <a:ext uri="{FF2B5EF4-FFF2-40B4-BE49-F238E27FC236}">
                  <a16:creationId xmlns:a16="http://schemas.microsoft.com/office/drawing/2014/main" id="{0EA2F4F9-15F7-20FA-295D-B761A49CA1C6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25;p59">
              <a:extLst>
                <a:ext uri="{FF2B5EF4-FFF2-40B4-BE49-F238E27FC236}">
                  <a16:creationId xmlns:a16="http://schemas.microsoft.com/office/drawing/2014/main" id="{6C23C52A-A752-57DB-5A36-E87CF5C6A40B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277;p58">
            <a:extLst>
              <a:ext uri="{FF2B5EF4-FFF2-40B4-BE49-F238E27FC236}">
                <a16:creationId xmlns:a16="http://schemas.microsoft.com/office/drawing/2014/main" id="{A7AD7BC1-AC1F-F0DA-D00E-B0323D8B7946}"/>
              </a:ext>
            </a:extLst>
          </p:cNvPr>
          <p:cNvGrpSpPr/>
          <p:nvPr/>
        </p:nvGrpSpPr>
        <p:grpSpPr>
          <a:xfrm>
            <a:off x="7713008" y="6841"/>
            <a:ext cx="630565" cy="1001436"/>
            <a:chOff x="89525" y="6862850"/>
            <a:chExt cx="805525" cy="1279300"/>
          </a:xfrm>
        </p:grpSpPr>
        <p:sp>
          <p:nvSpPr>
            <p:cNvPr id="51" name="Google Shape;2278;p58">
              <a:extLst>
                <a:ext uri="{FF2B5EF4-FFF2-40B4-BE49-F238E27FC236}">
                  <a16:creationId xmlns:a16="http://schemas.microsoft.com/office/drawing/2014/main" id="{A21A9DDF-302B-719F-392E-9778522DE95A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79;p58">
              <a:extLst>
                <a:ext uri="{FF2B5EF4-FFF2-40B4-BE49-F238E27FC236}">
                  <a16:creationId xmlns:a16="http://schemas.microsoft.com/office/drawing/2014/main" id="{4AB32941-FC38-3B21-21E3-19B5D5EB7509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2280;p58">
            <a:extLst>
              <a:ext uri="{FF2B5EF4-FFF2-40B4-BE49-F238E27FC236}">
                <a16:creationId xmlns:a16="http://schemas.microsoft.com/office/drawing/2014/main" id="{0B86F30F-6F34-A287-622F-4560993CBB80}"/>
              </a:ext>
            </a:extLst>
          </p:cNvPr>
          <p:cNvGrpSpPr/>
          <p:nvPr/>
        </p:nvGrpSpPr>
        <p:grpSpPr>
          <a:xfrm>
            <a:off x="7189866" y="4134098"/>
            <a:ext cx="678212" cy="773520"/>
            <a:chOff x="2065509" y="6249734"/>
            <a:chExt cx="1150499" cy="1396593"/>
          </a:xfrm>
        </p:grpSpPr>
        <p:sp>
          <p:nvSpPr>
            <p:cNvPr id="55" name="Google Shape;2281;p58">
              <a:extLst>
                <a:ext uri="{FF2B5EF4-FFF2-40B4-BE49-F238E27FC236}">
                  <a16:creationId xmlns:a16="http://schemas.microsoft.com/office/drawing/2014/main" id="{42999B97-A213-FEA1-83AA-F22EBDD59262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82;p58">
              <a:extLst>
                <a:ext uri="{FF2B5EF4-FFF2-40B4-BE49-F238E27FC236}">
                  <a16:creationId xmlns:a16="http://schemas.microsoft.com/office/drawing/2014/main" id="{D5C67C2F-AA21-0A8A-9A5F-932DBB005A20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83;p58">
              <a:extLst>
                <a:ext uri="{FF2B5EF4-FFF2-40B4-BE49-F238E27FC236}">
                  <a16:creationId xmlns:a16="http://schemas.microsoft.com/office/drawing/2014/main" id="{FFB78BD1-5AB7-69F1-6510-E351266BB6F0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293;p58">
            <a:extLst>
              <a:ext uri="{FF2B5EF4-FFF2-40B4-BE49-F238E27FC236}">
                <a16:creationId xmlns:a16="http://schemas.microsoft.com/office/drawing/2014/main" id="{C231F9F8-D843-359E-C736-3819632AB151}"/>
              </a:ext>
            </a:extLst>
          </p:cNvPr>
          <p:cNvGrpSpPr/>
          <p:nvPr/>
        </p:nvGrpSpPr>
        <p:grpSpPr>
          <a:xfrm rot="3178071" flipH="1">
            <a:off x="1178529" y="3834595"/>
            <a:ext cx="783805" cy="1437712"/>
            <a:chOff x="6879850" y="8750975"/>
            <a:chExt cx="620875" cy="1139050"/>
          </a:xfrm>
        </p:grpSpPr>
        <p:sp>
          <p:nvSpPr>
            <p:cNvPr id="66" name="Google Shape;2294;p58">
              <a:extLst>
                <a:ext uri="{FF2B5EF4-FFF2-40B4-BE49-F238E27FC236}">
                  <a16:creationId xmlns:a16="http://schemas.microsoft.com/office/drawing/2014/main" id="{7B03867B-3354-F345-AA4C-FFC7A55B987D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95;p58">
              <a:extLst>
                <a:ext uri="{FF2B5EF4-FFF2-40B4-BE49-F238E27FC236}">
                  <a16:creationId xmlns:a16="http://schemas.microsoft.com/office/drawing/2014/main" id="{7FF734C9-168A-49C7-5C63-60BBF73727B0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96;p58">
              <a:extLst>
                <a:ext uri="{FF2B5EF4-FFF2-40B4-BE49-F238E27FC236}">
                  <a16:creationId xmlns:a16="http://schemas.microsoft.com/office/drawing/2014/main" id="{153D4693-0971-DCEF-4B71-EB2C4A025315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97;p58">
              <a:extLst>
                <a:ext uri="{FF2B5EF4-FFF2-40B4-BE49-F238E27FC236}">
                  <a16:creationId xmlns:a16="http://schemas.microsoft.com/office/drawing/2014/main" id="{ED111F5C-4D81-38EE-F088-4B5AD17B5611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98;p58">
              <a:extLst>
                <a:ext uri="{FF2B5EF4-FFF2-40B4-BE49-F238E27FC236}">
                  <a16:creationId xmlns:a16="http://schemas.microsoft.com/office/drawing/2014/main" id="{C724D642-1432-C179-3DF3-E3CCA33B06C5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99;p58">
              <a:extLst>
                <a:ext uri="{FF2B5EF4-FFF2-40B4-BE49-F238E27FC236}">
                  <a16:creationId xmlns:a16="http://schemas.microsoft.com/office/drawing/2014/main" id="{AEEFAA2F-9DA5-DCEA-99B5-263B7D27ACEA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00;p58">
              <a:extLst>
                <a:ext uri="{FF2B5EF4-FFF2-40B4-BE49-F238E27FC236}">
                  <a16:creationId xmlns:a16="http://schemas.microsoft.com/office/drawing/2014/main" id="{60225AED-6062-9EEF-C9D2-AD714F823CAE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01;p58">
              <a:extLst>
                <a:ext uri="{FF2B5EF4-FFF2-40B4-BE49-F238E27FC236}">
                  <a16:creationId xmlns:a16="http://schemas.microsoft.com/office/drawing/2014/main" id="{479E935E-8754-510D-6509-35D06C0D522B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02;p58">
              <a:extLst>
                <a:ext uri="{FF2B5EF4-FFF2-40B4-BE49-F238E27FC236}">
                  <a16:creationId xmlns:a16="http://schemas.microsoft.com/office/drawing/2014/main" id="{FA20507E-390E-B991-C268-CB7D8A265C69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03;p58">
              <a:extLst>
                <a:ext uri="{FF2B5EF4-FFF2-40B4-BE49-F238E27FC236}">
                  <a16:creationId xmlns:a16="http://schemas.microsoft.com/office/drawing/2014/main" id="{460CA4FE-D4AC-8CCC-8A9E-DEE766191810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" name="Picture 13">
            <a:extLst>
              <a:ext uri="{FF2B5EF4-FFF2-40B4-BE49-F238E27FC236}">
                <a16:creationId xmlns:a16="http://schemas.microsoft.com/office/drawing/2014/main" id="{8FFD4643-B02C-727E-FBDC-AFDDCA3D49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5351054" y="4306117"/>
            <a:ext cx="423739" cy="238835"/>
          </a:xfrm>
          <a:prstGeom prst="rect">
            <a:avLst/>
          </a:prstGeom>
        </p:spPr>
      </p:pic>
      <p:pic>
        <p:nvPicPr>
          <p:cNvPr id="77" name="Picture 13">
            <a:extLst>
              <a:ext uri="{FF2B5EF4-FFF2-40B4-BE49-F238E27FC236}">
                <a16:creationId xmlns:a16="http://schemas.microsoft.com/office/drawing/2014/main" id="{B5CC294D-9F9A-4459-C952-7C3A839049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4009712" y="1059365"/>
            <a:ext cx="423739" cy="238835"/>
          </a:xfrm>
          <a:prstGeom prst="rect">
            <a:avLst/>
          </a:prstGeom>
        </p:spPr>
      </p:pic>
      <p:pic>
        <p:nvPicPr>
          <p:cNvPr id="78" name="Picture 13">
            <a:extLst>
              <a:ext uri="{FF2B5EF4-FFF2-40B4-BE49-F238E27FC236}">
                <a16:creationId xmlns:a16="http://schemas.microsoft.com/office/drawing/2014/main" id="{453AD3B1-9BED-1BBB-BE6D-F1363E8B85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7032812" y="1101296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1916EFAF-9F35-0651-CE2E-B06D52CA6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54" y="1088073"/>
            <a:ext cx="7112198" cy="3473297"/>
          </a:xfrm>
          <a:prstGeom prst="rect">
            <a:avLst/>
          </a:prstGeom>
        </p:spPr>
      </p:pic>
      <p:sp>
        <p:nvSpPr>
          <p:cNvPr id="1449" name="Google Shape;1449;p41"/>
          <p:cNvSpPr/>
          <p:nvPr/>
        </p:nvSpPr>
        <p:spPr>
          <a:xfrm>
            <a:off x="7870838" y="564663"/>
            <a:ext cx="423300" cy="42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0" name="Google Shape;1450;p41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3652" y="666573"/>
            <a:ext cx="217700" cy="21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1" name="Google Shape;1451;p41"/>
          <p:cNvGrpSpPr/>
          <p:nvPr/>
        </p:nvGrpSpPr>
        <p:grpSpPr>
          <a:xfrm rot="-1721101">
            <a:off x="107811" y="3882762"/>
            <a:ext cx="967196" cy="1047428"/>
            <a:chOff x="6028025" y="9746400"/>
            <a:chExt cx="527375" cy="571150"/>
          </a:xfrm>
        </p:grpSpPr>
        <p:sp>
          <p:nvSpPr>
            <p:cNvPr id="1452" name="Google Shape;1452;p41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41"/>
          <p:cNvGrpSpPr/>
          <p:nvPr/>
        </p:nvGrpSpPr>
        <p:grpSpPr>
          <a:xfrm>
            <a:off x="8071786" y="3543523"/>
            <a:ext cx="989410" cy="1599977"/>
            <a:chOff x="7596552" y="3737901"/>
            <a:chExt cx="826782" cy="1336991"/>
          </a:xfrm>
        </p:grpSpPr>
        <p:sp>
          <p:nvSpPr>
            <p:cNvPr id="1456" name="Google Shape;1456;p41"/>
            <p:cNvSpPr/>
            <p:nvPr/>
          </p:nvSpPr>
          <p:spPr>
            <a:xfrm flipH="1">
              <a:off x="7596552" y="3737901"/>
              <a:ext cx="826782" cy="1336991"/>
            </a:xfrm>
            <a:custGeom>
              <a:avLst/>
              <a:gdLst/>
              <a:ahLst/>
              <a:cxnLst/>
              <a:rect l="l" t="t" r="r" b="b"/>
              <a:pathLst>
                <a:path w="15320" h="24774" extrusionOk="0">
                  <a:moveTo>
                    <a:pt x="9575" y="1"/>
                  </a:moveTo>
                  <a:lnTo>
                    <a:pt x="0" y="22281"/>
                  </a:lnTo>
                  <a:lnTo>
                    <a:pt x="5745" y="24773"/>
                  </a:lnTo>
                  <a:lnTo>
                    <a:pt x="15320" y="2463"/>
                  </a:lnTo>
                  <a:lnTo>
                    <a:pt x="95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1"/>
            <p:cNvSpPr/>
            <p:nvPr/>
          </p:nvSpPr>
          <p:spPr>
            <a:xfrm flipH="1">
              <a:off x="7870491" y="3811729"/>
              <a:ext cx="60713" cy="24663"/>
            </a:xfrm>
            <a:custGeom>
              <a:avLst/>
              <a:gdLst/>
              <a:ahLst/>
              <a:cxnLst/>
              <a:rect l="l" t="t" r="r" b="b"/>
              <a:pathLst>
                <a:path w="1125" h="457" fill="none" extrusionOk="0">
                  <a:moveTo>
                    <a:pt x="1125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1"/>
            <p:cNvSpPr/>
            <p:nvPr/>
          </p:nvSpPr>
          <p:spPr>
            <a:xfrm flipH="1">
              <a:off x="7908215" y="3870769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1"/>
            <p:cNvSpPr/>
            <p:nvPr/>
          </p:nvSpPr>
          <p:spPr>
            <a:xfrm flipH="1">
              <a:off x="7960671" y="3993815"/>
              <a:ext cx="47653" cy="19752"/>
            </a:xfrm>
            <a:custGeom>
              <a:avLst/>
              <a:gdLst/>
              <a:ahLst/>
              <a:cxnLst/>
              <a:rect l="l" t="t" r="r" b="b"/>
              <a:pathLst>
                <a:path w="883" h="366" fill="none" extrusionOk="0">
                  <a:moveTo>
                    <a:pt x="882" y="365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 flipH="1">
              <a:off x="7934443" y="3931483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 flipH="1">
              <a:off x="7972166" y="404632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4" y="487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1"/>
            <p:cNvSpPr/>
            <p:nvPr/>
          </p:nvSpPr>
          <p:spPr>
            <a:xfrm flipH="1">
              <a:off x="8008270" y="4106985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1"/>
            <p:cNvSpPr/>
            <p:nvPr/>
          </p:nvSpPr>
          <p:spPr>
            <a:xfrm flipH="1">
              <a:off x="8060781" y="4228412"/>
              <a:ext cx="47599" cy="19698"/>
            </a:xfrm>
            <a:custGeom>
              <a:avLst/>
              <a:gdLst/>
              <a:ahLst/>
              <a:cxnLst/>
              <a:rect l="l" t="t" r="r" b="b"/>
              <a:pathLst>
                <a:path w="882" h="365" fill="none" extrusionOk="0">
                  <a:moveTo>
                    <a:pt x="882" y="36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1"/>
            <p:cNvSpPr/>
            <p:nvPr/>
          </p:nvSpPr>
          <p:spPr>
            <a:xfrm flipH="1">
              <a:off x="8034499" y="4166080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5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1"/>
            <p:cNvSpPr/>
            <p:nvPr/>
          </p:nvSpPr>
          <p:spPr>
            <a:xfrm flipH="1">
              <a:off x="8073895" y="4285780"/>
              <a:ext cx="59094" cy="26336"/>
            </a:xfrm>
            <a:custGeom>
              <a:avLst/>
              <a:gdLst/>
              <a:ahLst/>
              <a:cxnLst/>
              <a:rect l="l" t="t" r="r" b="b"/>
              <a:pathLst>
                <a:path w="1095" h="488" fill="none" extrusionOk="0">
                  <a:moveTo>
                    <a:pt x="1095" y="487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1"/>
            <p:cNvSpPr/>
            <p:nvPr/>
          </p:nvSpPr>
          <p:spPr>
            <a:xfrm flipH="1">
              <a:off x="8109945" y="4346493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5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1"/>
            <p:cNvSpPr/>
            <p:nvPr/>
          </p:nvSpPr>
          <p:spPr>
            <a:xfrm flipH="1">
              <a:off x="8162455" y="4467866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1"/>
            <p:cNvSpPr/>
            <p:nvPr/>
          </p:nvSpPr>
          <p:spPr>
            <a:xfrm flipH="1">
              <a:off x="8136227" y="440553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1"/>
            <p:cNvSpPr/>
            <p:nvPr/>
          </p:nvSpPr>
          <p:spPr>
            <a:xfrm flipH="1">
              <a:off x="8173951" y="452037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5" y="48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1"/>
            <p:cNvSpPr/>
            <p:nvPr/>
          </p:nvSpPr>
          <p:spPr>
            <a:xfrm flipH="1">
              <a:off x="8211674" y="4581090"/>
              <a:ext cx="47599" cy="21371"/>
            </a:xfrm>
            <a:custGeom>
              <a:avLst/>
              <a:gdLst/>
              <a:ahLst/>
              <a:cxnLst/>
              <a:rect l="l" t="t" r="r" b="b"/>
              <a:pathLst>
                <a:path w="882" h="396" fill="none" extrusionOk="0">
                  <a:moveTo>
                    <a:pt x="88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1"/>
            <p:cNvSpPr/>
            <p:nvPr/>
          </p:nvSpPr>
          <p:spPr>
            <a:xfrm flipH="1">
              <a:off x="8262511" y="470246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2" y="39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1"/>
            <p:cNvSpPr/>
            <p:nvPr/>
          </p:nvSpPr>
          <p:spPr>
            <a:xfrm flipH="1">
              <a:off x="8236283" y="4641749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1"/>
            <p:cNvSpPr/>
            <p:nvPr/>
          </p:nvSpPr>
          <p:spPr>
            <a:xfrm flipH="1">
              <a:off x="8277298" y="4763176"/>
              <a:ext cx="59094" cy="24609"/>
            </a:xfrm>
            <a:custGeom>
              <a:avLst/>
              <a:gdLst/>
              <a:ahLst/>
              <a:cxnLst/>
              <a:rect l="l" t="t" r="r" b="b"/>
              <a:pathLst>
                <a:path w="1095" h="456" fill="none" extrusionOk="0">
                  <a:moveTo>
                    <a:pt x="1095" y="45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1"/>
            <p:cNvSpPr/>
            <p:nvPr/>
          </p:nvSpPr>
          <p:spPr>
            <a:xfrm flipH="1">
              <a:off x="8313403" y="4822217"/>
              <a:ext cx="49218" cy="21371"/>
            </a:xfrm>
            <a:custGeom>
              <a:avLst/>
              <a:gdLst/>
              <a:ahLst/>
              <a:cxnLst/>
              <a:rect l="l" t="t" r="r" b="b"/>
              <a:pathLst>
                <a:path w="912" h="396" fill="none" extrusionOk="0">
                  <a:moveTo>
                    <a:pt x="91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1"/>
            <p:cNvSpPr/>
            <p:nvPr/>
          </p:nvSpPr>
          <p:spPr>
            <a:xfrm flipH="1">
              <a:off x="8339631" y="4882876"/>
              <a:ext cx="47599" cy="19752"/>
            </a:xfrm>
            <a:custGeom>
              <a:avLst/>
              <a:gdLst/>
              <a:ahLst/>
              <a:cxnLst/>
              <a:rect l="l" t="t" r="r" b="b"/>
              <a:pathLst>
                <a:path w="882" h="366" fill="none" extrusionOk="0">
                  <a:moveTo>
                    <a:pt x="882" y="36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41"/>
          <p:cNvGrpSpPr/>
          <p:nvPr/>
        </p:nvGrpSpPr>
        <p:grpSpPr>
          <a:xfrm rot="-5815946">
            <a:off x="3018581" y="-269165"/>
            <a:ext cx="873233" cy="1598061"/>
            <a:chOff x="2758661" y="6846474"/>
            <a:chExt cx="873223" cy="1598044"/>
          </a:xfrm>
        </p:grpSpPr>
        <p:sp>
          <p:nvSpPr>
            <p:cNvPr id="1477" name="Google Shape;1477;p41"/>
            <p:cNvSpPr/>
            <p:nvPr/>
          </p:nvSpPr>
          <p:spPr>
            <a:xfrm rot="10476725">
              <a:off x="2847005" y="8199055"/>
              <a:ext cx="152003" cy="238854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1"/>
            <p:cNvSpPr/>
            <p:nvPr/>
          </p:nvSpPr>
          <p:spPr>
            <a:xfrm rot="10476725">
              <a:off x="2817708" y="6954301"/>
              <a:ext cx="502309" cy="1281298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1"/>
            <p:cNvSpPr/>
            <p:nvPr/>
          </p:nvSpPr>
          <p:spPr>
            <a:xfrm rot="10476725">
              <a:off x="2868880" y="8041724"/>
              <a:ext cx="161878" cy="207479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1"/>
            <p:cNvSpPr/>
            <p:nvPr/>
          </p:nvSpPr>
          <p:spPr>
            <a:xfrm rot="6026346">
              <a:off x="2974243" y="6900560"/>
              <a:ext cx="611757" cy="602657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1"/>
            <p:cNvSpPr/>
            <p:nvPr/>
          </p:nvSpPr>
          <p:spPr>
            <a:xfrm rot="6026346">
              <a:off x="3469991" y="7507839"/>
              <a:ext cx="105656" cy="104906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" name="Picture 7">
            <a:extLst>
              <a:ext uri="{FF2B5EF4-FFF2-40B4-BE49-F238E27FC236}">
                <a16:creationId xmlns:a16="http://schemas.microsoft.com/office/drawing/2014/main" id="{0B0238B2-02C0-ECDF-68D1-CD6922735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4632" y="505193"/>
            <a:ext cx="758160" cy="758160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9183245C-33F4-B0F4-279E-A2DF40C4CF2B}"/>
              </a:ext>
            </a:extLst>
          </p:cNvPr>
          <p:cNvSpPr txBox="1"/>
          <p:nvPr/>
        </p:nvSpPr>
        <p:spPr>
          <a:xfrm>
            <a:off x="1691547" y="610726"/>
            <a:ext cx="91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pSp>
        <p:nvGrpSpPr>
          <p:cNvPr id="38" name="Google Shape;2277;p58">
            <a:extLst>
              <a:ext uri="{FF2B5EF4-FFF2-40B4-BE49-F238E27FC236}">
                <a16:creationId xmlns:a16="http://schemas.microsoft.com/office/drawing/2014/main" id="{E429A3AD-25F1-6490-79E9-CD7371E7DEA9}"/>
              </a:ext>
            </a:extLst>
          </p:cNvPr>
          <p:cNvGrpSpPr/>
          <p:nvPr/>
        </p:nvGrpSpPr>
        <p:grpSpPr>
          <a:xfrm>
            <a:off x="8031561" y="1063403"/>
            <a:ext cx="630565" cy="1001436"/>
            <a:chOff x="89525" y="6862850"/>
            <a:chExt cx="805525" cy="1279300"/>
          </a:xfrm>
        </p:grpSpPr>
        <p:sp>
          <p:nvSpPr>
            <p:cNvPr id="39" name="Google Shape;2278;p58">
              <a:extLst>
                <a:ext uri="{FF2B5EF4-FFF2-40B4-BE49-F238E27FC236}">
                  <a16:creationId xmlns:a16="http://schemas.microsoft.com/office/drawing/2014/main" id="{F6446764-A3AD-827C-141F-3CCD3C07FCF0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79;p58">
              <a:extLst>
                <a:ext uri="{FF2B5EF4-FFF2-40B4-BE49-F238E27FC236}">
                  <a16:creationId xmlns:a16="http://schemas.microsoft.com/office/drawing/2014/main" id="{23D8F991-F8B9-8B4D-D09C-91C142135D2A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13">
            <a:extLst>
              <a:ext uri="{FF2B5EF4-FFF2-40B4-BE49-F238E27FC236}">
                <a16:creationId xmlns:a16="http://schemas.microsoft.com/office/drawing/2014/main" id="{66B35A77-0C1B-B031-BA1A-8C1CECCB71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536540" y="2376025"/>
            <a:ext cx="566952" cy="319555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D045C13F-93A0-3394-FE62-74961472A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4248932" y="4680734"/>
            <a:ext cx="423739" cy="238835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CF56AB4B-B095-9C4E-4D87-8EAC584D8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7852977" y="2452332"/>
            <a:ext cx="423739" cy="238835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3B01748E-90B4-1F7B-F196-466A5C3B1E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5127313" y="462713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 rot="-4959829">
            <a:off x="155022" y="3611955"/>
            <a:ext cx="1238711" cy="1303895"/>
            <a:chOff x="369675" y="8241400"/>
            <a:chExt cx="1319200" cy="1344275"/>
          </a:xfrm>
        </p:grpSpPr>
        <p:sp>
          <p:nvSpPr>
            <p:cNvPr id="1409" name="Google Shape;1409;p40"/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40"/>
          <p:cNvSpPr/>
          <p:nvPr/>
        </p:nvSpPr>
        <p:spPr>
          <a:xfrm rot="873275">
            <a:off x="7815612" y="3942058"/>
            <a:ext cx="721169" cy="696069"/>
          </a:xfrm>
          <a:custGeom>
            <a:avLst/>
            <a:gdLst/>
            <a:ahLst/>
            <a:cxnLst/>
            <a:rect l="l" t="t" r="r" b="b"/>
            <a:pathLst>
              <a:path w="28847" h="27843" extrusionOk="0">
                <a:moveTo>
                  <a:pt x="13924" y="0"/>
                </a:moveTo>
                <a:cubicBezTo>
                  <a:pt x="13924" y="0"/>
                  <a:pt x="13923" y="0"/>
                  <a:pt x="13922" y="0"/>
                </a:cubicBezTo>
                <a:cubicBezTo>
                  <a:pt x="12119" y="271"/>
                  <a:pt x="9008" y="2889"/>
                  <a:pt x="8880" y="2889"/>
                </a:cubicBezTo>
                <a:cubicBezTo>
                  <a:pt x="8878" y="2889"/>
                  <a:pt x="8877" y="2889"/>
                  <a:pt x="8876" y="2888"/>
                </a:cubicBezTo>
                <a:lnTo>
                  <a:pt x="8876" y="2888"/>
                </a:lnTo>
                <a:lnTo>
                  <a:pt x="10001" y="4772"/>
                </a:lnTo>
                <a:cubicBezTo>
                  <a:pt x="10001" y="4772"/>
                  <a:pt x="9957" y="4769"/>
                  <a:pt x="9875" y="4769"/>
                </a:cubicBezTo>
                <a:cubicBezTo>
                  <a:pt x="9386" y="4769"/>
                  <a:pt x="7543" y="4881"/>
                  <a:pt x="5746" y="6444"/>
                </a:cubicBezTo>
                <a:cubicBezTo>
                  <a:pt x="1916" y="9757"/>
                  <a:pt x="1" y="15928"/>
                  <a:pt x="6050" y="22858"/>
                </a:cubicBezTo>
                <a:cubicBezTo>
                  <a:pt x="9139" y="26403"/>
                  <a:pt x="12733" y="27842"/>
                  <a:pt x="16064" y="27842"/>
                </a:cubicBezTo>
                <a:cubicBezTo>
                  <a:pt x="18959" y="27842"/>
                  <a:pt x="21656" y="26754"/>
                  <a:pt x="23649" y="25016"/>
                </a:cubicBezTo>
                <a:cubicBezTo>
                  <a:pt x="28846" y="20487"/>
                  <a:pt x="27053" y="14925"/>
                  <a:pt x="27053" y="14925"/>
                </a:cubicBezTo>
                <a:cubicBezTo>
                  <a:pt x="27053" y="14925"/>
                  <a:pt x="22858" y="14864"/>
                  <a:pt x="20488" y="14651"/>
                </a:cubicBezTo>
                <a:lnTo>
                  <a:pt x="20488" y="14651"/>
                </a:lnTo>
                <a:cubicBezTo>
                  <a:pt x="20548" y="15289"/>
                  <a:pt x="20518" y="17903"/>
                  <a:pt x="18785" y="19423"/>
                </a:cubicBezTo>
                <a:cubicBezTo>
                  <a:pt x="18174" y="19966"/>
                  <a:pt x="17248" y="20376"/>
                  <a:pt x="16161" y="20376"/>
                </a:cubicBezTo>
                <a:cubicBezTo>
                  <a:pt x="14814" y="20376"/>
                  <a:pt x="13220" y="19747"/>
                  <a:pt x="11673" y="17964"/>
                </a:cubicBezTo>
                <a:cubicBezTo>
                  <a:pt x="9028" y="14925"/>
                  <a:pt x="8907" y="12371"/>
                  <a:pt x="10335" y="11125"/>
                </a:cubicBezTo>
                <a:cubicBezTo>
                  <a:pt x="11105" y="10450"/>
                  <a:pt x="11929" y="10218"/>
                  <a:pt x="12697" y="10218"/>
                </a:cubicBezTo>
                <a:cubicBezTo>
                  <a:pt x="14385" y="10218"/>
                  <a:pt x="15807" y="11338"/>
                  <a:pt x="15807" y="11338"/>
                </a:cubicBezTo>
                <a:lnTo>
                  <a:pt x="19728" y="6930"/>
                </a:lnTo>
                <a:cubicBezTo>
                  <a:pt x="19728" y="6930"/>
                  <a:pt x="14280" y="0"/>
                  <a:pt x="139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6" name="Google Shape;1416;p40"/>
          <p:cNvGrpSpPr/>
          <p:nvPr/>
        </p:nvGrpSpPr>
        <p:grpSpPr>
          <a:xfrm>
            <a:off x="749838" y="-65053"/>
            <a:ext cx="826782" cy="1336991"/>
            <a:chOff x="7876215" y="3444476"/>
            <a:chExt cx="826782" cy="1336991"/>
          </a:xfrm>
        </p:grpSpPr>
        <p:sp>
          <p:nvSpPr>
            <p:cNvPr id="1417" name="Google Shape;1417;p40"/>
            <p:cNvSpPr/>
            <p:nvPr/>
          </p:nvSpPr>
          <p:spPr>
            <a:xfrm>
              <a:off x="7876215" y="3444476"/>
              <a:ext cx="826782" cy="1336991"/>
            </a:xfrm>
            <a:custGeom>
              <a:avLst/>
              <a:gdLst/>
              <a:ahLst/>
              <a:cxnLst/>
              <a:rect l="l" t="t" r="r" b="b"/>
              <a:pathLst>
                <a:path w="15320" h="24774" extrusionOk="0">
                  <a:moveTo>
                    <a:pt x="9575" y="1"/>
                  </a:moveTo>
                  <a:lnTo>
                    <a:pt x="0" y="22281"/>
                  </a:lnTo>
                  <a:lnTo>
                    <a:pt x="5745" y="24773"/>
                  </a:lnTo>
                  <a:lnTo>
                    <a:pt x="15320" y="2463"/>
                  </a:lnTo>
                  <a:lnTo>
                    <a:pt x="95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8368344" y="3518304"/>
              <a:ext cx="60713" cy="24663"/>
            </a:xfrm>
            <a:custGeom>
              <a:avLst/>
              <a:gdLst/>
              <a:ahLst/>
              <a:cxnLst/>
              <a:rect l="l" t="t" r="r" b="b"/>
              <a:pathLst>
                <a:path w="1125" h="457" fill="none" extrusionOk="0">
                  <a:moveTo>
                    <a:pt x="1125" y="457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8342062" y="3577344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8291225" y="3700390"/>
              <a:ext cx="47653" cy="19752"/>
            </a:xfrm>
            <a:custGeom>
              <a:avLst/>
              <a:gdLst/>
              <a:ahLst/>
              <a:cxnLst/>
              <a:rect l="l" t="t" r="r" b="b"/>
              <a:pathLst>
                <a:path w="883" h="366" fill="none" extrusionOk="0">
                  <a:moveTo>
                    <a:pt x="882" y="365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8317453" y="3638058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6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8268289" y="3752901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4" y="487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8242006" y="3813560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8191169" y="3934987"/>
              <a:ext cx="47599" cy="19698"/>
            </a:xfrm>
            <a:custGeom>
              <a:avLst/>
              <a:gdLst/>
              <a:ahLst/>
              <a:cxnLst/>
              <a:rect l="l" t="t" r="r" b="b"/>
              <a:pathLst>
                <a:path w="882" h="365" fill="none" extrusionOk="0">
                  <a:moveTo>
                    <a:pt x="882" y="365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8217397" y="3872655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5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8166560" y="3992355"/>
              <a:ext cx="59094" cy="26336"/>
            </a:xfrm>
            <a:custGeom>
              <a:avLst/>
              <a:gdLst/>
              <a:ahLst/>
              <a:cxnLst/>
              <a:rect l="l" t="t" r="r" b="b"/>
              <a:pathLst>
                <a:path w="1095" h="488" fill="none" extrusionOk="0">
                  <a:moveTo>
                    <a:pt x="1095" y="487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8140332" y="4053068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5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8087821" y="4174441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8114050" y="4112108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8066504" y="4226951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5" y="487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8040276" y="4287665"/>
              <a:ext cx="47599" cy="21371"/>
            </a:xfrm>
            <a:custGeom>
              <a:avLst/>
              <a:gdLst/>
              <a:ahLst/>
              <a:cxnLst/>
              <a:rect l="l" t="t" r="r" b="b"/>
              <a:pathLst>
                <a:path w="882" h="396" fill="none" extrusionOk="0">
                  <a:moveTo>
                    <a:pt x="882" y="395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7987766" y="4409038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2" y="396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8013994" y="4348324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7963156" y="4469751"/>
              <a:ext cx="59094" cy="24609"/>
            </a:xfrm>
            <a:custGeom>
              <a:avLst/>
              <a:gdLst/>
              <a:ahLst/>
              <a:cxnLst/>
              <a:rect l="l" t="t" r="r" b="b"/>
              <a:pathLst>
                <a:path w="1095" h="456" fill="none" extrusionOk="0">
                  <a:moveTo>
                    <a:pt x="1095" y="456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7936928" y="4528792"/>
              <a:ext cx="49218" cy="21371"/>
            </a:xfrm>
            <a:custGeom>
              <a:avLst/>
              <a:gdLst/>
              <a:ahLst/>
              <a:cxnLst/>
              <a:rect l="l" t="t" r="r" b="b"/>
              <a:pathLst>
                <a:path w="912" h="396" fill="none" extrusionOk="0">
                  <a:moveTo>
                    <a:pt x="912" y="395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7912319" y="4589451"/>
              <a:ext cx="47599" cy="19752"/>
            </a:xfrm>
            <a:custGeom>
              <a:avLst/>
              <a:gdLst/>
              <a:ahLst/>
              <a:cxnLst/>
              <a:rect l="l" t="t" r="r" b="b"/>
              <a:pathLst>
                <a:path w="882" h="366" fill="none" extrusionOk="0">
                  <a:moveTo>
                    <a:pt x="882" y="366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160882-36AE-732F-F7C5-3E6AA212C5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6380" y="601986"/>
            <a:ext cx="702000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18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chia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      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6F5F1E8-DFDF-9255-9A31-87C1B514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1182971"/>
            <a:ext cx="561975" cy="52387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3F0B700-94AB-5919-4BE5-C9A0BE4D1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431" y="1750260"/>
            <a:ext cx="2247900" cy="552450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CA48446-099D-41A4-7110-65A53C9439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006" y="2626393"/>
            <a:ext cx="702000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18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chia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6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chia </a:t>
            </a:r>
            <a:r>
              <a:rPr lang="en-US" sz="2400" dirty="0" err="1"/>
              <a:t>cho</a:t>
            </a:r>
            <a:r>
              <a:rPr lang="en-US" sz="2400" dirty="0"/>
              <a:t>        </a:t>
            </a:r>
            <a:r>
              <a:rPr lang="en-US" sz="2400" dirty="0" err="1"/>
              <a:t>bạn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</a:t>
            </a:r>
          </a:p>
        </p:txBody>
      </p:sp>
      <p:pic>
        <p:nvPicPr>
          <p:cNvPr id="35" name="Hình ảnh 34">
            <a:extLst>
              <a:ext uri="{FF2B5EF4-FFF2-40B4-BE49-F238E27FC236}">
                <a16:creationId xmlns:a16="http://schemas.microsoft.com/office/drawing/2014/main" id="{C3D22F2F-7D6C-450D-A5AA-2C45EBCFA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768" y="3230415"/>
            <a:ext cx="561975" cy="523875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9D9256D6-AA7A-59A3-F43B-564747E43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643" y="3785216"/>
            <a:ext cx="2247900" cy="55245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D396BE8-BF47-D981-7AE2-03330A6A1754}"/>
              </a:ext>
            </a:extLst>
          </p:cNvPr>
          <p:cNvSpPr/>
          <p:nvPr/>
        </p:nvSpPr>
        <p:spPr>
          <a:xfrm>
            <a:off x="2147887" y="1182971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C3960FFC-C25D-5CD9-DB3F-5B6FABC03819}"/>
              </a:ext>
            </a:extLst>
          </p:cNvPr>
          <p:cNvSpPr/>
          <p:nvPr/>
        </p:nvSpPr>
        <p:spPr>
          <a:xfrm>
            <a:off x="3604359" y="1758523"/>
            <a:ext cx="580047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18</a:t>
            </a:r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A787EAA3-63D8-D917-C110-FCD982BFA446}"/>
              </a:ext>
            </a:extLst>
          </p:cNvPr>
          <p:cNvSpPr/>
          <p:nvPr/>
        </p:nvSpPr>
        <p:spPr>
          <a:xfrm>
            <a:off x="4421565" y="1769273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479942BC-5D69-F48C-2DFD-AE87F8104C39}"/>
              </a:ext>
            </a:extLst>
          </p:cNvPr>
          <p:cNvSpPr/>
          <p:nvPr/>
        </p:nvSpPr>
        <p:spPr>
          <a:xfrm>
            <a:off x="5326428" y="1766615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5C4D68A-506E-22FC-EAA5-41098400A275}"/>
              </a:ext>
            </a:extLst>
          </p:cNvPr>
          <p:cNvSpPr/>
          <p:nvPr/>
        </p:nvSpPr>
        <p:spPr>
          <a:xfrm>
            <a:off x="5007768" y="3230415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33E36E16-F858-0CEF-6D9F-2BF89A2D73CB}"/>
              </a:ext>
            </a:extLst>
          </p:cNvPr>
          <p:cNvSpPr/>
          <p:nvPr/>
        </p:nvSpPr>
        <p:spPr>
          <a:xfrm>
            <a:off x="3589644" y="3790957"/>
            <a:ext cx="585726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18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CA9A893D-A045-D1D4-68A3-C44048A6D327}"/>
              </a:ext>
            </a:extLst>
          </p:cNvPr>
          <p:cNvSpPr/>
          <p:nvPr/>
        </p:nvSpPr>
        <p:spPr>
          <a:xfrm>
            <a:off x="4406658" y="3799503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5" name="Hình chữ nhật: Góc Tròn 44">
            <a:extLst>
              <a:ext uri="{FF2B5EF4-FFF2-40B4-BE49-F238E27FC236}">
                <a16:creationId xmlns:a16="http://schemas.microsoft.com/office/drawing/2014/main" id="{56649F03-2F03-3DAE-8FFD-82CFA2641B4F}"/>
              </a:ext>
            </a:extLst>
          </p:cNvPr>
          <p:cNvSpPr/>
          <p:nvPr/>
        </p:nvSpPr>
        <p:spPr>
          <a:xfrm>
            <a:off x="5275568" y="3802613"/>
            <a:ext cx="561975" cy="523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grpSp>
        <p:nvGrpSpPr>
          <p:cNvPr id="46" name="Google Shape;2277;p58">
            <a:extLst>
              <a:ext uri="{FF2B5EF4-FFF2-40B4-BE49-F238E27FC236}">
                <a16:creationId xmlns:a16="http://schemas.microsoft.com/office/drawing/2014/main" id="{B86ACFF0-5C0D-1807-D737-848CD8692F79}"/>
              </a:ext>
            </a:extLst>
          </p:cNvPr>
          <p:cNvGrpSpPr/>
          <p:nvPr/>
        </p:nvGrpSpPr>
        <p:grpSpPr>
          <a:xfrm>
            <a:off x="8031561" y="1063403"/>
            <a:ext cx="630565" cy="1001436"/>
            <a:chOff x="89525" y="6862850"/>
            <a:chExt cx="805525" cy="1279300"/>
          </a:xfrm>
        </p:grpSpPr>
        <p:sp>
          <p:nvSpPr>
            <p:cNvPr id="47" name="Google Shape;2278;p58">
              <a:extLst>
                <a:ext uri="{FF2B5EF4-FFF2-40B4-BE49-F238E27FC236}">
                  <a16:creationId xmlns:a16="http://schemas.microsoft.com/office/drawing/2014/main" id="{60868738-008B-F359-CBC5-528D90F7B2BD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79;p58">
              <a:extLst>
                <a:ext uri="{FF2B5EF4-FFF2-40B4-BE49-F238E27FC236}">
                  <a16:creationId xmlns:a16="http://schemas.microsoft.com/office/drawing/2014/main" id="{02CF17B3-CFA9-7B33-C6A4-A6B779BC0CAE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93;p58">
            <a:extLst>
              <a:ext uri="{FF2B5EF4-FFF2-40B4-BE49-F238E27FC236}">
                <a16:creationId xmlns:a16="http://schemas.microsoft.com/office/drawing/2014/main" id="{61BBF40C-37B2-3BC6-7021-B5221CAF5515}"/>
              </a:ext>
            </a:extLst>
          </p:cNvPr>
          <p:cNvGrpSpPr/>
          <p:nvPr/>
        </p:nvGrpSpPr>
        <p:grpSpPr>
          <a:xfrm rot="759940" flipH="1">
            <a:off x="370731" y="2675248"/>
            <a:ext cx="783805" cy="1437712"/>
            <a:chOff x="6879850" y="8750975"/>
            <a:chExt cx="620875" cy="1139050"/>
          </a:xfrm>
        </p:grpSpPr>
        <p:sp>
          <p:nvSpPr>
            <p:cNvPr id="54" name="Google Shape;2294;p58">
              <a:extLst>
                <a:ext uri="{FF2B5EF4-FFF2-40B4-BE49-F238E27FC236}">
                  <a16:creationId xmlns:a16="http://schemas.microsoft.com/office/drawing/2014/main" id="{EF4961B0-FEBE-8F07-45C4-5EAD9FD2E5C6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95;p58">
              <a:extLst>
                <a:ext uri="{FF2B5EF4-FFF2-40B4-BE49-F238E27FC236}">
                  <a16:creationId xmlns:a16="http://schemas.microsoft.com/office/drawing/2014/main" id="{82CF62C6-78A5-319B-B4A4-0D52E416EA2F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96;p58">
              <a:extLst>
                <a:ext uri="{FF2B5EF4-FFF2-40B4-BE49-F238E27FC236}">
                  <a16:creationId xmlns:a16="http://schemas.microsoft.com/office/drawing/2014/main" id="{A52720E7-D3EC-CC81-F442-768BE81BDD20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97;p58">
              <a:extLst>
                <a:ext uri="{FF2B5EF4-FFF2-40B4-BE49-F238E27FC236}">
                  <a16:creationId xmlns:a16="http://schemas.microsoft.com/office/drawing/2014/main" id="{E90A4550-1777-E50F-1D11-C08306595F89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98;p58">
              <a:extLst>
                <a:ext uri="{FF2B5EF4-FFF2-40B4-BE49-F238E27FC236}">
                  <a16:creationId xmlns:a16="http://schemas.microsoft.com/office/drawing/2014/main" id="{5E70B072-62BF-EBAB-F536-8EA013C8053F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99;p58">
              <a:extLst>
                <a:ext uri="{FF2B5EF4-FFF2-40B4-BE49-F238E27FC236}">
                  <a16:creationId xmlns:a16="http://schemas.microsoft.com/office/drawing/2014/main" id="{5C7503DF-3A39-F187-4855-05B49413398B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00;p58">
              <a:extLst>
                <a:ext uri="{FF2B5EF4-FFF2-40B4-BE49-F238E27FC236}">
                  <a16:creationId xmlns:a16="http://schemas.microsoft.com/office/drawing/2014/main" id="{BBBC23E0-B447-766B-3957-01651D378223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01;p58">
              <a:extLst>
                <a:ext uri="{FF2B5EF4-FFF2-40B4-BE49-F238E27FC236}">
                  <a16:creationId xmlns:a16="http://schemas.microsoft.com/office/drawing/2014/main" id="{269B785D-7066-7B92-7388-21C09E9F5580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02;p58">
              <a:extLst>
                <a:ext uri="{FF2B5EF4-FFF2-40B4-BE49-F238E27FC236}">
                  <a16:creationId xmlns:a16="http://schemas.microsoft.com/office/drawing/2014/main" id="{256FF4D9-C66B-2805-E7AA-B9223CA8F5A6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03;p58">
              <a:extLst>
                <a:ext uri="{FF2B5EF4-FFF2-40B4-BE49-F238E27FC236}">
                  <a16:creationId xmlns:a16="http://schemas.microsoft.com/office/drawing/2014/main" id="{9C6CB706-709D-8C40-7BB8-9FDD82EB3290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2551;p64">
            <a:extLst>
              <a:ext uri="{FF2B5EF4-FFF2-40B4-BE49-F238E27FC236}">
                <a16:creationId xmlns:a16="http://schemas.microsoft.com/office/drawing/2014/main" id="{49221A29-060C-9CB3-C359-1B5ECD693B0D}"/>
              </a:ext>
            </a:extLst>
          </p:cNvPr>
          <p:cNvGrpSpPr/>
          <p:nvPr/>
        </p:nvGrpSpPr>
        <p:grpSpPr>
          <a:xfrm>
            <a:off x="7236450" y="1301129"/>
            <a:ext cx="1157000" cy="1147256"/>
            <a:chOff x="1485813" y="3314481"/>
            <a:chExt cx="1157000" cy="1147256"/>
          </a:xfrm>
        </p:grpSpPr>
        <p:sp>
          <p:nvSpPr>
            <p:cNvPr id="129" name="Google Shape;2552;p64">
              <a:extLst>
                <a:ext uri="{FF2B5EF4-FFF2-40B4-BE49-F238E27FC236}">
                  <a16:creationId xmlns:a16="http://schemas.microsoft.com/office/drawing/2014/main" id="{2C555AD3-EBEE-A03A-2B4F-C3CA2E6D9325}"/>
                </a:ext>
              </a:extLst>
            </p:cNvPr>
            <p:cNvSpPr/>
            <p:nvPr/>
          </p:nvSpPr>
          <p:spPr>
            <a:xfrm>
              <a:off x="1485813" y="4306263"/>
              <a:ext cx="153525" cy="155475"/>
            </a:xfrm>
            <a:custGeom>
              <a:avLst/>
              <a:gdLst/>
              <a:ahLst/>
              <a:cxnLst/>
              <a:rect l="l" t="t" r="r" b="b"/>
              <a:pathLst>
                <a:path w="6141" h="6219" extrusionOk="0">
                  <a:moveTo>
                    <a:pt x="1" y="1"/>
                  </a:moveTo>
                  <a:lnTo>
                    <a:pt x="1976" y="6110"/>
                  </a:lnTo>
                  <a:cubicBezTo>
                    <a:pt x="2010" y="6179"/>
                    <a:pt x="2083" y="6218"/>
                    <a:pt x="2156" y="6218"/>
                  </a:cubicBezTo>
                  <a:cubicBezTo>
                    <a:pt x="2213" y="6218"/>
                    <a:pt x="2271" y="6194"/>
                    <a:pt x="2311" y="6141"/>
                  </a:cubicBezTo>
                  <a:lnTo>
                    <a:pt x="6140" y="10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53;p64">
              <a:extLst>
                <a:ext uri="{FF2B5EF4-FFF2-40B4-BE49-F238E27FC236}">
                  <a16:creationId xmlns:a16="http://schemas.microsoft.com/office/drawing/2014/main" id="{CAF61D56-9602-845B-CD40-F7D5D3F428EA}"/>
                </a:ext>
              </a:extLst>
            </p:cNvPr>
            <p:cNvSpPr/>
            <p:nvPr/>
          </p:nvSpPr>
          <p:spPr>
            <a:xfrm>
              <a:off x="1485813" y="3422163"/>
              <a:ext cx="300175" cy="918725"/>
            </a:xfrm>
            <a:custGeom>
              <a:avLst/>
              <a:gdLst/>
              <a:ahLst/>
              <a:cxnLst/>
              <a:rect l="l" t="t" r="r" b="b"/>
              <a:pathLst>
                <a:path w="12007" h="36749" extrusionOk="0">
                  <a:moveTo>
                    <a:pt x="5837" y="1"/>
                  </a:moveTo>
                  <a:lnTo>
                    <a:pt x="1" y="35746"/>
                  </a:lnTo>
                  <a:lnTo>
                    <a:pt x="6171" y="36749"/>
                  </a:lnTo>
                  <a:lnTo>
                    <a:pt x="12007" y="1004"/>
                  </a:lnTo>
                  <a:lnTo>
                    <a:pt x="5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2554;p64">
              <a:extLst>
                <a:ext uri="{FF2B5EF4-FFF2-40B4-BE49-F238E27FC236}">
                  <a16:creationId xmlns:a16="http://schemas.microsoft.com/office/drawing/2014/main" id="{58B7D515-462E-8BAA-6B8B-9549E07618D3}"/>
                </a:ext>
              </a:extLst>
            </p:cNvPr>
            <p:cNvSpPr/>
            <p:nvPr/>
          </p:nvSpPr>
          <p:spPr>
            <a:xfrm>
              <a:off x="1633739" y="3371356"/>
              <a:ext cx="161743" cy="64600"/>
            </a:xfrm>
            <a:custGeom>
              <a:avLst/>
              <a:gdLst/>
              <a:ahLst/>
              <a:cxnLst/>
              <a:rect l="l" t="t" r="r" b="b"/>
              <a:pathLst>
                <a:path w="6080" h="2584" extrusionOk="0">
                  <a:moveTo>
                    <a:pt x="274" y="0"/>
                  </a:moveTo>
                  <a:lnTo>
                    <a:pt x="1" y="1642"/>
                  </a:lnTo>
                  <a:lnTo>
                    <a:pt x="5837" y="2584"/>
                  </a:lnTo>
                  <a:lnTo>
                    <a:pt x="6080" y="94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55;p64">
              <a:extLst>
                <a:ext uri="{FF2B5EF4-FFF2-40B4-BE49-F238E27FC236}">
                  <a16:creationId xmlns:a16="http://schemas.microsoft.com/office/drawing/2014/main" id="{5D07A6AD-B3D3-7317-845B-3DD612BC5831}"/>
                </a:ext>
              </a:extLst>
            </p:cNvPr>
            <p:cNvSpPr/>
            <p:nvPr/>
          </p:nvSpPr>
          <p:spPr>
            <a:xfrm>
              <a:off x="1630520" y="3412381"/>
              <a:ext cx="158498" cy="41825"/>
            </a:xfrm>
            <a:custGeom>
              <a:avLst/>
              <a:gdLst/>
              <a:ahLst/>
              <a:cxnLst/>
              <a:rect l="l" t="t" r="r" b="b"/>
              <a:pathLst>
                <a:path w="5958" h="1673" extrusionOk="0">
                  <a:moveTo>
                    <a:pt x="122" y="1"/>
                  </a:moveTo>
                  <a:lnTo>
                    <a:pt x="0" y="730"/>
                  </a:lnTo>
                  <a:lnTo>
                    <a:pt x="5836" y="1672"/>
                  </a:lnTo>
                  <a:lnTo>
                    <a:pt x="5958" y="94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56;p64">
              <a:extLst>
                <a:ext uri="{FF2B5EF4-FFF2-40B4-BE49-F238E27FC236}">
                  <a16:creationId xmlns:a16="http://schemas.microsoft.com/office/drawing/2014/main" id="{B5E09EB8-934A-EB9F-FA11-C0A2E4642ECC}"/>
                </a:ext>
              </a:extLst>
            </p:cNvPr>
            <p:cNvSpPr/>
            <p:nvPr/>
          </p:nvSpPr>
          <p:spPr>
            <a:xfrm>
              <a:off x="1641028" y="3314481"/>
              <a:ext cx="162541" cy="80450"/>
            </a:xfrm>
            <a:custGeom>
              <a:avLst/>
              <a:gdLst/>
              <a:ahLst/>
              <a:cxnLst/>
              <a:rect l="l" t="t" r="r" b="b"/>
              <a:pathLst>
                <a:path w="6110" h="3218" extrusionOk="0">
                  <a:moveTo>
                    <a:pt x="1589" y="1"/>
                  </a:moveTo>
                  <a:cubicBezTo>
                    <a:pt x="901" y="1"/>
                    <a:pt x="291" y="510"/>
                    <a:pt x="183" y="1211"/>
                  </a:cubicBezTo>
                  <a:lnTo>
                    <a:pt x="0" y="2275"/>
                  </a:lnTo>
                  <a:lnTo>
                    <a:pt x="5806" y="3217"/>
                  </a:lnTo>
                  <a:lnTo>
                    <a:pt x="5988" y="2154"/>
                  </a:lnTo>
                  <a:cubicBezTo>
                    <a:pt x="6110" y="1363"/>
                    <a:pt x="5593" y="634"/>
                    <a:pt x="4803" y="512"/>
                  </a:cubicBezTo>
                  <a:lnTo>
                    <a:pt x="1854" y="26"/>
                  </a:lnTo>
                  <a:cubicBezTo>
                    <a:pt x="1765" y="9"/>
                    <a:pt x="1676" y="1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57;p64">
              <a:extLst>
                <a:ext uri="{FF2B5EF4-FFF2-40B4-BE49-F238E27FC236}">
                  <a16:creationId xmlns:a16="http://schemas.microsoft.com/office/drawing/2014/main" id="{B4F5DFEC-781E-82A4-A39F-BB1D33107726}"/>
                </a:ext>
              </a:extLst>
            </p:cNvPr>
            <p:cNvSpPr/>
            <p:nvPr/>
          </p:nvSpPr>
          <p:spPr>
            <a:xfrm>
              <a:off x="1522580" y="4421275"/>
              <a:ext cx="42853" cy="34825"/>
            </a:xfrm>
            <a:custGeom>
              <a:avLst/>
              <a:gdLst/>
              <a:ahLst/>
              <a:cxnLst/>
              <a:rect l="l" t="t" r="r" b="b"/>
              <a:pathLst>
                <a:path w="2342" h="1393" extrusionOk="0">
                  <a:moveTo>
                    <a:pt x="1" y="0"/>
                  </a:moveTo>
                  <a:lnTo>
                    <a:pt x="822" y="1307"/>
                  </a:lnTo>
                  <a:cubicBezTo>
                    <a:pt x="857" y="1360"/>
                    <a:pt x="933" y="1393"/>
                    <a:pt x="1003" y="1393"/>
                  </a:cubicBezTo>
                  <a:cubicBezTo>
                    <a:pt x="1053" y="1393"/>
                    <a:pt x="1100" y="1376"/>
                    <a:pt x="1126" y="1338"/>
                  </a:cubicBezTo>
                  <a:lnTo>
                    <a:pt x="2341" y="3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58;p64">
              <a:extLst>
                <a:ext uri="{FF2B5EF4-FFF2-40B4-BE49-F238E27FC236}">
                  <a16:creationId xmlns:a16="http://schemas.microsoft.com/office/drawing/2014/main" id="{CB4A7C2A-6C64-21FD-FC5D-E467613B9B1D}"/>
                </a:ext>
              </a:extLst>
            </p:cNvPr>
            <p:cNvSpPr/>
            <p:nvPr/>
          </p:nvSpPr>
          <p:spPr>
            <a:xfrm>
              <a:off x="1796413" y="4055913"/>
              <a:ext cx="151850" cy="149075"/>
            </a:xfrm>
            <a:custGeom>
              <a:avLst/>
              <a:gdLst/>
              <a:ahLst/>
              <a:cxnLst/>
              <a:rect l="l" t="t" r="r" b="b"/>
              <a:pathLst>
                <a:path w="6074" h="5963" extrusionOk="0">
                  <a:moveTo>
                    <a:pt x="2000" y="1"/>
                  </a:moveTo>
                  <a:lnTo>
                    <a:pt x="55" y="5715"/>
                  </a:lnTo>
                  <a:cubicBezTo>
                    <a:pt x="1" y="5851"/>
                    <a:pt x="92" y="5963"/>
                    <a:pt x="221" y="5963"/>
                  </a:cubicBezTo>
                  <a:cubicBezTo>
                    <a:pt x="236" y="5963"/>
                    <a:pt x="252" y="5961"/>
                    <a:pt x="268" y="5958"/>
                  </a:cubicBezTo>
                  <a:lnTo>
                    <a:pt x="6073" y="4256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59;p64">
              <a:extLst>
                <a:ext uri="{FF2B5EF4-FFF2-40B4-BE49-F238E27FC236}">
                  <a16:creationId xmlns:a16="http://schemas.microsoft.com/office/drawing/2014/main" id="{37BFD77B-C03C-644E-CF46-3AD7536562F0}"/>
                </a:ext>
              </a:extLst>
            </p:cNvPr>
            <p:cNvSpPr/>
            <p:nvPr/>
          </p:nvSpPr>
          <p:spPr>
            <a:xfrm>
              <a:off x="1846413" y="3464713"/>
              <a:ext cx="718875" cy="697600"/>
            </a:xfrm>
            <a:custGeom>
              <a:avLst/>
              <a:gdLst/>
              <a:ahLst/>
              <a:cxnLst/>
              <a:rect l="l" t="t" r="r" b="b"/>
              <a:pathLst>
                <a:path w="28755" h="27904" extrusionOk="0">
                  <a:moveTo>
                    <a:pt x="24682" y="1"/>
                  </a:moveTo>
                  <a:lnTo>
                    <a:pt x="0" y="23649"/>
                  </a:lnTo>
                  <a:lnTo>
                    <a:pt x="4073" y="27904"/>
                  </a:lnTo>
                  <a:lnTo>
                    <a:pt x="28755" y="4256"/>
                  </a:lnTo>
                  <a:lnTo>
                    <a:pt x="24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60;p64">
              <a:extLst>
                <a:ext uri="{FF2B5EF4-FFF2-40B4-BE49-F238E27FC236}">
                  <a16:creationId xmlns:a16="http://schemas.microsoft.com/office/drawing/2014/main" id="{E85103AE-72FA-05C6-438C-C05F27F3C55D}"/>
                </a:ext>
              </a:extLst>
            </p:cNvPr>
            <p:cNvSpPr/>
            <p:nvPr/>
          </p:nvSpPr>
          <p:spPr>
            <a:xfrm>
              <a:off x="2476363" y="3423688"/>
              <a:ext cx="132250" cy="134525"/>
            </a:xfrm>
            <a:custGeom>
              <a:avLst/>
              <a:gdLst/>
              <a:ahLst/>
              <a:cxnLst/>
              <a:rect l="l" t="t" r="r" b="b"/>
              <a:pathLst>
                <a:path w="5290" h="5381" extrusionOk="0">
                  <a:moveTo>
                    <a:pt x="1216" y="0"/>
                  </a:moveTo>
                  <a:lnTo>
                    <a:pt x="0" y="1125"/>
                  </a:lnTo>
                  <a:lnTo>
                    <a:pt x="4073" y="5380"/>
                  </a:lnTo>
                  <a:lnTo>
                    <a:pt x="5289" y="425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61;p64">
              <a:extLst>
                <a:ext uri="{FF2B5EF4-FFF2-40B4-BE49-F238E27FC236}">
                  <a16:creationId xmlns:a16="http://schemas.microsoft.com/office/drawing/2014/main" id="{B0A0149D-56F3-838C-930C-1F96BB5AF43C}"/>
                </a:ext>
              </a:extLst>
            </p:cNvPr>
            <p:cNvSpPr/>
            <p:nvPr/>
          </p:nvSpPr>
          <p:spPr>
            <a:xfrm>
              <a:off x="2463438" y="3451813"/>
              <a:ext cx="114775" cy="119325"/>
            </a:xfrm>
            <a:custGeom>
              <a:avLst/>
              <a:gdLst/>
              <a:ahLst/>
              <a:cxnLst/>
              <a:rect l="l" t="t" r="r" b="b"/>
              <a:pathLst>
                <a:path w="4591" h="4773" extrusionOk="0">
                  <a:moveTo>
                    <a:pt x="517" y="0"/>
                  </a:moveTo>
                  <a:lnTo>
                    <a:pt x="1" y="517"/>
                  </a:lnTo>
                  <a:lnTo>
                    <a:pt x="4074" y="4772"/>
                  </a:lnTo>
                  <a:lnTo>
                    <a:pt x="4590" y="42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62;p64">
              <a:extLst>
                <a:ext uri="{FF2B5EF4-FFF2-40B4-BE49-F238E27FC236}">
                  <a16:creationId xmlns:a16="http://schemas.microsoft.com/office/drawing/2014/main" id="{B315744A-6036-2252-7A47-0567C87E6F7A}"/>
                </a:ext>
              </a:extLst>
            </p:cNvPr>
            <p:cNvSpPr/>
            <p:nvPr/>
          </p:nvSpPr>
          <p:spPr>
            <a:xfrm>
              <a:off x="2506763" y="3394888"/>
              <a:ext cx="136050" cy="135200"/>
            </a:xfrm>
            <a:custGeom>
              <a:avLst/>
              <a:gdLst/>
              <a:ahLst/>
              <a:cxnLst/>
              <a:rect l="l" t="t" r="r" b="b"/>
              <a:pathLst>
                <a:path w="5442" h="5408" extrusionOk="0">
                  <a:moveTo>
                    <a:pt x="1759" y="0"/>
                  </a:moveTo>
                  <a:cubicBezTo>
                    <a:pt x="1398" y="0"/>
                    <a:pt x="1037" y="130"/>
                    <a:pt x="760" y="393"/>
                  </a:cubicBezTo>
                  <a:lnTo>
                    <a:pt x="0" y="1152"/>
                  </a:lnTo>
                  <a:lnTo>
                    <a:pt x="4073" y="5408"/>
                  </a:lnTo>
                  <a:lnTo>
                    <a:pt x="4833" y="4648"/>
                  </a:lnTo>
                  <a:cubicBezTo>
                    <a:pt x="5411" y="4101"/>
                    <a:pt x="5441" y="3159"/>
                    <a:pt x="4894" y="2581"/>
                  </a:cubicBezTo>
                  <a:lnTo>
                    <a:pt x="2827" y="453"/>
                  </a:lnTo>
                  <a:cubicBezTo>
                    <a:pt x="2542" y="153"/>
                    <a:pt x="2151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63;p64">
              <a:extLst>
                <a:ext uri="{FF2B5EF4-FFF2-40B4-BE49-F238E27FC236}">
                  <a16:creationId xmlns:a16="http://schemas.microsoft.com/office/drawing/2014/main" id="{333AA89F-65F7-BE7C-18A9-3C4461D45CCB}"/>
                </a:ext>
              </a:extLst>
            </p:cNvPr>
            <p:cNvSpPr/>
            <p:nvPr/>
          </p:nvSpPr>
          <p:spPr>
            <a:xfrm>
              <a:off x="1796413" y="4145588"/>
              <a:ext cx="60650" cy="59400"/>
            </a:xfrm>
            <a:custGeom>
              <a:avLst/>
              <a:gdLst/>
              <a:ahLst/>
              <a:cxnLst/>
              <a:rect l="l" t="t" r="r" b="b"/>
              <a:pathLst>
                <a:path w="2426" h="2376" extrusionOk="0">
                  <a:moveTo>
                    <a:pt x="785" y="0"/>
                  </a:moveTo>
                  <a:lnTo>
                    <a:pt x="55" y="2128"/>
                  </a:lnTo>
                  <a:cubicBezTo>
                    <a:pt x="1" y="2264"/>
                    <a:pt x="92" y="2376"/>
                    <a:pt x="221" y="2376"/>
                  </a:cubicBezTo>
                  <a:cubicBezTo>
                    <a:pt x="236" y="2376"/>
                    <a:pt x="252" y="2374"/>
                    <a:pt x="268" y="2371"/>
                  </a:cubicBezTo>
                  <a:lnTo>
                    <a:pt x="2426" y="17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Picture 13">
            <a:extLst>
              <a:ext uri="{FF2B5EF4-FFF2-40B4-BE49-F238E27FC236}">
                <a16:creationId xmlns:a16="http://schemas.microsoft.com/office/drawing/2014/main" id="{4BF02F54-AE44-0DD4-9A59-E358F9311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6872860" y="3732199"/>
            <a:ext cx="423739" cy="238835"/>
          </a:xfrm>
          <a:prstGeom prst="rect">
            <a:avLst/>
          </a:prstGeom>
        </p:spPr>
      </p:pic>
      <p:pic>
        <p:nvPicPr>
          <p:cNvPr id="142" name="Picture 13">
            <a:extLst>
              <a:ext uri="{FF2B5EF4-FFF2-40B4-BE49-F238E27FC236}">
                <a16:creationId xmlns:a16="http://schemas.microsoft.com/office/drawing/2014/main" id="{C99CF36F-4993-D6F3-FBF5-788B4E1C61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07934" y="1887493"/>
            <a:ext cx="423739" cy="238835"/>
          </a:xfrm>
          <a:prstGeom prst="rect">
            <a:avLst/>
          </a:prstGeom>
        </p:spPr>
      </p:pic>
      <p:pic>
        <p:nvPicPr>
          <p:cNvPr id="143" name="Picture 13">
            <a:extLst>
              <a:ext uri="{FF2B5EF4-FFF2-40B4-BE49-F238E27FC236}">
                <a16:creationId xmlns:a16="http://schemas.microsoft.com/office/drawing/2014/main" id="{E1CD9A9D-19F2-7C45-F40D-FEB485B794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622631" y="473872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5" grpId="0" animBg="1"/>
      <p:bldP spid="39" grpId="0" animBg="1"/>
      <p:bldP spid="40" grpId="0" animBg="1"/>
      <p:bldP spid="41" grpId="0" animBg="1"/>
      <p:bldP spid="6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2"/>
          <p:cNvSpPr/>
          <p:nvPr/>
        </p:nvSpPr>
        <p:spPr>
          <a:xfrm>
            <a:off x="7979477" y="2024606"/>
            <a:ext cx="190500" cy="18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42"/>
          <p:cNvSpPr/>
          <p:nvPr/>
        </p:nvSpPr>
        <p:spPr>
          <a:xfrm>
            <a:off x="8136593" y="3573718"/>
            <a:ext cx="190500" cy="18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2"/>
          <p:cNvSpPr/>
          <p:nvPr/>
        </p:nvSpPr>
        <p:spPr>
          <a:xfrm>
            <a:off x="8034241" y="2683481"/>
            <a:ext cx="190500" cy="18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" name="Google Shape;1510;p42"/>
          <p:cNvGrpSpPr/>
          <p:nvPr/>
        </p:nvGrpSpPr>
        <p:grpSpPr>
          <a:xfrm rot="-10350372">
            <a:off x="7510060" y="201827"/>
            <a:ext cx="900037" cy="782747"/>
            <a:chOff x="4400050" y="2673675"/>
            <a:chExt cx="1125425" cy="941525"/>
          </a:xfrm>
        </p:grpSpPr>
        <p:sp>
          <p:nvSpPr>
            <p:cNvPr id="1511" name="Google Shape;1511;p42"/>
            <p:cNvSpPr/>
            <p:nvPr/>
          </p:nvSpPr>
          <p:spPr>
            <a:xfrm>
              <a:off x="4400050" y="2673675"/>
              <a:ext cx="1125425" cy="941525"/>
            </a:xfrm>
            <a:custGeom>
              <a:avLst/>
              <a:gdLst/>
              <a:ahLst/>
              <a:cxnLst/>
              <a:rect l="l" t="t" r="r" b="b"/>
              <a:pathLst>
                <a:path w="45017" h="37661" extrusionOk="0">
                  <a:moveTo>
                    <a:pt x="22856" y="9291"/>
                  </a:moveTo>
                  <a:cubicBezTo>
                    <a:pt x="23948" y="9291"/>
                    <a:pt x="25173" y="9501"/>
                    <a:pt x="26414" y="9936"/>
                  </a:cubicBezTo>
                  <a:cubicBezTo>
                    <a:pt x="29849" y="11152"/>
                    <a:pt x="32068" y="13705"/>
                    <a:pt x="31369" y="15650"/>
                  </a:cubicBezTo>
                  <a:cubicBezTo>
                    <a:pt x="30920" y="16900"/>
                    <a:pt x="29379" y="17585"/>
                    <a:pt x="27425" y="17585"/>
                  </a:cubicBezTo>
                  <a:cubicBezTo>
                    <a:pt x="26337" y="17585"/>
                    <a:pt x="25120" y="17373"/>
                    <a:pt x="23891" y="16927"/>
                  </a:cubicBezTo>
                  <a:cubicBezTo>
                    <a:pt x="20457" y="15711"/>
                    <a:pt x="18238" y="13158"/>
                    <a:pt x="18937" y="11213"/>
                  </a:cubicBezTo>
                  <a:cubicBezTo>
                    <a:pt x="19366" y="9964"/>
                    <a:pt x="20897" y="9291"/>
                    <a:pt x="22856" y="9291"/>
                  </a:cubicBezTo>
                  <a:close/>
                  <a:moveTo>
                    <a:pt x="14874" y="0"/>
                  </a:moveTo>
                  <a:cubicBezTo>
                    <a:pt x="11518" y="0"/>
                    <a:pt x="8518" y="1999"/>
                    <a:pt x="6657" y="4617"/>
                  </a:cubicBezTo>
                  <a:cubicBezTo>
                    <a:pt x="5775" y="5863"/>
                    <a:pt x="5016" y="7231"/>
                    <a:pt x="4408" y="8690"/>
                  </a:cubicBezTo>
                  <a:cubicBezTo>
                    <a:pt x="0" y="19389"/>
                    <a:pt x="5107" y="31669"/>
                    <a:pt x="15806" y="36076"/>
                  </a:cubicBezTo>
                  <a:cubicBezTo>
                    <a:pt x="18415" y="37151"/>
                    <a:pt x="21117" y="37660"/>
                    <a:pt x="23775" y="37660"/>
                  </a:cubicBezTo>
                  <a:cubicBezTo>
                    <a:pt x="32016" y="37660"/>
                    <a:pt x="39837" y="32768"/>
                    <a:pt x="43193" y="24678"/>
                  </a:cubicBezTo>
                  <a:cubicBezTo>
                    <a:pt x="44560" y="21365"/>
                    <a:pt x="45016" y="17869"/>
                    <a:pt x="44652" y="14526"/>
                  </a:cubicBezTo>
                  <a:cubicBezTo>
                    <a:pt x="44154" y="10333"/>
                    <a:pt x="40153" y="7427"/>
                    <a:pt x="34735" y="7427"/>
                  </a:cubicBezTo>
                  <a:cubicBezTo>
                    <a:pt x="33869" y="7427"/>
                    <a:pt x="32967" y="7502"/>
                    <a:pt x="32037" y="7656"/>
                  </a:cubicBezTo>
                  <a:cubicBezTo>
                    <a:pt x="30870" y="7857"/>
                    <a:pt x="29946" y="7955"/>
                    <a:pt x="29183" y="7955"/>
                  </a:cubicBezTo>
                  <a:cubicBezTo>
                    <a:pt x="25673" y="7955"/>
                    <a:pt x="25560" y="5880"/>
                    <a:pt x="20791" y="2185"/>
                  </a:cubicBezTo>
                  <a:cubicBezTo>
                    <a:pt x="18799" y="644"/>
                    <a:pt x="16779" y="0"/>
                    <a:pt x="14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4748100" y="3336438"/>
              <a:ext cx="206700" cy="181925"/>
            </a:xfrm>
            <a:custGeom>
              <a:avLst/>
              <a:gdLst/>
              <a:ahLst/>
              <a:cxnLst/>
              <a:rect l="l" t="t" r="r" b="b"/>
              <a:pathLst>
                <a:path w="8268" h="7277" extrusionOk="0">
                  <a:moveTo>
                    <a:pt x="4152" y="1"/>
                  </a:moveTo>
                  <a:cubicBezTo>
                    <a:pt x="2723" y="1"/>
                    <a:pt x="1365" y="847"/>
                    <a:pt x="790" y="2249"/>
                  </a:cubicBezTo>
                  <a:cubicBezTo>
                    <a:pt x="0" y="4103"/>
                    <a:pt x="882" y="6231"/>
                    <a:pt x="2766" y="6991"/>
                  </a:cubicBezTo>
                  <a:cubicBezTo>
                    <a:pt x="3221" y="7185"/>
                    <a:pt x="3693" y="7277"/>
                    <a:pt x="4157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6" y="1034"/>
                    <a:pt x="5532" y="274"/>
                  </a:cubicBezTo>
                  <a:cubicBezTo>
                    <a:pt x="5080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42925" y="3321475"/>
              <a:ext cx="206700" cy="181900"/>
            </a:xfrm>
            <a:custGeom>
              <a:avLst/>
              <a:gdLst/>
              <a:ahLst/>
              <a:cxnLst/>
              <a:rect l="l" t="t" r="r" b="b"/>
              <a:pathLst>
                <a:path w="8268" h="7276" extrusionOk="0">
                  <a:moveTo>
                    <a:pt x="4141" y="0"/>
                  </a:moveTo>
                  <a:cubicBezTo>
                    <a:pt x="2715" y="0"/>
                    <a:pt x="1364" y="863"/>
                    <a:pt x="790" y="2261"/>
                  </a:cubicBezTo>
                  <a:cubicBezTo>
                    <a:pt x="0" y="4116"/>
                    <a:pt x="912" y="6243"/>
                    <a:pt x="2766" y="7003"/>
                  </a:cubicBezTo>
                  <a:cubicBezTo>
                    <a:pt x="3218" y="7188"/>
                    <a:pt x="3685" y="7276"/>
                    <a:pt x="4146" y="7276"/>
                  </a:cubicBezTo>
                  <a:cubicBezTo>
                    <a:pt x="5576" y="7276"/>
                    <a:pt x="6933" y="6430"/>
                    <a:pt x="7508" y="5027"/>
                  </a:cubicBezTo>
                  <a:cubicBezTo>
                    <a:pt x="8268" y="3173"/>
                    <a:pt x="7386" y="1046"/>
                    <a:pt x="5532" y="286"/>
                  </a:cubicBezTo>
                  <a:cubicBezTo>
                    <a:pt x="5077" y="92"/>
                    <a:pt x="460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252650" y="3147775"/>
              <a:ext cx="206700" cy="182350"/>
            </a:xfrm>
            <a:custGeom>
              <a:avLst/>
              <a:gdLst/>
              <a:ahLst/>
              <a:cxnLst/>
              <a:rect l="l" t="t" r="r" b="b"/>
              <a:pathLst>
                <a:path w="8268" h="7294" extrusionOk="0">
                  <a:moveTo>
                    <a:pt x="4122" y="0"/>
                  </a:moveTo>
                  <a:cubicBezTo>
                    <a:pt x="2692" y="0"/>
                    <a:pt x="1335" y="846"/>
                    <a:pt x="760" y="2249"/>
                  </a:cubicBezTo>
                  <a:cubicBezTo>
                    <a:pt x="0" y="4103"/>
                    <a:pt x="882" y="6231"/>
                    <a:pt x="2736" y="7021"/>
                  </a:cubicBezTo>
                  <a:cubicBezTo>
                    <a:pt x="3187" y="7206"/>
                    <a:pt x="3655" y="7294"/>
                    <a:pt x="4116" y="7294"/>
                  </a:cubicBezTo>
                  <a:cubicBezTo>
                    <a:pt x="5545" y="7294"/>
                    <a:pt x="6903" y="6448"/>
                    <a:pt x="7478" y="5045"/>
                  </a:cubicBezTo>
                  <a:cubicBezTo>
                    <a:pt x="8268" y="3161"/>
                    <a:pt x="7386" y="1033"/>
                    <a:pt x="5502" y="273"/>
                  </a:cubicBezTo>
                  <a:cubicBezTo>
                    <a:pt x="5050" y="88"/>
                    <a:pt x="4582" y="0"/>
                    <a:pt x="4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4541375" y="3137125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3" y="1"/>
                  </a:moveTo>
                  <a:cubicBezTo>
                    <a:pt x="2723" y="1"/>
                    <a:pt x="1366" y="847"/>
                    <a:pt x="791" y="2249"/>
                  </a:cubicBezTo>
                  <a:cubicBezTo>
                    <a:pt x="1" y="4103"/>
                    <a:pt x="882" y="6231"/>
                    <a:pt x="2767" y="6991"/>
                  </a:cubicBezTo>
                  <a:cubicBezTo>
                    <a:pt x="3222" y="7185"/>
                    <a:pt x="3694" y="7277"/>
                    <a:pt x="4158" y="7277"/>
                  </a:cubicBezTo>
                  <a:cubicBezTo>
                    <a:pt x="5584" y="7277"/>
                    <a:pt x="6935" y="6414"/>
                    <a:pt x="7509" y="5015"/>
                  </a:cubicBezTo>
                  <a:cubicBezTo>
                    <a:pt x="8269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4533025" y="2874200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2" y="1"/>
                  </a:moveTo>
                  <a:cubicBezTo>
                    <a:pt x="2721" y="1"/>
                    <a:pt x="1358" y="847"/>
                    <a:pt x="760" y="2249"/>
                  </a:cubicBezTo>
                  <a:cubicBezTo>
                    <a:pt x="1" y="4104"/>
                    <a:pt x="882" y="6231"/>
                    <a:pt x="2736" y="6991"/>
                  </a:cubicBezTo>
                  <a:cubicBezTo>
                    <a:pt x="3199" y="7185"/>
                    <a:pt x="3677" y="7277"/>
                    <a:pt x="4145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42"/>
          <p:cNvGrpSpPr/>
          <p:nvPr/>
        </p:nvGrpSpPr>
        <p:grpSpPr>
          <a:xfrm rot="759682" flipH="1">
            <a:off x="475000" y="120240"/>
            <a:ext cx="506470" cy="928943"/>
            <a:chOff x="6879850" y="8750975"/>
            <a:chExt cx="620875" cy="1139050"/>
          </a:xfrm>
        </p:grpSpPr>
        <p:sp>
          <p:nvSpPr>
            <p:cNvPr id="1518" name="Google Shape;1518;p42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Bong bóng Ý nghĩ: Hình đám mây 85">
            <a:extLst>
              <a:ext uri="{FF2B5EF4-FFF2-40B4-BE49-F238E27FC236}">
                <a16:creationId xmlns:a16="http://schemas.microsoft.com/office/drawing/2014/main" id="{5E322C1A-2BE9-202C-E734-99E4ABD93DBB}"/>
              </a:ext>
            </a:extLst>
          </p:cNvPr>
          <p:cNvSpPr/>
          <p:nvPr/>
        </p:nvSpPr>
        <p:spPr>
          <a:xfrm>
            <a:off x="302343" y="140109"/>
            <a:ext cx="6069882" cy="2824316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Nếu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36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quả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dâu tây chia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cho 6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bạn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thì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mỗi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bạn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bao nhiêu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quả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dâu tây? Ta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phép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chia </a:t>
            </a:r>
            <a:r>
              <a:rPr lang="vi-VN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2DA4F617-4D95-60CB-68F5-C2CBF22BA1CE}"/>
                  </a:ext>
                </a:extLst>
              </p:cNvPr>
              <p:cNvSpPr txBox="1"/>
              <p:nvPr/>
            </p:nvSpPr>
            <p:spPr>
              <a:xfrm>
                <a:off x="4210664" y="3468886"/>
                <a:ext cx="32449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tây</a:t>
                </a:r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2DA4F617-4D95-60CB-68F5-C2CBF22BA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64" y="3468886"/>
                <a:ext cx="3244927" cy="369332"/>
              </a:xfrm>
              <a:prstGeom prst="rect">
                <a:avLst/>
              </a:prstGeom>
              <a:blipFill>
                <a:blip r:embed="rId3"/>
                <a:stretch>
                  <a:fillRect l="-3383" t="-22951" r="-488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Mũi tên: Phải 87">
            <a:extLst>
              <a:ext uri="{FF2B5EF4-FFF2-40B4-BE49-F238E27FC236}">
                <a16:creationId xmlns:a16="http://schemas.microsoft.com/office/drawing/2014/main" id="{15B24A07-1A91-AFB3-26A0-1070AB2C34E4}"/>
              </a:ext>
            </a:extLst>
          </p:cNvPr>
          <p:cNvSpPr/>
          <p:nvPr/>
        </p:nvSpPr>
        <p:spPr>
          <a:xfrm>
            <a:off x="2971800" y="3440061"/>
            <a:ext cx="978408" cy="4269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oogle Shape;1841;p50">
            <a:extLst>
              <a:ext uri="{FF2B5EF4-FFF2-40B4-BE49-F238E27FC236}">
                <a16:creationId xmlns:a16="http://schemas.microsoft.com/office/drawing/2014/main" id="{3ECE507A-4BD3-BEA2-8E47-BE33ACDF09C2}"/>
              </a:ext>
            </a:extLst>
          </p:cNvPr>
          <p:cNvGrpSpPr/>
          <p:nvPr/>
        </p:nvGrpSpPr>
        <p:grpSpPr>
          <a:xfrm>
            <a:off x="6660776" y="1286951"/>
            <a:ext cx="1125400" cy="1321122"/>
            <a:chOff x="7912944" y="279076"/>
            <a:chExt cx="1125400" cy="1321122"/>
          </a:xfrm>
        </p:grpSpPr>
        <p:sp>
          <p:nvSpPr>
            <p:cNvPr id="90" name="Google Shape;1842;p50">
              <a:extLst>
                <a:ext uri="{FF2B5EF4-FFF2-40B4-BE49-F238E27FC236}">
                  <a16:creationId xmlns:a16="http://schemas.microsoft.com/office/drawing/2014/main" id="{498EDE77-E50B-9E54-0900-606B1190D844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43;p50">
              <a:extLst>
                <a:ext uri="{FF2B5EF4-FFF2-40B4-BE49-F238E27FC236}">
                  <a16:creationId xmlns:a16="http://schemas.microsoft.com/office/drawing/2014/main" id="{5FF455A4-AEAE-75E8-C887-7A857D52C780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44;p50">
              <a:extLst>
                <a:ext uri="{FF2B5EF4-FFF2-40B4-BE49-F238E27FC236}">
                  <a16:creationId xmlns:a16="http://schemas.microsoft.com/office/drawing/2014/main" id="{3F0633A7-40C5-9E99-5427-572E46DF6B62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45;p50">
              <a:extLst>
                <a:ext uri="{FF2B5EF4-FFF2-40B4-BE49-F238E27FC236}">
                  <a16:creationId xmlns:a16="http://schemas.microsoft.com/office/drawing/2014/main" id="{106BAEA6-A16C-DA37-61E0-CFEFCCBB06BA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6;p50">
              <a:extLst>
                <a:ext uri="{FF2B5EF4-FFF2-40B4-BE49-F238E27FC236}">
                  <a16:creationId xmlns:a16="http://schemas.microsoft.com/office/drawing/2014/main" id="{623DECA6-781D-231C-1FB5-C067B2E9F65D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47;p50">
              <a:extLst>
                <a:ext uri="{FF2B5EF4-FFF2-40B4-BE49-F238E27FC236}">
                  <a16:creationId xmlns:a16="http://schemas.microsoft.com/office/drawing/2014/main" id="{C4D4C89D-2750-C1C5-40B1-ABDDF7F5FACC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48;p50">
              <a:extLst>
                <a:ext uri="{FF2B5EF4-FFF2-40B4-BE49-F238E27FC236}">
                  <a16:creationId xmlns:a16="http://schemas.microsoft.com/office/drawing/2014/main" id="{DAFAEB81-4CE3-ADE4-29F6-1F5F0D8C21FF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49;p50">
              <a:extLst>
                <a:ext uri="{FF2B5EF4-FFF2-40B4-BE49-F238E27FC236}">
                  <a16:creationId xmlns:a16="http://schemas.microsoft.com/office/drawing/2014/main" id="{8E5C6CDE-23A6-EEDE-9276-DF6390BC57EC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50;p50">
              <a:extLst>
                <a:ext uri="{FF2B5EF4-FFF2-40B4-BE49-F238E27FC236}">
                  <a16:creationId xmlns:a16="http://schemas.microsoft.com/office/drawing/2014/main" id="{B38934BC-0B3A-FD12-1B59-2E2CD926CB04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51;p50">
              <a:extLst>
                <a:ext uri="{FF2B5EF4-FFF2-40B4-BE49-F238E27FC236}">
                  <a16:creationId xmlns:a16="http://schemas.microsoft.com/office/drawing/2014/main" id="{251A68D9-E115-9BA4-9D85-4F1576E9E56C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52;p50">
              <a:extLst>
                <a:ext uri="{FF2B5EF4-FFF2-40B4-BE49-F238E27FC236}">
                  <a16:creationId xmlns:a16="http://schemas.microsoft.com/office/drawing/2014/main" id="{DDE4B6D6-0168-7622-844D-6D6FD80724E9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53;p50">
              <a:extLst>
                <a:ext uri="{FF2B5EF4-FFF2-40B4-BE49-F238E27FC236}">
                  <a16:creationId xmlns:a16="http://schemas.microsoft.com/office/drawing/2014/main" id="{9AA88B9A-1FF9-63B5-A9D7-EF2D8097F7A3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54;p50">
              <a:extLst>
                <a:ext uri="{FF2B5EF4-FFF2-40B4-BE49-F238E27FC236}">
                  <a16:creationId xmlns:a16="http://schemas.microsoft.com/office/drawing/2014/main" id="{F1177D67-C5CA-22E1-7B30-D1BA935A0C67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55;p50">
              <a:extLst>
                <a:ext uri="{FF2B5EF4-FFF2-40B4-BE49-F238E27FC236}">
                  <a16:creationId xmlns:a16="http://schemas.microsoft.com/office/drawing/2014/main" id="{E70685FB-7E99-E9DF-BFF2-939B2BAB478F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56;p50">
              <a:extLst>
                <a:ext uri="{FF2B5EF4-FFF2-40B4-BE49-F238E27FC236}">
                  <a16:creationId xmlns:a16="http://schemas.microsoft.com/office/drawing/2014/main" id="{E4E9100C-C97B-CFA8-30FF-2B6BEE01E5C9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2319;p59">
            <a:extLst>
              <a:ext uri="{FF2B5EF4-FFF2-40B4-BE49-F238E27FC236}">
                <a16:creationId xmlns:a16="http://schemas.microsoft.com/office/drawing/2014/main" id="{CBE3B16A-2C52-300A-3D71-EF466804F94B}"/>
              </a:ext>
            </a:extLst>
          </p:cNvPr>
          <p:cNvGrpSpPr/>
          <p:nvPr/>
        </p:nvGrpSpPr>
        <p:grpSpPr>
          <a:xfrm rot="-5166489">
            <a:off x="773548" y="3472247"/>
            <a:ext cx="843211" cy="1141219"/>
            <a:chOff x="369675" y="8241400"/>
            <a:chExt cx="1319200" cy="1344275"/>
          </a:xfrm>
        </p:grpSpPr>
        <p:sp>
          <p:nvSpPr>
            <p:cNvPr id="106" name="Google Shape;2320;p59">
              <a:extLst>
                <a:ext uri="{FF2B5EF4-FFF2-40B4-BE49-F238E27FC236}">
                  <a16:creationId xmlns:a16="http://schemas.microsoft.com/office/drawing/2014/main" id="{A05F96F0-AFCB-4396-9D6D-75AD79A60735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21;p59">
              <a:extLst>
                <a:ext uri="{FF2B5EF4-FFF2-40B4-BE49-F238E27FC236}">
                  <a16:creationId xmlns:a16="http://schemas.microsoft.com/office/drawing/2014/main" id="{C736980E-8767-366D-B9B8-1879A143E8F7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22;p59">
              <a:extLst>
                <a:ext uri="{FF2B5EF4-FFF2-40B4-BE49-F238E27FC236}">
                  <a16:creationId xmlns:a16="http://schemas.microsoft.com/office/drawing/2014/main" id="{92DFCD76-9FE6-D088-BA67-6428835682EF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23;p59">
              <a:extLst>
                <a:ext uri="{FF2B5EF4-FFF2-40B4-BE49-F238E27FC236}">
                  <a16:creationId xmlns:a16="http://schemas.microsoft.com/office/drawing/2014/main" id="{BF46197F-EA48-8515-5645-C1323C71F2CD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24;p59">
              <a:extLst>
                <a:ext uri="{FF2B5EF4-FFF2-40B4-BE49-F238E27FC236}">
                  <a16:creationId xmlns:a16="http://schemas.microsoft.com/office/drawing/2014/main" id="{AFA04594-C2FD-A4C3-5174-EAE9F7341F09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25;p59">
              <a:extLst>
                <a:ext uri="{FF2B5EF4-FFF2-40B4-BE49-F238E27FC236}">
                  <a16:creationId xmlns:a16="http://schemas.microsoft.com/office/drawing/2014/main" id="{54701FEE-74A1-E84C-493E-38A44887F782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2277;p58">
            <a:extLst>
              <a:ext uri="{FF2B5EF4-FFF2-40B4-BE49-F238E27FC236}">
                <a16:creationId xmlns:a16="http://schemas.microsoft.com/office/drawing/2014/main" id="{6B4FC22F-82A4-FAEB-6960-C91AC743021A}"/>
              </a:ext>
            </a:extLst>
          </p:cNvPr>
          <p:cNvGrpSpPr/>
          <p:nvPr/>
        </p:nvGrpSpPr>
        <p:grpSpPr>
          <a:xfrm>
            <a:off x="8031561" y="1063403"/>
            <a:ext cx="630565" cy="1001436"/>
            <a:chOff x="89525" y="6862850"/>
            <a:chExt cx="805525" cy="1279300"/>
          </a:xfrm>
        </p:grpSpPr>
        <p:sp>
          <p:nvSpPr>
            <p:cNvPr id="113" name="Google Shape;2278;p58">
              <a:extLst>
                <a:ext uri="{FF2B5EF4-FFF2-40B4-BE49-F238E27FC236}">
                  <a16:creationId xmlns:a16="http://schemas.microsoft.com/office/drawing/2014/main" id="{25DF031C-679C-29EF-76AD-F1966A11C94E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279;p58">
              <a:extLst>
                <a:ext uri="{FF2B5EF4-FFF2-40B4-BE49-F238E27FC236}">
                  <a16:creationId xmlns:a16="http://schemas.microsoft.com/office/drawing/2014/main" id="{D26BD0AE-92ED-72F4-45FF-AF7CBB6D7D48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280;p58">
            <a:extLst>
              <a:ext uri="{FF2B5EF4-FFF2-40B4-BE49-F238E27FC236}">
                <a16:creationId xmlns:a16="http://schemas.microsoft.com/office/drawing/2014/main" id="{6031705D-4314-3940-DF83-EB8CB2DD431B}"/>
              </a:ext>
            </a:extLst>
          </p:cNvPr>
          <p:cNvGrpSpPr/>
          <p:nvPr/>
        </p:nvGrpSpPr>
        <p:grpSpPr>
          <a:xfrm>
            <a:off x="7313570" y="3971138"/>
            <a:ext cx="1125400" cy="1273054"/>
            <a:chOff x="2065509" y="6249734"/>
            <a:chExt cx="1150499" cy="1396593"/>
          </a:xfrm>
        </p:grpSpPr>
        <p:sp>
          <p:nvSpPr>
            <p:cNvPr id="116" name="Google Shape;2281;p58">
              <a:extLst>
                <a:ext uri="{FF2B5EF4-FFF2-40B4-BE49-F238E27FC236}">
                  <a16:creationId xmlns:a16="http://schemas.microsoft.com/office/drawing/2014/main" id="{D7B3291D-30F6-8883-52E0-815B78B6B303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82;p58">
              <a:extLst>
                <a:ext uri="{FF2B5EF4-FFF2-40B4-BE49-F238E27FC236}">
                  <a16:creationId xmlns:a16="http://schemas.microsoft.com/office/drawing/2014/main" id="{90DA8050-B5C7-43BA-92DC-87D91D65D50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83;p58">
              <a:extLst>
                <a:ext uri="{FF2B5EF4-FFF2-40B4-BE49-F238E27FC236}">
                  <a16:creationId xmlns:a16="http://schemas.microsoft.com/office/drawing/2014/main" id="{464206D7-BCB0-17EB-1834-8D85B99CA1F4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494;p64">
            <a:extLst>
              <a:ext uri="{FF2B5EF4-FFF2-40B4-BE49-F238E27FC236}">
                <a16:creationId xmlns:a16="http://schemas.microsoft.com/office/drawing/2014/main" id="{1A36384D-DA11-1012-E10C-1BD22AD4823C}"/>
              </a:ext>
            </a:extLst>
          </p:cNvPr>
          <p:cNvGrpSpPr/>
          <p:nvPr/>
        </p:nvGrpSpPr>
        <p:grpSpPr>
          <a:xfrm>
            <a:off x="4572000" y="4307115"/>
            <a:ext cx="1345800" cy="910425"/>
            <a:chOff x="4950925" y="1541350"/>
            <a:chExt cx="1345800" cy="910425"/>
          </a:xfrm>
        </p:grpSpPr>
        <p:sp>
          <p:nvSpPr>
            <p:cNvPr id="131" name="Google Shape;2495;p64">
              <a:extLst>
                <a:ext uri="{FF2B5EF4-FFF2-40B4-BE49-F238E27FC236}">
                  <a16:creationId xmlns:a16="http://schemas.microsoft.com/office/drawing/2014/main" id="{6FC43E01-A013-4531-86E6-D78C6A072EE4}"/>
                </a:ext>
              </a:extLst>
            </p:cNvPr>
            <p:cNvSpPr/>
            <p:nvPr/>
          </p:nvSpPr>
          <p:spPr>
            <a:xfrm>
              <a:off x="5312650" y="1745350"/>
              <a:ext cx="199100" cy="140625"/>
            </a:xfrm>
            <a:custGeom>
              <a:avLst/>
              <a:gdLst/>
              <a:ahLst/>
              <a:cxnLst/>
              <a:rect l="l" t="t" r="r" b="b"/>
              <a:pathLst>
                <a:path w="7964" h="5625" extrusionOk="0">
                  <a:moveTo>
                    <a:pt x="1003" y="1"/>
                  </a:moveTo>
                  <a:lnTo>
                    <a:pt x="0" y="1885"/>
                  </a:lnTo>
                  <a:lnTo>
                    <a:pt x="6961" y="5624"/>
                  </a:lnTo>
                  <a:lnTo>
                    <a:pt x="7964" y="3770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96;p64">
              <a:extLst>
                <a:ext uri="{FF2B5EF4-FFF2-40B4-BE49-F238E27FC236}">
                  <a16:creationId xmlns:a16="http://schemas.microsoft.com/office/drawing/2014/main" id="{DF6DDC9C-3302-3FD0-B267-AD62B14CAC59}"/>
                </a:ext>
              </a:extLst>
            </p:cNvPr>
            <p:cNvSpPr/>
            <p:nvPr/>
          </p:nvSpPr>
          <p:spPr>
            <a:xfrm>
              <a:off x="5368100" y="1633200"/>
              <a:ext cx="928625" cy="818575"/>
            </a:xfrm>
            <a:custGeom>
              <a:avLst/>
              <a:gdLst/>
              <a:ahLst/>
              <a:cxnLst/>
              <a:rect l="l" t="t" r="r" b="b"/>
              <a:pathLst>
                <a:path w="37145" h="32743" extrusionOk="0">
                  <a:moveTo>
                    <a:pt x="18567" y="1"/>
                  </a:moveTo>
                  <a:cubicBezTo>
                    <a:pt x="15256" y="1"/>
                    <a:pt x="11916" y="1004"/>
                    <a:pt x="9028" y="3089"/>
                  </a:cubicBezTo>
                  <a:cubicBezTo>
                    <a:pt x="1673" y="8347"/>
                    <a:pt x="1" y="18590"/>
                    <a:pt x="5290" y="25916"/>
                  </a:cubicBezTo>
                  <a:cubicBezTo>
                    <a:pt x="8476" y="30372"/>
                    <a:pt x="13491" y="32742"/>
                    <a:pt x="18579" y="32742"/>
                  </a:cubicBezTo>
                  <a:cubicBezTo>
                    <a:pt x="21889" y="32742"/>
                    <a:pt x="25230" y="31739"/>
                    <a:pt x="28117" y="29654"/>
                  </a:cubicBezTo>
                  <a:cubicBezTo>
                    <a:pt x="35473" y="24396"/>
                    <a:pt x="37144" y="14153"/>
                    <a:pt x="31856" y="6827"/>
                  </a:cubicBezTo>
                  <a:cubicBezTo>
                    <a:pt x="28670" y="2371"/>
                    <a:pt x="23654" y="1"/>
                    <a:pt x="18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97;p64">
              <a:extLst>
                <a:ext uri="{FF2B5EF4-FFF2-40B4-BE49-F238E27FC236}">
                  <a16:creationId xmlns:a16="http://schemas.microsoft.com/office/drawing/2014/main" id="{714DFF4B-8225-A975-DCA7-6F3B7EB02932}"/>
                </a:ext>
              </a:extLst>
            </p:cNvPr>
            <p:cNvSpPr/>
            <p:nvPr/>
          </p:nvSpPr>
          <p:spPr>
            <a:xfrm>
              <a:off x="4950925" y="1541350"/>
              <a:ext cx="430900" cy="300550"/>
            </a:xfrm>
            <a:custGeom>
              <a:avLst/>
              <a:gdLst/>
              <a:ahLst/>
              <a:cxnLst/>
              <a:rect l="l" t="t" r="r" b="b"/>
              <a:pathLst>
                <a:path w="17236" h="12022" extrusionOk="0">
                  <a:moveTo>
                    <a:pt x="3110" y="1"/>
                  </a:moveTo>
                  <a:cubicBezTo>
                    <a:pt x="2145" y="1"/>
                    <a:pt x="1204" y="518"/>
                    <a:pt x="700" y="1444"/>
                  </a:cubicBezTo>
                  <a:cubicBezTo>
                    <a:pt x="1" y="2751"/>
                    <a:pt x="487" y="4392"/>
                    <a:pt x="1824" y="5121"/>
                  </a:cubicBezTo>
                  <a:lnTo>
                    <a:pt x="14651" y="12021"/>
                  </a:lnTo>
                  <a:lnTo>
                    <a:pt x="17235" y="7249"/>
                  </a:lnTo>
                  <a:lnTo>
                    <a:pt x="4378" y="319"/>
                  </a:lnTo>
                  <a:cubicBezTo>
                    <a:pt x="3975" y="103"/>
                    <a:pt x="3540" y="1"/>
                    <a:pt x="3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98;p64">
              <a:extLst>
                <a:ext uri="{FF2B5EF4-FFF2-40B4-BE49-F238E27FC236}">
                  <a16:creationId xmlns:a16="http://schemas.microsoft.com/office/drawing/2014/main" id="{B3C3DE2D-921E-F957-AEC2-69D4576A61FD}"/>
                </a:ext>
              </a:extLst>
            </p:cNvPr>
            <p:cNvSpPr/>
            <p:nvPr/>
          </p:nvSpPr>
          <p:spPr>
            <a:xfrm>
              <a:off x="5472975" y="1727600"/>
              <a:ext cx="718875" cy="629350"/>
            </a:xfrm>
            <a:custGeom>
              <a:avLst/>
              <a:gdLst/>
              <a:ahLst/>
              <a:cxnLst/>
              <a:rect l="l" t="t" r="r" b="b"/>
              <a:pathLst>
                <a:path w="28755" h="25174" extrusionOk="0">
                  <a:moveTo>
                    <a:pt x="14388" y="0"/>
                  </a:moveTo>
                  <a:cubicBezTo>
                    <a:pt x="9910" y="0"/>
                    <a:pt x="5569" y="2392"/>
                    <a:pt x="3283" y="6608"/>
                  </a:cubicBezTo>
                  <a:cubicBezTo>
                    <a:pt x="1" y="12748"/>
                    <a:pt x="2280" y="20377"/>
                    <a:pt x="8420" y="23660"/>
                  </a:cubicBezTo>
                  <a:cubicBezTo>
                    <a:pt x="10315" y="24687"/>
                    <a:pt x="12357" y="25174"/>
                    <a:pt x="14369" y="25174"/>
                  </a:cubicBezTo>
                  <a:cubicBezTo>
                    <a:pt x="18845" y="25174"/>
                    <a:pt x="23177" y="22767"/>
                    <a:pt x="25442" y="18553"/>
                  </a:cubicBezTo>
                  <a:cubicBezTo>
                    <a:pt x="28755" y="12444"/>
                    <a:pt x="26475" y="4814"/>
                    <a:pt x="20335" y="1501"/>
                  </a:cubicBezTo>
                  <a:cubicBezTo>
                    <a:pt x="18441" y="483"/>
                    <a:pt x="16401" y="0"/>
                    <a:pt x="1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2551;p64">
            <a:extLst>
              <a:ext uri="{FF2B5EF4-FFF2-40B4-BE49-F238E27FC236}">
                <a16:creationId xmlns:a16="http://schemas.microsoft.com/office/drawing/2014/main" id="{06BCCB87-E25B-6563-0763-F00494E30F33}"/>
              </a:ext>
            </a:extLst>
          </p:cNvPr>
          <p:cNvGrpSpPr/>
          <p:nvPr/>
        </p:nvGrpSpPr>
        <p:grpSpPr>
          <a:xfrm>
            <a:off x="1311780" y="3763318"/>
            <a:ext cx="1157000" cy="1147256"/>
            <a:chOff x="1485813" y="3314481"/>
            <a:chExt cx="1157000" cy="1147256"/>
          </a:xfrm>
        </p:grpSpPr>
        <p:sp>
          <p:nvSpPr>
            <p:cNvPr id="195" name="Google Shape;2552;p64">
              <a:extLst>
                <a:ext uri="{FF2B5EF4-FFF2-40B4-BE49-F238E27FC236}">
                  <a16:creationId xmlns:a16="http://schemas.microsoft.com/office/drawing/2014/main" id="{1A13B8DF-56AE-DF07-9E96-36468A6E43EB}"/>
                </a:ext>
              </a:extLst>
            </p:cNvPr>
            <p:cNvSpPr/>
            <p:nvPr/>
          </p:nvSpPr>
          <p:spPr>
            <a:xfrm>
              <a:off x="1485813" y="4306263"/>
              <a:ext cx="153525" cy="155475"/>
            </a:xfrm>
            <a:custGeom>
              <a:avLst/>
              <a:gdLst/>
              <a:ahLst/>
              <a:cxnLst/>
              <a:rect l="l" t="t" r="r" b="b"/>
              <a:pathLst>
                <a:path w="6141" h="6219" extrusionOk="0">
                  <a:moveTo>
                    <a:pt x="1" y="1"/>
                  </a:moveTo>
                  <a:lnTo>
                    <a:pt x="1976" y="6110"/>
                  </a:lnTo>
                  <a:cubicBezTo>
                    <a:pt x="2010" y="6179"/>
                    <a:pt x="2083" y="6218"/>
                    <a:pt x="2156" y="6218"/>
                  </a:cubicBezTo>
                  <a:cubicBezTo>
                    <a:pt x="2213" y="6218"/>
                    <a:pt x="2271" y="6194"/>
                    <a:pt x="2311" y="6141"/>
                  </a:cubicBezTo>
                  <a:lnTo>
                    <a:pt x="6140" y="10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53;p64">
              <a:extLst>
                <a:ext uri="{FF2B5EF4-FFF2-40B4-BE49-F238E27FC236}">
                  <a16:creationId xmlns:a16="http://schemas.microsoft.com/office/drawing/2014/main" id="{7F75DAA2-1CA8-A6FD-C513-3C06C2A0675C}"/>
                </a:ext>
              </a:extLst>
            </p:cNvPr>
            <p:cNvSpPr/>
            <p:nvPr/>
          </p:nvSpPr>
          <p:spPr>
            <a:xfrm>
              <a:off x="1485813" y="3422163"/>
              <a:ext cx="300175" cy="918725"/>
            </a:xfrm>
            <a:custGeom>
              <a:avLst/>
              <a:gdLst/>
              <a:ahLst/>
              <a:cxnLst/>
              <a:rect l="l" t="t" r="r" b="b"/>
              <a:pathLst>
                <a:path w="12007" h="36749" extrusionOk="0">
                  <a:moveTo>
                    <a:pt x="5837" y="1"/>
                  </a:moveTo>
                  <a:lnTo>
                    <a:pt x="1" y="35746"/>
                  </a:lnTo>
                  <a:lnTo>
                    <a:pt x="6171" y="36749"/>
                  </a:lnTo>
                  <a:lnTo>
                    <a:pt x="12007" y="1004"/>
                  </a:lnTo>
                  <a:lnTo>
                    <a:pt x="5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54;p64">
              <a:extLst>
                <a:ext uri="{FF2B5EF4-FFF2-40B4-BE49-F238E27FC236}">
                  <a16:creationId xmlns:a16="http://schemas.microsoft.com/office/drawing/2014/main" id="{8DCC259C-7F94-88A6-32F5-BA82BEF1C938}"/>
                </a:ext>
              </a:extLst>
            </p:cNvPr>
            <p:cNvSpPr/>
            <p:nvPr/>
          </p:nvSpPr>
          <p:spPr>
            <a:xfrm>
              <a:off x="1633739" y="3371356"/>
              <a:ext cx="161743" cy="64600"/>
            </a:xfrm>
            <a:custGeom>
              <a:avLst/>
              <a:gdLst/>
              <a:ahLst/>
              <a:cxnLst/>
              <a:rect l="l" t="t" r="r" b="b"/>
              <a:pathLst>
                <a:path w="6080" h="2584" extrusionOk="0">
                  <a:moveTo>
                    <a:pt x="274" y="0"/>
                  </a:moveTo>
                  <a:lnTo>
                    <a:pt x="1" y="1642"/>
                  </a:lnTo>
                  <a:lnTo>
                    <a:pt x="5837" y="2584"/>
                  </a:lnTo>
                  <a:lnTo>
                    <a:pt x="6080" y="94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55;p64">
              <a:extLst>
                <a:ext uri="{FF2B5EF4-FFF2-40B4-BE49-F238E27FC236}">
                  <a16:creationId xmlns:a16="http://schemas.microsoft.com/office/drawing/2014/main" id="{46185C0F-A7EF-E22D-9C19-53B46A91E8D2}"/>
                </a:ext>
              </a:extLst>
            </p:cNvPr>
            <p:cNvSpPr/>
            <p:nvPr/>
          </p:nvSpPr>
          <p:spPr>
            <a:xfrm>
              <a:off x="1630520" y="3412381"/>
              <a:ext cx="158498" cy="41825"/>
            </a:xfrm>
            <a:custGeom>
              <a:avLst/>
              <a:gdLst/>
              <a:ahLst/>
              <a:cxnLst/>
              <a:rect l="l" t="t" r="r" b="b"/>
              <a:pathLst>
                <a:path w="5958" h="1673" extrusionOk="0">
                  <a:moveTo>
                    <a:pt x="122" y="1"/>
                  </a:moveTo>
                  <a:lnTo>
                    <a:pt x="0" y="730"/>
                  </a:lnTo>
                  <a:lnTo>
                    <a:pt x="5836" y="1672"/>
                  </a:lnTo>
                  <a:lnTo>
                    <a:pt x="5958" y="94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56;p64">
              <a:extLst>
                <a:ext uri="{FF2B5EF4-FFF2-40B4-BE49-F238E27FC236}">
                  <a16:creationId xmlns:a16="http://schemas.microsoft.com/office/drawing/2014/main" id="{D7847DD4-0937-7EE1-6BEE-2845F1DEF28B}"/>
                </a:ext>
              </a:extLst>
            </p:cNvPr>
            <p:cNvSpPr/>
            <p:nvPr/>
          </p:nvSpPr>
          <p:spPr>
            <a:xfrm>
              <a:off x="1641028" y="3314481"/>
              <a:ext cx="162541" cy="80450"/>
            </a:xfrm>
            <a:custGeom>
              <a:avLst/>
              <a:gdLst/>
              <a:ahLst/>
              <a:cxnLst/>
              <a:rect l="l" t="t" r="r" b="b"/>
              <a:pathLst>
                <a:path w="6110" h="3218" extrusionOk="0">
                  <a:moveTo>
                    <a:pt x="1589" y="1"/>
                  </a:moveTo>
                  <a:cubicBezTo>
                    <a:pt x="901" y="1"/>
                    <a:pt x="291" y="510"/>
                    <a:pt x="183" y="1211"/>
                  </a:cubicBezTo>
                  <a:lnTo>
                    <a:pt x="0" y="2275"/>
                  </a:lnTo>
                  <a:lnTo>
                    <a:pt x="5806" y="3217"/>
                  </a:lnTo>
                  <a:lnTo>
                    <a:pt x="5988" y="2154"/>
                  </a:lnTo>
                  <a:cubicBezTo>
                    <a:pt x="6110" y="1363"/>
                    <a:pt x="5593" y="634"/>
                    <a:pt x="4803" y="512"/>
                  </a:cubicBezTo>
                  <a:lnTo>
                    <a:pt x="1854" y="26"/>
                  </a:lnTo>
                  <a:cubicBezTo>
                    <a:pt x="1765" y="9"/>
                    <a:pt x="1676" y="1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57;p64">
              <a:extLst>
                <a:ext uri="{FF2B5EF4-FFF2-40B4-BE49-F238E27FC236}">
                  <a16:creationId xmlns:a16="http://schemas.microsoft.com/office/drawing/2014/main" id="{59E5AD78-E65D-755C-B265-9AB5C04E5F73}"/>
                </a:ext>
              </a:extLst>
            </p:cNvPr>
            <p:cNvSpPr/>
            <p:nvPr/>
          </p:nvSpPr>
          <p:spPr>
            <a:xfrm>
              <a:off x="1522580" y="4421275"/>
              <a:ext cx="42853" cy="34825"/>
            </a:xfrm>
            <a:custGeom>
              <a:avLst/>
              <a:gdLst/>
              <a:ahLst/>
              <a:cxnLst/>
              <a:rect l="l" t="t" r="r" b="b"/>
              <a:pathLst>
                <a:path w="2342" h="1393" extrusionOk="0">
                  <a:moveTo>
                    <a:pt x="1" y="0"/>
                  </a:moveTo>
                  <a:lnTo>
                    <a:pt x="822" y="1307"/>
                  </a:lnTo>
                  <a:cubicBezTo>
                    <a:pt x="857" y="1360"/>
                    <a:pt x="933" y="1393"/>
                    <a:pt x="1003" y="1393"/>
                  </a:cubicBezTo>
                  <a:cubicBezTo>
                    <a:pt x="1053" y="1393"/>
                    <a:pt x="1100" y="1376"/>
                    <a:pt x="1126" y="1338"/>
                  </a:cubicBezTo>
                  <a:lnTo>
                    <a:pt x="2341" y="3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58;p64">
              <a:extLst>
                <a:ext uri="{FF2B5EF4-FFF2-40B4-BE49-F238E27FC236}">
                  <a16:creationId xmlns:a16="http://schemas.microsoft.com/office/drawing/2014/main" id="{156022D1-877C-573C-A0ED-7A6BF1449474}"/>
                </a:ext>
              </a:extLst>
            </p:cNvPr>
            <p:cNvSpPr/>
            <p:nvPr/>
          </p:nvSpPr>
          <p:spPr>
            <a:xfrm>
              <a:off x="1796413" y="4055913"/>
              <a:ext cx="151850" cy="149075"/>
            </a:xfrm>
            <a:custGeom>
              <a:avLst/>
              <a:gdLst/>
              <a:ahLst/>
              <a:cxnLst/>
              <a:rect l="l" t="t" r="r" b="b"/>
              <a:pathLst>
                <a:path w="6074" h="5963" extrusionOk="0">
                  <a:moveTo>
                    <a:pt x="2000" y="1"/>
                  </a:moveTo>
                  <a:lnTo>
                    <a:pt x="55" y="5715"/>
                  </a:lnTo>
                  <a:cubicBezTo>
                    <a:pt x="1" y="5851"/>
                    <a:pt x="92" y="5963"/>
                    <a:pt x="221" y="5963"/>
                  </a:cubicBezTo>
                  <a:cubicBezTo>
                    <a:pt x="236" y="5963"/>
                    <a:pt x="252" y="5961"/>
                    <a:pt x="268" y="5958"/>
                  </a:cubicBezTo>
                  <a:lnTo>
                    <a:pt x="6073" y="4256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59;p64">
              <a:extLst>
                <a:ext uri="{FF2B5EF4-FFF2-40B4-BE49-F238E27FC236}">
                  <a16:creationId xmlns:a16="http://schemas.microsoft.com/office/drawing/2014/main" id="{16B585FE-D129-8590-AD18-62DD91402FD0}"/>
                </a:ext>
              </a:extLst>
            </p:cNvPr>
            <p:cNvSpPr/>
            <p:nvPr/>
          </p:nvSpPr>
          <p:spPr>
            <a:xfrm>
              <a:off x="1846413" y="3464713"/>
              <a:ext cx="718875" cy="697600"/>
            </a:xfrm>
            <a:custGeom>
              <a:avLst/>
              <a:gdLst/>
              <a:ahLst/>
              <a:cxnLst/>
              <a:rect l="l" t="t" r="r" b="b"/>
              <a:pathLst>
                <a:path w="28755" h="27904" extrusionOk="0">
                  <a:moveTo>
                    <a:pt x="24682" y="1"/>
                  </a:moveTo>
                  <a:lnTo>
                    <a:pt x="0" y="23649"/>
                  </a:lnTo>
                  <a:lnTo>
                    <a:pt x="4073" y="27904"/>
                  </a:lnTo>
                  <a:lnTo>
                    <a:pt x="28755" y="4256"/>
                  </a:lnTo>
                  <a:lnTo>
                    <a:pt x="24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60;p64">
              <a:extLst>
                <a:ext uri="{FF2B5EF4-FFF2-40B4-BE49-F238E27FC236}">
                  <a16:creationId xmlns:a16="http://schemas.microsoft.com/office/drawing/2014/main" id="{9B639E17-B6E7-F495-4C8F-0B0E633001DC}"/>
                </a:ext>
              </a:extLst>
            </p:cNvPr>
            <p:cNvSpPr/>
            <p:nvPr/>
          </p:nvSpPr>
          <p:spPr>
            <a:xfrm>
              <a:off x="2476363" y="3423688"/>
              <a:ext cx="132250" cy="134525"/>
            </a:xfrm>
            <a:custGeom>
              <a:avLst/>
              <a:gdLst/>
              <a:ahLst/>
              <a:cxnLst/>
              <a:rect l="l" t="t" r="r" b="b"/>
              <a:pathLst>
                <a:path w="5290" h="5381" extrusionOk="0">
                  <a:moveTo>
                    <a:pt x="1216" y="0"/>
                  </a:moveTo>
                  <a:lnTo>
                    <a:pt x="0" y="1125"/>
                  </a:lnTo>
                  <a:lnTo>
                    <a:pt x="4073" y="5380"/>
                  </a:lnTo>
                  <a:lnTo>
                    <a:pt x="5289" y="425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61;p64">
              <a:extLst>
                <a:ext uri="{FF2B5EF4-FFF2-40B4-BE49-F238E27FC236}">
                  <a16:creationId xmlns:a16="http://schemas.microsoft.com/office/drawing/2014/main" id="{7FB354A9-D932-342F-11F4-84897CF62739}"/>
                </a:ext>
              </a:extLst>
            </p:cNvPr>
            <p:cNvSpPr/>
            <p:nvPr/>
          </p:nvSpPr>
          <p:spPr>
            <a:xfrm>
              <a:off x="2463438" y="3451813"/>
              <a:ext cx="114775" cy="119325"/>
            </a:xfrm>
            <a:custGeom>
              <a:avLst/>
              <a:gdLst/>
              <a:ahLst/>
              <a:cxnLst/>
              <a:rect l="l" t="t" r="r" b="b"/>
              <a:pathLst>
                <a:path w="4591" h="4773" extrusionOk="0">
                  <a:moveTo>
                    <a:pt x="517" y="0"/>
                  </a:moveTo>
                  <a:lnTo>
                    <a:pt x="1" y="517"/>
                  </a:lnTo>
                  <a:lnTo>
                    <a:pt x="4074" y="4772"/>
                  </a:lnTo>
                  <a:lnTo>
                    <a:pt x="4590" y="42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62;p64">
              <a:extLst>
                <a:ext uri="{FF2B5EF4-FFF2-40B4-BE49-F238E27FC236}">
                  <a16:creationId xmlns:a16="http://schemas.microsoft.com/office/drawing/2014/main" id="{21F0CF97-ABCE-D7A0-CD73-8613429A1196}"/>
                </a:ext>
              </a:extLst>
            </p:cNvPr>
            <p:cNvSpPr/>
            <p:nvPr/>
          </p:nvSpPr>
          <p:spPr>
            <a:xfrm>
              <a:off x="2506763" y="3394888"/>
              <a:ext cx="136050" cy="135200"/>
            </a:xfrm>
            <a:custGeom>
              <a:avLst/>
              <a:gdLst/>
              <a:ahLst/>
              <a:cxnLst/>
              <a:rect l="l" t="t" r="r" b="b"/>
              <a:pathLst>
                <a:path w="5442" h="5408" extrusionOk="0">
                  <a:moveTo>
                    <a:pt x="1759" y="0"/>
                  </a:moveTo>
                  <a:cubicBezTo>
                    <a:pt x="1398" y="0"/>
                    <a:pt x="1037" y="130"/>
                    <a:pt x="760" y="393"/>
                  </a:cubicBezTo>
                  <a:lnTo>
                    <a:pt x="0" y="1152"/>
                  </a:lnTo>
                  <a:lnTo>
                    <a:pt x="4073" y="5408"/>
                  </a:lnTo>
                  <a:lnTo>
                    <a:pt x="4833" y="4648"/>
                  </a:lnTo>
                  <a:cubicBezTo>
                    <a:pt x="5411" y="4101"/>
                    <a:pt x="5441" y="3159"/>
                    <a:pt x="4894" y="2581"/>
                  </a:cubicBezTo>
                  <a:lnTo>
                    <a:pt x="2827" y="453"/>
                  </a:lnTo>
                  <a:cubicBezTo>
                    <a:pt x="2542" y="153"/>
                    <a:pt x="2151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63;p64">
              <a:extLst>
                <a:ext uri="{FF2B5EF4-FFF2-40B4-BE49-F238E27FC236}">
                  <a16:creationId xmlns:a16="http://schemas.microsoft.com/office/drawing/2014/main" id="{CF03B52D-CC5D-B271-805B-413C11607A7E}"/>
                </a:ext>
              </a:extLst>
            </p:cNvPr>
            <p:cNvSpPr/>
            <p:nvPr/>
          </p:nvSpPr>
          <p:spPr>
            <a:xfrm>
              <a:off x="1796413" y="4145588"/>
              <a:ext cx="60650" cy="59400"/>
            </a:xfrm>
            <a:custGeom>
              <a:avLst/>
              <a:gdLst/>
              <a:ahLst/>
              <a:cxnLst/>
              <a:rect l="l" t="t" r="r" b="b"/>
              <a:pathLst>
                <a:path w="2426" h="2376" extrusionOk="0">
                  <a:moveTo>
                    <a:pt x="785" y="0"/>
                  </a:moveTo>
                  <a:lnTo>
                    <a:pt x="55" y="2128"/>
                  </a:lnTo>
                  <a:cubicBezTo>
                    <a:pt x="1" y="2264"/>
                    <a:pt x="92" y="2376"/>
                    <a:pt x="221" y="2376"/>
                  </a:cubicBezTo>
                  <a:cubicBezTo>
                    <a:pt x="236" y="2376"/>
                    <a:pt x="252" y="2374"/>
                    <a:pt x="268" y="2371"/>
                  </a:cubicBezTo>
                  <a:lnTo>
                    <a:pt x="2426" y="17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6" name="Google Shape;1646;p45"/>
          <p:cNvGrpSpPr/>
          <p:nvPr/>
        </p:nvGrpSpPr>
        <p:grpSpPr>
          <a:xfrm rot="-2982683">
            <a:off x="4914696" y="4191737"/>
            <a:ext cx="976848" cy="966640"/>
            <a:chOff x="1070675" y="5682438"/>
            <a:chExt cx="929375" cy="886075"/>
          </a:xfrm>
        </p:grpSpPr>
        <p:sp>
          <p:nvSpPr>
            <p:cNvPr id="1647" name="Google Shape;1647;p45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2" name="Google Shape;1652;p45"/>
          <p:cNvSpPr/>
          <p:nvPr/>
        </p:nvSpPr>
        <p:spPr>
          <a:xfrm>
            <a:off x="7870838" y="564663"/>
            <a:ext cx="423300" cy="42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3" name="Google Shape;1653;p45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652" y="666573"/>
            <a:ext cx="217700" cy="21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4" name="Google Shape;1654;p45"/>
          <p:cNvGrpSpPr/>
          <p:nvPr/>
        </p:nvGrpSpPr>
        <p:grpSpPr>
          <a:xfrm>
            <a:off x="55524" y="45504"/>
            <a:ext cx="1269446" cy="1677538"/>
            <a:chOff x="2451800" y="8550200"/>
            <a:chExt cx="424025" cy="560300"/>
          </a:xfrm>
        </p:grpSpPr>
        <p:sp>
          <p:nvSpPr>
            <p:cNvPr id="1655" name="Google Shape;1655;p45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45"/>
          <p:cNvGrpSpPr/>
          <p:nvPr/>
        </p:nvGrpSpPr>
        <p:grpSpPr>
          <a:xfrm>
            <a:off x="6558983" y="75712"/>
            <a:ext cx="628372" cy="645996"/>
            <a:chOff x="3872675" y="1145825"/>
            <a:chExt cx="1022075" cy="1050400"/>
          </a:xfrm>
        </p:grpSpPr>
        <p:sp>
          <p:nvSpPr>
            <p:cNvPr id="1658" name="Google Shape;1658;p45"/>
            <p:cNvSpPr/>
            <p:nvPr/>
          </p:nvSpPr>
          <p:spPr>
            <a:xfrm>
              <a:off x="3872675" y="1145825"/>
              <a:ext cx="1022075" cy="1050400"/>
            </a:xfrm>
            <a:custGeom>
              <a:avLst/>
              <a:gdLst/>
              <a:ahLst/>
              <a:cxnLst/>
              <a:rect l="l" t="t" r="r" b="b"/>
              <a:pathLst>
                <a:path w="40883" h="42016" extrusionOk="0">
                  <a:moveTo>
                    <a:pt x="20933" y="1"/>
                  </a:moveTo>
                  <a:cubicBezTo>
                    <a:pt x="20559" y="1"/>
                    <a:pt x="20181" y="113"/>
                    <a:pt x="19849" y="350"/>
                  </a:cubicBezTo>
                  <a:lnTo>
                    <a:pt x="1004" y="13967"/>
                  </a:lnTo>
                  <a:cubicBezTo>
                    <a:pt x="183" y="14575"/>
                    <a:pt x="1" y="15730"/>
                    <a:pt x="578" y="16551"/>
                  </a:cubicBezTo>
                  <a:lnTo>
                    <a:pt x="4134" y="21475"/>
                  </a:lnTo>
                  <a:cubicBezTo>
                    <a:pt x="4507" y="21972"/>
                    <a:pt x="5063" y="22246"/>
                    <a:pt x="5652" y="22246"/>
                  </a:cubicBezTo>
                  <a:cubicBezTo>
                    <a:pt x="5784" y="22246"/>
                    <a:pt x="5917" y="22232"/>
                    <a:pt x="6049" y="22204"/>
                  </a:cubicBezTo>
                  <a:cubicBezTo>
                    <a:pt x="6544" y="22098"/>
                    <a:pt x="7047" y="22045"/>
                    <a:pt x="7550" y="22045"/>
                  </a:cubicBezTo>
                  <a:cubicBezTo>
                    <a:pt x="9762" y="22045"/>
                    <a:pt x="11957" y="23069"/>
                    <a:pt x="13344" y="25001"/>
                  </a:cubicBezTo>
                  <a:cubicBezTo>
                    <a:pt x="15077" y="27402"/>
                    <a:pt x="15107" y="30442"/>
                    <a:pt x="13709" y="32812"/>
                  </a:cubicBezTo>
                  <a:cubicBezTo>
                    <a:pt x="13344" y="33481"/>
                    <a:pt x="13375" y="34241"/>
                    <a:pt x="13800" y="34849"/>
                  </a:cubicBezTo>
                  <a:lnTo>
                    <a:pt x="18420" y="41232"/>
                  </a:lnTo>
                  <a:cubicBezTo>
                    <a:pt x="18787" y="41746"/>
                    <a:pt x="19353" y="42016"/>
                    <a:pt x="19931" y="42016"/>
                  </a:cubicBezTo>
                  <a:cubicBezTo>
                    <a:pt x="20311" y="42016"/>
                    <a:pt x="20697" y="41899"/>
                    <a:pt x="21034" y="41658"/>
                  </a:cubicBezTo>
                  <a:lnTo>
                    <a:pt x="39880" y="28040"/>
                  </a:lnTo>
                  <a:cubicBezTo>
                    <a:pt x="40700" y="27432"/>
                    <a:pt x="40883" y="26277"/>
                    <a:pt x="40275" y="25457"/>
                  </a:cubicBezTo>
                  <a:lnTo>
                    <a:pt x="35685" y="19074"/>
                  </a:lnTo>
                  <a:cubicBezTo>
                    <a:pt x="35337" y="18576"/>
                    <a:pt x="34765" y="18303"/>
                    <a:pt x="34170" y="18303"/>
                  </a:cubicBezTo>
                  <a:cubicBezTo>
                    <a:pt x="34037" y="18303"/>
                    <a:pt x="33903" y="18317"/>
                    <a:pt x="33770" y="18344"/>
                  </a:cubicBezTo>
                  <a:cubicBezTo>
                    <a:pt x="33275" y="18451"/>
                    <a:pt x="32773" y="18504"/>
                    <a:pt x="32273" y="18504"/>
                  </a:cubicBezTo>
                  <a:cubicBezTo>
                    <a:pt x="30067" y="18504"/>
                    <a:pt x="27887" y="17480"/>
                    <a:pt x="26475" y="15548"/>
                  </a:cubicBezTo>
                  <a:cubicBezTo>
                    <a:pt x="24773" y="13177"/>
                    <a:pt x="24712" y="10107"/>
                    <a:pt x="26111" y="7736"/>
                  </a:cubicBezTo>
                  <a:cubicBezTo>
                    <a:pt x="26475" y="7098"/>
                    <a:pt x="26445" y="6308"/>
                    <a:pt x="26019" y="5700"/>
                  </a:cubicBezTo>
                  <a:lnTo>
                    <a:pt x="22463" y="776"/>
                  </a:lnTo>
                  <a:cubicBezTo>
                    <a:pt x="22092" y="275"/>
                    <a:pt x="21518" y="1"/>
                    <a:pt x="20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4058850" y="1366575"/>
              <a:ext cx="564625" cy="669475"/>
            </a:xfrm>
            <a:custGeom>
              <a:avLst/>
              <a:gdLst/>
              <a:ahLst/>
              <a:cxnLst/>
              <a:rect l="l" t="t" r="r" b="b"/>
              <a:pathLst>
                <a:path w="22585" h="26779" extrusionOk="0">
                  <a:moveTo>
                    <a:pt x="6809" y="0"/>
                  </a:moveTo>
                  <a:lnTo>
                    <a:pt x="1" y="4924"/>
                  </a:lnTo>
                  <a:lnTo>
                    <a:pt x="15776" y="26779"/>
                  </a:lnTo>
                  <a:lnTo>
                    <a:pt x="22585" y="21885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4229075" y="1305775"/>
              <a:ext cx="479500" cy="607950"/>
            </a:xfrm>
            <a:custGeom>
              <a:avLst/>
              <a:gdLst/>
              <a:ahLst/>
              <a:cxnLst/>
              <a:rect l="l" t="t" r="r" b="b"/>
              <a:pathLst>
                <a:path w="19180" h="24318" extrusionOk="0">
                  <a:moveTo>
                    <a:pt x="3374" y="1"/>
                  </a:moveTo>
                  <a:lnTo>
                    <a:pt x="0" y="2463"/>
                  </a:lnTo>
                  <a:lnTo>
                    <a:pt x="15776" y="24317"/>
                  </a:lnTo>
                  <a:lnTo>
                    <a:pt x="19180" y="21855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4301250" y="1621050"/>
              <a:ext cx="101850" cy="89875"/>
            </a:xfrm>
            <a:custGeom>
              <a:avLst/>
              <a:gdLst/>
              <a:ahLst/>
              <a:cxnLst/>
              <a:rect l="l" t="t" r="r" b="b"/>
              <a:pathLst>
                <a:path w="4074" h="3595" extrusionOk="0">
                  <a:moveTo>
                    <a:pt x="2044" y="0"/>
                  </a:moveTo>
                  <a:cubicBezTo>
                    <a:pt x="1682" y="0"/>
                    <a:pt x="1317" y="110"/>
                    <a:pt x="1004" y="338"/>
                  </a:cubicBezTo>
                  <a:cubicBezTo>
                    <a:pt x="183" y="916"/>
                    <a:pt x="1" y="2040"/>
                    <a:pt x="578" y="2861"/>
                  </a:cubicBezTo>
                  <a:cubicBezTo>
                    <a:pt x="927" y="3339"/>
                    <a:pt x="1476" y="3594"/>
                    <a:pt x="2037" y="3594"/>
                  </a:cubicBezTo>
                  <a:cubicBezTo>
                    <a:pt x="2404" y="3594"/>
                    <a:pt x="2776" y="3485"/>
                    <a:pt x="3101" y="3256"/>
                  </a:cubicBezTo>
                  <a:cubicBezTo>
                    <a:pt x="3891" y="2679"/>
                    <a:pt x="4074" y="1554"/>
                    <a:pt x="3496" y="733"/>
                  </a:cubicBezTo>
                  <a:cubicBezTo>
                    <a:pt x="3147" y="256"/>
                    <a:pt x="2598" y="0"/>
                    <a:pt x="2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B124D2C-0131-E3AA-089C-C510DB3BFD53}"/>
                  </a:ext>
                </a:extLst>
              </p:cNvPr>
              <p:cNvSpPr txBox="1"/>
              <p:nvPr/>
            </p:nvSpPr>
            <p:spPr>
              <a:xfrm>
                <a:off x="4203937" y="3702898"/>
                <a:ext cx="32449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dâu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tây</a:t>
                </a:r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B124D2C-0131-E3AA-089C-C510DB3BF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937" y="3702898"/>
                <a:ext cx="3244927" cy="369332"/>
              </a:xfrm>
              <a:prstGeom prst="rect">
                <a:avLst/>
              </a:prstGeom>
              <a:blipFill>
                <a:blip r:embed="rId5"/>
                <a:stretch>
                  <a:fillRect l="-3383" t="-22951" r="-488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̃i tên: Phải 27">
            <a:extLst>
              <a:ext uri="{FF2B5EF4-FFF2-40B4-BE49-F238E27FC236}">
                <a16:creationId xmlns:a16="http://schemas.microsoft.com/office/drawing/2014/main" id="{90C6DC21-3EA0-9AED-C815-366B8B080ACC}"/>
              </a:ext>
            </a:extLst>
          </p:cNvPr>
          <p:cNvSpPr/>
          <p:nvPr/>
        </p:nvSpPr>
        <p:spPr>
          <a:xfrm>
            <a:off x="2957513" y="3674073"/>
            <a:ext cx="978408" cy="4269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ong bóng Ý nghĩ: Hình đám mây 28">
            <a:extLst>
              <a:ext uri="{FF2B5EF4-FFF2-40B4-BE49-F238E27FC236}">
                <a16:creationId xmlns:a16="http://schemas.microsoft.com/office/drawing/2014/main" id="{8EAC4F5E-315A-092D-90CD-2C313049BFB3}"/>
              </a:ext>
            </a:extLst>
          </p:cNvPr>
          <p:cNvSpPr/>
          <p:nvPr/>
        </p:nvSpPr>
        <p:spPr>
          <a:xfrm>
            <a:off x="940300" y="262456"/>
            <a:ext cx="7127083" cy="2824316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Nếu có 42 quả dâu tây, chia cho mỗi bạn 6 quả. Số quả dâu tây đó đủ chia cho bao nhiêu bạn? Ta có phép chia nào?</a:t>
            </a:r>
            <a:endParaRPr lang="en-US" sz="2400" dirty="0">
              <a:latin typeface="+mj-lt"/>
            </a:endParaRPr>
          </a:p>
        </p:txBody>
      </p:sp>
      <p:grpSp>
        <p:nvGrpSpPr>
          <p:cNvPr id="30" name="Google Shape;1857;p50">
            <a:extLst>
              <a:ext uri="{FF2B5EF4-FFF2-40B4-BE49-F238E27FC236}">
                <a16:creationId xmlns:a16="http://schemas.microsoft.com/office/drawing/2014/main" id="{0B55ADE1-234A-A9F3-8974-6350B131E5D3}"/>
              </a:ext>
            </a:extLst>
          </p:cNvPr>
          <p:cNvGrpSpPr/>
          <p:nvPr/>
        </p:nvGrpSpPr>
        <p:grpSpPr>
          <a:xfrm flipH="1">
            <a:off x="619812" y="3479779"/>
            <a:ext cx="1075324" cy="776437"/>
            <a:chOff x="5994300" y="879475"/>
            <a:chExt cx="617825" cy="446100"/>
          </a:xfrm>
        </p:grpSpPr>
        <p:sp>
          <p:nvSpPr>
            <p:cNvPr id="31" name="Google Shape;1858;p50">
              <a:extLst>
                <a:ext uri="{FF2B5EF4-FFF2-40B4-BE49-F238E27FC236}">
                  <a16:creationId xmlns:a16="http://schemas.microsoft.com/office/drawing/2014/main" id="{ADDD43B2-391E-8B8D-581F-0BECD417733B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59;p50">
              <a:extLst>
                <a:ext uri="{FF2B5EF4-FFF2-40B4-BE49-F238E27FC236}">
                  <a16:creationId xmlns:a16="http://schemas.microsoft.com/office/drawing/2014/main" id="{BBCC1021-DE88-B5AC-166B-6C2B87E50AB3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60;p50">
              <a:extLst>
                <a:ext uri="{FF2B5EF4-FFF2-40B4-BE49-F238E27FC236}">
                  <a16:creationId xmlns:a16="http://schemas.microsoft.com/office/drawing/2014/main" id="{5D7D8580-24D4-D5A9-5C3D-572F41F86B1D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319;p59">
            <a:extLst>
              <a:ext uri="{FF2B5EF4-FFF2-40B4-BE49-F238E27FC236}">
                <a16:creationId xmlns:a16="http://schemas.microsoft.com/office/drawing/2014/main" id="{BA780997-4845-750D-395A-053FE59819F8}"/>
              </a:ext>
            </a:extLst>
          </p:cNvPr>
          <p:cNvGrpSpPr/>
          <p:nvPr/>
        </p:nvGrpSpPr>
        <p:grpSpPr>
          <a:xfrm rot="-5166489">
            <a:off x="7782140" y="2595003"/>
            <a:ext cx="1328166" cy="1371701"/>
            <a:chOff x="369675" y="8241400"/>
            <a:chExt cx="1319200" cy="1344275"/>
          </a:xfrm>
        </p:grpSpPr>
        <p:sp>
          <p:nvSpPr>
            <p:cNvPr id="35" name="Google Shape;2320;p59">
              <a:extLst>
                <a:ext uri="{FF2B5EF4-FFF2-40B4-BE49-F238E27FC236}">
                  <a16:creationId xmlns:a16="http://schemas.microsoft.com/office/drawing/2014/main" id="{6CB581A0-1620-B9EB-6E17-5B4D9BFE67D4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1;p59">
              <a:extLst>
                <a:ext uri="{FF2B5EF4-FFF2-40B4-BE49-F238E27FC236}">
                  <a16:creationId xmlns:a16="http://schemas.microsoft.com/office/drawing/2014/main" id="{44A374A5-44EB-FD43-0A12-C3B3E94876F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2;p59">
              <a:extLst>
                <a:ext uri="{FF2B5EF4-FFF2-40B4-BE49-F238E27FC236}">
                  <a16:creationId xmlns:a16="http://schemas.microsoft.com/office/drawing/2014/main" id="{59558538-4C6A-0089-BF86-C417178C0CD2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23;p59">
              <a:extLst>
                <a:ext uri="{FF2B5EF4-FFF2-40B4-BE49-F238E27FC236}">
                  <a16:creationId xmlns:a16="http://schemas.microsoft.com/office/drawing/2014/main" id="{717479C7-E195-94D6-9D76-FB2E7577CFDD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24;p59">
              <a:extLst>
                <a:ext uri="{FF2B5EF4-FFF2-40B4-BE49-F238E27FC236}">
                  <a16:creationId xmlns:a16="http://schemas.microsoft.com/office/drawing/2014/main" id="{A3B2498B-0B6C-E7A5-CDE7-55B2D60CD851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5;p59">
              <a:extLst>
                <a:ext uri="{FF2B5EF4-FFF2-40B4-BE49-F238E27FC236}">
                  <a16:creationId xmlns:a16="http://schemas.microsoft.com/office/drawing/2014/main" id="{C3418416-74C9-EE61-A27E-2CC9C43972ED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Picture 13">
            <a:extLst>
              <a:ext uri="{FF2B5EF4-FFF2-40B4-BE49-F238E27FC236}">
                <a16:creationId xmlns:a16="http://schemas.microsoft.com/office/drawing/2014/main" id="{A53C9268-21C1-7375-CF6C-7BC150C320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113100" y="2834707"/>
            <a:ext cx="423739" cy="238835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73E3363A-6B40-1522-7D57-A640B46B3E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6661300" y="2421462"/>
            <a:ext cx="423739" cy="238835"/>
          </a:xfrm>
          <a:prstGeom prst="rect">
            <a:avLst/>
          </a:prstGeom>
        </p:spPr>
      </p:pic>
      <p:pic>
        <p:nvPicPr>
          <p:cNvPr id="43" name="Picture 13">
            <a:extLst>
              <a:ext uri="{FF2B5EF4-FFF2-40B4-BE49-F238E27FC236}">
                <a16:creationId xmlns:a16="http://schemas.microsoft.com/office/drawing/2014/main" id="{D0328BCA-2F87-9190-A611-12DCE38C83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3301928" y="4443556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46"/>
          <p:cNvSpPr/>
          <p:nvPr/>
        </p:nvSpPr>
        <p:spPr>
          <a:xfrm>
            <a:off x="8604982" y="128587"/>
            <a:ext cx="539018" cy="629592"/>
          </a:xfrm>
          <a:custGeom>
            <a:avLst/>
            <a:gdLst/>
            <a:ahLst/>
            <a:cxnLst/>
            <a:rect l="l" t="t" r="r" b="b"/>
            <a:pathLst>
              <a:path w="19728" h="23043" extrusionOk="0">
                <a:moveTo>
                  <a:pt x="10972" y="1"/>
                </a:moveTo>
                <a:cubicBezTo>
                  <a:pt x="8030" y="1"/>
                  <a:pt x="5854" y="1832"/>
                  <a:pt x="5563" y="2342"/>
                </a:cubicBezTo>
                <a:cubicBezTo>
                  <a:pt x="5168" y="3041"/>
                  <a:pt x="7356" y="6749"/>
                  <a:pt x="7356" y="6749"/>
                </a:cubicBezTo>
                <a:cubicBezTo>
                  <a:pt x="7356" y="6749"/>
                  <a:pt x="8779" y="5715"/>
                  <a:pt x="10208" y="5715"/>
                </a:cubicBezTo>
                <a:cubicBezTo>
                  <a:pt x="10476" y="5715"/>
                  <a:pt x="10745" y="5751"/>
                  <a:pt x="11004" y="5838"/>
                </a:cubicBezTo>
                <a:cubicBezTo>
                  <a:pt x="11824" y="6111"/>
                  <a:pt x="12311" y="6901"/>
                  <a:pt x="12007" y="7844"/>
                </a:cubicBezTo>
                <a:cubicBezTo>
                  <a:pt x="11673" y="8814"/>
                  <a:pt x="11064" y="9118"/>
                  <a:pt x="10359" y="9118"/>
                </a:cubicBezTo>
                <a:cubicBezTo>
                  <a:pt x="9717" y="9118"/>
                  <a:pt x="8995" y="8866"/>
                  <a:pt x="8329" y="8634"/>
                </a:cubicBezTo>
                <a:cubicBezTo>
                  <a:pt x="8329" y="8634"/>
                  <a:pt x="6688" y="12494"/>
                  <a:pt x="6870" y="12889"/>
                </a:cubicBezTo>
                <a:cubicBezTo>
                  <a:pt x="8542" y="13467"/>
                  <a:pt x="9666" y="14500"/>
                  <a:pt x="9210" y="15898"/>
                </a:cubicBezTo>
                <a:cubicBezTo>
                  <a:pt x="9085" y="16223"/>
                  <a:pt x="8673" y="16774"/>
                  <a:pt x="8024" y="16774"/>
                </a:cubicBezTo>
                <a:cubicBezTo>
                  <a:pt x="7883" y="16774"/>
                  <a:pt x="7731" y="16748"/>
                  <a:pt x="7569" y="16689"/>
                </a:cubicBezTo>
                <a:cubicBezTo>
                  <a:pt x="5320" y="15929"/>
                  <a:pt x="4955" y="12889"/>
                  <a:pt x="4712" y="12798"/>
                </a:cubicBezTo>
                <a:cubicBezTo>
                  <a:pt x="4708" y="12797"/>
                  <a:pt x="4702" y="12796"/>
                  <a:pt x="4695" y="12796"/>
                </a:cubicBezTo>
                <a:cubicBezTo>
                  <a:pt x="4315" y="12796"/>
                  <a:pt x="1" y="15291"/>
                  <a:pt x="1" y="15291"/>
                </a:cubicBezTo>
                <a:cubicBezTo>
                  <a:pt x="1" y="15291"/>
                  <a:pt x="304" y="20640"/>
                  <a:pt x="6019" y="22585"/>
                </a:cubicBezTo>
                <a:cubicBezTo>
                  <a:pt x="6898" y="22888"/>
                  <a:pt x="7819" y="23042"/>
                  <a:pt x="8731" y="23042"/>
                </a:cubicBezTo>
                <a:cubicBezTo>
                  <a:pt x="11666" y="23042"/>
                  <a:pt x="14518" y="21449"/>
                  <a:pt x="15654" y="18087"/>
                </a:cubicBezTo>
                <a:cubicBezTo>
                  <a:pt x="16718" y="14956"/>
                  <a:pt x="14651" y="12616"/>
                  <a:pt x="14651" y="12616"/>
                </a:cubicBezTo>
                <a:cubicBezTo>
                  <a:pt x="14651" y="12616"/>
                  <a:pt x="17356" y="12099"/>
                  <a:pt x="18238" y="9424"/>
                </a:cubicBezTo>
                <a:cubicBezTo>
                  <a:pt x="19727" y="5078"/>
                  <a:pt x="17417" y="1765"/>
                  <a:pt x="13314" y="397"/>
                </a:cubicBezTo>
                <a:cubicBezTo>
                  <a:pt x="12497" y="116"/>
                  <a:pt x="11710" y="1"/>
                  <a:pt x="109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EE4E4B0F-1624-8AB8-7422-12C1DC60E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949" y="365240"/>
            <a:ext cx="807656" cy="80765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11674E0-8AE4-7576-B010-CC140D4507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" y="1658146"/>
            <a:ext cx="8272463" cy="353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14AF36-5F85-6D3E-3BDF-1F3B7CA75BA8}"/>
              </a:ext>
            </a:extLst>
          </p:cNvPr>
          <p:cNvSpPr txBox="1"/>
          <p:nvPr/>
        </p:nvSpPr>
        <p:spPr>
          <a:xfrm>
            <a:off x="973605" y="365240"/>
            <a:ext cx="7497367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Anh </a:t>
            </a:r>
            <a:r>
              <a:rPr lang="en-US" sz="2400" dirty="0" err="1"/>
              <a:t>Hưng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48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bồ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chuồng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chuồng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6 con.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anh</a:t>
            </a:r>
            <a:r>
              <a:rPr lang="en-US" sz="2400" dirty="0"/>
              <a:t> </a:t>
            </a:r>
            <a:r>
              <a:rPr lang="en-US" sz="2400" dirty="0" err="1"/>
              <a:t>Hưng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chuồng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bồ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?</a:t>
            </a:r>
          </a:p>
        </p:txBody>
      </p:sp>
      <p:grpSp>
        <p:nvGrpSpPr>
          <p:cNvPr id="31" name="Google Shape;1726;p47">
            <a:extLst>
              <a:ext uri="{FF2B5EF4-FFF2-40B4-BE49-F238E27FC236}">
                <a16:creationId xmlns:a16="http://schemas.microsoft.com/office/drawing/2014/main" id="{44CB3F1E-9D15-092F-B477-55C5184416FB}"/>
              </a:ext>
            </a:extLst>
          </p:cNvPr>
          <p:cNvGrpSpPr/>
          <p:nvPr/>
        </p:nvGrpSpPr>
        <p:grpSpPr>
          <a:xfrm rot="-1660677">
            <a:off x="420459" y="2564839"/>
            <a:ext cx="621722" cy="673277"/>
            <a:chOff x="6028025" y="9746400"/>
            <a:chExt cx="527375" cy="571150"/>
          </a:xfrm>
        </p:grpSpPr>
        <p:sp>
          <p:nvSpPr>
            <p:cNvPr id="32" name="Google Shape;1727;p47">
              <a:extLst>
                <a:ext uri="{FF2B5EF4-FFF2-40B4-BE49-F238E27FC236}">
                  <a16:creationId xmlns:a16="http://schemas.microsoft.com/office/drawing/2014/main" id="{0CA83F95-49E2-4BE5-4517-A8780001E6E0}"/>
                </a:ext>
              </a:extLst>
            </p:cNvPr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8;p47">
              <a:extLst>
                <a:ext uri="{FF2B5EF4-FFF2-40B4-BE49-F238E27FC236}">
                  <a16:creationId xmlns:a16="http://schemas.microsoft.com/office/drawing/2014/main" id="{72AED96A-DCB3-CFBE-71FA-083A671F06EE}"/>
                </a:ext>
              </a:extLst>
            </p:cNvPr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9;p47">
              <a:extLst>
                <a:ext uri="{FF2B5EF4-FFF2-40B4-BE49-F238E27FC236}">
                  <a16:creationId xmlns:a16="http://schemas.microsoft.com/office/drawing/2014/main" id="{9C0043CE-FDBA-DEA9-9BC3-6E23FC04405F}"/>
                </a:ext>
              </a:extLst>
            </p:cNvPr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Picture 13">
            <a:extLst>
              <a:ext uri="{FF2B5EF4-FFF2-40B4-BE49-F238E27FC236}">
                <a16:creationId xmlns:a16="http://schemas.microsoft.com/office/drawing/2014/main" id="{F5C208AC-A297-EE98-D411-F0F49B3AD2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4668195" y="1782485"/>
            <a:ext cx="423739" cy="238835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6C84CC92-0A05-0F7B-E93E-E9CF6405DB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046313" y="3759965"/>
            <a:ext cx="423739" cy="238835"/>
          </a:xfrm>
          <a:prstGeom prst="rect">
            <a:avLst/>
          </a:prstGeom>
        </p:spPr>
      </p:pic>
      <p:pic>
        <p:nvPicPr>
          <p:cNvPr id="37" name="Picture 13">
            <a:extLst>
              <a:ext uri="{FF2B5EF4-FFF2-40B4-BE49-F238E27FC236}">
                <a16:creationId xmlns:a16="http://schemas.microsoft.com/office/drawing/2014/main" id="{2F440F6C-5D4A-93C3-E2AA-88DFF99CFF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8086556" y="2573550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2534;p64">
            <a:extLst>
              <a:ext uri="{FF2B5EF4-FFF2-40B4-BE49-F238E27FC236}">
                <a16:creationId xmlns:a16="http://schemas.microsoft.com/office/drawing/2014/main" id="{A1D8E7D1-6181-FB40-53CD-A3F67303E371}"/>
              </a:ext>
            </a:extLst>
          </p:cNvPr>
          <p:cNvGrpSpPr/>
          <p:nvPr/>
        </p:nvGrpSpPr>
        <p:grpSpPr>
          <a:xfrm>
            <a:off x="617931" y="-47855"/>
            <a:ext cx="1341225" cy="1450825"/>
            <a:chOff x="4905400" y="2858150"/>
            <a:chExt cx="1341225" cy="1450825"/>
          </a:xfrm>
        </p:grpSpPr>
        <p:sp>
          <p:nvSpPr>
            <p:cNvPr id="79" name="Google Shape;2535;p64">
              <a:extLst>
                <a:ext uri="{FF2B5EF4-FFF2-40B4-BE49-F238E27FC236}">
                  <a16:creationId xmlns:a16="http://schemas.microsoft.com/office/drawing/2014/main" id="{FF853DCF-2E9B-6734-652B-57EAB77A1B90}"/>
                </a:ext>
              </a:extLst>
            </p:cNvPr>
            <p:cNvSpPr/>
            <p:nvPr/>
          </p:nvSpPr>
          <p:spPr>
            <a:xfrm>
              <a:off x="4905400" y="2858150"/>
              <a:ext cx="1341225" cy="1450825"/>
            </a:xfrm>
            <a:custGeom>
              <a:avLst/>
              <a:gdLst/>
              <a:ahLst/>
              <a:cxnLst/>
              <a:rect l="l" t="t" r="r" b="b"/>
              <a:pathLst>
                <a:path w="53649" h="58033" extrusionOk="0">
                  <a:moveTo>
                    <a:pt x="16981" y="1"/>
                  </a:moveTo>
                  <a:cubicBezTo>
                    <a:pt x="16633" y="1"/>
                    <a:pt x="16290" y="209"/>
                    <a:pt x="16171" y="566"/>
                  </a:cubicBezTo>
                  <a:lnTo>
                    <a:pt x="152" y="43606"/>
                  </a:lnTo>
                  <a:cubicBezTo>
                    <a:pt x="0" y="44062"/>
                    <a:pt x="213" y="44549"/>
                    <a:pt x="669" y="44701"/>
                  </a:cubicBezTo>
                  <a:lnTo>
                    <a:pt x="36384" y="57984"/>
                  </a:lnTo>
                  <a:cubicBezTo>
                    <a:pt x="36477" y="58017"/>
                    <a:pt x="36572" y="58032"/>
                    <a:pt x="36667" y="58032"/>
                  </a:cubicBezTo>
                  <a:cubicBezTo>
                    <a:pt x="37006" y="58032"/>
                    <a:pt x="37329" y="57830"/>
                    <a:pt x="37448" y="57497"/>
                  </a:cubicBezTo>
                  <a:lnTo>
                    <a:pt x="53466" y="14427"/>
                  </a:lnTo>
                  <a:cubicBezTo>
                    <a:pt x="53648" y="13971"/>
                    <a:pt x="53405" y="13484"/>
                    <a:pt x="52980" y="13332"/>
                  </a:cubicBezTo>
                  <a:lnTo>
                    <a:pt x="17265" y="50"/>
                  </a:lnTo>
                  <a:cubicBezTo>
                    <a:pt x="17173" y="17"/>
                    <a:pt x="17077" y="1"/>
                    <a:pt x="16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36;p64">
              <a:extLst>
                <a:ext uri="{FF2B5EF4-FFF2-40B4-BE49-F238E27FC236}">
                  <a16:creationId xmlns:a16="http://schemas.microsoft.com/office/drawing/2014/main" id="{253DDA55-3864-A9E2-70DD-9C2EB3C32351}"/>
                </a:ext>
              </a:extLst>
            </p:cNvPr>
            <p:cNvSpPr/>
            <p:nvPr/>
          </p:nvSpPr>
          <p:spPr>
            <a:xfrm>
              <a:off x="5289900" y="2957775"/>
              <a:ext cx="855650" cy="490225"/>
            </a:xfrm>
            <a:custGeom>
              <a:avLst/>
              <a:gdLst/>
              <a:ahLst/>
              <a:cxnLst/>
              <a:rect l="l" t="t" r="r" b="b"/>
              <a:pathLst>
                <a:path w="34226" h="19609" extrusionOk="0">
                  <a:moveTo>
                    <a:pt x="3261" y="0"/>
                  </a:moveTo>
                  <a:cubicBezTo>
                    <a:pt x="3081" y="0"/>
                    <a:pt x="2902" y="114"/>
                    <a:pt x="2827" y="290"/>
                  </a:cubicBezTo>
                  <a:lnTo>
                    <a:pt x="61" y="7706"/>
                  </a:lnTo>
                  <a:cubicBezTo>
                    <a:pt x="0" y="7919"/>
                    <a:pt x="91" y="8162"/>
                    <a:pt x="335" y="8253"/>
                  </a:cubicBezTo>
                  <a:lnTo>
                    <a:pt x="30821" y="19591"/>
                  </a:lnTo>
                  <a:cubicBezTo>
                    <a:pt x="30864" y="19603"/>
                    <a:pt x="30908" y="19609"/>
                    <a:pt x="30951" y="19609"/>
                  </a:cubicBezTo>
                  <a:cubicBezTo>
                    <a:pt x="31125" y="19609"/>
                    <a:pt x="31296" y="19512"/>
                    <a:pt x="31369" y="19317"/>
                  </a:cubicBezTo>
                  <a:lnTo>
                    <a:pt x="34135" y="11931"/>
                  </a:lnTo>
                  <a:cubicBezTo>
                    <a:pt x="34226" y="11688"/>
                    <a:pt x="34104" y="11445"/>
                    <a:pt x="33891" y="11384"/>
                  </a:cubicBezTo>
                  <a:lnTo>
                    <a:pt x="3374" y="16"/>
                  </a:lnTo>
                  <a:cubicBezTo>
                    <a:pt x="3337" y="5"/>
                    <a:pt x="3299" y="0"/>
                    <a:pt x="3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37;p64">
              <a:extLst>
                <a:ext uri="{FF2B5EF4-FFF2-40B4-BE49-F238E27FC236}">
                  <a16:creationId xmlns:a16="http://schemas.microsoft.com/office/drawing/2014/main" id="{F3D61750-6ECC-5195-2287-492447F995A9}"/>
                </a:ext>
              </a:extLst>
            </p:cNvPr>
            <p:cNvSpPr/>
            <p:nvPr/>
          </p:nvSpPr>
          <p:spPr>
            <a:xfrm>
              <a:off x="5497350" y="334297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75" y="0"/>
                  </a:moveTo>
                  <a:cubicBezTo>
                    <a:pt x="1886" y="0"/>
                    <a:pt x="1721" y="98"/>
                    <a:pt x="1672" y="292"/>
                  </a:cubicBezTo>
                  <a:lnTo>
                    <a:pt x="91" y="4517"/>
                  </a:lnTo>
                  <a:cubicBezTo>
                    <a:pt x="0" y="4760"/>
                    <a:pt x="91" y="5003"/>
                    <a:pt x="335" y="5064"/>
                  </a:cubicBezTo>
                  <a:lnTo>
                    <a:pt x="8238" y="8013"/>
                  </a:lnTo>
                  <a:cubicBezTo>
                    <a:pt x="8286" y="8033"/>
                    <a:pt x="8337" y="8043"/>
                    <a:pt x="8386" y="8043"/>
                  </a:cubicBezTo>
                  <a:cubicBezTo>
                    <a:pt x="8554" y="8043"/>
                    <a:pt x="8714" y="7933"/>
                    <a:pt x="8785" y="7769"/>
                  </a:cubicBezTo>
                  <a:lnTo>
                    <a:pt x="10365" y="3514"/>
                  </a:lnTo>
                  <a:cubicBezTo>
                    <a:pt x="10456" y="3301"/>
                    <a:pt x="10335" y="3058"/>
                    <a:pt x="10122" y="2967"/>
                  </a:cubicBezTo>
                  <a:lnTo>
                    <a:pt x="2219" y="19"/>
                  </a:lnTo>
                  <a:cubicBezTo>
                    <a:pt x="2171" y="6"/>
                    <a:pt x="2122" y="0"/>
                    <a:pt x="2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38;p64">
              <a:extLst>
                <a:ext uri="{FF2B5EF4-FFF2-40B4-BE49-F238E27FC236}">
                  <a16:creationId xmlns:a16="http://schemas.microsoft.com/office/drawing/2014/main" id="{7F585A9E-4629-4D6A-C004-C8E1D8E6959D}"/>
                </a:ext>
              </a:extLst>
            </p:cNvPr>
            <p:cNvSpPr/>
            <p:nvPr/>
          </p:nvSpPr>
          <p:spPr>
            <a:xfrm>
              <a:off x="5779275" y="344782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89" y="1"/>
                  </a:moveTo>
                  <a:cubicBezTo>
                    <a:pt x="1915" y="1"/>
                    <a:pt x="1745" y="98"/>
                    <a:pt x="1672" y="293"/>
                  </a:cubicBezTo>
                  <a:lnTo>
                    <a:pt x="91" y="4518"/>
                  </a:lnTo>
                  <a:cubicBezTo>
                    <a:pt x="0" y="4761"/>
                    <a:pt x="122" y="5004"/>
                    <a:pt x="334" y="5065"/>
                  </a:cubicBezTo>
                  <a:lnTo>
                    <a:pt x="8268" y="8013"/>
                  </a:lnTo>
                  <a:cubicBezTo>
                    <a:pt x="8317" y="8034"/>
                    <a:pt x="8367" y="8044"/>
                    <a:pt x="8417" y="8044"/>
                  </a:cubicBezTo>
                  <a:cubicBezTo>
                    <a:pt x="8584" y="8044"/>
                    <a:pt x="8745" y="7934"/>
                    <a:pt x="8815" y="7770"/>
                  </a:cubicBezTo>
                  <a:lnTo>
                    <a:pt x="10395" y="3515"/>
                  </a:lnTo>
                  <a:cubicBezTo>
                    <a:pt x="10456" y="3302"/>
                    <a:pt x="10365" y="3059"/>
                    <a:pt x="10122" y="2968"/>
                  </a:cubicBezTo>
                  <a:lnTo>
                    <a:pt x="2219" y="19"/>
                  </a:lnTo>
                  <a:cubicBezTo>
                    <a:pt x="2176" y="7"/>
                    <a:pt x="2133" y="1"/>
                    <a:pt x="2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39;p64">
              <a:extLst>
                <a:ext uri="{FF2B5EF4-FFF2-40B4-BE49-F238E27FC236}">
                  <a16:creationId xmlns:a16="http://schemas.microsoft.com/office/drawing/2014/main" id="{D3891AFB-4383-CC1E-6D09-F71F8669C14B}"/>
                </a:ext>
              </a:extLst>
            </p:cNvPr>
            <p:cNvSpPr/>
            <p:nvPr/>
          </p:nvSpPr>
          <p:spPr>
            <a:xfrm>
              <a:off x="5427425" y="3529600"/>
              <a:ext cx="262200" cy="201400"/>
            </a:xfrm>
            <a:custGeom>
              <a:avLst/>
              <a:gdLst/>
              <a:ahLst/>
              <a:cxnLst/>
              <a:rect l="l" t="t" r="r" b="b"/>
              <a:pathLst>
                <a:path w="10488" h="8056" extrusionOk="0">
                  <a:moveTo>
                    <a:pt x="2071" y="0"/>
                  </a:moveTo>
                  <a:cubicBezTo>
                    <a:pt x="1903" y="0"/>
                    <a:pt x="1743" y="110"/>
                    <a:pt x="1673" y="274"/>
                  </a:cubicBezTo>
                  <a:lnTo>
                    <a:pt x="92" y="4529"/>
                  </a:lnTo>
                  <a:cubicBezTo>
                    <a:pt x="1" y="4742"/>
                    <a:pt x="122" y="4985"/>
                    <a:pt x="335" y="5077"/>
                  </a:cubicBezTo>
                  <a:lnTo>
                    <a:pt x="8268" y="8025"/>
                  </a:lnTo>
                  <a:cubicBezTo>
                    <a:pt x="8317" y="8046"/>
                    <a:pt x="8368" y="8056"/>
                    <a:pt x="8417" y="8056"/>
                  </a:cubicBezTo>
                  <a:cubicBezTo>
                    <a:pt x="8585" y="8056"/>
                    <a:pt x="8745" y="7946"/>
                    <a:pt x="8816" y="7782"/>
                  </a:cubicBezTo>
                  <a:lnTo>
                    <a:pt x="10396" y="3526"/>
                  </a:lnTo>
                  <a:cubicBezTo>
                    <a:pt x="10487" y="3314"/>
                    <a:pt x="10366" y="3070"/>
                    <a:pt x="10153" y="2979"/>
                  </a:cubicBezTo>
                  <a:lnTo>
                    <a:pt x="2220" y="31"/>
                  </a:lnTo>
                  <a:cubicBezTo>
                    <a:pt x="2171" y="10"/>
                    <a:pt x="2121" y="0"/>
                    <a:pt x="2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40;p64">
              <a:extLst>
                <a:ext uri="{FF2B5EF4-FFF2-40B4-BE49-F238E27FC236}">
                  <a16:creationId xmlns:a16="http://schemas.microsoft.com/office/drawing/2014/main" id="{B48998EA-9121-8918-EA46-2B0EF5831773}"/>
                </a:ext>
              </a:extLst>
            </p:cNvPr>
            <p:cNvSpPr/>
            <p:nvPr/>
          </p:nvSpPr>
          <p:spPr>
            <a:xfrm>
              <a:off x="5710125" y="3634450"/>
              <a:ext cx="261425" cy="201425"/>
            </a:xfrm>
            <a:custGeom>
              <a:avLst/>
              <a:gdLst/>
              <a:ahLst/>
              <a:cxnLst/>
              <a:rect l="l" t="t" r="r" b="b"/>
              <a:pathLst>
                <a:path w="10457" h="8057" extrusionOk="0">
                  <a:moveTo>
                    <a:pt x="2054" y="1"/>
                  </a:moveTo>
                  <a:cubicBezTo>
                    <a:pt x="1874" y="1"/>
                    <a:pt x="1719" y="111"/>
                    <a:pt x="1672" y="275"/>
                  </a:cubicBezTo>
                  <a:lnTo>
                    <a:pt x="91" y="4530"/>
                  </a:lnTo>
                  <a:cubicBezTo>
                    <a:pt x="0" y="4743"/>
                    <a:pt x="122" y="4986"/>
                    <a:pt x="334" y="5077"/>
                  </a:cubicBezTo>
                  <a:lnTo>
                    <a:pt x="8237" y="8025"/>
                  </a:lnTo>
                  <a:cubicBezTo>
                    <a:pt x="8293" y="8046"/>
                    <a:pt x="8349" y="8056"/>
                    <a:pt x="8402" y="8056"/>
                  </a:cubicBezTo>
                  <a:cubicBezTo>
                    <a:pt x="8582" y="8056"/>
                    <a:pt x="8738" y="7946"/>
                    <a:pt x="8784" y="7782"/>
                  </a:cubicBezTo>
                  <a:lnTo>
                    <a:pt x="10365" y="3527"/>
                  </a:lnTo>
                  <a:cubicBezTo>
                    <a:pt x="10456" y="3314"/>
                    <a:pt x="10335" y="3071"/>
                    <a:pt x="10122" y="2980"/>
                  </a:cubicBezTo>
                  <a:lnTo>
                    <a:pt x="2219" y="31"/>
                  </a:lnTo>
                  <a:cubicBezTo>
                    <a:pt x="2163" y="11"/>
                    <a:pt x="2107" y="1"/>
                    <a:pt x="2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41;p64">
              <a:extLst>
                <a:ext uri="{FF2B5EF4-FFF2-40B4-BE49-F238E27FC236}">
                  <a16:creationId xmlns:a16="http://schemas.microsoft.com/office/drawing/2014/main" id="{C9CE83D6-3501-A082-8906-965330AC3341}"/>
                </a:ext>
              </a:extLst>
            </p:cNvPr>
            <p:cNvSpPr/>
            <p:nvPr/>
          </p:nvSpPr>
          <p:spPr>
            <a:xfrm>
              <a:off x="5358275" y="371652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71" y="1"/>
                  </a:moveTo>
                  <a:cubicBezTo>
                    <a:pt x="1903" y="1"/>
                    <a:pt x="1743" y="110"/>
                    <a:pt x="1673" y="274"/>
                  </a:cubicBezTo>
                  <a:lnTo>
                    <a:pt x="92" y="4530"/>
                  </a:lnTo>
                  <a:cubicBezTo>
                    <a:pt x="1" y="4742"/>
                    <a:pt x="122" y="4986"/>
                    <a:pt x="335" y="5077"/>
                  </a:cubicBezTo>
                  <a:lnTo>
                    <a:pt x="8268" y="8025"/>
                  </a:lnTo>
                  <a:cubicBezTo>
                    <a:pt x="8311" y="8037"/>
                    <a:pt x="8355" y="8043"/>
                    <a:pt x="8398" y="8043"/>
                  </a:cubicBezTo>
                  <a:cubicBezTo>
                    <a:pt x="8572" y="8043"/>
                    <a:pt x="8743" y="7946"/>
                    <a:pt x="8816" y="7752"/>
                  </a:cubicBezTo>
                  <a:lnTo>
                    <a:pt x="10396" y="3527"/>
                  </a:lnTo>
                  <a:cubicBezTo>
                    <a:pt x="10457" y="3283"/>
                    <a:pt x="10366" y="3040"/>
                    <a:pt x="10123" y="2980"/>
                  </a:cubicBezTo>
                  <a:lnTo>
                    <a:pt x="2220" y="31"/>
                  </a:lnTo>
                  <a:cubicBezTo>
                    <a:pt x="2171" y="10"/>
                    <a:pt x="2121" y="1"/>
                    <a:pt x="2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42;p64">
              <a:extLst>
                <a:ext uri="{FF2B5EF4-FFF2-40B4-BE49-F238E27FC236}">
                  <a16:creationId xmlns:a16="http://schemas.microsoft.com/office/drawing/2014/main" id="{F30565C5-EB87-A45E-5038-157A9A372DC3}"/>
                </a:ext>
              </a:extLst>
            </p:cNvPr>
            <p:cNvSpPr/>
            <p:nvPr/>
          </p:nvSpPr>
          <p:spPr>
            <a:xfrm>
              <a:off x="5640200" y="3821400"/>
              <a:ext cx="262200" cy="201100"/>
            </a:xfrm>
            <a:custGeom>
              <a:avLst/>
              <a:gdLst/>
              <a:ahLst/>
              <a:cxnLst/>
              <a:rect l="l" t="t" r="r" b="b"/>
              <a:pathLst>
                <a:path w="10488" h="8044" extrusionOk="0">
                  <a:moveTo>
                    <a:pt x="2071" y="0"/>
                  </a:moveTo>
                  <a:cubicBezTo>
                    <a:pt x="1903" y="0"/>
                    <a:pt x="1743" y="110"/>
                    <a:pt x="1672" y="274"/>
                  </a:cubicBezTo>
                  <a:lnTo>
                    <a:pt x="92" y="4529"/>
                  </a:lnTo>
                  <a:cubicBezTo>
                    <a:pt x="1" y="4742"/>
                    <a:pt x="122" y="4985"/>
                    <a:pt x="335" y="5076"/>
                  </a:cubicBezTo>
                  <a:lnTo>
                    <a:pt x="8268" y="8025"/>
                  </a:lnTo>
                  <a:cubicBezTo>
                    <a:pt x="8312" y="8037"/>
                    <a:pt x="8356" y="8043"/>
                    <a:pt x="8401" y="8043"/>
                  </a:cubicBezTo>
                  <a:cubicBezTo>
                    <a:pt x="8574" y="8043"/>
                    <a:pt x="8743" y="7951"/>
                    <a:pt x="8815" y="7782"/>
                  </a:cubicBezTo>
                  <a:lnTo>
                    <a:pt x="10396" y="3526"/>
                  </a:lnTo>
                  <a:cubicBezTo>
                    <a:pt x="10487" y="3313"/>
                    <a:pt x="10366" y="3070"/>
                    <a:pt x="10153" y="2979"/>
                  </a:cubicBezTo>
                  <a:lnTo>
                    <a:pt x="2220" y="31"/>
                  </a:lnTo>
                  <a:cubicBezTo>
                    <a:pt x="2171" y="10"/>
                    <a:pt x="2120" y="0"/>
                    <a:pt x="2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43;p64">
              <a:extLst>
                <a:ext uri="{FF2B5EF4-FFF2-40B4-BE49-F238E27FC236}">
                  <a16:creationId xmlns:a16="http://schemas.microsoft.com/office/drawing/2014/main" id="{88FACD27-5BA2-0D49-0DF8-567499E97364}"/>
                </a:ext>
              </a:extLst>
            </p:cNvPr>
            <p:cNvSpPr/>
            <p:nvPr/>
          </p:nvSpPr>
          <p:spPr>
            <a:xfrm>
              <a:off x="5289125" y="3903075"/>
              <a:ext cx="261425" cy="201025"/>
            </a:xfrm>
            <a:custGeom>
              <a:avLst/>
              <a:gdLst/>
              <a:ahLst/>
              <a:cxnLst/>
              <a:rect l="l" t="t" r="r" b="b"/>
              <a:pathLst>
                <a:path w="10457" h="8041" extrusionOk="0">
                  <a:moveTo>
                    <a:pt x="2076" y="0"/>
                  </a:moveTo>
                  <a:cubicBezTo>
                    <a:pt x="1896" y="0"/>
                    <a:pt x="1718" y="114"/>
                    <a:pt x="1642" y="290"/>
                  </a:cubicBezTo>
                  <a:lnTo>
                    <a:pt x="62" y="4545"/>
                  </a:lnTo>
                  <a:cubicBezTo>
                    <a:pt x="1" y="4758"/>
                    <a:pt x="92" y="5001"/>
                    <a:pt x="335" y="5092"/>
                  </a:cubicBezTo>
                  <a:lnTo>
                    <a:pt x="8238" y="8010"/>
                  </a:lnTo>
                  <a:cubicBezTo>
                    <a:pt x="8287" y="8031"/>
                    <a:pt x="8339" y="8041"/>
                    <a:pt x="8391" y="8041"/>
                  </a:cubicBezTo>
                  <a:cubicBezTo>
                    <a:pt x="8565" y="8041"/>
                    <a:pt x="8738" y="7931"/>
                    <a:pt x="8785" y="7767"/>
                  </a:cubicBezTo>
                  <a:lnTo>
                    <a:pt x="10366" y="3512"/>
                  </a:lnTo>
                  <a:cubicBezTo>
                    <a:pt x="10457" y="3299"/>
                    <a:pt x="10335" y="3056"/>
                    <a:pt x="10123" y="2964"/>
                  </a:cubicBezTo>
                  <a:lnTo>
                    <a:pt x="2189" y="16"/>
                  </a:lnTo>
                  <a:cubicBezTo>
                    <a:pt x="2152" y="5"/>
                    <a:pt x="2114" y="0"/>
                    <a:pt x="2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44;p64">
              <a:extLst>
                <a:ext uri="{FF2B5EF4-FFF2-40B4-BE49-F238E27FC236}">
                  <a16:creationId xmlns:a16="http://schemas.microsoft.com/office/drawing/2014/main" id="{62FA3FB3-9536-9666-A4B4-6C4C7FD9B666}"/>
                </a:ext>
              </a:extLst>
            </p:cNvPr>
            <p:cNvSpPr/>
            <p:nvPr/>
          </p:nvSpPr>
          <p:spPr>
            <a:xfrm>
              <a:off x="5571050" y="4008325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71" y="0"/>
                  </a:moveTo>
                  <a:cubicBezTo>
                    <a:pt x="1903" y="0"/>
                    <a:pt x="1743" y="110"/>
                    <a:pt x="1672" y="274"/>
                  </a:cubicBezTo>
                  <a:lnTo>
                    <a:pt x="92" y="4530"/>
                  </a:lnTo>
                  <a:cubicBezTo>
                    <a:pt x="1" y="4742"/>
                    <a:pt x="122" y="4986"/>
                    <a:pt x="335" y="5077"/>
                  </a:cubicBezTo>
                  <a:lnTo>
                    <a:pt x="8268" y="8025"/>
                  </a:lnTo>
                  <a:cubicBezTo>
                    <a:pt x="8311" y="8037"/>
                    <a:pt x="8355" y="8043"/>
                    <a:pt x="8398" y="8043"/>
                  </a:cubicBezTo>
                  <a:cubicBezTo>
                    <a:pt x="8572" y="8043"/>
                    <a:pt x="8742" y="7946"/>
                    <a:pt x="8815" y="7752"/>
                  </a:cubicBezTo>
                  <a:lnTo>
                    <a:pt x="10396" y="3496"/>
                  </a:lnTo>
                  <a:cubicBezTo>
                    <a:pt x="10457" y="3283"/>
                    <a:pt x="10366" y="3040"/>
                    <a:pt x="10122" y="2949"/>
                  </a:cubicBezTo>
                  <a:lnTo>
                    <a:pt x="2220" y="31"/>
                  </a:lnTo>
                  <a:cubicBezTo>
                    <a:pt x="2171" y="10"/>
                    <a:pt x="2120" y="0"/>
                    <a:pt x="2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45;p64">
              <a:extLst>
                <a:ext uri="{FF2B5EF4-FFF2-40B4-BE49-F238E27FC236}">
                  <a16:creationId xmlns:a16="http://schemas.microsoft.com/office/drawing/2014/main" id="{FE8FC567-7200-B413-4533-A4C5E85BF061}"/>
                </a:ext>
              </a:extLst>
            </p:cNvPr>
            <p:cNvSpPr/>
            <p:nvPr/>
          </p:nvSpPr>
          <p:spPr>
            <a:xfrm>
              <a:off x="5214675" y="3238100"/>
              <a:ext cx="262175" cy="201100"/>
            </a:xfrm>
            <a:custGeom>
              <a:avLst/>
              <a:gdLst/>
              <a:ahLst/>
              <a:cxnLst/>
              <a:rect l="l" t="t" r="r" b="b"/>
              <a:pathLst>
                <a:path w="10487" h="8044" extrusionOk="0">
                  <a:moveTo>
                    <a:pt x="2089" y="1"/>
                  </a:moveTo>
                  <a:cubicBezTo>
                    <a:pt x="1915" y="1"/>
                    <a:pt x="1745" y="98"/>
                    <a:pt x="1672" y="293"/>
                  </a:cubicBezTo>
                  <a:lnTo>
                    <a:pt x="91" y="4517"/>
                  </a:lnTo>
                  <a:cubicBezTo>
                    <a:pt x="0" y="4761"/>
                    <a:pt x="122" y="5004"/>
                    <a:pt x="334" y="5065"/>
                  </a:cubicBezTo>
                  <a:lnTo>
                    <a:pt x="8268" y="8013"/>
                  </a:lnTo>
                  <a:cubicBezTo>
                    <a:pt x="8316" y="8034"/>
                    <a:pt x="8367" y="8044"/>
                    <a:pt x="8417" y="8044"/>
                  </a:cubicBezTo>
                  <a:cubicBezTo>
                    <a:pt x="8584" y="8044"/>
                    <a:pt x="8745" y="7934"/>
                    <a:pt x="8815" y="7770"/>
                  </a:cubicBezTo>
                  <a:lnTo>
                    <a:pt x="10395" y="3514"/>
                  </a:lnTo>
                  <a:cubicBezTo>
                    <a:pt x="10487" y="3302"/>
                    <a:pt x="10365" y="3059"/>
                    <a:pt x="10152" y="2967"/>
                  </a:cubicBezTo>
                  <a:lnTo>
                    <a:pt x="2219" y="19"/>
                  </a:lnTo>
                  <a:cubicBezTo>
                    <a:pt x="2176" y="7"/>
                    <a:pt x="2133" y="1"/>
                    <a:pt x="2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46;p64">
              <a:extLst>
                <a:ext uri="{FF2B5EF4-FFF2-40B4-BE49-F238E27FC236}">
                  <a16:creationId xmlns:a16="http://schemas.microsoft.com/office/drawing/2014/main" id="{5CA96BFC-2366-7699-5891-FFA154A2E0AD}"/>
                </a:ext>
              </a:extLst>
            </p:cNvPr>
            <p:cNvSpPr/>
            <p:nvPr/>
          </p:nvSpPr>
          <p:spPr>
            <a:xfrm>
              <a:off x="5145525" y="3424725"/>
              <a:ext cx="261425" cy="201400"/>
            </a:xfrm>
            <a:custGeom>
              <a:avLst/>
              <a:gdLst/>
              <a:ahLst/>
              <a:cxnLst/>
              <a:rect l="l" t="t" r="r" b="b"/>
              <a:pathLst>
                <a:path w="10457" h="8056" extrusionOk="0">
                  <a:moveTo>
                    <a:pt x="2054" y="1"/>
                  </a:moveTo>
                  <a:cubicBezTo>
                    <a:pt x="1874" y="1"/>
                    <a:pt x="1719" y="110"/>
                    <a:pt x="1672" y="274"/>
                  </a:cubicBezTo>
                  <a:lnTo>
                    <a:pt x="91" y="4530"/>
                  </a:lnTo>
                  <a:cubicBezTo>
                    <a:pt x="0" y="4743"/>
                    <a:pt x="122" y="4986"/>
                    <a:pt x="334" y="5077"/>
                  </a:cubicBezTo>
                  <a:lnTo>
                    <a:pt x="8237" y="8025"/>
                  </a:lnTo>
                  <a:cubicBezTo>
                    <a:pt x="8293" y="8046"/>
                    <a:pt x="8349" y="8056"/>
                    <a:pt x="8402" y="8056"/>
                  </a:cubicBezTo>
                  <a:cubicBezTo>
                    <a:pt x="8582" y="8056"/>
                    <a:pt x="8738" y="7946"/>
                    <a:pt x="8784" y="7782"/>
                  </a:cubicBezTo>
                  <a:lnTo>
                    <a:pt x="10365" y="3527"/>
                  </a:lnTo>
                  <a:cubicBezTo>
                    <a:pt x="10456" y="3314"/>
                    <a:pt x="10335" y="3071"/>
                    <a:pt x="10122" y="2980"/>
                  </a:cubicBezTo>
                  <a:lnTo>
                    <a:pt x="2219" y="31"/>
                  </a:lnTo>
                  <a:cubicBezTo>
                    <a:pt x="2163" y="10"/>
                    <a:pt x="2107" y="1"/>
                    <a:pt x="2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47;p64">
              <a:extLst>
                <a:ext uri="{FF2B5EF4-FFF2-40B4-BE49-F238E27FC236}">
                  <a16:creationId xmlns:a16="http://schemas.microsoft.com/office/drawing/2014/main" id="{330583E1-CE53-F8D8-777F-ED77DBFF64CE}"/>
                </a:ext>
              </a:extLst>
            </p:cNvPr>
            <p:cNvSpPr/>
            <p:nvPr/>
          </p:nvSpPr>
          <p:spPr>
            <a:xfrm>
              <a:off x="5076375" y="3611650"/>
              <a:ext cx="261425" cy="201100"/>
            </a:xfrm>
            <a:custGeom>
              <a:avLst/>
              <a:gdLst/>
              <a:ahLst/>
              <a:cxnLst/>
              <a:rect l="l" t="t" r="r" b="b"/>
              <a:pathLst>
                <a:path w="10457" h="8044" extrusionOk="0">
                  <a:moveTo>
                    <a:pt x="2040" y="1"/>
                  </a:moveTo>
                  <a:cubicBezTo>
                    <a:pt x="1872" y="1"/>
                    <a:pt x="1712" y="111"/>
                    <a:pt x="1641" y="275"/>
                  </a:cubicBezTo>
                  <a:lnTo>
                    <a:pt x="61" y="4530"/>
                  </a:lnTo>
                  <a:cubicBezTo>
                    <a:pt x="0" y="4743"/>
                    <a:pt x="91" y="4986"/>
                    <a:pt x="334" y="5077"/>
                  </a:cubicBezTo>
                  <a:lnTo>
                    <a:pt x="8237" y="8026"/>
                  </a:lnTo>
                  <a:cubicBezTo>
                    <a:pt x="8280" y="8038"/>
                    <a:pt x="8324" y="8044"/>
                    <a:pt x="8367" y="8044"/>
                  </a:cubicBezTo>
                  <a:cubicBezTo>
                    <a:pt x="8541" y="8044"/>
                    <a:pt x="8711" y="7947"/>
                    <a:pt x="8784" y="7752"/>
                  </a:cubicBezTo>
                  <a:lnTo>
                    <a:pt x="10365" y="3497"/>
                  </a:lnTo>
                  <a:cubicBezTo>
                    <a:pt x="10456" y="3284"/>
                    <a:pt x="10335" y="3041"/>
                    <a:pt x="10122" y="2980"/>
                  </a:cubicBezTo>
                  <a:lnTo>
                    <a:pt x="2189" y="32"/>
                  </a:lnTo>
                  <a:cubicBezTo>
                    <a:pt x="2140" y="11"/>
                    <a:pt x="2089" y="1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48;p64">
              <a:extLst>
                <a:ext uri="{FF2B5EF4-FFF2-40B4-BE49-F238E27FC236}">
                  <a16:creationId xmlns:a16="http://schemas.microsoft.com/office/drawing/2014/main" id="{0BA37E7D-DEFF-0034-25D2-FA8FF71D5496}"/>
                </a:ext>
              </a:extLst>
            </p:cNvPr>
            <p:cNvSpPr/>
            <p:nvPr/>
          </p:nvSpPr>
          <p:spPr>
            <a:xfrm>
              <a:off x="5006450" y="3798150"/>
              <a:ext cx="262200" cy="201100"/>
            </a:xfrm>
            <a:custGeom>
              <a:avLst/>
              <a:gdLst/>
              <a:ahLst/>
              <a:cxnLst/>
              <a:rect l="l" t="t" r="r" b="b"/>
              <a:pathLst>
                <a:path w="10488" h="8044" extrusionOk="0">
                  <a:moveTo>
                    <a:pt x="2090" y="0"/>
                  </a:moveTo>
                  <a:cubicBezTo>
                    <a:pt x="1916" y="0"/>
                    <a:pt x="1745" y="98"/>
                    <a:pt x="1672" y="292"/>
                  </a:cubicBezTo>
                  <a:lnTo>
                    <a:pt x="92" y="4517"/>
                  </a:lnTo>
                  <a:cubicBezTo>
                    <a:pt x="1" y="4760"/>
                    <a:pt x="122" y="5003"/>
                    <a:pt x="335" y="5064"/>
                  </a:cubicBezTo>
                  <a:lnTo>
                    <a:pt x="8268" y="8013"/>
                  </a:lnTo>
                  <a:cubicBezTo>
                    <a:pt x="8317" y="8033"/>
                    <a:pt x="8367" y="8043"/>
                    <a:pt x="8417" y="8043"/>
                  </a:cubicBezTo>
                  <a:cubicBezTo>
                    <a:pt x="8585" y="8043"/>
                    <a:pt x="8745" y="7933"/>
                    <a:pt x="8815" y="7769"/>
                  </a:cubicBezTo>
                  <a:lnTo>
                    <a:pt x="10396" y="3514"/>
                  </a:lnTo>
                  <a:cubicBezTo>
                    <a:pt x="10487" y="3301"/>
                    <a:pt x="10366" y="3058"/>
                    <a:pt x="10153" y="2967"/>
                  </a:cubicBezTo>
                  <a:lnTo>
                    <a:pt x="2220" y="18"/>
                  </a:lnTo>
                  <a:cubicBezTo>
                    <a:pt x="2177" y="6"/>
                    <a:pt x="2133" y="0"/>
                    <a:pt x="2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241F4F5-C0BB-9251-EA20-AB64975E2261}"/>
                  </a:ext>
                </a:extLst>
              </p:cNvPr>
              <p:cNvSpPr txBox="1"/>
              <p:nvPr/>
            </p:nvSpPr>
            <p:spPr>
              <a:xfrm>
                <a:off x="1203838" y="1741880"/>
                <a:ext cx="7009170" cy="189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Anh Hưng có số chuồng chim bồ câu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(chuồng)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Đáp số: 8 chuồng chim bồ câu.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241F4F5-C0BB-9251-EA20-AB64975E2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838" y="1741880"/>
                <a:ext cx="7009170" cy="1891030"/>
              </a:xfrm>
              <a:prstGeom prst="rect">
                <a:avLst/>
              </a:prstGeom>
              <a:blipFill>
                <a:blip r:embed="rId2"/>
                <a:stretch>
                  <a:fillRect l="-1304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4B42B5-AB52-7C6C-B241-1CE522D51CE5}"/>
              </a:ext>
            </a:extLst>
          </p:cNvPr>
          <p:cNvSpPr txBox="1"/>
          <p:nvPr/>
        </p:nvSpPr>
        <p:spPr>
          <a:xfrm>
            <a:off x="3650226" y="973394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endParaRPr lang="en-US" sz="2800" b="1" u="sng" dirty="0"/>
          </a:p>
        </p:txBody>
      </p:sp>
      <p:grpSp>
        <p:nvGrpSpPr>
          <p:cNvPr id="9" name="Google Shape;1857;p50">
            <a:extLst>
              <a:ext uri="{FF2B5EF4-FFF2-40B4-BE49-F238E27FC236}">
                <a16:creationId xmlns:a16="http://schemas.microsoft.com/office/drawing/2014/main" id="{D550953C-20EE-E700-2475-F56C29F62CBA}"/>
              </a:ext>
            </a:extLst>
          </p:cNvPr>
          <p:cNvGrpSpPr/>
          <p:nvPr/>
        </p:nvGrpSpPr>
        <p:grpSpPr>
          <a:xfrm flipH="1">
            <a:off x="266144" y="3101739"/>
            <a:ext cx="1075324" cy="776437"/>
            <a:chOff x="5994300" y="879475"/>
            <a:chExt cx="617825" cy="446100"/>
          </a:xfrm>
        </p:grpSpPr>
        <p:sp>
          <p:nvSpPr>
            <p:cNvPr id="10" name="Google Shape;1858;p50">
              <a:extLst>
                <a:ext uri="{FF2B5EF4-FFF2-40B4-BE49-F238E27FC236}">
                  <a16:creationId xmlns:a16="http://schemas.microsoft.com/office/drawing/2014/main" id="{B8CFB8A8-593C-9076-9641-3AD7A422214B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59;p50">
              <a:extLst>
                <a:ext uri="{FF2B5EF4-FFF2-40B4-BE49-F238E27FC236}">
                  <a16:creationId xmlns:a16="http://schemas.microsoft.com/office/drawing/2014/main" id="{A5DED439-D8D5-14AA-39FF-BCFB1C0A18F3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60;p50">
              <a:extLst>
                <a:ext uri="{FF2B5EF4-FFF2-40B4-BE49-F238E27FC236}">
                  <a16:creationId xmlns:a16="http://schemas.microsoft.com/office/drawing/2014/main" id="{3BB91AA1-EF65-EBF0-F38D-48086CA391F2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841;p50">
            <a:extLst>
              <a:ext uri="{FF2B5EF4-FFF2-40B4-BE49-F238E27FC236}">
                <a16:creationId xmlns:a16="http://schemas.microsoft.com/office/drawing/2014/main" id="{3ABB0ADB-63BC-95B3-7959-CFDB8E44445D}"/>
              </a:ext>
            </a:extLst>
          </p:cNvPr>
          <p:cNvGrpSpPr/>
          <p:nvPr/>
        </p:nvGrpSpPr>
        <p:grpSpPr>
          <a:xfrm>
            <a:off x="7153402" y="1081319"/>
            <a:ext cx="1125400" cy="1321122"/>
            <a:chOff x="7912944" y="279076"/>
            <a:chExt cx="1125400" cy="1321122"/>
          </a:xfrm>
        </p:grpSpPr>
        <p:sp>
          <p:nvSpPr>
            <p:cNvPr id="14" name="Google Shape;1842;p50">
              <a:extLst>
                <a:ext uri="{FF2B5EF4-FFF2-40B4-BE49-F238E27FC236}">
                  <a16:creationId xmlns:a16="http://schemas.microsoft.com/office/drawing/2014/main" id="{2A45AECE-6A8C-076D-2670-340D27D78EA6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43;p50">
              <a:extLst>
                <a:ext uri="{FF2B5EF4-FFF2-40B4-BE49-F238E27FC236}">
                  <a16:creationId xmlns:a16="http://schemas.microsoft.com/office/drawing/2014/main" id="{55914538-701D-3444-BDAD-5CAF59D13541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44;p50">
              <a:extLst>
                <a:ext uri="{FF2B5EF4-FFF2-40B4-BE49-F238E27FC236}">
                  <a16:creationId xmlns:a16="http://schemas.microsoft.com/office/drawing/2014/main" id="{69AAE3BC-BE0A-37C8-2CEB-F5E2E7A7A1AB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45;p50">
              <a:extLst>
                <a:ext uri="{FF2B5EF4-FFF2-40B4-BE49-F238E27FC236}">
                  <a16:creationId xmlns:a16="http://schemas.microsoft.com/office/drawing/2014/main" id="{58E18205-1CA1-3C85-1DFD-367066A01E35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46;p50">
              <a:extLst>
                <a:ext uri="{FF2B5EF4-FFF2-40B4-BE49-F238E27FC236}">
                  <a16:creationId xmlns:a16="http://schemas.microsoft.com/office/drawing/2014/main" id="{76004F06-6DA0-286F-CBF7-AF13A9C1AD77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47;p50">
              <a:extLst>
                <a:ext uri="{FF2B5EF4-FFF2-40B4-BE49-F238E27FC236}">
                  <a16:creationId xmlns:a16="http://schemas.microsoft.com/office/drawing/2014/main" id="{6E37EF09-0668-2A0D-60DA-2A4F96B21093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48;p50">
              <a:extLst>
                <a:ext uri="{FF2B5EF4-FFF2-40B4-BE49-F238E27FC236}">
                  <a16:creationId xmlns:a16="http://schemas.microsoft.com/office/drawing/2014/main" id="{72618C4E-727A-1176-E37A-9F72CAAB0687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49;p50">
              <a:extLst>
                <a:ext uri="{FF2B5EF4-FFF2-40B4-BE49-F238E27FC236}">
                  <a16:creationId xmlns:a16="http://schemas.microsoft.com/office/drawing/2014/main" id="{FA19DF32-91DE-BBA9-056D-2A4C677F355C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50;p50">
              <a:extLst>
                <a:ext uri="{FF2B5EF4-FFF2-40B4-BE49-F238E27FC236}">
                  <a16:creationId xmlns:a16="http://schemas.microsoft.com/office/drawing/2014/main" id="{EC2EF9B6-0031-5324-EA35-9D5E8AF7BF88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51;p50">
              <a:extLst>
                <a:ext uri="{FF2B5EF4-FFF2-40B4-BE49-F238E27FC236}">
                  <a16:creationId xmlns:a16="http://schemas.microsoft.com/office/drawing/2014/main" id="{1305CF99-2CF6-E03F-87D7-705BB3FBD4CF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52;p50">
              <a:extLst>
                <a:ext uri="{FF2B5EF4-FFF2-40B4-BE49-F238E27FC236}">
                  <a16:creationId xmlns:a16="http://schemas.microsoft.com/office/drawing/2014/main" id="{9A6C9DF2-8EEC-5893-30C7-E987A7BBAE59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53;p50">
              <a:extLst>
                <a:ext uri="{FF2B5EF4-FFF2-40B4-BE49-F238E27FC236}">
                  <a16:creationId xmlns:a16="http://schemas.microsoft.com/office/drawing/2014/main" id="{539FAB02-A270-A8A6-B2D0-4026536D3285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54;p50">
              <a:extLst>
                <a:ext uri="{FF2B5EF4-FFF2-40B4-BE49-F238E27FC236}">
                  <a16:creationId xmlns:a16="http://schemas.microsoft.com/office/drawing/2014/main" id="{04E28554-F302-B75D-69A8-8FF504D11D2F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55;p50">
              <a:extLst>
                <a:ext uri="{FF2B5EF4-FFF2-40B4-BE49-F238E27FC236}">
                  <a16:creationId xmlns:a16="http://schemas.microsoft.com/office/drawing/2014/main" id="{9952B8F5-70F1-6DA2-8471-C935B0DF3B72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56;p50">
              <a:extLst>
                <a:ext uri="{FF2B5EF4-FFF2-40B4-BE49-F238E27FC236}">
                  <a16:creationId xmlns:a16="http://schemas.microsoft.com/office/drawing/2014/main" id="{FDCFD2AA-B960-52B3-D69A-FAF94FB9256D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94;p64">
            <a:extLst>
              <a:ext uri="{FF2B5EF4-FFF2-40B4-BE49-F238E27FC236}">
                <a16:creationId xmlns:a16="http://schemas.microsoft.com/office/drawing/2014/main" id="{188658AC-AD08-14D7-9FE8-B021D87839DC}"/>
              </a:ext>
            </a:extLst>
          </p:cNvPr>
          <p:cNvGrpSpPr/>
          <p:nvPr/>
        </p:nvGrpSpPr>
        <p:grpSpPr>
          <a:xfrm>
            <a:off x="4572000" y="-18280"/>
            <a:ext cx="1345800" cy="910425"/>
            <a:chOff x="4950925" y="1541350"/>
            <a:chExt cx="1345800" cy="910425"/>
          </a:xfrm>
        </p:grpSpPr>
        <p:sp>
          <p:nvSpPr>
            <p:cNvPr id="30" name="Google Shape;2495;p64">
              <a:extLst>
                <a:ext uri="{FF2B5EF4-FFF2-40B4-BE49-F238E27FC236}">
                  <a16:creationId xmlns:a16="http://schemas.microsoft.com/office/drawing/2014/main" id="{E04EEB74-FD4F-B490-0E49-661D5D9DB882}"/>
                </a:ext>
              </a:extLst>
            </p:cNvPr>
            <p:cNvSpPr/>
            <p:nvPr/>
          </p:nvSpPr>
          <p:spPr>
            <a:xfrm>
              <a:off x="5312650" y="1745350"/>
              <a:ext cx="199100" cy="140625"/>
            </a:xfrm>
            <a:custGeom>
              <a:avLst/>
              <a:gdLst/>
              <a:ahLst/>
              <a:cxnLst/>
              <a:rect l="l" t="t" r="r" b="b"/>
              <a:pathLst>
                <a:path w="7964" h="5625" extrusionOk="0">
                  <a:moveTo>
                    <a:pt x="1003" y="1"/>
                  </a:moveTo>
                  <a:lnTo>
                    <a:pt x="0" y="1885"/>
                  </a:lnTo>
                  <a:lnTo>
                    <a:pt x="6961" y="5624"/>
                  </a:lnTo>
                  <a:lnTo>
                    <a:pt x="7964" y="3770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96;p64">
              <a:extLst>
                <a:ext uri="{FF2B5EF4-FFF2-40B4-BE49-F238E27FC236}">
                  <a16:creationId xmlns:a16="http://schemas.microsoft.com/office/drawing/2014/main" id="{71E763CC-8182-6E78-8779-997E6AE6F5D7}"/>
                </a:ext>
              </a:extLst>
            </p:cNvPr>
            <p:cNvSpPr/>
            <p:nvPr/>
          </p:nvSpPr>
          <p:spPr>
            <a:xfrm>
              <a:off x="5368100" y="1633200"/>
              <a:ext cx="928625" cy="818575"/>
            </a:xfrm>
            <a:custGeom>
              <a:avLst/>
              <a:gdLst/>
              <a:ahLst/>
              <a:cxnLst/>
              <a:rect l="l" t="t" r="r" b="b"/>
              <a:pathLst>
                <a:path w="37145" h="32743" extrusionOk="0">
                  <a:moveTo>
                    <a:pt x="18567" y="1"/>
                  </a:moveTo>
                  <a:cubicBezTo>
                    <a:pt x="15256" y="1"/>
                    <a:pt x="11916" y="1004"/>
                    <a:pt x="9028" y="3089"/>
                  </a:cubicBezTo>
                  <a:cubicBezTo>
                    <a:pt x="1673" y="8347"/>
                    <a:pt x="1" y="18590"/>
                    <a:pt x="5290" y="25916"/>
                  </a:cubicBezTo>
                  <a:cubicBezTo>
                    <a:pt x="8476" y="30372"/>
                    <a:pt x="13491" y="32742"/>
                    <a:pt x="18579" y="32742"/>
                  </a:cubicBezTo>
                  <a:cubicBezTo>
                    <a:pt x="21889" y="32742"/>
                    <a:pt x="25230" y="31739"/>
                    <a:pt x="28117" y="29654"/>
                  </a:cubicBezTo>
                  <a:cubicBezTo>
                    <a:pt x="35473" y="24396"/>
                    <a:pt x="37144" y="14153"/>
                    <a:pt x="31856" y="6827"/>
                  </a:cubicBezTo>
                  <a:cubicBezTo>
                    <a:pt x="28670" y="2371"/>
                    <a:pt x="23654" y="1"/>
                    <a:pt x="18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97;p64">
              <a:extLst>
                <a:ext uri="{FF2B5EF4-FFF2-40B4-BE49-F238E27FC236}">
                  <a16:creationId xmlns:a16="http://schemas.microsoft.com/office/drawing/2014/main" id="{AC2FA2C0-678F-4EEB-BD82-5B12C1F6E2DC}"/>
                </a:ext>
              </a:extLst>
            </p:cNvPr>
            <p:cNvSpPr/>
            <p:nvPr/>
          </p:nvSpPr>
          <p:spPr>
            <a:xfrm>
              <a:off x="4950925" y="1541350"/>
              <a:ext cx="430900" cy="300550"/>
            </a:xfrm>
            <a:custGeom>
              <a:avLst/>
              <a:gdLst/>
              <a:ahLst/>
              <a:cxnLst/>
              <a:rect l="l" t="t" r="r" b="b"/>
              <a:pathLst>
                <a:path w="17236" h="12022" extrusionOk="0">
                  <a:moveTo>
                    <a:pt x="3110" y="1"/>
                  </a:moveTo>
                  <a:cubicBezTo>
                    <a:pt x="2145" y="1"/>
                    <a:pt x="1204" y="518"/>
                    <a:pt x="700" y="1444"/>
                  </a:cubicBezTo>
                  <a:cubicBezTo>
                    <a:pt x="1" y="2751"/>
                    <a:pt x="487" y="4392"/>
                    <a:pt x="1824" y="5121"/>
                  </a:cubicBezTo>
                  <a:lnTo>
                    <a:pt x="14651" y="12021"/>
                  </a:lnTo>
                  <a:lnTo>
                    <a:pt x="17235" y="7249"/>
                  </a:lnTo>
                  <a:lnTo>
                    <a:pt x="4378" y="319"/>
                  </a:lnTo>
                  <a:cubicBezTo>
                    <a:pt x="3975" y="103"/>
                    <a:pt x="3540" y="1"/>
                    <a:pt x="3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98;p64">
              <a:extLst>
                <a:ext uri="{FF2B5EF4-FFF2-40B4-BE49-F238E27FC236}">
                  <a16:creationId xmlns:a16="http://schemas.microsoft.com/office/drawing/2014/main" id="{8583FC8A-3A61-B012-27FD-3F1A15829994}"/>
                </a:ext>
              </a:extLst>
            </p:cNvPr>
            <p:cNvSpPr/>
            <p:nvPr/>
          </p:nvSpPr>
          <p:spPr>
            <a:xfrm>
              <a:off x="5472975" y="1727600"/>
              <a:ext cx="718875" cy="629350"/>
            </a:xfrm>
            <a:custGeom>
              <a:avLst/>
              <a:gdLst/>
              <a:ahLst/>
              <a:cxnLst/>
              <a:rect l="l" t="t" r="r" b="b"/>
              <a:pathLst>
                <a:path w="28755" h="25174" extrusionOk="0">
                  <a:moveTo>
                    <a:pt x="14388" y="0"/>
                  </a:moveTo>
                  <a:cubicBezTo>
                    <a:pt x="9910" y="0"/>
                    <a:pt x="5569" y="2392"/>
                    <a:pt x="3283" y="6608"/>
                  </a:cubicBezTo>
                  <a:cubicBezTo>
                    <a:pt x="1" y="12748"/>
                    <a:pt x="2280" y="20377"/>
                    <a:pt x="8420" y="23660"/>
                  </a:cubicBezTo>
                  <a:cubicBezTo>
                    <a:pt x="10315" y="24687"/>
                    <a:pt x="12357" y="25174"/>
                    <a:pt x="14369" y="25174"/>
                  </a:cubicBezTo>
                  <a:cubicBezTo>
                    <a:pt x="18845" y="25174"/>
                    <a:pt x="23177" y="22767"/>
                    <a:pt x="25442" y="18553"/>
                  </a:cubicBezTo>
                  <a:cubicBezTo>
                    <a:pt x="28755" y="12444"/>
                    <a:pt x="26475" y="4814"/>
                    <a:pt x="20335" y="1501"/>
                  </a:cubicBezTo>
                  <a:cubicBezTo>
                    <a:pt x="18441" y="483"/>
                    <a:pt x="16401" y="0"/>
                    <a:pt x="1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485;p64">
            <a:extLst>
              <a:ext uri="{FF2B5EF4-FFF2-40B4-BE49-F238E27FC236}">
                <a16:creationId xmlns:a16="http://schemas.microsoft.com/office/drawing/2014/main" id="{72067F7B-E3A0-BA35-70E3-11E97C026473}"/>
              </a:ext>
            </a:extLst>
          </p:cNvPr>
          <p:cNvGrpSpPr/>
          <p:nvPr/>
        </p:nvGrpSpPr>
        <p:grpSpPr>
          <a:xfrm>
            <a:off x="7610475" y="3091486"/>
            <a:ext cx="1270558" cy="1463215"/>
            <a:chOff x="3437225" y="1737025"/>
            <a:chExt cx="1537275" cy="1770375"/>
          </a:xfrm>
        </p:grpSpPr>
        <p:sp>
          <p:nvSpPr>
            <p:cNvPr id="35" name="Google Shape;2486;p64">
              <a:extLst>
                <a:ext uri="{FF2B5EF4-FFF2-40B4-BE49-F238E27FC236}">
                  <a16:creationId xmlns:a16="http://schemas.microsoft.com/office/drawing/2014/main" id="{6AE4BB24-6E25-C646-54E1-CF22BC216581}"/>
                </a:ext>
              </a:extLst>
            </p:cNvPr>
            <p:cNvSpPr/>
            <p:nvPr/>
          </p:nvSpPr>
          <p:spPr>
            <a:xfrm>
              <a:off x="3437225" y="1737025"/>
              <a:ext cx="1537275" cy="1770375"/>
            </a:xfrm>
            <a:custGeom>
              <a:avLst/>
              <a:gdLst/>
              <a:ahLst/>
              <a:cxnLst/>
              <a:rect l="l" t="t" r="r" b="b"/>
              <a:pathLst>
                <a:path w="61491" h="70815" extrusionOk="0">
                  <a:moveTo>
                    <a:pt x="41396" y="0"/>
                  </a:moveTo>
                  <a:cubicBezTo>
                    <a:pt x="41214" y="0"/>
                    <a:pt x="41031" y="29"/>
                    <a:pt x="40852" y="91"/>
                  </a:cubicBezTo>
                  <a:lnTo>
                    <a:pt x="456" y="13708"/>
                  </a:lnTo>
                  <a:cubicBezTo>
                    <a:pt x="152" y="13799"/>
                    <a:pt x="0" y="14134"/>
                    <a:pt x="92" y="14437"/>
                  </a:cubicBezTo>
                  <a:lnTo>
                    <a:pt x="18998" y="70426"/>
                  </a:lnTo>
                  <a:cubicBezTo>
                    <a:pt x="19073" y="70651"/>
                    <a:pt x="19312" y="70815"/>
                    <a:pt x="19564" y="70815"/>
                  </a:cubicBezTo>
                  <a:cubicBezTo>
                    <a:pt x="19619" y="70815"/>
                    <a:pt x="19673" y="70807"/>
                    <a:pt x="19727" y="70791"/>
                  </a:cubicBezTo>
                  <a:lnTo>
                    <a:pt x="60093" y="57143"/>
                  </a:lnTo>
                  <a:cubicBezTo>
                    <a:pt x="61005" y="56839"/>
                    <a:pt x="61491" y="55867"/>
                    <a:pt x="61187" y="54955"/>
                  </a:cubicBezTo>
                  <a:lnTo>
                    <a:pt x="43041" y="1155"/>
                  </a:lnTo>
                  <a:cubicBezTo>
                    <a:pt x="42798" y="452"/>
                    <a:pt x="42111" y="0"/>
                    <a:pt x="41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87;p64">
              <a:extLst>
                <a:ext uri="{FF2B5EF4-FFF2-40B4-BE49-F238E27FC236}">
                  <a16:creationId xmlns:a16="http://schemas.microsoft.com/office/drawing/2014/main" id="{7F6B67C3-271B-E7F9-DC3E-6CE9DBA31563}"/>
                </a:ext>
              </a:extLst>
            </p:cNvPr>
            <p:cNvSpPr/>
            <p:nvPr/>
          </p:nvSpPr>
          <p:spPr>
            <a:xfrm>
              <a:off x="3441025" y="2043250"/>
              <a:ext cx="596550" cy="1456700"/>
            </a:xfrm>
            <a:custGeom>
              <a:avLst/>
              <a:gdLst/>
              <a:ahLst/>
              <a:cxnLst/>
              <a:rect l="l" t="t" r="r" b="b"/>
              <a:pathLst>
                <a:path w="23862" h="58268" extrusionOk="0">
                  <a:moveTo>
                    <a:pt x="4621" y="0"/>
                  </a:moveTo>
                  <a:lnTo>
                    <a:pt x="1368" y="1094"/>
                  </a:lnTo>
                  <a:cubicBezTo>
                    <a:pt x="487" y="1398"/>
                    <a:pt x="0" y="2340"/>
                    <a:pt x="304" y="3222"/>
                  </a:cubicBezTo>
                  <a:lnTo>
                    <a:pt x="18481" y="57113"/>
                  </a:lnTo>
                  <a:cubicBezTo>
                    <a:pt x="18723" y="57816"/>
                    <a:pt x="19372" y="58268"/>
                    <a:pt x="20071" y="58268"/>
                  </a:cubicBezTo>
                  <a:cubicBezTo>
                    <a:pt x="20249" y="58268"/>
                    <a:pt x="20430" y="58239"/>
                    <a:pt x="20609" y="58177"/>
                  </a:cubicBezTo>
                  <a:lnTo>
                    <a:pt x="23861" y="57083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88;p64">
              <a:extLst>
                <a:ext uri="{FF2B5EF4-FFF2-40B4-BE49-F238E27FC236}">
                  <a16:creationId xmlns:a16="http://schemas.microsoft.com/office/drawing/2014/main" id="{639ABA29-7A8F-AF74-5339-4E4D5DD54282}"/>
                </a:ext>
              </a:extLst>
            </p:cNvPr>
            <p:cNvSpPr/>
            <p:nvPr/>
          </p:nvSpPr>
          <p:spPr>
            <a:xfrm>
              <a:off x="3556525" y="2028800"/>
              <a:ext cx="524350" cy="1440775"/>
            </a:xfrm>
            <a:custGeom>
              <a:avLst/>
              <a:gdLst/>
              <a:ahLst/>
              <a:cxnLst/>
              <a:rect l="l" t="t" r="r" b="b"/>
              <a:pathLst>
                <a:path w="20974" h="57631" extrusionOk="0">
                  <a:moveTo>
                    <a:pt x="1733" y="0"/>
                  </a:moveTo>
                  <a:lnTo>
                    <a:pt x="1" y="578"/>
                  </a:lnTo>
                  <a:lnTo>
                    <a:pt x="19241" y="57631"/>
                  </a:lnTo>
                  <a:lnTo>
                    <a:pt x="20974" y="57053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89;p64">
              <a:extLst>
                <a:ext uri="{FF2B5EF4-FFF2-40B4-BE49-F238E27FC236}">
                  <a16:creationId xmlns:a16="http://schemas.microsoft.com/office/drawing/2014/main" id="{1BD150FD-4C63-C946-A4D9-66ED6147D8BB}"/>
                </a:ext>
              </a:extLst>
            </p:cNvPr>
            <p:cNvSpPr/>
            <p:nvPr/>
          </p:nvSpPr>
          <p:spPr>
            <a:xfrm>
              <a:off x="3556525" y="2028800"/>
              <a:ext cx="346525" cy="979525"/>
            </a:xfrm>
            <a:custGeom>
              <a:avLst/>
              <a:gdLst/>
              <a:ahLst/>
              <a:cxnLst/>
              <a:rect l="l" t="t" r="r" b="b"/>
              <a:pathLst>
                <a:path w="13861" h="39181" extrusionOk="0">
                  <a:moveTo>
                    <a:pt x="1733" y="0"/>
                  </a:moveTo>
                  <a:lnTo>
                    <a:pt x="1" y="578"/>
                  </a:lnTo>
                  <a:lnTo>
                    <a:pt x="13010" y="39180"/>
                  </a:lnTo>
                  <a:cubicBezTo>
                    <a:pt x="13253" y="38086"/>
                    <a:pt x="13557" y="36992"/>
                    <a:pt x="13861" y="35898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90;p64">
              <a:extLst>
                <a:ext uri="{FF2B5EF4-FFF2-40B4-BE49-F238E27FC236}">
                  <a16:creationId xmlns:a16="http://schemas.microsoft.com/office/drawing/2014/main" id="{B75E0CAC-2064-0612-99E5-742FE2632B6E}"/>
                </a:ext>
              </a:extLst>
            </p:cNvPr>
            <p:cNvSpPr/>
            <p:nvPr/>
          </p:nvSpPr>
          <p:spPr>
            <a:xfrm>
              <a:off x="3831600" y="2034400"/>
              <a:ext cx="714325" cy="482475"/>
            </a:xfrm>
            <a:custGeom>
              <a:avLst/>
              <a:gdLst/>
              <a:ahLst/>
              <a:cxnLst/>
              <a:rect l="l" t="t" r="r" b="b"/>
              <a:pathLst>
                <a:path w="28573" h="19299" extrusionOk="0">
                  <a:moveTo>
                    <a:pt x="24718" y="1"/>
                  </a:moveTo>
                  <a:cubicBezTo>
                    <a:pt x="24686" y="1"/>
                    <a:pt x="24654" y="7"/>
                    <a:pt x="24621" y="20"/>
                  </a:cubicBezTo>
                  <a:lnTo>
                    <a:pt x="214" y="8226"/>
                  </a:lnTo>
                  <a:cubicBezTo>
                    <a:pt x="62" y="8287"/>
                    <a:pt x="1" y="8439"/>
                    <a:pt x="31" y="8591"/>
                  </a:cubicBezTo>
                  <a:lnTo>
                    <a:pt x="3587" y="19108"/>
                  </a:lnTo>
                  <a:cubicBezTo>
                    <a:pt x="3613" y="19235"/>
                    <a:pt x="3744" y="19298"/>
                    <a:pt x="3875" y="19298"/>
                  </a:cubicBezTo>
                  <a:cubicBezTo>
                    <a:pt x="3901" y="19298"/>
                    <a:pt x="3927" y="19296"/>
                    <a:pt x="3952" y="19290"/>
                  </a:cubicBezTo>
                  <a:lnTo>
                    <a:pt x="28360" y="11053"/>
                  </a:lnTo>
                  <a:cubicBezTo>
                    <a:pt x="28482" y="10992"/>
                    <a:pt x="28573" y="10840"/>
                    <a:pt x="28542" y="10689"/>
                  </a:cubicBezTo>
                  <a:lnTo>
                    <a:pt x="24986" y="202"/>
                  </a:lnTo>
                  <a:cubicBezTo>
                    <a:pt x="24938" y="83"/>
                    <a:pt x="24834" y="1"/>
                    <a:pt x="24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91;p64">
              <a:extLst>
                <a:ext uri="{FF2B5EF4-FFF2-40B4-BE49-F238E27FC236}">
                  <a16:creationId xmlns:a16="http://schemas.microsoft.com/office/drawing/2014/main" id="{8D1891E2-1BE4-B8E6-7A55-2494DCC6EEFC}"/>
                </a:ext>
              </a:extLst>
            </p:cNvPr>
            <p:cNvSpPr/>
            <p:nvPr/>
          </p:nvSpPr>
          <p:spPr>
            <a:xfrm>
              <a:off x="4051975" y="2687525"/>
              <a:ext cx="629975" cy="234350"/>
            </a:xfrm>
            <a:custGeom>
              <a:avLst/>
              <a:gdLst/>
              <a:ahLst/>
              <a:cxnLst/>
              <a:rect l="l" t="t" r="r" b="b"/>
              <a:pathLst>
                <a:path w="25199" h="9374" extrusionOk="0">
                  <a:moveTo>
                    <a:pt x="24407" y="1"/>
                  </a:moveTo>
                  <a:cubicBezTo>
                    <a:pt x="24337" y="1"/>
                    <a:pt x="24265" y="12"/>
                    <a:pt x="24196" y="35"/>
                  </a:cubicBezTo>
                  <a:lnTo>
                    <a:pt x="578" y="8029"/>
                  </a:lnTo>
                  <a:cubicBezTo>
                    <a:pt x="213" y="8150"/>
                    <a:pt x="1" y="8546"/>
                    <a:pt x="122" y="8910"/>
                  </a:cubicBezTo>
                  <a:cubicBezTo>
                    <a:pt x="218" y="9199"/>
                    <a:pt x="486" y="9373"/>
                    <a:pt x="774" y="9373"/>
                  </a:cubicBezTo>
                  <a:cubicBezTo>
                    <a:pt x="850" y="9373"/>
                    <a:pt x="927" y="9361"/>
                    <a:pt x="1004" y="9336"/>
                  </a:cubicBezTo>
                  <a:lnTo>
                    <a:pt x="24651" y="1372"/>
                  </a:lnTo>
                  <a:cubicBezTo>
                    <a:pt x="25016" y="1251"/>
                    <a:pt x="25199" y="856"/>
                    <a:pt x="25077" y="491"/>
                  </a:cubicBezTo>
                  <a:cubicBezTo>
                    <a:pt x="24979" y="196"/>
                    <a:pt x="24702" y="1"/>
                    <a:pt x="24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92;p64">
              <a:extLst>
                <a:ext uri="{FF2B5EF4-FFF2-40B4-BE49-F238E27FC236}">
                  <a16:creationId xmlns:a16="http://schemas.microsoft.com/office/drawing/2014/main" id="{0F8FE410-DD68-AAA5-F166-90CA4785A771}"/>
                </a:ext>
              </a:extLst>
            </p:cNvPr>
            <p:cNvSpPr/>
            <p:nvPr/>
          </p:nvSpPr>
          <p:spPr>
            <a:xfrm>
              <a:off x="4104400" y="2841025"/>
              <a:ext cx="629225" cy="234350"/>
            </a:xfrm>
            <a:custGeom>
              <a:avLst/>
              <a:gdLst/>
              <a:ahLst/>
              <a:cxnLst/>
              <a:rect l="l" t="t" r="r" b="b"/>
              <a:pathLst>
                <a:path w="25169" h="9374" extrusionOk="0">
                  <a:moveTo>
                    <a:pt x="24377" y="0"/>
                  </a:moveTo>
                  <a:cubicBezTo>
                    <a:pt x="24307" y="0"/>
                    <a:pt x="24235" y="11"/>
                    <a:pt x="24165" y="35"/>
                  </a:cubicBezTo>
                  <a:lnTo>
                    <a:pt x="548" y="8029"/>
                  </a:lnTo>
                  <a:cubicBezTo>
                    <a:pt x="183" y="8150"/>
                    <a:pt x="1" y="8546"/>
                    <a:pt x="122" y="8910"/>
                  </a:cubicBezTo>
                  <a:cubicBezTo>
                    <a:pt x="219" y="9199"/>
                    <a:pt x="486" y="9373"/>
                    <a:pt x="774" y="9373"/>
                  </a:cubicBezTo>
                  <a:cubicBezTo>
                    <a:pt x="850" y="9373"/>
                    <a:pt x="928" y="9361"/>
                    <a:pt x="1004" y="9336"/>
                  </a:cubicBezTo>
                  <a:lnTo>
                    <a:pt x="24621" y="1372"/>
                  </a:lnTo>
                  <a:cubicBezTo>
                    <a:pt x="24986" y="1251"/>
                    <a:pt x="25168" y="855"/>
                    <a:pt x="25047" y="491"/>
                  </a:cubicBezTo>
                  <a:cubicBezTo>
                    <a:pt x="24949" y="196"/>
                    <a:pt x="24672" y="0"/>
                    <a:pt x="2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93;p64">
              <a:extLst>
                <a:ext uri="{FF2B5EF4-FFF2-40B4-BE49-F238E27FC236}">
                  <a16:creationId xmlns:a16="http://schemas.microsoft.com/office/drawing/2014/main" id="{FB8843D5-450E-7B6F-1CE2-0C6217CA9D21}"/>
                </a:ext>
              </a:extLst>
            </p:cNvPr>
            <p:cNvSpPr/>
            <p:nvPr/>
          </p:nvSpPr>
          <p:spPr>
            <a:xfrm>
              <a:off x="4156075" y="2995200"/>
              <a:ext cx="629975" cy="233675"/>
            </a:xfrm>
            <a:custGeom>
              <a:avLst/>
              <a:gdLst/>
              <a:ahLst/>
              <a:cxnLst/>
              <a:rect l="l" t="t" r="r" b="b"/>
              <a:pathLst>
                <a:path w="25199" h="9347" extrusionOk="0">
                  <a:moveTo>
                    <a:pt x="24425" y="1"/>
                  </a:moveTo>
                  <a:cubicBezTo>
                    <a:pt x="24349" y="1"/>
                    <a:pt x="24272" y="13"/>
                    <a:pt x="24196" y="38"/>
                  </a:cubicBezTo>
                  <a:lnTo>
                    <a:pt x="548" y="8002"/>
                  </a:lnTo>
                  <a:cubicBezTo>
                    <a:pt x="183" y="8123"/>
                    <a:pt x="1" y="8518"/>
                    <a:pt x="122" y="8883"/>
                  </a:cubicBezTo>
                  <a:cubicBezTo>
                    <a:pt x="219" y="9172"/>
                    <a:pt x="486" y="9346"/>
                    <a:pt x="774" y="9346"/>
                  </a:cubicBezTo>
                  <a:cubicBezTo>
                    <a:pt x="850" y="9346"/>
                    <a:pt x="928" y="9334"/>
                    <a:pt x="1004" y="9309"/>
                  </a:cubicBezTo>
                  <a:lnTo>
                    <a:pt x="24621" y="1345"/>
                  </a:lnTo>
                  <a:cubicBezTo>
                    <a:pt x="24986" y="1223"/>
                    <a:pt x="25199" y="828"/>
                    <a:pt x="25077" y="464"/>
                  </a:cubicBezTo>
                  <a:cubicBezTo>
                    <a:pt x="24981" y="175"/>
                    <a:pt x="24714" y="1"/>
                    <a:pt x="24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499;p64">
            <a:extLst>
              <a:ext uri="{FF2B5EF4-FFF2-40B4-BE49-F238E27FC236}">
                <a16:creationId xmlns:a16="http://schemas.microsoft.com/office/drawing/2014/main" id="{6F59EF07-92B4-91CA-32AB-97BBB71E227B}"/>
              </a:ext>
            </a:extLst>
          </p:cNvPr>
          <p:cNvGrpSpPr/>
          <p:nvPr/>
        </p:nvGrpSpPr>
        <p:grpSpPr>
          <a:xfrm>
            <a:off x="7273825" y="3503852"/>
            <a:ext cx="1322225" cy="1367175"/>
            <a:chOff x="1403200" y="1394950"/>
            <a:chExt cx="1322225" cy="1367175"/>
          </a:xfrm>
        </p:grpSpPr>
        <p:sp>
          <p:nvSpPr>
            <p:cNvPr id="44" name="Google Shape;2500;p64">
              <a:extLst>
                <a:ext uri="{FF2B5EF4-FFF2-40B4-BE49-F238E27FC236}">
                  <a16:creationId xmlns:a16="http://schemas.microsoft.com/office/drawing/2014/main" id="{4A6035B6-55F3-6A88-1CC9-19C6BC47537C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01;p64">
              <a:extLst>
                <a:ext uri="{FF2B5EF4-FFF2-40B4-BE49-F238E27FC236}">
                  <a16:creationId xmlns:a16="http://schemas.microsoft.com/office/drawing/2014/main" id="{4B61B6F7-FD52-E98B-3AE9-346067DCB15C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02;p64">
              <a:extLst>
                <a:ext uri="{FF2B5EF4-FFF2-40B4-BE49-F238E27FC236}">
                  <a16:creationId xmlns:a16="http://schemas.microsoft.com/office/drawing/2014/main" id="{AFCB77DF-2C7D-CB7A-C473-B928001F6798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03;p64">
              <a:extLst>
                <a:ext uri="{FF2B5EF4-FFF2-40B4-BE49-F238E27FC236}">
                  <a16:creationId xmlns:a16="http://schemas.microsoft.com/office/drawing/2014/main" id="{D4C64D59-7205-6614-B216-91DBFA8322D7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04;p64">
              <a:extLst>
                <a:ext uri="{FF2B5EF4-FFF2-40B4-BE49-F238E27FC236}">
                  <a16:creationId xmlns:a16="http://schemas.microsoft.com/office/drawing/2014/main" id="{AD745364-1E65-DBAF-9CAB-E10F0F4C5930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05;p64">
              <a:extLst>
                <a:ext uri="{FF2B5EF4-FFF2-40B4-BE49-F238E27FC236}">
                  <a16:creationId xmlns:a16="http://schemas.microsoft.com/office/drawing/2014/main" id="{FA6D74E1-5E0B-0973-EEB4-D63AC1663972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06;p64">
              <a:extLst>
                <a:ext uri="{FF2B5EF4-FFF2-40B4-BE49-F238E27FC236}">
                  <a16:creationId xmlns:a16="http://schemas.microsoft.com/office/drawing/2014/main" id="{CD8DCFF9-2DF0-54DC-EC93-6A0EB4F9D59C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07;p64">
              <a:extLst>
                <a:ext uri="{FF2B5EF4-FFF2-40B4-BE49-F238E27FC236}">
                  <a16:creationId xmlns:a16="http://schemas.microsoft.com/office/drawing/2014/main" id="{DBD8E8BC-9B85-9088-294F-026A3338FAE6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08;p64">
              <a:extLst>
                <a:ext uri="{FF2B5EF4-FFF2-40B4-BE49-F238E27FC236}">
                  <a16:creationId xmlns:a16="http://schemas.microsoft.com/office/drawing/2014/main" id="{B52BD23E-8B6C-AB87-0FAE-A1F4BEC72A0E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9;p64">
              <a:extLst>
                <a:ext uri="{FF2B5EF4-FFF2-40B4-BE49-F238E27FC236}">
                  <a16:creationId xmlns:a16="http://schemas.microsoft.com/office/drawing/2014/main" id="{E2ADCCF2-90F1-37D3-B388-5B5A0EE7E209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10;p64">
              <a:extLst>
                <a:ext uri="{FF2B5EF4-FFF2-40B4-BE49-F238E27FC236}">
                  <a16:creationId xmlns:a16="http://schemas.microsoft.com/office/drawing/2014/main" id="{E7BE7A68-C1EB-7E21-A70B-5506813A0FFD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11;p64">
              <a:extLst>
                <a:ext uri="{FF2B5EF4-FFF2-40B4-BE49-F238E27FC236}">
                  <a16:creationId xmlns:a16="http://schemas.microsoft.com/office/drawing/2014/main" id="{3D0E14D4-D64D-33D8-64CF-B037C051E97B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12;p64">
              <a:extLst>
                <a:ext uri="{FF2B5EF4-FFF2-40B4-BE49-F238E27FC236}">
                  <a16:creationId xmlns:a16="http://schemas.microsoft.com/office/drawing/2014/main" id="{B1F48DAA-7D2B-C6ED-31F9-37390B43635F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13;p64">
              <a:extLst>
                <a:ext uri="{FF2B5EF4-FFF2-40B4-BE49-F238E27FC236}">
                  <a16:creationId xmlns:a16="http://schemas.microsoft.com/office/drawing/2014/main" id="{0C1082A9-0CA4-F50E-93C6-EBABEB067990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14;p64">
              <a:extLst>
                <a:ext uri="{FF2B5EF4-FFF2-40B4-BE49-F238E27FC236}">
                  <a16:creationId xmlns:a16="http://schemas.microsoft.com/office/drawing/2014/main" id="{24088C8B-DF00-53A1-483C-EA2C6B7F7989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15;p64">
              <a:extLst>
                <a:ext uri="{FF2B5EF4-FFF2-40B4-BE49-F238E27FC236}">
                  <a16:creationId xmlns:a16="http://schemas.microsoft.com/office/drawing/2014/main" id="{B7402F9D-7376-63A7-7B71-01658B078CAB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16;p64">
              <a:extLst>
                <a:ext uri="{FF2B5EF4-FFF2-40B4-BE49-F238E27FC236}">
                  <a16:creationId xmlns:a16="http://schemas.microsoft.com/office/drawing/2014/main" id="{A3751BB7-F694-6920-6F24-809BD170DDF7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17;p64">
              <a:extLst>
                <a:ext uri="{FF2B5EF4-FFF2-40B4-BE49-F238E27FC236}">
                  <a16:creationId xmlns:a16="http://schemas.microsoft.com/office/drawing/2014/main" id="{E74AA342-4791-4313-1A8D-59350FDF27A1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18;p64">
              <a:extLst>
                <a:ext uri="{FF2B5EF4-FFF2-40B4-BE49-F238E27FC236}">
                  <a16:creationId xmlns:a16="http://schemas.microsoft.com/office/drawing/2014/main" id="{38F24069-E0A8-07FC-0951-741A927C7052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9;p64">
              <a:extLst>
                <a:ext uri="{FF2B5EF4-FFF2-40B4-BE49-F238E27FC236}">
                  <a16:creationId xmlns:a16="http://schemas.microsoft.com/office/drawing/2014/main" id="{587AD9C0-8B1D-2E67-63D4-D6DA4D42BE97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0;p64">
              <a:extLst>
                <a:ext uri="{FF2B5EF4-FFF2-40B4-BE49-F238E27FC236}">
                  <a16:creationId xmlns:a16="http://schemas.microsoft.com/office/drawing/2014/main" id="{47B6F940-416A-611E-2A9F-1B201ADAF929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21;p64">
              <a:extLst>
                <a:ext uri="{FF2B5EF4-FFF2-40B4-BE49-F238E27FC236}">
                  <a16:creationId xmlns:a16="http://schemas.microsoft.com/office/drawing/2014/main" id="{B62A29B7-2368-83D7-F6B3-79D16F0C1251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22;p64">
              <a:extLst>
                <a:ext uri="{FF2B5EF4-FFF2-40B4-BE49-F238E27FC236}">
                  <a16:creationId xmlns:a16="http://schemas.microsoft.com/office/drawing/2014/main" id="{CDEAEF9D-3A8F-362A-3CD3-AAA642BF8920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23;p64">
              <a:extLst>
                <a:ext uri="{FF2B5EF4-FFF2-40B4-BE49-F238E27FC236}">
                  <a16:creationId xmlns:a16="http://schemas.microsoft.com/office/drawing/2014/main" id="{FD785EFC-3507-2D02-8A75-E6FE93142543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24;p64">
              <a:extLst>
                <a:ext uri="{FF2B5EF4-FFF2-40B4-BE49-F238E27FC236}">
                  <a16:creationId xmlns:a16="http://schemas.microsoft.com/office/drawing/2014/main" id="{9CB43DAA-D8D8-9822-9479-F90FA6D4A5D8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25;p64">
              <a:extLst>
                <a:ext uri="{FF2B5EF4-FFF2-40B4-BE49-F238E27FC236}">
                  <a16:creationId xmlns:a16="http://schemas.microsoft.com/office/drawing/2014/main" id="{8F931736-2EB7-CE01-4C90-7C63FF96C6A0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26;p64">
              <a:extLst>
                <a:ext uri="{FF2B5EF4-FFF2-40B4-BE49-F238E27FC236}">
                  <a16:creationId xmlns:a16="http://schemas.microsoft.com/office/drawing/2014/main" id="{701DA7BE-40BF-A600-FDC6-EDDE44493458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27;p64">
              <a:extLst>
                <a:ext uri="{FF2B5EF4-FFF2-40B4-BE49-F238E27FC236}">
                  <a16:creationId xmlns:a16="http://schemas.microsoft.com/office/drawing/2014/main" id="{BEA5759E-6E63-24F2-7461-1D276AD49781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28;p64">
              <a:extLst>
                <a:ext uri="{FF2B5EF4-FFF2-40B4-BE49-F238E27FC236}">
                  <a16:creationId xmlns:a16="http://schemas.microsoft.com/office/drawing/2014/main" id="{BBAA00C4-B551-01EE-4F53-D657ABE13D36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29;p64">
              <a:extLst>
                <a:ext uri="{FF2B5EF4-FFF2-40B4-BE49-F238E27FC236}">
                  <a16:creationId xmlns:a16="http://schemas.microsoft.com/office/drawing/2014/main" id="{6AADBE5D-A180-D1BA-EC54-7DC8863EB1C7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30;p64">
              <a:extLst>
                <a:ext uri="{FF2B5EF4-FFF2-40B4-BE49-F238E27FC236}">
                  <a16:creationId xmlns:a16="http://schemas.microsoft.com/office/drawing/2014/main" id="{F48CAA04-B768-CC0D-4B88-6684BD827E7E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31;p64">
              <a:extLst>
                <a:ext uri="{FF2B5EF4-FFF2-40B4-BE49-F238E27FC236}">
                  <a16:creationId xmlns:a16="http://schemas.microsoft.com/office/drawing/2014/main" id="{B6E53D35-35AE-81B4-3781-E59F6D337D06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32;p64">
              <a:extLst>
                <a:ext uri="{FF2B5EF4-FFF2-40B4-BE49-F238E27FC236}">
                  <a16:creationId xmlns:a16="http://schemas.microsoft.com/office/drawing/2014/main" id="{7627810D-BFED-9D7E-F79D-EBACD2B0E968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33;p64">
              <a:extLst>
                <a:ext uri="{FF2B5EF4-FFF2-40B4-BE49-F238E27FC236}">
                  <a16:creationId xmlns:a16="http://schemas.microsoft.com/office/drawing/2014/main" id="{2FEE2218-48DE-3741-9119-8B82D41251CC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2551;p64">
            <a:extLst>
              <a:ext uri="{FF2B5EF4-FFF2-40B4-BE49-F238E27FC236}">
                <a16:creationId xmlns:a16="http://schemas.microsoft.com/office/drawing/2014/main" id="{9BA23E36-7C4C-9EE9-797D-D74EEA0091A8}"/>
              </a:ext>
            </a:extLst>
          </p:cNvPr>
          <p:cNvGrpSpPr/>
          <p:nvPr/>
        </p:nvGrpSpPr>
        <p:grpSpPr>
          <a:xfrm>
            <a:off x="662934" y="3829493"/>
            <a:ext cx="1157000" cy="1147256"/>
            <a:chOff x="1485813" y="3314481"/>
            <a:chExt cx="1157000" cy="1147256"/>
          </a:xfrm>
        </p:grpSpPr>
        <p:sp>
          <p:nvSpPr>
            <p:cNvPr id="94" name="Google Shape;2552;p64">
              <a:extLst>
                <a:ext uri="{FF2B5EF4-FFF2-40B4-BE49-F238E27FC236}">
                  <a16:creationId xmlns:a16="http://schemas.microsoft.com/office/drawing/2014/main" id="{5FB64F13-3E2F-A6D2-148B-06531FA069FE}"/>
                </a:ext>
              </a:extLst>
            </p:cNvPr>
            <p:cNvSpPr/>
            <p:nvPr/>
          </p:nvSpPr>
          <p:spPr>
            <a:xfrm>
              <a:off x="1485813" y="4306263"/>
              <a:ext cx="153525" cy="155475"/>
            </a:xfrm>
            <a:custGeom>
              <a:avLst/>
              <a:gdLst/>
              <a:ahLst/>
              <a:cxnLst/>
              <a:rect l="l" t="t" r="r" b="b"/>
              <a:pathLst>
                <a:path w="6141" h="6219" extrusionOk="0">
                  <a:moveTo>
                    <a:pt x="1" y="1"/>
                  </a:moveTo>
                  <a:lnTo>
                    <a:pt x="1976" y="6110"/>
                  </a:lnTo>
                  <a:cubicBezTo>
                    <a:pt x="2010" y="6179"/>
                    <a:pt x="2083" y="6218"/>
                    <a:pt x="2156" y="6218"/>
                  </a:cubicBezTo>
                  <a:cubicBezTo>
                    <a:pt x="2213" y="6218"/>
                    <a:pt x="2271" y="6194"/>
                    <a:pt x="2311" y="6141"/>
                  </a:cubicBezTo>
                  <a:lnTo>
                    <a:pt x="6140" y="10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53;p64">
              <a:extLst>
                <a:ext uri="{FF2B5EF4-FFF2-40B4-BE49-F238E27FC236}">
                  <a16:creationId xmlns:a16="http://schemas.microsoft.com/office/drawing/2014/main" id="{B5B55F65-CE69-FCBA-DFCA-C7B513EAD325}"/>
                </a:ext>
              </a:extLst>
            </p:cNvPr>
            <p:cNvSpPr/>
            <p:nvPr/>
          </p:nvSpPr>
          <p:spPr>
            <a:xfrm>
              <a:off x="1485813" y="3422163"/>
              <a:ext cx="300175" cy="918725"/>
            </a:xfrm>
            <a:custGeom>
              <a:avLst/>
              <a:gdLst/>
              <a:ahLst/>
              <a:cxnLst/>
              <a:rect l="l" t="t" r="r" b="b"/>
              <a:pathLst>
                <a:path w="12007" h="36749" extrusionOk="0">
                  <a:moveTo>
                    <a:pt x="5837" y="1"/>
                  </a:moveTo>
                  <a:lnTo>
                    <a:pt x="1" y="35746"/>
                  </a:lnTo>
                  <a:lnTo>
                    <a:pt x="6171" y="36749"/>
                  </a:lnTo>
                  <a:lnTo>
                    <a:pt x="12007" y="1004"/>
                  </a:lnTo>
                  <a:lnTo>
                    <a:pt x="5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54;p64">
              <a:extLst>
                <a:ext uri="{FF2B5EF4-FFF2-40B4-BE49-F238E27FC236}">
                  <a16:creationId xmlns:a16="http://schemas.microsoft.com/office/drawing/2014/main" id="{F50C4966-A2F2-27E0-0961-F747BFB3563E}"/>
                </a:ext>
              </a:extLst>
            </p:cNvPr>
            <p:cNvSpPr/>
            <p:nvPr/>
          </p:nvSpPr>
          <p:spPr>
            <a:xfrm>
              <a:off x="1633739" y="3371356"/>
              <a:ext cx="161743" cy="64600"/>
            </a:xfrm>
            <a:custGeom>
              <a:avLst/>
              <a:gdLst/>
              <a:ahLst/>
              <a:cxnLst/>
              <a:rect l="l" t="t" r="r" b="b"/>
              <a:pathLst>
                <a:path w="6080" h="2584" extrusionOk="0">
                  <a:moveTo>
                    <a:pt x="274" y="0"/>
                  </a:moveTo>
                  <a:lnTo>
                    <a:pt x="1" y="1642"/>
                  </a:lnTo>
                  <a:lnTo>
                    <a:pt x="5837" y="2584"/>
                  </a:lnTo>
                  <a:lnTo>
                    <a:pt x="6080" y="94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55;p64">
              <a:extLst>
                <a:ext uri="{FF2B5EF4-FFF2-40B4-BE49-F238E27FC236}">
                  <a16:creationId xmlns:a16="http://schemas.microsoft.com/office/drawing/2014/main" id="{CF43D8DC-9FA3-A585-22F8-C4406911423A}"/>
                </a:ext>
              </a:extLst>
            </p:cNvPr>
            <p:cNvSpPr/>
            <p:nvPr/>
          </p:nvSpPr>
          <p:spPr>
            <a:xfrm>
              <a:off x="1630520" y="3412381"/>
              <a:ext cx="158498" cy="41825"/>
            </a:xfrm>
            <a:custGeom>
              <a:avLst/>
              <a:gdLst/>
              <a:ahLst/>
              <a:cxnLst/>
              <a:rect l="l" t="t" r="r" b="b"/>
              <a:pathLst>
                <a:path w="5958" h="1673" extrusionOk="0">
                  <a:moveTo>
                    <a:pt x="122" y="1"/>
                  </a:moveTo>
                  <a:lnTo>
                    <a:pt x="0" y="730"/>
                  </a:lnTo>
                  <a:lnTo>
                    <a:pt x="5836" y="1672"/>
                  </a:lnTo>
                  <a:lnTo>
                    <a:pt x="5958" y="94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56;p64">
              <a:extLst>
                <a:ext uri="{FF2B5EF4-FFF2-40B4-BE49-F238E27FC236}">
                  <a16:creationId xmlns:a16="http://schemas.microsoft.com/office/drawing/2014/main" id="{B687C75D-FB29-C4A3-2EFC-193EB3844ACA}"/>
                </a:ext>
              </a:extLst>
            </p:cNvPr>
            <p:cNvSpPr/>
            <p:nvPr/>
          </p:nvSpPr>
          <p:spPr>
            <a:xfrm>
              <a:off x="1641028" y="3314481"/>
              <a:ext cx="162541" cy="80450"/>
            </a:xfrm>
            <a:custGeom>
              <a:avLst/>
              <a:gdLst/>
              <a:ahLst/>
              <a:cxnLst/>
              <a:rect l="l" t="t" r="r" b="b"/>
              <a:pathLst>
                <a:path w="6110" h="3218" extrusionOk="0">
                  <a:moveTo>
                    <a:pt x="1589" y="1"/>
                  </a:moveTo>
                  <a:cubicBezTo>
                    <a:pt x="901" y="1"/>
                    <a:pt x="291" y="510"/>
                    <a:pt x="183" y="1211"/>
                  </a:cubicBezTo>
                  <a:lnTo>
                    <a:pt x="0" y="2275"/>
                  </a:lnTo>
                  <a:lnTo>
                    <a:pt x="5806" y="3217"/>
                  </a:lnTo>
                  <a:lnTo>
                    <a:pt x="5988" y="2154"/>
                  </a:lnTo>
                  <a:cubicBezTo>
                    <a:pt x="6110" y="1363"/>
                    <a:pt x="5593" y="634"/>
                    <a:pt x="4803" y="512"/>
                  </a:cubicBezTo>
                  <a:lnTo>
                    <a:pt x="1854" y="26"/>
                  </a:lnTo>
                  <a:cubicBezTo>
                    <a:pt x="1765" y="9"/>
                    <a:pt x="1676" y="1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57;p64">
              <a:extLst>
                <a:ext uri="{FF2B5EF4-FFF2-40B4-BE49-F238E27FC236}">
                  <a16:creationId xmlns:a16="http://schemas.microsoft.com/office/drawing/2014/main" id="{598CD282-AC80-4797-5941-B004A3AF0CB5}"/>
                </a:ext>
              </a:extLst>
            </p:cNvPr>
            <p:cNvSpPr/>
            <p:nvPr/>
          </p:nvSpPr>
          <p:spPr>
            <a:xfrm>
              <a:off x="1522580" y="4421275"/>
              <a:ext cx="42853" cy="34825"/>
            </a:xfrm>
            <a:custGeom>
              <a:avLst/>
              <a:gdLst/>
              <a:ahLst/>
              <a:cxnLst/>
              <a:rect l="l" t="t" r="r" b="b"/>
              <a:pathLst>
                <a:path w="2342" h="1393" extrusionOk="0">
                  <a:moveTo>
                    <a:pt x="1" y="0"/>
                  </a:moveTo>
                  <a:lnTo>
                    <a:pt x="822" y="1307"/>
                  </a:lnTo>
                  <a:cubicBezTo>
                    <a:pt x="857" y="1360"/>
                    <a:pt x="933" y="1393"/>
                    <a:pt x="1003" y="1393"/>
                  </a:cubicBezTo>
                  <a:cubicBezTo>
                    <a:pt x="1053" y="1393"/>
                    <a:pt x="1100" y="1376"/>
                    <a:pt x="1126" y="1338"/>
                  </a:cubicBezTo>
                  <a:lnTo>
                    <a:pt x="2341" y="3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58;p64">
              <a:extLst>
                <a:ext uri="{FF2B5EF4-FFF2-40B4-BE49-F238E27FC236}">
                  <a16:creationId xmlns:a16="http://schemas.microsoft.com/office/drawing/2014/main" id="{31CD1A26-4353-BCD4-8EE9-4B15EB820847}"/>
                </a:ext>
              </a:extLst>
            </p:cNvPr>
            <p:cNvSpPr/>
            <p:nvPr/>
          </p:nvSpPr>
          <p:spPr>
            <a:xfrm>
              <a:off x="1796413" y="4055913"/>
              <a:ext cx="151850" cy="149075"/>
            </a:xfrm>
            <a:custGeom>
              <a:avLst/>
              <a:gdLst/>
              <a:ahLst/>
              <a:cxnLst/>
              <a:rect l="l" t="t" r="r" b="b"/>
              <a:pathLst>
                <a:path w="6074" h="5963" extrusionOk="0">
                  <a:moveTo>
                    <a:pt x="2000" y="1"/>
                  </a:moveTo>
                  <a:lnTo>
                    <a:pt x="55" y="5715"/>
                  </a:lnTo>
                  <a:cubicBezTo>
                    <a:pt x="1" y="5851"/>
                    <a:pt x="92" y="5963"/>
                    <a:pt x="221" y="5963"/>
                  </a:cubicBezTo>
                  <a:cubicBezTo>
                    <a:pt x="236" y="5963"/>
                    <a:pt x="252" y="5961"/>
                    <a:pt x="268" y="5958"/>
                  </a:cubicBezTo>
                  <a:lnTo>
                    <a:pt x="6073" y="4256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59;p64">
              <a:extLst>
                <a:ext uri="{FF2B5EF4-FFF2-40B4-BE49-F238E27FC236}">
                  <a16:creationId xmlns:a16="http://schemas.microsoft.com/office/drawing/2014/main" id="{F53126AE-FEE9-6A50-874C-96474A0C1CE5}"/>
                </a:ext>
              </a:extLst>
            </p:cNvPr>
            <p:cNvSpPr/>
            <p:nvPr/>
          </p:nvSpPr>
          <p:spPr>
            <a:xfrm>
              <a:off x="1846413" y="3464713"/>
              <a:ext cx="718875" cy="697600"/>
            </a:xfrm>
            <a:custGeom>
              <a:avLst/>
              <a:gdLst/>
              <a:ahLst/>
              <a:cxnLst/>
              <a:rect l="l" t="t" r="r" b="b"/>
              <a:pathLst>
                <a:path w="28755" h="27904" extrusionOk="0">
                  <a:moveTo>
                    <a:pt x="24682" y="1"/>
                  </a:moveTo>
                  <a:lnTo>
                    <a:pt x="0" y="23649"/>
                  </a:lnTo>
                  <a:lnTo>
                    <a:pt x="4073" y="27904"/>
                  </a:lnTo>
                  <a:lnTo>
                    <a:pt x="28755" y="4256"/>
                  </a:lnTo>
                  <a:lnTo>
                    <a:pt x="24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60;p64">
              <a:extLst>
                <a:ext uri="{FF2B5EF4-FFF2-40B4-BE49-F238E27FC236}">
                  <a16:creationId xmlns:a16="http://schemas.microsoft.com/office/drawing/2014/main" id="{54E700C4-4200-D1E5-1B43-F2955673B24F}"/>
                </a:ext>
              </a:extLst>
            </p:cNvPr>
            <p:cNvSpPr/>
            <p:nvPr/>
          </p:nvSpPr>
          <p:spPr>
            <a:xfrm>
              <a:off x="2476363" y="3423688"/>
              <a:ext cx="132250" cy="134525"/>
            </a:xfrm>
            <a:custGeom>
              <a:avLst/>
              <a:gdLst/>
              <a:ahLst/>
              <a:cxnLst/>
              <a:rect l="l" t="t" r="r" b="b"/>
              <a:pathLst>
                <a:path w="5290" h="5381" extrusionOk="0">
                  <a:moveTo>
                    <a:pt x="1216" y="0"/>
                  </a:moveTo>
                  <a:lnTo>
                    <a:pt x="0" y="1125"/>
                  </a:lnTo>
                  <a:lnTo>
                    <a:pt x="4073" y="5380"/>
                  </a:lnTo>
                  <a:lnTo>
                    <a:pt x="5289" y="4256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61;p64">
              <a:extLst>
                <a:ext uri="{FF2B5EF4-FFF2-40B4-BE49-F238E27FC236}">
                  <a16:creationId xmlns:a16="http://schemas.microsoft.com/office/drawing/2014/main" id="{FEEAE09C-E401-6707-CEF7-8A62B67E163A}"/>
                </a:ext>
              </a:extLst>
            </p:cNvPr>
            <p:cNvSpPr/>
            <p:nvPr/>
          </p:nvSpPr>
          <p:spPr>
            <a:xfrm>
              <a:off x="2463438" y="3451813"/>
              <a:ext cx="114775" cy="119325"/>
            </a:xfrm>
            <a:custGeom>
              <a:avLst/>
              <a:gdLst/>
              <a:ahLst/>
              <a:cxnLst/>
              <a:rect l="l" t="t" r="r" b="b"/>
              <a:pathLst>
                <a:path w="4591" h="4773" extrusionOk="0">
                  <a:moveTo>
                    <a:pt x="517" y="0"/>
                  </a:moveTo>
                  <a:lnTo>
                    <a:pt x="1" y="517"/>
                  </a:lnTo>
                  <a:lnTo>
                    <a:pt x="4074" y="4772"/>
                  </a:lnTo>
                  <a:lnTo>
                    <a:pt x="4590" y="42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62;p64">
              <a:extLst>
                <a:ext uri="{FF2B5EF4-FFF2-40B4-BE49-F238E27FC236}">
                  <a16:creationId xmlns:a16="http://schemas.microsoft.com/office/drawing/2014/main" id="{85D7EB2D-A759-0389-AA60-EF53B9FD1BA5}"/>
                </a:ext>
              </a:extLst>
            </p:cNvPr>
            <p:cNvSpPr/>
            <p:nvPr/>
          </p:nvSpPr>
          <p:spPr>
            <a:xfrm>
              <a:off x="2506763" y="3394888"/>
              <a:ext cx="136050" cy="135200"/>
            </a:xfrm>
            <a:custGeom>
              <a:avLst/>
              <a:gdLst/>
              <a:ahLst/>
              <a:cxnLst/>
              <a:rect l="l" t="t" r="r" b="b"/>
              <a:pathLst>
                <a:path w="5442" h="5408" extrusionOk="0">
                  <a:moveTo>
                    <a:pt x="1759" y="0"/>
                  </a:moveTo>
                  <a:cubicBezTo>
                    <a:pt x="1398" y="0"/>
                    <a:pt x="1037" y="130"/>
                    <a:pt x="760" y="393"/>
                  </a:cubicBezTo>
                  <a:lnTo>
                    <a:pt x="0" y="1152"/>
                  </a:lnTo>
                  <a:lnTo>
                    <a:pt x="4073" y="5408"/>
                  </a:lnTo>
                  <a:lnTo>
                    <a:pt x="4833" y="4648"/>
                  </a:lnTo>
                  <a:cubicBezTo>
                    <a:pt x="5411" y="4101"/>
                    <a:pt x="5441" y="3159"/>
                    <a:pt x="4894" y="2581"/>
                  </a:cubicBezTo>
                  <a:lnTo>
                    <a:pt x="2827" y="453"/>
                  </a:lnTo>
                  <a:cubicBezTo>
                    <a:pt x="2542" y="153"/>
                    <a:pt x="2151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63;p64">
              <a:extLst>
                <a:ext uri="{FF2B5EF4-FFF2-40B4-BE49-F238E27FC236}">
                  <a16:creationId xmlns:a16="http://schemas.microsoft.com/office/drawing/2014/main" id="{3EDA3E32-F191-FCFF-3177-7AF4FEE0CEDE}"/>
                </a:ext>
              </a:extLst>
            </p:cNvPr>
            <p:cNvSpPr/>
            <p:nvPr/>
          </p:nvSpPr>
          <p:spPr>
            <a:xfrm>
              <a:off x="1796413" y="4145588"/>
              <a:ext cx="60650" cy="59400"/>
            </a:xfrm>
            <a:custGeom>
              <a:avLst/>
              <a:gdLst/>
              <a:ahLst/>
              <a:cxnLst/>
              <a:rect l="l" t="t" r="r" b="b"/>
              <a:pathLst>
                <a:path w="2426" h="2376" extrusionOk="0">
                  <a:moveTo>
                    <a:pt x="785" y="0"/>
                  </a:moveTo>
                  <a:lnTo>
                    <a:pt x="55" y="2128"/>
                  </a:lnTo>
                  <a:cubicBezTo>
                    <a:pt x="1" y="2264"/>
                    <a:pt x="92" y="2376"/>
                    <a:pt x="221" y="2376"/>
                  </a:cubicBezTo>
                  <a:cubicBezTo>
                    <a:pt x="236" y="2376"/>
                    <a:pt x="252" y="2374"/>
                    <a:pt x="268" y="2371"/>
                  </a:cubicBezTo>
                  <a:lnTo>
                    <a:pt x="2426" y="17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Picture 13">
            <a:extLst>
              <a:ext uri="{FF2B5EF4-FFF2-40B4-BE49-F238E27FC236}">
                <a16:creationId xmlns:a16="http://schemas.microsoft.com/office/drawing/2014/main" id="{AC9F53B5-73D0-B5D1-F420-4619BD947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6440075" y="2567978"/>
            <a:ext cx="423739" cy="238835"/>
          </a:xfrm>
          <a:prstGeom prst="rect">
            <a:avLst/>
          </a:prstGeom>
        </p:spPr>
      </p:pic>
      <p:pic>
        <p:nvPicPr>
          <p:cNvPr id="107" name="Picture 13">
            <a:extLst>
              <a:ext uri="{FF2B5EF4-FFF2-40B4-BE49-F238E27FC236}">
                <a16:creationId xmlns:a16="http://schemas.microsoft.com/office/drawing/2014/main" id="{AA662F21-7621-712E-3767-8B4C24CE9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412936" y="1294390"/>
            <a:ext cx="423739" cy="238835"/>
          </a:xfrm>
          <a:prstGeom prst="rect">
            <a:avLst/>
          </a:prstGeom>
        </p:spPr>
      </p:pic>
      <p:pic>
        <p:nvPicPr>
          <p:cNvPr id="108" name="Picture 13">
            <a:extLst>
              <a:ext uri="{FF2B5EF4-FFF2-40B4-BE49-F238E27FC236}">
                <a16:creationId xmlns:a16="http://schemas.microsoft.com/office/drawing/2014/main" id="{D4D6D84C-D90D-37FB-F3F9-BA80A9266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1897587" y="3565054"/>
            <a:ext cx="423739" cy="238835"/>
          </a:xfrm>
          <a:prstGeom prst="rect">
            <a:avLst/>
          </a:prstGeom>
        </p:spPr>
      </p:pic>
      <p:pic>
        <p:nvPicPr>
          <p:cNvPr id="109" name="Picture 13">
            <a:extLst>
              <a:ext uri="{FF2B5EF4-FFF2-40B4-BE49-F238E27FC236}">
                <a16:creationId xmlns:a16="http://schemas.microsoft.com/office/drawing/2014/main" id="{3281169F-E6D3-FADD-C084-174B25E6F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821405" y="4404905"/>
            <a:ext cx="423739" cy="2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1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7" name="Google Shape;1717;p47"/>
          <p:cNvGrpSpPr/>
          <p:nvPr/>
        </p:nvGrpSpPr>
        <p:grpSpPr>
          <a:xfrm>
            <a:off x="8157771" y="3314361"/>
            <a:ext cx="639175" cy="844652"/>
            <a:chOff x="2451800" y="8550200"/>
            <a:chExt cx="424025" cy="560300"/>
          </a:xfrm>
        </p:grpSpPr>
        <p:sp>
          <p:nvSpPr>
            <p:cNvPr id="1718" name="Google Shape;1718;p47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7"/>
          <p:cNvGrpSpPr/>
          <p:nvPr/>
        </p:nvGrpSpPr>
        <p:grpSpPr>
          <a:xfrm rot="737010">
            <a:off x="317268" y="62824"/>
            <a:ext cx="524746" cy="1217288"/>
            <a:chOff x="2671575" y="6956825"/>
            <a:chExt cx="672525" cy="1560100"/>
          </a:xfrm>
        </p:grpSpPr>
        <p:sp>
          <p:nvSpPr>
            <p:cNvPr id="1721" name="Google Shape;1721;p47"/>
            <p:cNvSpPr/>
            <p:nvPr/>
          </p:nvSpPr>
          <p:spPr>
            <a:xfrm>
              <a:off x="3192100" y="6956825"/>
              <a:ext cx="152000" cy="238850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2803800" y="7142250"/>
              <a:ext cx="502300" cy="1281275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3144225" y="7142250"/>
              <a:ext cx="161875" cy="207475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2671575" y="7914300"/>
              <a:ext cx="611725" cy="602625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3233125" y="7859575"/>
              <a:ext cx="105650" cy="104900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7"/>
          <p:cNvGrpSpPr/>
          <p:nvPr/>
        </p:nvGrpSpPr>
        <p:grpSpPr>
          <a:xfrm rot="-1660677">
            <a:off x="206146" y="3867578"/>
            <a:ext cx="621722" cy="673277"/>
            <a:chOff x="6028025" y="9746400"/>
            <a:chExt cx="527375" cy="571150"/>
          </a:xfrm>
        </p:grpSpPr>
        <p:sp>
          <p:nvSpPr>
            <p:cNvPr id="1727" name="Google Shape;1727;p47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682A7A1B-9E62-B0F8-E652-64F3E59E2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3901" y="456819"/>
            <a:ext cx="788700" cy="788700"/>
          </a:xfrm>
          <a:prstGeom prst="rect">
            <a:avLst/>
          </a:prstGeom>
        </p:spPr>
      </p:pic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DE8021A-1954-31C4-64C3-81EEC5994B0B}"/>
              </a:ext>
            </a:extLst>
          </p:cNvPr>
          <p:cNvSpPr txBox="1"/>
          <p:nvPr/>
        </p:nvSpPr>
        <p:spPr>
          <a:xfrm>
            <a:off x="1810758" y="270932"/>
            <a:ext cx="670257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Có 24 bông hoa hồng. Cắm vào mỗi bình 6 bông hoa. Cần cắm vào bao nhiêu bình hoa?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16C3536A-7BC7-8E9C-147E-26ACFE706538}"/>
                  </a:ext>
                </a:extLst>
              </p:cNvPr>
              <p:cNvSpPr txBox="1"/>
              <p:nvPr/>
            </p:nvSpPr>
            <p:spPr>
              <a:xfrm>
                <a:off x="1226796" y="2491974"/>
                <a:ext cx="7009170" cy="189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 bình hoa cần để cắm hoa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(bình)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Đáp số: 4 bình hoa.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16C3536A-7BC7-8E9C-147E-26ACFE706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796" y="2491974"/>
                <a:ext cx="7009170" cy="1891030"/>
              </a:xfrm>
              <a:prstGeom prst="rect">
                <a:avLst/>
              </a:prstGeom>
              <a:blipFill>
                <a:blip r:embed="rId5"/>
                <a:stretch>
                  <a:fillRect l="-1304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05D890B0-A232-5255-B565-BBEA0685D295}"/>
              </a:ext>
            </a:extLst>
          </p:cNvPr>
          <p:cNvSpPr txBox="1"/>
          <p:nvPr/>
        </p:nvSpPr>
        <p:spPr>
          <a:xfrm>
            <a:off x="3673184" y="1723488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endParaRPr lang="en-US" sz="2800" b="1" u="sng" dirty="0"/>
          </a:p>
        </p:txBody>
      </p:sp>
      <p:pic>
        <p:nvPicPr>
          <p:cNvPr id="47" name="Picture 5">
            <a:extLst>
              <a:ext uri="{FF2B5EF4-FFF2-40B4-BE49-F238E27FC236}">
                <a16:creationId xmlns:a16="http://schemas.microsoft.com/office/drawing/2014/main" id="{D7005928-A73F-818E-3716-200E47EB7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58905" y="1829139"/>
            <a:ext cx="2451710" cy="2553865"/>
          </a:xfrm>
          <a:prstGeom prst="rect">
            <a:avLst/>
          </a:prstGeom>
        </p:spPr>
      </p:pic>
      <p:pic>
        <p:nvPicPr>
          <p:cNvPr id="48" name="Picture 13">
            <a:extLst>
              <a:ext uri="{FF2B5EF4-FFF2-40B4-BE49-F238E27FC236}">
                <a16:creationId xmlns:a16="http://schemas.microsoft.com/office/drawing/2014/main" id="{B641E09A-9108-B3ED-4131-06901FB8F1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1767817" y="1827958"/>
            <a:ext cx="423739" cy="238835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FD11E232-0839-B297-DD3E-77C9E307E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6661300" y="2421462"/>
            <a:ext cx="423739" cy="238835"/>
          </a:xfrm>
          <a:prstGeom prst="rect">
            <a:avLst/>
          </a:prstGeom>
        </p:spPr>
      </p:pic>
      <p:pic>
        <p:nvPicPr>
          <p:cNvPr id="50" name="Picture 13">
            <a:extLst>
              <a:ext uri="{FF2B5EF4-FFF2-40B4-BE49-F238E27FC236}">
                <a16:creationId xmlns:a16="http://schemas.microsoft.com/office/drawing/2014/main" id="{83D07F08-2B94-96D1-5D13-68B55F3812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5761691" y="1631819"/>
            <a:ext cx="423739" cy="238835"/>
          </a:xfrm>
          <a:prstGeom prst="rect">
            <a:avLst/>
          </a:prstGeom>
        </p:spPr>
      </p:pic>
      <p:pic>
        <p:nvPicPr>
          <p:cNvPr id="51" name="Picture 13">
            <a:extLst>
              <a:ext uri="{FF2B5EF4-FFF2-40B4-BE49-F238E27FC236}">
                <a16:creationId xmlns:a16="http://schemas.microsoft.com/office/drawing/2014/main" id="{17DDBAF6-7B33-6BEF-16A6-3141C65E5F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1695093" y="3939318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1" name="Google Shape;1841;p50"/>
          <p:cNvGrpSpPr/>
          <p:nvPr/>
        </p:nvGrpSpPr>
        <p:grpSpPr>
          <a:xfrm>
            <a:off x="7912944" y="279076"/>
            <a:ext cx="1125400" cy="1321122"/>
            <a:chOff x="7912944" y="279076"/>
            <a:chExt cx="1125400" cy="1321122"/>
          </a:xfrm>
        </p:grpSpPr>
        <p:sp>
          <p:nvSpPr>
            <p:cNvPr id="1842" name="Google Shape;1842;p50"/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0"/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0"/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0"/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0"/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0"/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0"/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0"/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0"/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0"/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0"/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0"/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0"/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0"/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0"/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50"/>
          <p:cNvGrpSpPr/>
          <p:nvPr/>
        </p:nvGrpSpPr>
        <p:grpSpPr>
          <a:xfrm flipH="1">
            <a:off x="-146811" y="3372902"/>
            <a:ext cx="1075324" cy="776437"/>
            <a:chOff x="5994300" y="879475"/>
            <a:chExt cx="617825" cy="446100"/>
          </a:xfrm>
        </p:grpSpPr>
        <p:sp>
          <p:nvSpPr>
            <p:cNvPr id="1858" name="Google Shape;1858;p50"/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0"/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0"/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076A72C-D9E5-B716-D25D-6DBA16DC2D63}"/>
              </a:ext>
            </a:extLst>
          </p:cNvPr>
          <p:cNvSpPr txBox="1"/>
          <p:nvPr/>
        </p:nvSpPr>
        <p:spPr>
          <a:xfrm>
            <a:off x="2143586" y="535723"/>
            <a:ext cx="511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650372D-9EA2-D4BF-3F53-5B90F12150D8}"/>
              </a:ext>
            </a:extLst>
          </p:cNvPr>
          <p:cNvSpPr txBox="1"/>
          <p:nvPr/>
        </p:nvSpPr>
        <p:spPr>
          <a:xfrm>
            <a:off x="816112" y="2865675"/>
            <a:ext cx="18288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F599AEE3-10BD-8287-2CD8-957F2D084933}"/>
              </a:ext>
            </a:extLst>
          </p:cNvPr>
          <p:cNvSpPr txBox="1"/>
          <p:nvPr/>
        </p:nvSpPr>
        <p:spPr>
          <a:xfrm>
            <a:off x="3246022" y="2841715"/>
            <a:ext cx="22860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9F1CCC32-F7AB-3B3A-5314-8A6A1782E615}"/>
              </a:ext>
            </a:extLst>
          </p:cNvPr>
          <p:cNvSpPr txBox="1"/>
          <p:nvPr/>
        </p:nvSpPr>
        <p:spPr>
          <a:xfrm>
            <a:off x="5891999" y="2857874"/>
            <a:ext cx="282138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oogle Shape;2499;p64">
            <a:extLst>
              <a:ext uri="{FF2B5EF4-FFF2-40B4-BE49-F238E27FC236}">
                <a16:creationId xmlns:a16="http://schemas.microsoft.com/office/drawing/2014/main" id="{B68FD610-6308-83FB-0A06-D31FB1B36632}"/>
              </a:ext>
            </a:extLst>
          </p:cNvPr>
          <p:cNvGrpSpPr/>
          <p:nvPr/>
        </p:nvGrpSpPr>
        <p:grpSpPr>
          <a:xfrm>
            <a:off x="1122587" y="1276100"/>
            <a:ext cx="1322225" cy="1367175"/>
            <a:chOff x="1403200" y="1394950"/>
            <a:chExt cx="1322225" cy="1367175"/>
          </a:xfrm>
        </p:grpSpPr>
        <p:sp>
          <p:nvSpPr>
            <p:cNvPr id="46" name="Google Shape;2500;p64">
              <a:extLst>
                <a:ext uri="{FF2B5EF4-FFF2-40B4-BE49-F238E27FC236}">
                  <a16:creationId xmlns:a16="http://schemas.microsoft.com/office/drawing/2014/main" id="{D364D746-E48E-0EDF-24B8-25A3F94EB31F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01;p64">
              <a:extLst>
                <a:ext uri="{FF2B5EF4-FFF2-40B4-BE49-F238E27FC236}">
                  <a16:creationId xmlns:a16="http://schemas.microsoft.com/office/drawing/2014/main" id="{794DAF36-DC69-3F13-F418-426A4C2FBEB0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02;p64">
              <a:extLst>
                <a:ext uri="{FF2B5EF4-FFF2-40B4-BE49-F238E27FC236}">
                  <a16:creationId xmlns:a16="http://schemas.microsoft.com/office/drawing/2014/main" id="{3878F419-1A82-2C8E-E3BD-6654E3C16A2F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03;p64">
              <a:extLst>
                <a:ext uri="{FF2B5EF4-FFF2-40B4-BE49-F238E27FC236}">
                  <a16:creationId xmlns:a16="http://schemas.microsoft.com/office/drawing/2014/main" id="{8428BB74-72A2-3EDF-5FE6-C46B11BF27B8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04;p64">
              <a:extLst>
                <a:ext uri="{FF2B5EF4-FFF2-40B4-BE49-F238E27FC236}">
                  <a16:creationId xmlns:a16="http://schemas.microsoft.com/office/drawing/2014/main" id="{807F4832-E250-2085-5322-160009648ADB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05;p64">
              <a:extLst>
                <a:ext uri="{FF2B5EF4-FFF2-40B4-BE49-F238E27FC236}">
                  <a16:creationId xmlns:a16="http://schemas.microsoft.com/office/drawing/2014/main" id="{6B1FEC4C-3CB6-46F8-2AF5-70418816E395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06;p64">
              <a:extLst>
                <a:ext uri="{FF2B5EF4-FFF2-40B4-BE49-F238E27FC236}">
                  <a16:creationId xmlns:a16="http://schemas.microsoft.com/office/drawing/2014/main" id="{0424E3E1-9723-F08A-9AC7-AD58708C3A6B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7;p64">
              <a:extLst>
                <a:ext uri="{FF2B5EF4-FFF2-40B4-BE49-F238E27FC236}">
                  <a16:creationId xmlns:a16="http://schemas.microsoft.com/office/drawing/2014/main" id="{9D59B273-E0A3-158B-F58D-1E167B023ED5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08;p64">
              <a:extLst>
                <a:ext uri="{FF2B5EF4-FFF2-40B4-BE49-F238E27FC236}">
                  <a16:creationId xmlns:a16="http://schemas.microsoft.com/office/drawing/2014/main" id="{7164519B-804A-2F85-E3D4-59938F118430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09;p64">
              <a:extLst>
                <a:ext uri="{FF2B5EF4-FFF2-40B4-BE49-F238E27FC236}">
                  <a16:creationId xmlns:a16="http://schemas.microsoft.com/office/drawing/2014/main" id="{BC580100-E6CF-686C-4866-1EE6B1D59366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10;p64">
              <a:extLst>
                <a:ext uri="{FF2B5EF4-FFF2-40B4-BE49-F238E27FC236}">
                  <a16:creationId xmlns:a16="http://schemas.microsoft.com/office/drawing/2014/main" id="{859983F0-ACE0-9C67-FACF-E2AA1E3A370E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11;p64">
              <a:extLst>
                <a:ext uri="{FF2B5EF4-FFF2-40B4-BE49-F238E27FC236}">
                  <a16:creationId xmlns:a16="http://schemas.microsoft.com/office/drawing/2014/main" id="{C7F5FB02-EBDE-5EB4-0AE8-D6078D39ECE3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12;p64">
              <a:extLst>
                <a:ext uri="{FF2B5EF4-FFF2-40B4-BE49-F238E27FC236}">
                  <a16:creationId xmlns:a16="http://schemas.microsoft.com/office/drawing/2014/main" id="{51A65B35-829F-050C-FA63-A99C8A042A51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13;p64">
              <a:extLst>
                <a:ext uri="{FF2B5EF4-FFF2-40B4-BE49-F238E27FC236}">
                  <a16:creationId xmlns:a16="http://schemas.microsoft.com/office/drawing/2014/main" id="{284876BC-AFF1-E306-7027-58772D20704D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14;p64">
              <a:extLst>
                <a:ext uri="{FF2B5EF4-FFF2-40B4-BE49-F238E27FC236}">
                  <a16:creationId xmlns:a16="http://schemas.microsoft.com/office/drawing/2014/main" id="{9F502427-B46B-1F9E-FA0C-6A2104DE105B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15;p64">
              <a:extLst>
                <a:ext uri="{FF2B5EF4-FFF2-40B4-BE49-F238E27FC236}">
                  <a16:creationId xmlns:a16="http://schemas.microsoft.com/office/drawing/2014/main" id="{AF9D4DB9-D2D3-9DF9-D640-7F24E0760313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16;p64">
              <a:extLst>
                <a:ext uri="{FF2B5EF4-FFF2-40B4-BE49-F238E27FC236}">
                  <a16:creationId xmlns:a16="http://schemas.microsoft.com/office/drawing/2014/main" id="{2737290E-2133-BF25-65E3-B515B85D1364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7;p64">
              <a:extLst>
                <a:ext uri="{FF2B5EF4-FFF2-40B4-BE49-F238E27FC236}">
                  <a16:creationId xmlns:a16="http://schemas.microsoft.com/office/drawing/2014/main" id="{460B5B24-6225-47D8-5A36-880BF3EB9B29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18;p64">
              <a:extLst>
                <a:ext uri="{FF2B5EF4-FFF2-40B4-BE49-F238E27FC236}">
                  <a16:creationId xmlns:a16="http://schemas.microsoft.com/office/drawing/2014/main" id="{D3DA4509-F728-A479-9AED-FAF519D20CB5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9;p64">
              <a:extLst>
                <a:ext uri="{FF2B5EF4-FFF2-40B4-BE49-F238E27FC236}">
                  <a16:creationId xmlns:a16="http://schemas.microsoft.com/office/drawing/2014/main" id="{33716150-44C3-9253-8080-6727E103F9B5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20;p64">
              <a:extLst>
                <a:ext uri="{FF2B5EF4-FFF2-40B4-BE49-F238E27FC236}">
                  <a16:creationId xmlns:a16="http://schemas.microsoft.com/office/drawing/2014/main" id="{F67028E8-3097-1902-78F6-34E0F59599AF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21;p64">
              <a:extLst>
                <a:ext uri="{FF2B5EF4-FFF2-40B4-BE49-F238E27FC236}">
                  <a16:creationId xmlns:a16="http://schemas.microsoft.com/office/drawing/2014/main" id="{67B15AEC-D35A-37FD-B7BE-8672E5AAC2B3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22;p64">
              <a:extLst>
                <a:ext uri="{FF2B5EF4-FFF2-40B4-BE49-F238E27FC236}">
                  <a16:creationId xmlns:a16="http://schemas.microsoft.com/office/drawing/2014/main" id="{6A5DEB27-92CE-7B31-04D3-80EDD8CA668A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23;p64">
              <a:extLst>
                <a:ext uri="{FF2B5EF4-FFF2-40B4-BE49-F238E27FC236}">
                  <a16:creationId xmlns:a16="http://schemas.microsoft.com/office/drawing/2014/main" id="{B600311A-CFCB-27F7-C039-7FAE028EAE02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24;p64">
              <a:extLst>
                <a:ext uri="{FF2B5EF4-FFF2-40B4-BE49-F238E27FC236}">
                  <a16:creationId xmlns:a16="http://schemas.microsoft.com/office/drawing/2014/main" id="{BF65DDCE-50F1-DE81-59D8-8308092CC6CD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25;p64">
              <a:extLst>
                <a:ext uri="{FF2B5EF4-FFF2-40B4-BE49-F238E27FC236}">
                  <a16:creationId xmlns:a16="http://schemas.microsoft.com/office/drawing/2014/main" id="{1102C6C0-23A5-96A8-E44E-52E07550DCF0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26;p64">
              <a:extLst>
                <a:ext uri="{FF2B5EF4-FFF2-40B4-BE49-F238E27FC236}">
                  <a16:creationId xmlns:a16="http://schemas.microsoft.com/office/drawing/2014/main" id="{BBE5FBAC-8632-33F4-7112-6C23462DDA1E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27;p64">
              <a:extLst>
                <a:ext uri="{FF2B5EF4-FFF2-40B4-BE49-F238E27FC236}">
                  <a16:creationId xmlns:a16="http://schemas.microsoft.com/office/drawing/2014/main" id="{D1FBA12D-67F5-C13F-9ED1-FD02B5727561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28;p64">
              <a:extLst>
                <a:ext uri="{FF2B5EF4-FFF2-40B4-BE49-F238E27FC236}">
                  <a16:creationId xmlns:a16="http://schemas.microsoft.com/office/drawing/2014/main" id="{2BCE39F7-223C-C872-72AA-504FB50EC160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29;p64">
              <a:extLst>
                <a:ext uri="{FF2B5EF4-FFF2-40B4-BE49-F238E27FC236}">
                  <a16:creationId xmlns:a16="http://schemas.microsoft.com/office/drawing/2014/main" id="{66436B3D-2AD5-7A8B-80A0-D861493A54E9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30;p64">
              <a:extLst>
                <a:ext uri="{FF2B5EF4-FFF2-40B4-BE49-F238E27FC236}">
                  <a16:creationId xmlns:a16="http://schemas.microsoft.com/office/drawing/2014/main" id="{C616E4F5-605E-6208-19EC-8F22F3BA207F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31;p64">
              <a:extLst>
                <a:ext uri="{FF2B5EF4-FFF2-40B4-BE49-F238E27FC236}">
                  <a16:creationId xmlns:a16="http://schemas.microsoft.com/office/drawing/2014/main" id="{5AA62ED2-D942-D52B-9A39-892611C5474C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32;p64">
              <a:extLst>
                <a:ext uri="{FF2B5EF4-FFF2-40B4-BE49-F238E27FC236}">
                  <a16:creationId xmlns:a16="http://schemas.microsoft.com/office/drawing/2014/main" id="{436A1728-743B-0C3A-4927-8000A794A06B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33;p64">
              <a:extLst>
                <a:ext uri="{FF2B5EF4-FFF2-40B4-BE49-F238E27FC236}">
                  <a16:creationId xmlns:a16="http://schemas.microsoft.com/office/drawing/2014/main" id="{09EC422E-DA42-7C46-F8FE-5700FD5FA2A6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499;p64">
            <a:extLst>
              <a:ext uri="{FF2B5EF4-FFF2-40B4-BE49-F238E27FC236}">
                <a16:creationId xmlns:a16="http://schemas.microsoft.com/office/drawing/2014/main" id="{4C75ADA9-0DCF-FE62-E32D-79E2F6DADE7D}"/>
              </a:ext>
            </a:extLst>
          </p:cNvPr>
          <p:cNvGrpSpPr/>
          <p:nvPr/>
        </p:nvGrpSpPr>
        <p:grpSpPr>
          <a:xfrm>
            <a:off x="3819196" y="1294636"/>
            <a:ext cx="1322225" cy="1367175"/>
            <a:chOff x="1403200" y="1394950"/>
            <a:chExt cx="1322225" cy="1367175"/>
          </a:xfrm>
        </p:grpSpPr>
        <p:sp>
          <p:nvSpPr>
            <p:cNvPr id="81" name="Google Shape;2500;p64">
              <a:extLst>
                <a:ext uri="{FF2B5EF4-FFF2-40B4-BE49-F238E27FC236}">
                  <a16:creationId xmlns:a16="http://schemas.microsoft.com/office/drawing/2014/main" id="{2207356B-B103-8A93-DF54-539CB2C3D6AC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2501;p64">
              <a:extLst>
                <a:ext uri="{FF2B5EF4-FFF2-40B4-BE49-F238E27FC236}">
                  <a16:creationId xmlns:a16="http://schemas.microsoft.com/office/drawing/2014/main" id="{B429D3E8-BB41-9441-E9A7-1D40B8289263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02;p64">
              <a:extLst>
                <a:ext uri="{FF2B5EF4-FFF2-40B4-BE49-F238E27FC236}">
                  <a16:creationId xmlns:a16="http://schemas.microsoft.com/office/drawing/2014/main" id="{71D9D512-C8D4-4E1E-3A38-7CBA8CFE691B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03;p64">
              <a:extLst>
                <a:ext uri="{FF2B5EF4-FFF2-40B4-BE49-F238E27FC236}">
                  <a16:creationId xmlns:a16="http://schemas.microsoft.com/office/drawing/2014/main" id="{22FFA0E1-81F1-98B6-CDBD-21F8D1439DFE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04;p64">
              <a:extLst>
                <a:ext uri="{FF2B5EF4-FFF2-40B4-BE49-F238E27FC236}">
                  <a16:creationId xmlns:a16="http://schemas.microsoft.com/office/drawing/2014/main" id="{C98FCF47-C218-830E-7B1B-99F655C4AFF4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05;p64">
              <a:extLst>
                <a:ext uri="{FF2B5EF4-FFF2-40B4-BE49-F238E27FC236}">
                  <a16:creationId xmlns:a16="http://schemas.microsoft.com/office/drawing/2014/main" id="{DA75D28E-A0A7-ECD1-C5AE-2A6A08C6F337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06;p64">
              <a:extLst>
                <a:ext uri="{FF2B5EF4-FFF2-40B4-BE49-F238E27FC236}">
                  <a16:creationId xmlns:a16="http://schemas.microsoft.com/office/drawing/2014/main" id="{28DDEC77-5BB3-44B5-F5C1-ABEED226F1D9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07;p64">
              <a:extLst>
                <a:ext uri="{FF2B5EF4-FFF2-40B4-BE49-F238E27FC236}">
                  <a16:creationId xmlns:a16="http://schemas.microsoft.com/office/drawing/2014/main" id="{5D8409EE-C478-F32E-DF59-F45F71971876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08;p64">
              <a:extLst>
                <a:ext uri="{FF2B5EF4-FFF2-40B4-BE49-F238E27FC236}">
                  <a16:creationId xmlns:a16="http://schemas.microsoft.com/office/drawing/2014/main" id="{90D04DEE-AA10-2886-9DB6-F22688843113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09;p64">
              <a:extLst>
                <a:ext uri="{FF2B5EF4-FFF2-40B4-BE49-F238E27FC236}">
                  <a16:creationId xmlns:a16="http://schemas.microsoft.com/office/drawing/2014/main" id="{5EF254CF-A5D7-139B-6E0D-B5A7C0C8FDA1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10;p64">
              <a:extLst>
                <a:ext uri="{FF2B5EF4-FFF2-40B4-BE49-F238E27FC236}">
                  <a16:creationId xmlns:a16="http://schemas.microsoft.com/office/drawing/2014/main" id="{D3A02BCB-7E6A-25D3-7D01-C1E49C34959C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11;p64">
              <a:extLst>
                <a:ext uri="{FF2B5EF4-FFF2-40B4-BE49-F238E27FC236}">
                  <a16:creationId xmlns:a16="http://schemas.microsoft.com/office/drawing/2014/main" id="{6A85A9C7-6E2B-D2BE-7527-8AAC3BEF4353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12;p64">
              <a:extLst>
                <a:ext uri="{FF2B5EF4-FFF2-40B4-BE49-F238E27FC236}">
                  <a16:creationId xmlns:a16="http://schemas.microsoft.com/office/drawing/2014/main" id="{7C66663C-F028-0DC2-DFE5-CF635EB98B66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13;p64">
              <a:extLst>
                <a:ext uri="{FF2B5EF4-FFF2-40B4-BE49-F238E27FC236}">
                  <a16:creationId xmlns:a16="http://schemas.microsoft.com/office/drawing/2014/main" id="{5E5CE00B-47CE-5296-217D-6CF279100283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14;p64">
              <a:extLst>
                <a:ext uri="{FF2B5EF4-FFF2-40B4-BE49-F238E27FC236}">
                  <a16:creationId xmlns:a16="http://schemas.microsoft.com/office/drawing/2014/main" id="{17B8D1D1-6904-3133-FEF3-813BC989482F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15;p64">
              <a:extLst>
                <a:ext uri="{FF2B5EF4-FFF2-40B4-BE49-F238E27FC236}">
                  <a16:creationId xmlns:a16="http://schemas.microsoft.com/office/drawing/2014/main" id="{DA0471E1-3820-3EF8-A2F2-0C0B1595E469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16;p64">
              <a:extLst>
                <a:ext uri="{FF2B5EF4-FFF2-40B4-BE49-F238E27FC236}">
                  <a16:creationId xmlns:a16="http://schemas.microsoft.com/office/drawing/2014/main" id="{BB83FA3A-EC4F-6884-EC82-8BDC9E91BAF1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17;p64">
              <a:extLst>
                <a:ext uri="{FF2B5EF4-FFF2-40B4-BE49-F238E27FC236}">
                  <a16:creationId xmlns:a16="http://schemas.microsoft.com/office/drawing/2014/main" id="{46BFE075-5014-44D7-9B67-9A84AC92F40B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18;p64">
              <a:extLst>
                <a:ext uri="{FF2B5EF4-FFF2-40B4-BE49-F238E27FC236}">
                  <a16:creationId xmlns:a16="http://schemas.microsoft.com/office/drawing/2014/main" id="{B1347D30-485E-51C2-9800-DB3402986EBC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19;p64">
              <a:extLst>
                <a:ext uri="{FF2B5EF4-FFF2-40B4-BE49-F238E27FC236}">
                  <a16:creationId xmlns:a16="http://schemas.microsoft.com/office/drawing/2014/main" id="{5FE98675-3BAD-86A4-36DC-DE4056FFA373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20;p64">
              <a:extLst>
                <a:ext uri="{FF2B5EF4-FFF2-40B4-BE49-F238E27FC236}">
                  <a16:creationId xmlns:a16="http://schemas.microsoft.com/office/drawing/2014/main" id="{85481801-2476-1114-693A-2676FA0BF164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21;p64">
              <a:extLst>
                <a:ext uri="{FF2B5EF4-FFF2-40B4-BE49-F238E27FC236}">
                  <a16:creationId xmlns:a16="http://schemas.microsoft.com/office/drawing/2014/main" id="{CFA2D3FE-A4BF-69B2-E88E-D81CD1B0574A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22;p64">
              <a:extLst>
                <a:ext uri="{FF2B5EF4-FFF2-40B4-BE49-F238E27FC236}">
                  <a16:creationId xmlns:a16="http://schemas.microsoft.com/office/drawing/2014/main" id="{68BF9DAD-83E5-A4A7-4D2E-147C346F5E02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3;p64">
              <a:extLst>
                <a:ext uri="{FF2B5EF4-FFF2-40B4-BE49-F238E27FC236}">
                  <a16:creationId xmlns:a16="http://schemas.microsoft.com/office/drawing/2014/main" id="{D1E26A60-AA13-A47A-B603-F12172AF42F8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24;p64">
              <a:extLst>
                <a:ext uri="{FF2B5EF4-FFF2-40B4-BE49-F238E27FC236}">
                  <a16:creationId xmlns:a16="http://schemas.microsoft.com/office/drawing/2014/main" id="{365C3B05-DA73-F23E-06C0-A5F600B20B8E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25;p64">
              <a:extLst>
                <a:ext uri="{FF2B5EF4-FFF2-40B4-BE49-F238E27FC236}">
                  <a16:creationId xmlns:a16="http://schemas.microsoft.com/office/drawing/2014/main" id="{FA1F1F6B-682C-66D6-203B-E7DFC1865632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26;p64">
              <a:extLst>
                <a:ext uri="{FF2B5EF4-FFF2-40B4-BE49-F238E27FC236}">
                  <a16:creationId xmlns:a16="http://schemas.microsoft.com/office/drawing/2014/main" id="{39D8123F-5D4A-3C2F-06E5-26A8A0CF6427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27;p64">
              <a:extLst>
                <a:ext uri="{FF2B5EF4-FFF2-40B4-BE49-F238E27FC236}">
                  <a16:creationId xmlns:a16="http://schemas.microsoft.com/office/drawing/2014/main" id="{B0A6B87D-FA5C-B54A-C2A4-D9A0EBB3FF3F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28;p64">
              <a:extLst>
                <a:ext uri="{FF2B5EF4-FFF2-40B4-BE49-F238E27FC236}">
                  <a16:creationId xmlns:a16="http://schemas.microsoft.com/office/drawing/2014/main" id="{4FB5A409-5AB3-7715-4642-746CFEA4BEB6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29;p64">
              <a:extLst>
                <a:ext uri="{FF2B5EF4-FFF2-40B4-BE49-F238E27FC236}">
                  <a16:creationId xmlns:a16="http://schemas.microsoft.com/office/drawing/2014/main" id="{A62C1BDB-B563-8E01-EE0D-9E0BE9B006F1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30;p64">
              <a:extLst>
                <a:ext uri="{FF2B5EF4-FFF2-40B4-BE49-F238E27FC236}">
                  <a16:creationId xmlns:a16="http://schemas.microsoft.com/office/drawing/2014/main" id="{F37563A4-F4AC-EDA3-E9E3-0B7EF9D36591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31;p64">
              <a:extLst>
                <a:ext uri="{FF2B5EF4-FFF2-40B4-BE49-F238E27FC236}">
                  <a16:creationId xmlns:a16="http://schemas.microsoft.com/office/drawing/2014/main" id="{1A9F82A0-99A2-4178-D00D-8C9525D821F4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32;p64">
              <a:extLst>
                <a:ext uri="{FF2B5EF4-FFF2-40B4-BE49-F238E27FC236}">
                  <a16:creationId xmlns:a16="http://schemas.microsoft.com/office/drawing/2014/main" id="{DBB834CE-E2CC-A147-F141-4D22B8C6529C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33;p64">
              <a:extLst>
                <a:ext uri="{FF2B5EF4-FFF2-40B4-BE49-F238E27FC236}">
                  <a16:creationId xmlns:a16="http://schemas.microsoft.com/office/drawing/2014/main" id="{9079FEF2-2FEB-890B-EFC2-6C0584AE1D99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499;p64">
            <a:extLst>
              <a:ext uri="{FF2B5EF4-FFF2-40B4-BE49-F238E27FC236}">
                <a16:creationId xmlns:a16="http://schemas.microsoft.com/office/drawing/2014/main" id="{E1B9DD01-4747-3A50-471B-566757929566}"/>
              </a:ext>
            </a:extLst>
          </p:cNvPr>
          <p:cNvGrpSpPr/>
          <p:nvPr/>
        </p:nvGrpSpPr>
        <p:grpSpPr>
          <a:xfrm>
            <a:off x="6662713" y="1313662"/>
            <a:ext cx="1322225" cy="1367175"/>
            <a:chOff x="1403200" y="1394950"/>
            <a:chExt cx="1322225" cy="1367175"/>
          </a:xfrm>
        </p:grpSpPr>
        <p:sp>
          <p:nvSpPr>
            <p:cNvPr id="116" name="Google Shape;2500;p64">
              <a:extLst>
                <a:ext uri="{FF2B5EF4-FFF2-40B4-BE49-F238E27FC236}">
                  <a16:creationId xmlns:a16="http://schemas.microsoft.com/office/drawing/2014/main" id="{CF97A24A-3A9E-30C2-252C-090A52FC206A}"/>
                </a:ext>
              </a:extLst>
            </p:cNvPr>
            <p:cNvSpPr/>
            <p:nvPr/>
          </p:nvSpPr>
          <p:spPr>
            <a:xfrm>
              <a:off x="1454875" y="1394950"/>
              <a:ext cx="1270550" cy="1348200"/>
            </a:xfrm>
            <a:custGeom>
              <a:avLst/>
              <a:gdLst/>
              <a:ahLst/>
              <a:cxnLst/>
              <a:rect l="l" t="t" r="r" b="b"/>
              <a:pathLst>
                <a:path w="50822" h="53928" extrusionOk="0">
                  <a:moveTo>
                    <a:pt x="27556" y="0"/>
                  </a:moveTo>
                  <a:cubicBezTo>
                    <a:pt x="27444" y="0"/>
                    <a:pt x="27332" y="30"/>
                    <a:pt x="27235" y="95"/>
                  </a:cubicBezTo>
                  <a:lnTo>
                    <a:pt x="365" y="17025"/>
                  </a:lnTo>
                  <a:cubicBezTo>
                    <a:pt x="61" y="17208"/>
                    <a:pt x="0" y="17603"/>
                    <a:pt x="183" y="17907"/>
                  </a:cubicBezTo>
                  <a:lnTo>
                    <a:pt x="22706" y="53622"/>
                  </a:lnTo>
                  <a:cubicBezTo>
                    <a:pt x="22825" y="53820"/>
                    <a:pt x="23035" y="53928"/>
                    <a:pt x="23242" y="53928"/>
                  </a:cubicBezTo>
                  <a:cubicBezTo>
                    <a:pt x="23353" y="53928"/>
                    <a:pt x="23462" y="53898"/>
                    <a:pt x="23557" y="53834"/>
                  </a:cubicBezTo>
                  <a:lnTo>
                    <a:pt x="50427" y="36904"/>
                  </a:lnTo>
                  <a:cubicBezTo>
                    <a:pt x="50731" y="36691"/>
                    <a:pt x="50822" y="36327"/>
                    <a:pt x="50639" y="36023"/>
                  </a:cubicBezTo>
                  <a:lnTo>
                    <a:pt x="28086" y="277"/>
                  </a:lnTo>
                  <a:cubicBezTo>
                    <a:pt x="27968" y="101"/>
                    <a:pt x="27761" y="0"/>
                    <a:pt x="2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01;p64">
              <a:extLst>
                <a:ext uri="{FF2B5EF4-FFF2-40B4-BE49-F238E27FC236}">
                  <a16:creationId xmlns:a16="http://schemas.microsoft.com/office/drawing/2014/main" id="{5E3EF69C-C122-5FCE-515A-3B3C011A2CA2}"/>
                </a:ext>
              </a:extLst>
            </p:cNvPr>
            <p:cNvSpPr/>
            <p:nvPr/>
          </p:nvSpPr>
          <p:spPr>
            <a:xfrm>
              <a:off x="1492100" y="1846275"/>
              <a:ext cx="43350" cy="38300"/>
            </a:xfrm>
            <a:custGeom>
              <a:avLst/>
              <a:gdLst/>
              <a:ahLst/>
              <a:cxnLst/>
              <a:rect l="l" t="t" r="r" b="b"/>
              <a:pathLst>
                <a:path w="1734" h="1532" extrusionOk="0">
                  <a:moveTo>
                    <a:pt x="872" y="1"/>
                  </a:moveTo>
                  <a:cubicBezTo>
                    <a:pt x="730" y="1"/>
                    <a:pt x="586" y="41"/>
                    <a:pt x="456" y="127"/>
                  </a:cubicBezTo>
                  <a:cubicBezTo>
                    <a:pt x="122" y="340"/>
                    <a:pt x="1" y="826"/>
                    <a:pt x="213" y="1191"/>
                  </a:cubicBezTo>
                  <a:cubicBezTo>
                    <a:pt x="369" y="1405"/>
                    <a:pt x="611" y="1532"/>
                    <a:pt x="861" y="1532"/>
                  </a:cubicBezTo>
                  <a:cubicBezTo>
                    <a:pt x="1002" y="1532"/>
                    <a:pt x="1146" y="1492"/>
                    <a:pt x="1277" y="1404"/>
                  </a:cubicBezTo>
                  <a:cubicBezTo>
                    <a:pt x="1642" y="1191"/>
                    <a:pt x="1733" y="735"/>
                    <a:pt x="1520" y="371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02;p64">
              <a:extLst>
                <a:ext uri="{FF2B5EF4-FFF2-40B4-BE49-F238E27FC236}">
                  <a16:creationId xmlns:a16="http://schemas.microsoft.com/office/drawing/2014/main" id="{C4020A61-995D-A3C3-8F0D-F92A655DB91C}"/>
                </a:ext>
              </a:extLst>
            </p:cNvPr>
            <p:cNvSpPr/>
            <p:nvPr/>
          </p:nvSpPr>
          <p:spPr>
            <a:xfrm>
              <a:off x="1403200" y="1832700"/>
              <a:ext cx="118550" cy="117100"/>
            </a:xfrm>
            <a:custGeom>
              <a:avLst/>
              <a:gdLst/>
              <a:ahLst/>
              <a:cxnLst/>
              <a:rect l="l" t="t" r="r" b="b"/>
              <a:pathLst>
                <a:path w="4742" h="4684" extrusionOk="0">
                  <a:moveTo>
                    <a:pt x="2673" y="0"/>
                  </a:moveTo>
                  <a:cubicBezTo>
                    <a:pt x="2248" y="0"/>
                    <a:pt x="1817" y="118"/>
                    <a:pt x="1429" y="366"/>
                  </a:cubicBezTo>
                  <a:cubicBezTo>
                    <a:pt x="335" y="1066"/>
                    <a:pt x="0" y="2494"/>
                    <a:pt x="699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1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3" y="3345"/>
                    <a:pt x="4073" y="3376"/>
                    <a:pt x="4043" y="3376"/>
                  </a:cubicBezTo>
                  <a:cubicBezTo>
                    <a:pt x="3921" y="3558"/>
                    <a:pt x="3769" y="3710"/>
                    <a:pt x="3587" y="3801"/>
                  </a:cubicBezTo>
                  <a:cubicBezTo>
                    <a:pt x="3306" y="3985"/>
                    <a:pt x="2987" y="4072"/>
                    <a:pt x="2669" y="4072"/>
                  </a:cubicBezTo>
                  <a:cubicBezTo>
                    <a:pt x="2092" y="4072"/>
                    <a:pt x="1519" y="3783"/>
                    <a:pt x="1186" y="3254"/>
                  </a:cubicBezTo>
                  <a:cubicBezTo>
                    <a:pt x="669" y="2464"/>
                    <a:pt x="942" y="1369"/>
                    <a:pt x="1733" y="883"/>
                  </a:cubicBezTo>
                  <a:cubicBezTo>
                    <a:pt x="2027" y="698"/>
                    <a:pt x="2351" y="611"/>
                    <a:pt x="2671" y="611"/>
                  </a:cubicBezTo>
                  <a:cubicBezTo>
                    <a:pt x="3245" y="611"/>
                    <a:pt x="3802" y="892"/>
                    <a:pt x="4134" y="1400"/>
                  </a:cubicBezTo>
                  <a:cubicBezTo>
                    <a:pt x="4196" y="1504"/>
                    <a:pt x="4301" y="1551"/>
                    <a:pt x="4410" y="1551"/>
                  </a:cubicBezTo>
                  <a:cubicBezTo>
                    <a:pt x="4460" y="1551"/>
                    <a:pt x="4511" y="1541"/>
                    <a:pt x="4560" y="1521"/>
                  </a:cubicBezTo>
                  <a:cubicBezTo>
                    <a:pt x="4681" y="1430"/>
                    <a:pt x="4742" y="1248"/>
                    <a:pt x="4651" y="1096"/>
                  </a:cubicBezTo>
                  <a:cubicBezTo>
                    <a:pt x="4200" y="390"/>
                    <a:pt x="34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03;p64">
              <a:extLst>
                <a:ext uri="{FF2B5EF4-FFF2-40B4-BE49-F238E27FC236}">
                  <a16:creationId xmlns:a16="http://schemas.microsoft.com/office/drawing/2014/main" id="{CCEAC8B3-F94B-AA51-81F6-2CD673827CC5}"/>
                </a:ext>
              </a:extLst>
            </p:cNvPr>
            <p:cNvSpPr/>
            <p:nvPr/>
          </p:nvSpPr>
          <p:spPr>
            <a:xfrm>
              <a:off x="1528575" y="19043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4" y="0"/>
                    <a:pt x="606" y="38"/>
                    <a:pt x="487" y="113"/>
                  </a:cubicBezTo>
                  <a:cubicBezTo>
                    <a:pt x="122" y="357"/>
                    <a:pt x="1" y="813"/>
                    <a:pt x="244" y="1177"/>
                  </a:cubicBezTo>
                  <a:cubicBezTo>
                    <a:pt x="381" y="1412"/>
                    <a:pt x="631" y="1534"/>
                    <a:pt x="881" y="1534"/>
                  </a:cubicBezTo>
                  <a:cubicBezTo>
                    <a:pt x="1020" y="1534"/>
                    <a:pt x="1158" y="1496"/>
                    <a:pt x="1277" y="1420"/>
                  </a:cubicBezTo>
                  <a:cubicBezTo>
                    <a:pt x="1642" y="1208"/>
                    <a:pt x="1763" y="721"/>
                    <a:pt x="1520" y="357"/>
                  </a:cubicBezTo>
                  <a:cubicBezTo>
                    <a:pt x="1383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04;p64">
              <a:extLst>
                <a:ext uri="{FF2B5EF4-FFF2-40B4-BE49-F238E27FC236}">
                  <a16:creationId xmlns:a16="http://schemas.microsoft.com/office/drawing/2014/main" id="{1AA81683-904F-DA11-2B91-21B16DC679DF}"/>
                </a:ext>
              </a:extLst>
            </p:cNvPr>
            <p:cNvSpPr/>
            <p:nvPr/>
          </p:nvSpPr>
          <p:spPr>
            <a:xfrm>
              <a:off x="1439675" y="1890975"/>
              <a:ext cx="118550" cy="116575"/>
            </a:xfrm>
            <a:custGeom>
              <a:avLst/>
              <a:gdLst/>
              <a:ahLst/>
              <a:cxnLst/>
              <a:rect l="l" t="t" r="r" b="b"/>
              <a:pathLst>
                <a:path w="4742" h="4663" extrusionOk="0">
                  <a:moveTo>
                    <a:pt x="2655" y="0"/>
                  </a:moveTo>
                  <a:cubicBezTo>
                    <a:pt x="2236" y="0"/>
                    <a:pt x="1812" y="111"/>
                    <a:pt x="1429" y="346"/>
                  </a:cubicBezTo>
                  <a:cubicBezTo>
                    <a:pt x="335" y="1045"/>
                    <a:pt x="0" y="2504"/>
                    <a:pt x="699" y="3567"/>
                  </a:cubicBezTo>
                  <a:cubicBezTo>
                    <a:pt x="1150" y="4273"/>
                    <a:pt x="1905" y="4663"/>
                    <a:pt x="2677" y="4663"/>
                  </a:cubicBezTo>
                  <a:cubicBezTo>
                    <a:pt x="3102" y="4663"/>
                    <a:pt x="3533" y="4545"/>
                    <a:pt x="3921" y="4297"/>
                  </a:cubicBezTo>
                  <a:cubicBezTo>
                    <a:pt x="4104" y="4175"/>
                    <a:pt x="4286" y="4023"/>
                    <a:pt x="4438" y="3871"/>
                  </a:cubicBezTo>
                  <a:lnTo>
                    <a:pt x="4104" y="3324"/>
                  </a:lnTo>
                  <a:cubicBezTo>
                    <a:pt x="4073" y="3324"/>
                    <a:pt x="4073" y="3355"/>
                    <a:pt x="4043" y="3385"/>
                  </a:cubicBezTo>
                  <a:cubicBezTo>
                    <a:pt x="3921" y="3537"/>
                    <a:pt x="3769" y="3689"/>
                    <a:pt x="3587" y="3811"/>
                  </a:cubicBezTo>
                  <a:cubicBezTo>
                    <a:pt x="3312" y="3990"/>
                    <a:pt x="3000" y="4074"/>
                    <a:pt x="2689" y="4074"/>
                  </a:cubicBezTo>
                  <a:cubicBezTo>
                    <a:pt x="2105" y="4074"/>
                    <a:pt x="1523" y="3779"/>
                    <a:pt x="1186" y="3263"/>
                  </a:cubicBezTo>
                  <a:cubicBezTo>
                    <a:pt x="699" y="2443"/>
                    <a:pt x="942" y="1379"/>
                    <a:pt x="1733" y="862"/>
                  </a:cubicBezTo>
                  <a:cubicBezTo>
                    <a:pt x="2024" y="679"/>
                    <a:pt x="2346" y="591"/>
                    <a:pt x="2664" y="591"/>
                  </a:cubicBezTo>
                  <a:cubicBezTo>
                    <a:pt x="3240" y="591"/>
                    <a:pt x="3801" y="880"/>
                    <a:pt x="4134" y="1409"/>
                  </a:cubicBezTo>
                  <a:cubicBezTo>
                    <a:pt x="4195" y="1490"/>
                    <a:pt x="4296" y="1544"/>
                    <a:pt x="4402" y="1544"/>
                  </a:cubicBezTo>
                  <a:cubicBezTo>
                    <a:pt x="4455" y="1544"/>
                    <a:pt x="4509" y="1531"/>
                    <a:pt x="4560" y="1501"/>
                  </a:cubicBezTo>
                  <a:cubicBezTo>
                    <a:pt x="4681" y="1409"/>
                    <a:pt x="4742" y="1227"/>
                    <a:pt x="4651" y="1075"/>
                  </a:cubicBezTo>
                  <a:cubicBezTo>
                    <a:pt x="4196" y="384"/>
                    <a:pt x="343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05;p64">
              <a:extLst>
                <a:ext uri="{FF2B5EF4-FFF2-40B4-BE49-F238E27FC236}">
                  <a16:creationId xmlns:a16="http://schemas.microsoft.com/office/drawing/2014/main" id="{D3B89A98-EC5C-347E-EA62-3279A2A00EF4}"/>
                </a:ext>
              </a:extLst>
            </p:cNvPr>
            <p:cNvSpPr/>
            <p:nvPr/>
          </p:nvSpPr>
          <p:spPr>
            <a:xfrm>
              <a:off x="1565050" y="1962550"/>
              <a:ext cx="44100" cy="38275"/>
            </a:xfrm>
            <a:custGeom>
              <a:avLst/>
              <a:gdLst/>
              <a:ahLst/>
              <a:cxnLst/>
              <a:rect l="l" t="t" r="r" b="b"/>
              <a:pathLst>
                <a:path w="1764" h="1531" extrusionOk="0">
                  <a:moveTo>
                    <a:pt x="880" y="0"/>
                  </a:moveTo>
                  <a:cubicBezTo>
                    <a:pt x="743" y="0"/>
                    <a:pt x="605" y="41"/>
                    <a:pt x="487" y="127"/>
                  </a:cubicBezTo>
                  <a:cubicBezTo>
                    <a:pt x="122" y="340"/>
                    <a:pt x="1" y="826"/>
                    <a:pt x="244" y="1160"/>
                  </a:cubicBezTo>
                  <a:cubicBezTo>
                    <a:pt x="381" y="1396"/>
                    <a:pt x="633" y="1530"/>
                    <a:pt x="892" y="1530"/>
                  </a:cubicBezTo>
                  <a:cubicBezTo>
                    <a:pt x="1034" y="1530"/>
                    <a:pt x="1178" y="1490"/>
                    <a:pt x="1308" y="1404"/>
                  </a:cubicBezTo>
                  <a:cubicBezTo>
                    <a:pt x="1642" y="1191"/>
                    <a:pt x="1763" y="704"/>
                    <a:pt x="1520" y="370"/>
                  </a:cubicBezTo>
                  <a:cubicBezTo>
                    <a:pt x="1383" y="135"/>
                    <a:pt x="1131" y="0"/>
                    <a:pt x="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06;p64">
              <a:extLst>
                <a:ext uri="{FF2B5EF4-FFF2-40B4-BE49-F238E27FC236}">
                  <a16:creationId xmlns:a16="http://schemas.microsoft.com/office/drawing/2014/main" id="{4AA2E5EF-59DE-B97C-BE23-A000FA89FADA}"/>
                </a:ext>
              </a:extLst>
            </p:cNvPr>
            <p:cNvSpPr/>
            <p:nvPr/>
          </p:nvSpPr>
          <p:spPr>
            <a:xfrm>
              <a:off x="1476900" y="19489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0" y="1"/>
                  </a:moveTo>
                  <a:cubicBezTo>
                    <a:pt x="2221" y="1"/>
                    <a:pt x="1787" y="119"/>
                    <a:pt x="1399" y="367"/>
                  </a:cubicBezTo>
                  <a:cubicBezTo>
                    <a:pt x="305" y="1036"/>
                    <a:pt x="1" y="2495"/>
                    <a:pt x="669" y="3589"/>
                  </a:cubicBezTo>
                  <a:cubicBezTo>
                    <a:pt x="1120" y="4294"/>
                    <a:pt x="1873" y="4671"/>
                    <a:pt x="2645" y="4671"/>
                  </a:cubicBezTo>
                  <a:cubicBezTo>
                    <a:pt x="3071" y="4671"/>
                    <a:pt x="3502" y="4556"/>
                    <a:pt x="3891" y="4318"/>
                  </a:cubicBezTo>
                  <a:cubicBezTo>
                    <a:pt x="4104" y="4197"/>
                    <a:pt x="4256" y="4045"/>
                    <a:pt x="4408" y="3862"/>
                  </a:cubicBezTo>
                  <a:lnTo>
                    <a:pt x="4074" y="3315"/>
                  </a:lnTo>
                  <a:cubicBezTo>
                    <a:pt x="4074" y="3346"/>
                    <a:pt x="4043" y="3376"/>
                    <a:pt x="4043" y="3376"/>
                  </a:cubicBezTo>
                  <a:cubicBezTo>
                    <a:pt x="3922" y="3558"/>
                    <a:pt x="3739" y="3680"/>
                    <a:pt x="3587" y="3802"/>
                  </a:cubicBezTo>
                  <a:cubicBezTo>
                    <a:pt x="3296" y="3985"/>
                    <a:pt x="2970" y="4073"/>
                    <a:pt x="2649" y="4073"/>
                  </a:cubicBezTo>
                  <a:cubicBezTo>
                    <a:pt x="2066" y="4073"/>
                    <a:pt x="1500" y="3784"/>
                    <a:pt x="1186" y="3255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08" y="674"/>
                    <a:pt x="2320" y="589"/>
                    <a:pt x="2631" y="589"/>
                  </a:cubicBezTo>
                  <a:cubicBezTo>
                    <a:pt x="3215" y="589"/>
                    <a:pt x="3797" y="885"/>
                    <a:pt x="4134" y="1400"/>
                  </a:cubicBezTo>
                  <a:cubicBezTo>
                    <a:pt x="4172" y="1495"/>
                    <a:pt x="4270" y="1543"/>
                    <a:pt x="4367" y="1543"/>
                  </a:cubicBezTo>
                  <a:cubicBezTo>
                    <a:pt x="4426" y="1543"/>
                    <a:pt x="4484" y="1526"/>
                    <a:pt x="4530" y="1492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1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07;p64">
              <a:extLst>
                <a:ext uri="{FF2B5EF4-FFF2-40B4-BE49-F238E27FC236}">
                  <a16:creationId xmlns:a16="http://schemas.microsoft.com/office/drawing/2014/main" id="{666B9311-5A73-8C82-FF1C-CB1662E6E2DF}"/>
                </a:ext>
              </a:extLst>
            </p:cNvPr>
            <p:cNvSpPr/>
            <p:nvPr/>
          </p:nvSpPr>
          <p:spPr>
            <a:xfrm>
              <a:off x="1602275" y="2020625"/>
              <a:ext cx="43350" cy="38375"/>
            </a:xfrm>
            <a:custGeom>
              <a:avLst/>
              <a:gdLst/>
              <a:ahLst/>
              <a:cxnLst/>
              <a:rect l="l" t="t" r="r" b="b"/>
              <a:pathLst>
                <a:path w="1734" h="1535" extrusionOk="0">
                  <a:moveTo>
                    <a:pt x="868" y="1"/>
                  </a:moveTo>
                  <a:cubicBezTo>
                    <a:pt x="728" y="1"/>
                    <a:pt x="587" y="38"/>
                    <a:pt x="457" y="114"/>
                  </a:cubicBezTo>
                  <a:cubicBezTo>
                    <a:pt x="92" y="327"/>
                    <a:pt x="1" y="813"/>
                    <a:pt x="214" y="1178"/>
                  </a:cubicBezTo>
                  <a:cubicBezTo>
                    <a:pt x="351" y="1413"/>
                    <a:pt x="601" y="1534"/>
                    <a:pt x="859" y="1534"/>
                  </a:cubicBezTo>
                  <a:cubicBezTo>
                    <a:pt x="1002" y="1534"/>
                    <a:pt x="1148" y="1497"/>
                    <a:pt x="1278" y="1421"/>
                  </a:cubicBezTo>
                  <a:cubicBezTo>
                    <a:pt x="1612" y="1178"/>
                    <a:pt x="1733" y="722"/>
                    <a:pt x="1521" y="357"/>
                  </a:cubicBezTo>
                  <a:cubicBezTo>
                    <a:pt x="1364" y="122"/>
                    <a:pt x="1120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08;p64">
              <a:extLst>
                <a:ext uri="{FF2B5EF4-FFF2-40B4-BE49-F238E27FC236}">
                  <a16:creationId xmlns:a16="http://schemas.microsoft.com/office/drawing/2014/main" id="{FB1653E9-0D4A-C31A-10AD-AFCFEAEB8622}"/>
                </a:ext>
              </a:extLst>
            </p:cNvPr>
            <p:cNvSpPr/>
            <p:nvPr/>
          </p:nvSpPr>
          <p:spPr>
            <a:xfrm>
              <a:off x="1513375" y="2007050"/>
              <a:ext cx="117800" cy="116775"/>
            </a:xfrm>
            <a:custGeom>
              <a:avLst/>
              <a:gdLst/>
              <a:ahLst/>
              <a:cxnLst/>
              <a:rect l="l" t="t" r="r" b="b"/>
              <a:pathLst>
                <a:path w="4712" h="4671" extrusionOk="0">
                  <a:moveTo>
                    <a:pt x="2653" y="0"/>
                  </a:moveTo>
                  <a:cubicBezTo>
                    <a:pt x="2223" y="0"/>
                    <a:pt x="1788" y="115"/>
                    <a:pt x="1399" y="353"/>
                  </a:cubicBezTo>
                  <a:cubicBezTo>
                    <a:pt x="305" y="1052"/>
                    <a:pt x="1" y="2481"/>
                    <a:pt x="669" y="3575"/>
                  </a:cubicBezTo>
                  <a:cubicBezTo>
                    <a:pt x="1120" y="4281"/>
                    <a:pt x="1875" y="4671"/>
                    <a:pt x="2647" y="4671"/>
                  </a:cubicBezTo>
                  <a:cubicBezTo>
                    <a:pt x="3072" y="4671"/>
                    <a:pt x="3503" y="4553"/>
                    <a:pt x="3891" y="4304"/>
                  </a:cubicBezTo>
                  <a:cubicBezTo>
                    <a:pt x="4104" y="4183"/>
                    <a:pt x="428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3" y="3362"/>
                    <a:pt x="4043" y="3393"/>
                  </a:cubicBezTo>
                  <a:cubicBezTo>
                    <a:pt x="3922" y="3545"/>
                    <a:pt x="3770" y="3697"/>
                    <a:pt x="3587" y="3788"/>
                  </a:cubicBezTo>
                  <a:cubicBezTo>
                    <a:pt x="3294" y="3973"/>
                    <a:pt x="2969" y="4060"/>
                    <a:pt x="2649" y="4060"/>
                  </a:cubicBezTo>
                  <a:cubicBezTo>
                    <a:pt x="2075" y="4060"/>
                    <a:pt x="1518" y="3778"/>
                    <a:pt x="1186" y="3271"/>
                  </a:cubicBezTo>
                  <a:cubicBezTo>
                    <a:pt x="669" y="2450"/>
                    <a:pt x="912" y="1356"/>
                    <a:pt x="1733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1" y="888"/>
                    <a:pt x="4134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8" y="1552"/>
                    <a:pt x="4489" y="1538"/>
                    <a:pt x="4530" y="1508"/>
                  </a:cubicBezTo>
                  <a:cubicBezTo>
                    <a:pt x="4682" y="1417"/>
                    <a:pt x="4712" y="1234"/>
                    <a:pt x="4621" y="1083"/>
                  </a:cubicBezTo>
                  <a:cubicBezTo>
                    <a:pt x="4190" y="377"/>
                    <a:pt x="3431" y="0"/>
                    <a:pt x="2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09;p64">
              <a:extLst>
                <a:ext uri="{FF2B5EF4-FFF2-40B4-BE49-F238E27FC236}">
                  <a16:creationId xmlns:a16="http://schemas.microsoft.com/office/drawing/2014/main" id="{CE209852-7D1E-E872-DFC0-FE6DF2D65C3E}"/>
                </a:ext>
              </a:extLst>
            </p:cNvPr>
            <p:cNvSpPr/>
            <p:nvPr/>
          </p:nvSpPr>
          <p:spPr>
            <a:xfrm>
              <a:off x="1638750" y="207840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68" y="0"/>
                  </a:moveTo>
                  <a:cubicBezTo>
                    <a:pt x="728" y="0"/>
                    <a:pt x="587" y="37"/>
                    <a:pt x="457" y="113"/>
                  </a:cubicBezTo>
                  <a:cubicBezTo>
                    <a:pt x="92" y="356"/>
                    <a:pt x="1" y="812"/>
                    <a:pt x="214" y="1177"/>
                  </a:cubicBezTo>
                  <a:cubicBezTo>
                    <a:pt x="351" y="1412"/>
                    <a:pt x="601" y="1533"/>
                    <a:pt x="859" y="1533"/>
                  </a:cubicBezTo>
                  <a:cubicBezTo>
                    <a:pt x="1002" y="1533"/>
                    <a:pt x="1148" y="1496"/>
                    <a:pt x="1278" y="1420"/>
                  </a:cubicBezTo>
                  <a:cubicBezTo>
                    <a:pt x="1642" y="1207"/>
                    <a:pt x="1733" y="721"/>
                    <a:pt x="1521" y="356"/>
                  </a:cubicBezTo>
                  <a:cubicBezTo>
                    <a:pt x="1364" y="121"/>
                    <a:pt x="1119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10;p64">
              <a:extLst>
                <a:ext uri="{FF2B5EF4-FFF2-40B4-BE49-F238E27FC236}">
                  <a16:creationId xmlns:a16="http://schemas.microsoft.com/office/drawing/2014/main" id="{48DB7DD8-DBB2-384B-EC39-326030B15BA3}"/>
                </a:ext>
              </a:extLst>
            </p:cNvPr>
            <p:cNvSpPr/>
            <p:nvPr/>
          </p:nvSpPr>
          <p:spPr>
            <a:xfrm>
              <a:off x="1549850" y="2065225"/>
              <a:ext cx="117800" cy="116600"/>
            </a:xfrm>
            <a:custGeom>
              <a:avLst/>
              <a:gdLst/>
              <a:ahLst/>
              <a:cxnLst/>
              <a:rect l="l" t="t" r="r" b="b"/>
              <a:pathLst>
                <a:path w="4712" h="4664" extrusionOk="0">
                  <a:moveTo>
                    <a:pt x="2650" y="0"/>
                  </a:moveTo>
                  <a:cubicBezTo>
                    <a:pt x="2221" y="0"/>
                    <a:pt x="1787" y="118"/>
                    <a:pt x="1399" y="366"/>
                  </a:cubicBezTo>
                  <a:cubicBezTo>
                    <a:pt x="335" y="1035"/>
                    <a:pt x="1" y="2494"/>
                    <a:pt x="669" y="3588"/>
                  </a:cubicBezTo>
                  <a:cubicBezTo>
                    <a:pt x="1124" y="4280"/>
                    <a:pt x="1899" y="4663"/>
                    <a:pt x="2678" y="4663"/>
                  </a:cubicBezTo>
                  <a:cubicBezTo>
                    <a:pt x="3098" y="4663"/>
                    <a:pt x="3519" y="4552"/>
                    <a:pt x="3891" y="4318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074" y="3315"/>
                  </a:lnTo>
                  <a:cubicBezTo>
                    <a:pt x="4074" y="3345"/>
                    <a:pt x="4074" y="3345"/>
                    <a:pt x="4043" y="3376"/>
                  </a:cubicBezTo>
                  <a:cubicBezTo>
                    <a:pt x="3922" y="352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33"/>
                    <a:pt x="912" y="1370"/>
                    <a:pt x="1733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1" y="871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89" y="390"/>
                    <a:pt x="3429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11;p64">
              <a:extLst>
                <a:ext uri="{FF2B5EF4-FFF2-40B4-BE49-F238E27FC236}">
                  <a16:creationId xmlns:a16="http://schemas.microsoft.com/office/drawing/2014/main" id="{3490CAF8-E738-7A71-C3F2-65BC8ACAF8D9}"/>
                </a:ext>
              </a:extLst>
            </p:cNvPr>
            <p:cNvSpPr/>
            <p:nvPr/>
          </p:nvSpPr>
          <p:spPr>
            <a:xfrm>
              <a:off x="1675225" y="2136550"/>
              <a:ext cx="43350" cy="38275"/>
            </a:xfrm>
            <a:custGeom>
              <a:avLst/>
              <a:gdLst/>
              <a:ahLst/>
              <a:cxnLst/>
              <a:rect l="l" t="t" r="r" b="b"/>
              <a:pathLst>
                <a:path w="1734" h="1531" extrusionOk="0">
                  <a:moveTo>
                    <a:pt x="865" y="1"/>
                  </a:moveTo>
                  <a:cubicBezTo>
                    <a:pt x="727" y="1"/>
                    <a:pt x="586" y="41"/>
                    <a:pt x="457" y="128"/>
                  </a:cubicBezTo>
                  <a:cubicBezTo>
                    <a:pt x="92" y="340"/>
                    <a:pt x="1" y="827"/>
                    <a:pt x="214" y="1161"/>
                  </a:cubicBezTo>
                  <a:cubicBezTo>
                    <a:pt x="371" y="1396"/>
                    <a:pt x="616" y="1531"/>
                    <a:pt x="869" y="1531"/>
                  </a:cubicBezTo>
                  <a:cubicBezTo>
                    <a:pt x="1008" y="1531"/>
                    <a:pt x="1148" y="1490"/>
                    <a:pt x="1278" y="1404"/>
                  </a:cubicBezTo>
                  <a:cubicBezTo>
                    <a:pt x="1642" y="1191"/>
                    <a:pt x="1733" y="705"/>
                    <a:pt x="1521" y="371"/>
                  </a:cubicBezTo>
                  <a:cubicBezTo>
                    <a:pt x="1364" y="135"/>
                    <a:pt x="111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12;p64">
              <a:extLst>
                <a:ext uri="{FF2B5EF4-FFF2-40B4-BE49-F238E27FC236}">
                  <a16:creationId xmlns:a16="http://schemas.microsoft.com/office/drawing/2014/main" id="{B6656611-C451-53F0-B92D-E7C21895779C}"/>
                </a:ext>
              </a:extLst>
            </p:cNvPr>
            <p:cNvSpPr/>
            <p:nvPr/>
          </p:nvSpPr>
          <p:spPr>
            <a:xfrm>
              <a:off x="1586325" y="2122975"/>
              <a:ext cx="117800" cy="117125"/>
            </a:xfrm>
            <a:custGeom>
              <a:avLst/>
              <a:gdLst/>
              <a:ahLst/>
              <a:cxnLst/>
              <a:rect l="l" t="t" r="r" b="b"/>
              <a:pathLst>
                <a:path w="4712" h="4685" extrusionOk="0">
                  <a:moveTo>
                    <a:pt x="2660" y="0"/>
                  </a:moveTo>
                  <a:cubicBezTo>
                    <a:pt x="2234" y="0"/>
                    <a:pt x="1807" y="118"/>
                    <a:pt x="1429" y="367"/>
                  </a:cubicBezTo>
                  <a:cubicBezTo>
                    <a:pt x="335" y="1066"/>
                    <a:pt x="1" y="2494"/>
                    <a:pt x="700" y="3588"/>
                  </a:cubicBezTo>
                  <a:cubicBezTo>
                    <a:pt x="1131" y="4294"/>
                    <a:pt x="1891" y="4684"/>
                    <a:pt x="2670" y="4684"/>
                  </a:cubicBezTo>
                  <a:cubicBezTo>
                    <a:pt x="3099" y="4684"/>
                    <a:pt x="3533" y="4566"/>
                    <a:pt x="3922" y="4318"/>
                  </a:cubicBezTo>
                  <a:cubicBezTo>
                    <a:pt x="410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074" y="3345"/>
                    <a:pt x="4074" y="3376"/>
                    <a:pt x="4043" y="3376"/>
                  </a:cubicBezTo>
                  <a:cubicBezTo>
                    <a:pt x="3922" y="3558"/>
                    <a:pt x="3770" y="3680"/>
                    <a:pt x="3587" y="3801"/>
                  </a:cubicBezTo>
                  <a:cubicBezTo>
                    <a:pt x="3296" y="3985"/>
                    <a:pt x="2974" y="4072"/>
                    <a:pt x="2656" y="4072"/>
                  </a:cubicBezTo>
                  <a:cubicBezTo>
                    <a:pt x="2080" y="4072"/>
                    <a:pt x="1519" y="3783"/>
                    <a:pt x="1186" y="3254"/>
                  </a:cubicBezTo>
                  <a:cubicBezTo>
                    <a:pt x="669" y="2464"/>
                    <a:pt x="912" y="1370"/>
                    <a:pt x="1733" y="853"/>
                  </a:cubicBezTo>
                  <a:cubicBezTo>
                    <a:pt x="2019" y="683"/>
                    <a:pt x="2335" y="602"/>
                    <a:pt x="2646" y="602"/>
                  </a:cubicBezTo>
                  <a:cubicBezTo>
                    <a:pt x="3229" y="602"/>
                    <a:pt x="3798" y="885"/>
                    <a:pt x="4134" y="1400"/>
                  </a:cubicBezTo>
                  <a:cubicBezTo>
                    <a:pt x="4191" y="1495"/>
                    <a:pt x="4284" y="1542"/>
                    <a:pt x="4375" y="1542"/>
                  </a:cubicBezTo>
                  <a:cubicBezTo>
                    <a:pt x="4430" y="1542"/>
                    <a:pt x="4484" y="1525"/>
                    <a:pt x="4530" y="1491"/>
                  </a:cubicBezTo>
                  <a:cubicBezTo>
                    <a:pt x="4682" y="1430"/>
                    <a:pt x="4712" y="1218"/>
                    <a:pt x="4651" y="1096"/>
                  </a:cubicBezTo>
                  <a:cubicBezTo>
                    <a:pt x="4200" y="390"/>
                    <a:pt x="3433" y="0"/>
                    <a:pt x="2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13;p64">
              <a:extLst>
                <a:ext uri="{FF2B5EF4-FFF2-40B4-BE49-F238E27FC236}">
                  <a16:creationId xmlns:a16="http://schemas.microsoft.com/office/drawing/2014/main" id="{9AEBA488-BC2A-898C-5A6A-52ED868C36BA}"/>
                </a:ext>
              </a:extLst>
            </p:cNvPr>
            <p:cNvSpPr/>
            <p:nvPr/>
          </p:nvSpPr>
          <p:spPr>
            <a:xfrm>
              <a:off x="1711700" y="2194650"/>
              <a:ext cx="43350" cy="38350"/>
            </a:xfrm>
            <a:custGeom>
              <a:avLst/>
              <a:gdLst/>
              <a:ahLst/>
              <a:cxnLst/>
              <a:rect l="l" t="t" r="r" b="b"/>
              <a:pathLst>
                <a:path w="1734" h="1534" extrusionOk="0">
                  <a:moveTo>
                    <a:pt x="875" y="1"/>
                  </a:moveTo>
                  <a:cubicBezTo>
                    <a:pt x="732" y="1"/>
                    <a:pt x="587" y="38"/>
                    <a:pt x="457" y="114"/>
                  </a:cubicBezTo>
                  <a:cubicBezTo>
                    <a:pt x="122" y="326"/>
                    <a:pt x="1" y="813"/>
                    <a:pt x="214" y="1177"/>
                  </a:cubicBezTo>
                  <a:cubicBezTo>
                    <a:pt x="370" y="1412"/>
                    <a:pt x="615" y="1534"/>
                    <a:pt x="867" y="1534"/>
                  </a:cubicBezTo>
                  <a:cubicBezTo>
                    <a:pt x="1006" y="1534"/>
                    <a:pt x="1148" y="1496"/>
                    <a:pt x="1277" y="1421"/>
                  </a:cubicBezTo>
                  <a:cubicBezTo>
                    <a:pt x="1642" y="1177"/>
                    <a:pt x="1733" y="721"/>
                    <a:pt x="1521" y="357"/>
                  </a:cubicBezTo>
                  <a:cubicBezTo>
                    <a:pt x="1384" y="122"/>
                    <a:pt x="113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14;p64">
              <a:extLst>
                <a:ext uri="{FF2B5EF4-FFF2-40B4-BE49-F238E27FC236}">
                  <a16:creationId xmlns:a16="http://schemas.microsoft.com/office/drawing/2014/main" id="{0796B0A1-A5D3-FA09-E78D-B9896A2E252D}"/>
                </a:ext>
              </a:extLst>
            </p:cNvPr>
            <p:cNvSpPr/>
            <p:nvPr/>
          </p:nvSpPr>
          <p:spPr>
            <a:xfrm>
              <a:off x="1622800" y="21810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6" y="0"/>
                  </a:moveTo>
                  <a:cubicBezTo>
                    <a:pt x="2250" y="0"/>
                    <a:pt x="1818" y="115"/>
                    <a:pt x="1429" y="353"/>
                  </a:cubicBezTo>
                  <a:cubicBezTo>
                    <a:pt x="335" y="1052"/>
                    <a:pt x="1" y="2480"/>
                    <a:pt x="700" y="3575"/>
                  </a:cubicBezTo>
                  <a:cubicBezTo>
                    <a:pt x="1131" y="4280"/>
                    <a:pt x="1891" y="4670"/>
                    <a:pt x="2670" y="4670"/>
                  </a:cubicBezTo>
                  <a:cubicBezTo>
                    <a:pt x="3099" y="4670"/>
                    <a:pt x="3533" y="4552"/>
                    <a:pt x="3922" y="4304"/>
                  </a:cubicBezTo>
                  <a:cubicBezTo>
                    <a:pt x="4104" y="4182"/>
                    <a:pt x="4286" y="4030"/>
                    <a:pt x="4438" y="3848"/>
                  </a:cubicBezTo>
                  <a:lnTo>
                    <a:pt x="4104" y="3331"/>
                  </a:lnTo>
                  <a:cubicBezTo>
                    <a:pt x="4074" y="3331"/>
                    <a:pt x="4074" y="3362"/>
                    <a:pt x="4043" y="3392"/>
                  </a:cubicBezTo>
                  <a:cubicBezTo>
                    <a:pt x="3922" y="3544"/>
                    <a:pt x="3770" y="3696"/>
                    <a:pt x="3587" y="3787"/>
                  </a:cubicBezTo>
                  <a:cubicBezTo>
                    <a:pt x="3304" y="3972"/>
                    <a:pt x="2983" y="4060"/>
                    <a:pt x="2662" y="4060"/>
                  </a:cubicBezTo>
                  <a:cubicBezTo>
                    <a:pt x="2088" y="4060"/>
                    <a:pt x="1518" y="3778"/>
                    <a:pt x="1186" y="3271"/>
                  </a:cubicBezTo>
                  <a:cubicBezTo>
                    <a:pt x="669" y="2450"/>
                    <a:pt x="943" y="1356"/>
                    <a:pt x="1733" y="869"/>
                  </a:cubicBezTo>
                  <a:cubicBezTo>
                    <a:pt x="2025" y="686"/>
                    <a:pt x="2347" y="598"/>
                    <a:pt x="2664" y="598"/>
                  </a:cubicBezTo>
                  <a:cubicBezTo>
                    <a:pt x="3240" y="598"/>
                    <a:pt x="3801" y="887"/>
                    <a:pt x="4134" y="1416"/>
                  </a:cubicBezTo>
                  <a:cubicBezTo>
                    <a:pt x="4195" y="1498"/>
                    <a:pt x="4297" y="1552"/>
                    <a:pt x="4402" y="1552"/>
                  </a:cubicBezTo>
                  <a:cubicBezTo>
                    <a:pt x="4455" y="1552"/>
                    <a:pt x="4509" y="1538"/>
                    <a:pt x="4560" y="1508"/>
                  </a:cubicBezTo>
                  <a:cubicBezTo>
                    <a:pt x="4682" y="1416"/>
                    <a:pt x="4742" y="1234"/>
                    <a:pt x="4651" y="1082"/>
                  </a:cubicBezTo>
                  <a:cubicBezTo>
                    <a:pt x="4201" y="377"/>
                    <a:pt x="3447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15;p64">
              <a:extLst>
                <a:ext uri="{FF2B5EF4-FFF2-40B4-BE49-F238E27FC236}">
                  <a16:creationId xmlns:a16="http://schemas.microsoft.com/office/drawing/2014/main" id="{4A9A2E1B-4343-0AA0-C766-DBA5565F8872}"/>
                </a:ext>
              </a:extLst>
            </p:cNvPr>
            <p:cNvSpPr/>
            <p:nvPr/>
          </p:nvSpPr>
          <p:spPr>
            <a:xfrm>
              <a:off x="1748175" y="2252575"/>
              <a:ext cx="44100" cy="38175"/>
            </a:xfrm>
            <a:custGeom>
              <a:avLst/>
              <a:gdLst/>
              <a:ahLst/>
              <a:cxnLst/>
              <a:rect l="l" t="t" r="r" b="b"/>
              <a:pathLst>
                <a:path w="1764" h="1527" extrusionOk="0">
                  <a:moveTo>
                    <a:pt x="854" y="1"/>
                  </a:moveTo>
                  <a:cubicBezTo>
                    <a:pt x="718" y="1"/>
                    <a:pt x="580" y="34"/>
                    <a:pt x="457" y="107"/>
                  </a:cubicBezTo>
                  <a:cubicBezTo>
                    <a:pt x="122" y="350"/>
                    <a:pt x="1" y="806"/>
                    <a:pt x="244" y="1170"/>
                  </a:cubicBezTo>
                  <a:cubicBezTo>
                    <a:pt x="381" y="1405"/>
                    <a:pt x="631" y="1527"/>
                    <a:pt x="881" y="1527"/>
                  </a:cubicBezTo>
                  <a:cubicBezTo>
                    <a:pt x="1020" y="1527"/>
                    <a:pt x="1158" y="1489"/>
                    <a:pt x="1277" y="1414"/>
                  </a:cubicBezTo>
                  <a:cubicBezTo>
                    <a:pt x="1642" y="1201"/>
                    <a:pt x="1764" y="715"/>
                    <a:pt x="1521" y="350"/>
                  </a:cubicBezTo>
                  <a:cubicBezTo>
                    <a:pt x="1380" y="129"/>
                    <a:pt x="1120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16;p64">
              <a:extLst>
                <a:ext uri="{FF2B5EF4-FFF2-40B4-BE49-F238E27FC236}">
                  <a16:creationId xmlns:a16="http://schemas.microsoft.com/office/drawing/2014/main" id="{FEFDD831-7CA7-C07A-812A-4700D7ED08C6}"/>
                </a:ext>
              </a:extLst>
            </p:cNvPr>
            <p:cNvSpPr/>
            <p:nvPr/>
          </p:nvSpPr>
          <p:spPr>
            <a:xfrm>
              <a:off x="1659275" y="2239250"/>
              <a:ext cx="118575" cy="116575"/>
            </a:xfrm>
            <a:custGeom>
              <a:avLst/>
              <a:gdLst/>
              <a:ahLst/>
              <a:cxnLst/>
              <a:rect l="l" t="t" r="r" b="b"/>
              <a:pathLst>
                <a:path w="4743" h="4663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4" y="4279"/>
                    <a:pt x="1903" y="4663"/>
                    <a:pt x="2688" y="4663"/>
                  </a:cubicBezTo>
                  <a:cubicBezTo>
                    <a:pt x="3111" y="4663"/>
                    <a:pt x="3539" y="4552"/>
                    <a:pt x="3922" y="4317"/>
                  </a:cubicBezTo>
                  <a:cubicBezTo>
                    <a:pt x="4104" y="4166"/>
                    <a:pt x="4286" y="4014"/>
                    <a:pt x="4438" y="3862"/>
                  </a:cubicBezTo>
                  <a:lnTo>
                    <a:pt x="4104" y="3314"/>
                  </a:lnTo>
                  <a:cubicBezTo>
                    <a:pt x="4074" y="3345"/>
                    <a:pt x="4074" y="3345"/>
                    <a:pt x="4043" y="3375"/>
                  </a:cubicBezTo>
                  <a:cubicBezTo>
                    <a:pt x="3922" y="3527"/>
                    <a:pt x="3770" y="3679"/>
                    <a:pt x="3587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19" y="3783"/>
                    <a:pt x="1186" y="3254"/>
                  </a:cubicBezTo>
                  <a:cubicBezTo>
                    <a:pt x="700" y="2433"/>
                    <a:pt x="943" y="1369"/>
                    <a:pt x="1733" y="852"/>
                  </a:cubicBezTo>
                  <a:cubicBezTo>
                    <a:pt x="2025" y="669"/>
                    <a:pt x="2347" y="581"/>
                    <a:pt x="2664" y="581"/>
                  </a:cubicBezTo>
                  <a:cubicBezTo>
                    <a:pt x="3240" y="581"/>
                    <a:pt x="3801" y="870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17;p64">
              <a:extLst>
                <a:ext uri="{FF2B5EF4-FFF2-40B4-BE49-F238E27FC236}">
                  <a16:creationId xmlns:a16="http://schemas.microsoft.com/office/drawing/2014/main" id="{D1A358D7-143C-A3F4-3DA6-0918108F7745}"/>
                </a:ext>
              </a:extLst>
            </p:cNvPr>
            <p:cNvSpPr/>
            <p:nvPr/>
          </p:nvSpPr>
          <p:spPr>
            <a:xfrm>
              <a:off x="1784650" y="2310575"/>
              <a:ext cx="44100" cy="38300"/>
            </a:xfrm>
            <a:custGeom>
              <a:avLst/>
              <a:gdLst/>
              <a:ahLst/>
              <a:cxnLst/>
              <a:rect l="l" t="t" r="r" b="b"/>
              <a:pathLst>
                <a:path w="1764" h="1532" extrusionOk="0">
                  <a:moveTo>
                    <a:pt x="881" y="1"/>
                  </a:moveTo>
                  <a:cubicBezTo>
                    <a:pt x="743" y="1"/>
                    <a:pt x="606" y="41"/>
                    <a:pt x="487" y="127"/>
                  </a:cubicBezTo>
                  <a:cubicBezTo>
                    <a:pt x="122" y="340"/>
                    <a:pt x="1" y="826"/>
                    <a:pt x="244" y="1191"/>
                  </a:cubicBezTo>
                  <a:cubicBezTo>
                    <a:pt x="380" y="1405"/>
                    <a:pt x="628" y="1532"/>
                    <a:pt x="877" y="1532"/>
                  </a:cubicBezTo>
                  <a:cubicBezTo>
                    <a:pt x="1017" y="1532"/>
                    <a:pt x="1157" y="1491"/>
                    <a:pt x="1277" y="1404"/>
                  </a:cubicBezTo>
                  <a:cubicBezTo>
                    <a:pt x="1642" y="1191"/>
                    <a:pt x="1764" y="705"/>
                    <a:pt x="1521" y="370"/>
                  </a:cubicBezTo>
                  <a:cubicBezTo>
                    <a:pt x="1383" y="135"/>
                    <a:pt x="1132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18;p64">
              <a:extLst>
                <a:ext uri="{FF2B5EF4-FFF2-40B4-BE49-F238E27FC236}">
                  <a16:creationId xmlns:a16="http://schemas.microsoft.com/office/drawing/2014/main" id="{366B0141-EC7C-0185-AE25-3B73DD12E747}"/>
                </a:ext>
              </a:extLst>
            </p:cNvPr>
            <p:cNvSpPr/>
            <p:nvPr/>
          </p:nvSpPr>
          <p:spPr>
            <a:xfrm>
              <a:off x="1695750" y="2297000"/>
              <a:ext cx="118575" cy="117100"/>
            </a:xfrm>
            <a:custGeom>
              <a:avLst/>
              <a:gdLst/>
              <a:ahLst/>
              <a:cxnLst/>
              <a:rect l="l" t="t" r="r" b="b"/>
              <a:pathLst>
                <a:path w="4743" h="4684" extrusionOk="0">
                  <a:moveTo>
                    <a:pt x="2673" y="0"/>
                  </a:moveTo>
                  <a:cubicBezTo>
                    <a:pt x="2248" y="0"/>
                    <a:pt x="1818" y="118"/>
                    <a:pt x="1429" y="366"/>
                  </a:cubicBezTo>
                  <a:cubicBezTo>
                    <a:pt x="335" y="1065"/>
                    <a:pt x="1" y="2494"/>
                    <a:pt x="700" y="3588"/>
                  </a:cubicBezTo>
                  <a:cubicBezTo>
                    <a:pt x="1151" y="4294"/>
                    <a:pt x="1905" y="4684"/>
                    <a:pt x="2678" y="4684"/>
                  </a:cubicBezTo>
                  <a:cubicBezTo>
                    <a:pt x="3103" y="4684"/>
                    <a:pt x="3533" y="4566"/>
                    <a:pt x="3922" y="4318"/>
                  </a:cubicBezTo>
                  <a:cubicBezTo>
                    <a:pt x="4134" y="4196"/>
                    <a:pt x="4286" y="4044"/>
                    <a:pt x="4438" y="3862"/>
                  </a:cubicBezTo>
                  <a:lnTo>
                    <a:pt x="4104" y="3315"/>
                  </a:lnTo>
                  <a:cubicBezTo>
                    <a:pt x="4104" y="3345"/>
                    <a:pt x="4074" y="3375"/>
                    <a:pt x="4074" y="3375"/>
                  </a:cubicBezTo>
                  <a:cubicBezTo>
                    <a:pt x="3952" y="3558"/>
                    <a:pt x="3770" y="3679"/>
                    <a:pt x="3618" y="3801"/>
                  </a:cubicBezTo>
                  <a:cubicBezTo>
                    <a:pt x="3326" y="3984"/>
                    <a:pt x="3000" y="4072"/>
                    <a:pt x="2679" y="4072"/>
                  </a:cubicBezTo>
                  <a:cubicBezTo>
                    <a:pt x="2096" y="4072"/>
                    <a:pt x="1530" y="3783"/>
                    <a:pt x="1216" y="3254"/>
                  </a:cubicBezTo>
                  <a:cubicBezTo>
                    <a:pt x="700" y="2463"/>
                    <a:pt x="943" y="1369"/>
                    <a:pt x="1764" y="852"/>
                  </a:cubicBezTo>
                  <a:cubicBezTo>
                    <a:pt x="2039" y="683"/>
                    <a:pt x="2351" y="602"/>
                    <a:pt x="2662" y="602"/>
                  </a:cubicBezTo>
                  <a:cubicBezTo>
                    <a:pt x="3243" y="602"/>
                    <a:pt x="3818" y="885"/>
                    <a:pt x="4134" y="1400"/>
                  </a:cubicBezTo>
                  <a:cubicBezTo>
                    <a:pt x="4191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712" y="1430"/>
                    <a:pt x="4742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19;p64">
              <a:extLst>
                <a:ext uri="{FF2B5EF4-FFF2-40B4-BE49-F238E27FC236}">
                  <a16:creationId xmlns:a16="http://schemas.microsoft.com/office/drawing/2014/main" id="{860B2F08-8A1B-11B9-81A6-BD9C44576F27}"/>
                </a:ext>
              </a:extLst>
            </p:cNvPr>
            <p:cNvSpPr/>
            <p:nvPr/>
          </p:nvSpPr>
          <p:spPr>
            <a:xfrm>
              <a:off x="1821125" y="2368675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83" y="0"/>
                  </a:moveTo>
                  <a:cubicBezTo>
                    <a:pt x="745" y="0"/>
                    <a:pt x="606" y="37"/>
                    <a:pt x="487" y="113"/>
                  </a:cubicBezTo>
                  <a:cubicBezTo>
                    <a:pt x="122" y="356"/>
                    <a:pt x="1" y="812"/>
                    <a:pt x="244" y="1177"/>
                  </a:cubicBezTo>
                  <a:cubicBezTo>
                    <a:pt x="381" y="1412"/>
                    <a:pt x="631" y="1533"/>
                    <a:pt x="890" y="1533"/>
                  </a:cubicBezTo>
                  <a:cubicBezTo>
                    <a:pt x="1032" y="1533"/>
                    <a:pt x="1178" y="1496"/>
                    <a:pt x="1308" y="1420"/>
                  </a:cubicBezTo>
                  <a:cubicBezTo>
                    <a:pt x="1642" y="1177"/>
                    <a:pt x="1764" y="721"/>
                    <a:pt x="1521" y="356"/>
                  </a:cubicBezTo>
                  <a:cubicBezTo>
                    <a:pt x="1384" y="122"/>
                    <a:pt x="1133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20;p64">
              <a:extLst>
                <a:ext uri="{FF2B5EF4-FFF2-40B4-BE49-F238E27FC236}">
                  <a16:creationId xmlns:a16="http://schemas.microsoft.com/office/drawing/2014/main" id="{028584F3-237F-3278-5E68-7F834264AFFB}"/>
                </a:ext>
              </a:extLst>
            </p:cNvPr>
            <p:cNvSpPr/>
            <p:nvPr/>
          </p:nvSpPr>
          <p:spPr>
            <a:xfrm>
              <a:off x="1732975" y="2355075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3" y="1"/>
                  </a:moveTo>
                  <a:cubicBezTo>
                    <a:pt x="2224" y="1"/>
                    <a:pt x="1788" y="115"/>
                    <a:pt x="1399" y="353"/>
                  </a:cubicBezTo>
                  <a:cubicBezTo>
                    <a:pt x="305" y="1052"/>
                    <a:pt x="1" y="2481"/>
                    <a:pt x="670" y="3575"/>
                  </a:cubicBezTo>
                  <a:cubicBezTo>
                    <a:pt x="1121" y="4281"/>
                    <a:pt x="1875" y="4671"/>
                    <a:pt x="2648" y="4671"/>
                  </a:cubicBezTo>
                  <a:cubicBezTo>
                    <a:pt x="3073" y="4671"/>
                    <a:pt x="3503" y="4553"/>
                    <a:pt x="3892" y="4305"/>
                  </a:cubicBezTo>
                  <a:cubicBezTo>
                    <a:pt x="4104" y="4183"/>
                    <a:pt x="4256" y="4031"/>
                    <a:pt x="4408" y="3849"/>
                  </a:cubicBezTo>
                  <a:lnTo>
                    <a:pt x="4074" y="3332"/>
                  </a:lnTo>
                  <a:cubicBezTo>
                    <a:pt x="4074" y="3332"/>
                    <a:pt x="4044" y="3362"/>
                    <a:pt x="4044" y="3393"/>
                  </a:cubicBezTo>
                  <a:cubicBezTo>
                    <a:pt x="3922" y="3545"/>
                    <a:pt x="3770" y="3697"/>
                    <a:pt x="3588" y="3818"/>
                  </a:cubicBezTo>
                  <a:cubicBezTo>
                    <a:pt x="3302" y="3988"/>
                    <a:pt x="2986" y="4069"/>
                    <a:pt x="2674" y="4069"/>
                  </a:cubicBezTo>
                  <a:cubicBezTo>
                    <a:pt x="2092" y="4069"/>
                    <a:pt x="1523" y="3786"/>
                    <a:pt x="1186" y="3271"/>
                  </a:cubicBezTo>
                  <a:cubicBezTo>
                    <a:pt x="670" y="2450"/>
                    <a:pt x="913" y="1387"/>
                    <a:pt x="1734" y="870"/>
                  </a:cubicBezTo>
                  <a:cubicBezTo>
                    <a:pt x="2014" y="686"/>
                    <a:pt x="2333" y="599"/>
                    <a:pt x="2651" y="599"/>
                  </a:cubicBezTo>
                  <a:cubicBezTo>
                    <a:pt x="3228" y="599"/>
                    <a:pt x="3802" y="888"/>
                    <a:pt x="4135" y="1417"/>
                  </a:cubicBezTo>
                  <a:cubicBezTo>
                    <a:pt x="4175" y="1498"/>
                    <a:pt x="4283" y="1552"/>
                    <a:pt x="4387" y="1552"/>
                  </a:cubicBezTo>
                  <a:cubicBezTo>
                    <a:pt x="4439" y="1552"/>
                    <a:pt x="4489" y="1539"/>
                    <a:pt x="4530" y="1508"/>
                  </a:cubicBezTo>
                  <a:cubicBezTo>
                    <a:pt x="4682" y="1417"/>
                    <a:pt x="4712" y="1235"/>
                    <a:pt x="4621" y="1083"/>
                  </a:cubicBezTo>
                  <a:cubicBezTo>
                    <a:pt x="4190" y="378"/>
                    <a:pt x="3431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21;p64">
              <a:extLst>
                <a:ext uri="{FF2B5EF4-FFF2-40B4-BE49-F238E27FC236}">
                  <a16:creationId xmlns:a16="http://schemas.microsoft.com/office/drawing/2014/main" id="{7EE50E6F-7EBB-E791-9FCC-11B29385CADF}"/>
                </a:ext>
              </a:extLst>
            </p:cNvPr>
            <p:cNvSpPr/>
            <p:nvPr/>
          </p:nvSpPr>
          <p:spPr>
            <a:xfrm>
              <a:off x="1858375" y="24268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72" y="1"/>
                  </a:moveTo>
                  <a:cubicBezTo>
                    <a:pt x="731" y="1"/>
                    <a:pt x="588" y="41"/>
                    <a:pt x="456" y="129"/>
                  </a:cubicBezTo>
                  <a:cubicBezTo>
                    <a:pt x="91" y="341"/>
                    <a:pt x="0" y="828"/>
                    <a:pt x="213" y="1162"/>
                  </a:cubicBezTo>
                  <a:cubicBezTo>
                    <a:pt x="350" y="1398"/>
                    <a:pt x="602" y="1532"/>
                    <a:pt x="861" y="1532"/>
                  </a:cubicBezTo>
                  <a:cubicBezTo>
                    <a:pt x="1003" y="1532"/>
                    <a:pt x="1148" y="1491"/>
                    <a:pt x="1277" y="1405"/>
                  </a:cubicBezTo>
                  <a:cubicBezTo>
                    <a:pt x="1611" y="1192"/>
                    <a:pt x="1733" y="706"/>
                    <a:pt x="1520" y="341"/>
                  </a:cubicBezTo>
                  <a:cubicBezTo>
                    <a:pt x="1365" y="128"/>
                    <a:pt x="112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22;p64">
              <a:extLst>
                <a:ext uri="{FF2B5EF4-FFF2-40B4-BE49-F238E27FC236}">
                  <a16:creationId xmlns:a16="http://schemas.microsoft.com/office/drawing/2014/main" id="{8AB6A5A0-06BE-B82D-7097-4E06944D0CF6}"/>
                </a:ext>
              </a:extLst>
            </p:cNvPr>
            <p:cNvSpPr/>
            <p:nvPr/>
          </p:nvSpPr>
          <p:spPr>
            <a:xfrm>
              <a:off x="1769450" y="2413250"/>
              <a:ext cx="117825" cy="116775"/>
            </a:xfrm>
            <a:custGeom>
              <a:avLst/>
              <a:gdLst/>
              <a:ahLst/>
              <a:cxnLst/>
              <a:rect l="l" t="t" r="r" b="b"/>
              <a:pathLst>
                <a:path w="4713" h="4671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05" y="1035"/>
                    <a:pt x="1" y="2494"/>
                    <a:pt x="670" y="3589"/>
                  </a:cubicBezTo>
                  <a:cubicBezTo>
                    <a:pt x="1120" y="4294"/>
                    <a:pt x="1874" y="4671"/>
                    <a:pt x="2645" y="4671"/>
                  </a:cubicBezTo>
                  <a:cubicBezTo>
                    <a:pt x="3071" y="4671"/>
                    <a:pt x="3502" y="4556"/>
                    <a:pt x="3892" y="4318"/>
                  </a:cubicBezTo>
                  <a:cubicBezTo>
                    <a:pt x="4104" y="4196"/>
                    <a:pt x="4287" y="4045"/>
                    <a:pt x="4408" y="3862"/>
                  </a:cubicBezTo>
                  <a:lnTo>
                    <a:pt x="4074" y="3315"/>
                  </a:lnTo>
                  <a:cubicBezTo>
                    <a:pt x="4074" y="3345"/>
                    <a:pt x="4044" y="3345"/>
                    <a:pt x="4044" y="3376"/>
                  </a:cubicBezTo>
                  <a:cubicBezTo>
                    <a:pt x="3922" y="3558"/>
                    <a:pt x="3770" y="368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3"/>
                    <a:pt x="1186" y="3254"/>
                  </a:cubicBezTo>
                  <a:cubicBezTo>
                    <a:pt x="670" y="2434"/>
                    <a:pt x="913" y="1370"/>
                    <a:pt x="1734" y="853"/>
                  </a:cubicBezTo>
                  <a:cubicBezTo>
                    <a:pt x="2014" y="669"/>
                    <a:pt x="2333" y="582"/>
                    <a:pt x="2651" y="582"/>
                  </a:cubicBezTo>
                  <a:cubicBezTo>
                    <a:pt x="3228" y="582"/>
                    <a:pt x="3802" y="871"/>
                    <a:pt x="4135" y="1400"/>
                  </a:cubicBezTo>
                  <a:cubicBezTo>
                    <a:pt x="4173" y="1495"/>
                    <a:pt x="4270" y="1543"/>
                    <a:pt x="4367" y="1543"/>
                  </a:cubicBezTo>
                  <a:cubicBezTo>
                    <a:pt x="4426" y="1543"/>
                    <a:pt x="4484" y="1525"/>
                    <a:pt x="4530" y="1491"/>
                  </a:cubicBezTo>
                  <a:cubicBezTo>
                    <a:pt x="4682" y="1400"/>
                    <a:pt x="4712" y="121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23;p64">
              <a:extLst>
                <a:ext uri="{FF2B5EF4-FFF2-40B4-BE49-F238E27FC236}">
                  <a16:creationId xmlns:a16="http://schemas.microsoft.com/office/drawing/2014/main" id="{9C6A89A8-23EB-94E4-54B7-AD895F895ADF}"/>
                </a:ext>
              </a:extLst>
            </p:cNvPr>
            <p:cNvSpPr/>
            <p:nvPr/>
          </p:nvSpPr>
          <p:spPr>
            <a:xfrm>
              <a:off x="1894850" y="2484600"/>
              <a:ext cx="43325" cy="38300"/>
            </a:xfrm>
            <a:custGeom>
              <a:avLst/>
              <a:gdLst/>
              <a:ahLst/>
              <a:cxnLst/>
              <a:rect l="l" t="t" r="r" b="b"/>
              <a:pathLst>
                <a:path w="1733" h="1532" extrusionOk="0">
                  <a:moveTo>
                    <a:pt x="865" y="0"/>
                  </a:moveTo>
                  <a:cubicBezTo>
                    <a:pt x="726" y="0"/>
                    <a:pt x="585" y="41"/>
                    <a:pt x="456" y="127"/>
                  </a:cubicBezTo>
                  <a:cubicBezTo>
                    <a:pt x="91" y="339"/>
                    <a:pt x="0" y="826"/>
                    <a:pt x="213" y="1191"/>
                  </a:cubicBezTo>
                  <a:cubicBezTo>
                    <a:pt x="349" y="1404"/>
                    <a:pt x="597" y="1531"/>
                    <a:pt x="854" y="1531"/>
                  </a:cubicBezTo>
                  <a:cubicBezTo>
                    <a:pt x="998" y="1531"/>
                    <a:pt x="1145" y="1491"/>
                    <a:pt x="1277" y="1403"/>
                  </a:cubicBezTo>
                  <a:cubicBezTo>
                    <a:pt x="1642" y="1191"/>
                    <a:pt x="1733" y="735"/>
                    <a:pt x="1520" y="370"/>
                  </a:cubicBezTo>
                  <a:cubicBezTo>
                    <a:pt x="1363" y="134"/>
                    <a:pt x="1117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24;p64">
              <a:extLst>
                <a:ext uri="{FF2B5EF4-FFF2-40B4-BE49-F238E27FC236}">
                  <a16:creationId xmlns:a16="http://schemas.microsoft.com/office/drawing/2014/main" id="{3BEFA2A8-2964-A7C0-43CC-93F52AD87EED}"/>
                </a:ext>
              </a:extLst>
            </p:cNvPr>
            <p:cNvSpPr/>
            <p:nvPr/>
          </p:nvSpPr>
          <p:spPr>
            <a:xfrm>
              <a:off x="1805925" y="2471000"/>
              <a:ext cx="117825" cy="117125"/>
            </a:xfrm>
            <a:custGeom>
              <a:avLst/>
              <a:gdLst/>
              <a:ahLst/>
              <a:cxnLst/>
              <a:rect l="l" t="t" r="r" b="b"/>
              <a:pathLst>
                <a:path w="4713" h="4685" extrusionOk="0">
                  <a:moveTo>
                    <a:pt x="2650" y="1"/>
                  </a:moveTo>
                  <a:cubicBezTo>
                    <a:pt x="2222" y="1"/>
                    <a:pt x="1788" y="119"/>
                    <a:pt x="1399" y="367"/>
                  </a:cubicBezTo>
                  <a:cubicBezTo>
                    <a:pt x="335" y="1066"/>
                    <a:pt x="1" y="2494"/>
                    <a:pt x="670" y="3589"/>
                  </a:cubicBezTo>
                  <a:cubicBezTo>
                    <a:pt x="1121" y="4295"/>
                    <a:pt x="1888" y="4684"/>
                    <a:pt x="2661" y="4684"/>
                  </a:cubicBezTo>
                  <a:cubicBezTo>
                    <a:pt x="3087" y="4684"/>
                    <a:pt x="3514" y="4566"/>
                    <a:pt x="3892" y="4318"/>
                  </a:cubicBezTo>
                  <a:cubicBezTo>
                    <a:pt x="4104" y="4197"/>
                    <a:pt x="4287" y="4045"/>
                    <a:pt x="4439" y="3862"/>
                  </a:cubicBezTo>
                  <a:lnTo>
                    <a:pt x="4074" y="3315"/>
                  </a:lnTo>
                  <a:cubicBezTo>
                    <a:pt x="4074" y="3345"/>
                    <a:pt x="4074" y="3376"/>
                    <a:pt x="4044" y="3376"/>
                  </a:cubicBezTo>
                  <a:cubicBezTo>
                    <a:pt x="3922" y="3558"/>
                    <a:pt x="3770" y="3710"/>
                    <a:pt x="3588" y="3801"/>
                  </a:cubicBezTo>
                  <a:cubicBezTo>
                    <a:pt x="3296" y="3985"/>
                    <a:pt x="2974" y="4073"/>
                    <a:pt x="2657" y="4073"/>
                  </a:cubicBezTo>
                  <a:cubicBezTo>
                    <a:pt x="2080" y="4073"/>
                    <a:pt x="1520" y="3784"/>
                    <a:pt x="1186" y="3254"/>
                  </a:cubicBezTo>
                  <a:cubicBezTo>
                    <a:pt x="670" y="2464"/>
                    <a:pt x="913" y="1370"/>
                    <a:pt x="1733" y="883"/>
                  </a:cubicBezTo>
                  <a:cubicBezTo>
                    <a:pt x="2016" y="698"/>
                    <a:pt x="2338" y="611"/>
                    <a:pt x="2659" y="611"/>
                  </a:cubicBezTo>
                  <a:cubicBezTo>
                    <a:pt x="3233" y="611"/>
                    <a:pt x="3803" y="893"/>
                    <a:pt x="4135" y="1400"/>
                  </a:cubicBezTo>
                  <a:cubicBezTo>
                    <a:pt x="4197" y="1504"/>
                    <a:pt x="4302" y="1551"/>
                    <a:pt x="4401" y="1551"/>
                  </a:cubicBezTo>
                  <a:cubicBezTo>
                    <a:pt x="4447" y="1551"/>
                    <a:pt x="4491" y="1541"/>
                    <a:pt x="4530" y="1522"/>
                  </a:cubicBezTo>
                  <a:cubicBezTo>
                    <a:pt x="4682" y="1431"/>
                    <a:pt x="4712" y="1248"/>
                    <a:pt x="4621" y="1096"/>
                  </a:cubicBezTo>
                  <a:cubicBezTo>
                    <a:pt x="4190" y="390"/>
                    <a:pt x="3429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25;p64">
              <a:extLst>
                <a:ext uri="{FF2B5EF4-FFF2-40B4-BE49-F238E27FC236}">
                  <a16:creationId xmlns:a16="http://schemas.microsoft.com/office/drawing/2014/main" id="{CA7D485B-BB57-55E9-3863-4A49A178CBAB}"/>
                </a:ext>
              </a:extLst>
            </p:cNvPr>
            <p:cNvSpPr/>
            <p:nvPr/>
          </p:nvSpPr>
          <p:spPr>
            <a:xfrm>
              <a:off x="1931325" y="2542675"/>
              <a:ext cx="43325" cy="38350"/>
            </a:xfrm>
            <a:custGeom>
              <a:avLst/>
              <a:gdLst/>
              <a:ahLst/>
              <a:cxnLst/>
              <a:rect l="l" t="t" r="r" b="b"/>
              <a:pathLst>
                <a:path w="1733" h="1534" extrusionOk="0">
                  <a:moveTo>
                    <a:pt x="867" y="1"/>
                  </a:moveTo>
                  <a:cubicBezTo>
                    <a:pt x="728" y="1"/>
                    <a:pt x="586" y="38"/>
                    <a:pt x="456" y="114"/>
                  </a:cubicBezTo>
                  <a:cubicBezTo>
                    <a:pt x="91" y="357"/>
                    <a:pt x="0" y="813"/>
                    <a:pt x="213" y="1178"/>
                  </a:cubicBezTo>
                  <a:cubicBezTo>
                    <a:pt x="370" y="1412"/>
                    <a:pt x="614" y="1534"/>
                    <a:pt x="866" y="1534"/>
                  </a:cubicBezTo>
                  <a:cubicBezTo>
                    <a:pt x="1005" y="1534"/>
                    <a:pt x="1147" y="1497"/>
                    <a:pt x="1277" y="1421"/>
                  </a:cubicBezTo>
                  <a:cubicBezTo>
                    <a:pt x="1642" y="1208"/>
                    <a:pt x="1733" y="722"/>
                    <a:pt x="1520" y="357"/>
                  </a:cubicBezTo>
                  <a:cubicBezTo>
                    <a:pt x="1364" y="122"/>
                    <a:pt x="111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26;p64">
              <a:extLst>
                <a:ext uri="{FF2B5EF4-FFF2-40B4-BE49-F238E27FC236}">
                  <a16:creationId xmlns:a16="http://schemas.microsoft.com/office/drawing/2014/main" id="{87D1796A-69CA-7551-359A-9A4961F5EE55}"/>
                </a:ext>
              </a:extLst>
            </p:cNvPr>
            <p:cNvSpPr/>
            <p:nvPr/>
          </p:nvSpPr>
          <p:spPr>
            <a:xfrm>
              <a:off x="1842400" y="2529275"/>
              <a:ext cx="117825" cy="116600"/>
            </a:xfrm>
            <a:custGeom>
              <a:avLst/>
              <a:gdLst/>
              <a:ahLst/>
              <a:cxnLst/>
              <a:rect l="l" t="t" r="r" b="b"/>
              <a:pathLst>
                <a:path w="4713" h="4664" extrusionOk="0">
                  <a:moveTo>
                    <a:pt x="2642" y="1"/>
                  </a:moveTo>
                  <a:cubicBezTo>
                    <a:pt x="2223" y="1"/>
                    <a:pt x="1802" y="112"/>
                    <a:pt x="1430" y="346"/>
                  </a:cubicBezTo>
                  <a:cubicBezTo>
                    <a:pt x="335" y="1045"/>
                    <a:pt x="1" y="2504"/>
                    <a:pt x="700" y="3568"/>
                  </a:cubicBezTo>
                  <a:cubicBezTo>
                    <a:pt x="1131" y="4274"/>
                    <a:pt x="1892" y="4663"/>
                    <a:pt x="2671" y="4663"/>
                  </a:cubicBezTo>
                  <a:cubicBezTo>
                    <a:pt x="3099" y="4663"/>
                    <a:pt x="3534" y="4545"/>
                    <a:pt x="3922" y="4297"/>
                  </a:cubicBezTo>
                  <a:cubicBezTo>
                    <a:pt x="4104" y="4176"/>
                    <a:pt x="4287" y="4024"/>
                    <a:pt x="4439" y="3872"/>
                  </a:cubicBezTo>
                  <a:lnTo>
                    <a:pt x="4104" y="3325"/>
                  </a:lnTo>
                  <a:cubicBezTo>
                    <a:pt x="4074" y="3325"/>
                    <a:pt x="4074" y="3355"/>
                    <a:pt x="4044" y="3385"/>
                  </a:cubicBezTo>
                  <a:cubicBezTo>
                    <a:pt x="3922" y="3537"/>
                    <a:pt x="3770" y="3689"/>
                    <a:pt x="3588" y="3811"/>
                  </a:cubicBezTo>
                  <a:cubicBezTo>
                    <a:pt x="3302" y="3991"/>
                    <a:pt x="2987" y="4075"/>
                    <a:pt x="2676" y="4075"/>
                  </a:cubicBezTo>
                  <a:cubicBezTo>
                    <a:pt x="2093" y="4075"/>
                    <a:pt x="1523" y="3779"/>
                    <a:pt x="1186" y="3264"/>
                  </a:cubicBezTo>
                  <a:cubicBezTo>
                    <a:pt x="670" y="2443"/>
                    <a:pt x="913" y="1379"/>
                    <a:pt x="1733" y="863"/>
                  </a:cubicBezTo>
                  <a:cubicBezTo>
                    <a:pt x="2025" y="679"/>
                    <a:pt x="2347" y="591"/>
                    <a:pt x="2664" y="591"/>
                  </a:cubicBezTo>
                  <a:cubicBezTo>
                    <a:pt x="3241" y="591"/>
                    <a:pt x="3802" y="880"/>
                    <a:pt x="4135" y="1410"/>
                  </a:cubicBezTo>
                  <a:cubicBezTo>
                    <a:pt x="4196" y="1491"/>
                    <a:pt x="4297" y="1545"/>
                    <a:pt x="4394" y="1545"/>
                  </a:cubicBezTo>
                  <a:cubicBezTo>
                    <a:pt x="4442" y="1545"/>
                    <a:pt x="4489" y="1531"/>
                    <a:pt x="4530" y="1501"/>
                  </a:cubicBezTo>
                  <a:cubicBezTo>
                    <a:pt x="4682" y="1410"/>
                    <a:pt x="4712" y="1227"/>
                    <a:pt x="4651" y="1075"/>
                  </a:cubicBezTo>
                  <a:cubicBezTo>
                    <a:pt x="4197" y="384"/>
                    <a:pt x="342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27;p64">
              <a:extLst>
                <a:ext uri="{FF2B5EF4-FFF2-40B4-BE49-F238E27FC236}">
                  <a16:creationId xmlns:a16="http://schemas.microsoft.com/office/drawing/2014/main" id="{891D2F62-D39A-DD6B-63F6-60F05544B9E9}"/>
                </a:ext>
              </a:extLst>
            </p:cNvPr>
            <p:cNvSpPr/>
            <p:nvPr/>
          </p:nvSpPr>
          <p:spPr>
            <a:xfrm>
              <a:off x="1967800" y="2600850"/>
              <a:ext cx="43325" cy="38275"/>
            </a:xfrm>
            <a:custGeom>
              <a:avLst/>
              <a:gdLst/>
              <a:ahLst/>
              <a:cxnLst/>
              <a:rect l="l" t="t" r="r" b="b"/>
              <a:pathLst>
                <a:path w="1733" h="1531" extrusionOk="0">
                  <a:moveTo>
                    <a:pt x="872" y="1"/>
                  </a:moveTo>
                  <a:cubicBezTo>
                    <a:pt x="730" y="1"/>
                    <a:pt x="585" y="41"/>
                    <a:pt x="456" y="127"/>
                  </a:cubicBezTo>
                  <a:cubicBezTo>
                    <a:pt x="122" y="340"/>
                    <a:pt x="0" y="826"/>
                    <a:pt x="213" y="1161"/>
                  </a:cubicBezTo>
                  <a:cubicBezTo>
                    <a:pt x="370" y="1396"/>
                    <a:pt x="616" y="1530"/>
                    <a:pt x="868" y="1530"/>
                  </a:cubicBezTo>
                  <a:cubicBezTo>
                    <a:pt x="1007" y="1530"/>
                    <a:pt x="1148" y="1490"/>
                    <a:pt x="1277" y="1404"/>
                  </a:cubicBezTo>
                  <a:cubicBezTo>
                    <a:pt x="1642" y="1191"/>
                    <a:pt x="1733" y="705"/>
                    <a:pt x="1520" y="370"/>
                  </a:cubicBezTo>
                  <a:cubicBezTo>
                    <a:pt x="1383" y="135"/>
                    <a:pt x="1131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28;p64">
              <a:extLst>
                <a:ext uri="{FF2B5EF4-FFF2-40B4-BE49-F238E27FC236}">
                  <a16:creationId xmlns:a16="http://schemas.microsoft.com/office/drawing/2014/main" id="{8620DED6-B83B-BCBA-26F1-0745E664F0F5}"/>
                </a:ext>
              </a:extLst>
            </p:cNvPr>
            <p:cNvSpPr/>
            <p:nvPr/>
          </p:nvSpPr>
          <p:spPr>
            <a:xfrm>
              <a:off x="1878875" y="2587275"/>
              <a:ext cx="118575" cy="116775"/>
            </a:xfrm>
            <a:custGeom>
              <a:avLst/>
              <a:gdLst/>
              <a:ahLst/>
              <a:cxnLst/>
              <a:rect l="l" t="t" r="r" b="b"/>
              <a:pathLst>
                <a:path w="4743" h="4671" extrusionOk="0">
                  <a:moveTo>
                    <a:pt x="2673" y="0"/>
                  </a:moveTo>
                  <a:cubicBezTo>
                    <a:pt x="2248" y="0"/>
                    <a:pt x="1818" y="118"/>
                    <a:pt x="1430" y="366"/>
                  </a:cubicBezTo>
                  <a:cubicBezTo>
                    <a:pt x="335" y="1035"/>
                    <a:pt x="1" y="2494"/>
                    <a:pt x="700" y="3588"/>
                  </a:cubicBezTo>
                  <a:cubicBezTo>
                    <a:pt x="1131" y="4293"/>
                    <a:pt x="1890" y="4670"/>
                    <a:pt x="2668" y="4670"/>
                  </a:cubicBezTo>
                  <a:cubicBezTo>
                    <a:pt x="3098" y="4670"/>
                    <a:pt x="3533" y="4555"/>
                    <a:pt x="3922" y="4318"/>
                  </a:cubicBezTo>
                  <a:cubicBezTo>
                    <a:pt x="4104" y="4196"/>
                    <a:pt x="4287" y="4044"/>
                    <a:pt x="4439" y="3862"/>
                  </a:cubicBezTo>
                  <a:lnTo>
                    <a:pt x="4104" y="3315"/>
                  </a:lnTo>
                  <a:cubicBezTo>
                    <a:pt x="4074" y="3345"/>
                    <a:pt x="4074" y="3375"/>
                    <a:pt x="4044" y="3375"/>
                  </a:cubicBezTo>
                  <a:cubicBezTo>
                    <a:pt x="3922" y="3558"/>
                    <a:pt x="3770" y="3679"/>
                    <a:pt x="3588" y="3801"/>
                  </a:cubicBezTo>
                  <a:cubicBezTo>
                    <a:pt x="3307" y="3984"/>
                    <a:pt x="2988" y="4072"/>
                    <a:pt x="2670" y="4072"/>
                  </a:cubicBezTo>
                  <a:cubicBezTo>
                    <a:pt x="2093" y="4072"/>
                    <a:pt x="1520" y="3783"/>
                    <a:pt x="1186" y="3254"/>
                  </a:cubicBezTo>
                  <a:cubicBezTo>
                    <a:pt x="670" y="2464"/>
                    <a:pt x="943" y="1369"/>
                    <a:pt x="1733" y="853"/>
                  </a:cubicBezTo>
                  <a:cubicBezTo>
                    <a:pt x="2019" y="673"/>
                    <a:pt x="2334" y="589"/>
                    <a:pt x="2645" y="589"/>
                  </a:cubicBezTo>
                  <a:cubicBezTo>
                    <a:pt x="3228" y="589"/>
                    <a:pt x="3798" y="884"/>
                    <a:pt x="4135" y="1400"/>
                  </a:cubicBezTo>
                  <a:cubicBezTo>
                    <a:pt x="4192" y="1495"/>
                    <a:pt x="4284" y="1542"/>
                    <a:pt x="4383" y="1542"/>
                  </a:cubicBezTo>
                  <a:cubicBezTo>
                    <a:pt x="4442" y="1542"/>
                    <a:pt x="4503" y="1525"/>
                    <a:pt x="4560" y="1491"/>
                  </a:cubicBezTo>
                  <a:cubicBezTo>
                    <a:pt x="4682" y="1400"/>
                    <a:pt x="4743" y="1217"/>
                    <a:pt x="4651" y="1096"/>
                  </a:cubicBezTo>
                  <a:cubicBezTo>
                    <a:pt x="4200" y="390"/>
                    <a:pt x="3446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29;p64">
              <a:extLst>
                <a:ext uri="{FF2B5EF4-FFF2-40B4-BE49-F238E27FC236}">
                  <a16:creationId xmlns:a16="http://schemas.microsoft.com/office/drawing/2014/main" id="{F4856BD7-50B1-BE3A-F8C2-B28D7776BC28}"/>
                </a:ext>
              </a:extLst>
            </p:cNvPr>
            <p:cNvSpPr/>
            <p:nvPr/>
          </p:nvSpPr>
          <p:spPr>
            <a:xfrm>
              <a:off x="2004275" y="2658950"/>
              <a:ext cx="44100" cy="38350"/>
            </a:xfrm>
            <a:custGeom>
              <a:avLst/>
              <a:gdLst/>
              <a:ahLst/>
              <a:cxnLst/>
              <a:rect l="l" t="t" r="r" b="b"/>
              <a:pathLst>
                <a:path w="1764" h="1534" extrusionOk="0">
                  <a:moveTo>
                    <a:pt x="875" y="0"/>
                  </a:moveTo>
                  <a:cubicBezTo>
                    <a:pt x="732" y="0"/>
                    <a:pt x="586" y="37"/>
                    <a:pt x="456" y="113"/>
                  </a:cubicBezTo>
                  <a:cubicBezTo>
                    <a:pt x="122" y="326"/>
                    <a:pt x="0" y="812"/>
                    <a:pt x="243" y="1177"/>
                  </a:cubicBezTo>
                  <a:cubicBezTo>
                    <a:pt x="380" y="1412"/>
                    <a:pt x="631" y="1533"/>
                    <a:pt x="881" y="1533"/>
                  </a:cubicBezTo>
                  <a:cubicBezTo>
                    <a:pt x="1019" y="1533"/>
                    <a:pt x="1158" y="1496"/>
                    <a:pt x="1277" y="1420"/>
                  </a:cubicBezTo>
                  <a:cubicBezTo>
                    <a:pt x="1642" y="1177"/>
                    <a:pt x="1763" y="721"/>
                    <a:pt x="1520" y="356"/>
                  </a:cubicBezTo>
                  <a:cubicBezTo>
                    <a:pt x="1383" y="122"/>
                    <a:pt x="1133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30;p64">
              <a:extLst>
                <a:ext uri="{FF2B5EF4-FFF2-40B4-BE49-F238E27FC236}">
                  <a16:creationId xmlns:a16="http://schemas.microsoft.com/office/drawing/2014/main" id="{8FCD2FCA-869F-9AD6-D3BE-5BEC32B8BEE5}"/>
                </a:ext>
              </a:extLst>
            </p:cNvPr>
            <p:cNvSpPr/>
            <p:nvPr/>
          </p:nvSpPr>
          <p:spPr>
            <a:xfrm>
              <a:off x="1915350" y="2645200"/>
              <a:ext cx="118575" cy="116925"/>
            </a:xfrm>
            <a:custGeom>
              <a:avLst/>
              <a:gdLst/>
              <a:ahLst/>
              <a:cxnLst/>
              <a:rect l="l" t="t" r="r" b="b"/>
              <a:pathLst>
                <a:path w="4743" h="4677" extrusionOk="0">
                  <a:moveTo>
                    <a:pt x="2674" y="0"/>
                  </a:moveTo>
                  <a:cubicBezTo>
                    <a:pt x="2470" y="0"/>
                    <a:pt x="2266" y="28"/>
                    <a:pt x="2068" y="86"/>
                  </a:cubicBezTo>
                  <a:cubicBezTo>
                    <a:pt x="2007" y="86"/>
                    <a:pt x="1946" y="116"/>
                    <a:pt x="1885" y="147"/>
                  </a:cubicBezTo>
                  <a:cubicBezTo>
                    <a:pt x="1855" y="147"/>
                    <a:pt x="1825" y="147"/>
                    <a:pt x="1825" y="177"/>
                  </a:cubicBezTo>
                  <a:cubicBezTo>
                    <a:pt x="1764" y="177"/>
                    <a:pt x="1733" y="207"/>
                    <a:pt x="1673" y="238"/>
                  </a:cubicBezTo>
                  <a:cubicBezTo>
                    <a:pt x="1642" y="238"/>
                    <a:pt x="1642" y="238"/>
                    <a:pt x="1612" y="268"/>
                  </a:cubicBezTo>
                  <a:cubicBezTo>
                    <a:pt x="1551" y="299"/>
                    <a:pt x="1490" y="329"/>
                    <a:pt x="1430" y="359"/>
                  </a:cubicBezTo>
                  <a:cubicBezTo>
                    <a:pt x="335" y="1058"/>
                    <a:pt x="1" y="2487"/>
                    <a:pt x="700" y="3581"/>
                  </a:cubicBezTo>
                  <a:cubicBezTo>
                    <a:pt x="1151" y="4287"/>
                    <a:pt x="1906" y="4677"/>
                    <a:pt x="2678" y="4677"/>
                  </a:cubicBezTo>
                  <a:cubicBezTo>
                    <a:pt x="3103" y="4677"/>
                    <a:pt x="3534" y="4559"/>
                    <a:pt x="3922" y="4311"/>
                  </a:cubicBezTo>
                  <a:cubicBezTo>
                    <a:pt x="3983" y="4280"/>
                    <a:pt x="4044" y="4220"/>
                    <a:pt x="4104" y="4189"/>
                  </a:cubicBezTo>
                  <a:lnTo>
                    <a:pt x="4165" y="4128"/>
                  </a:lnTo>
                  <a:cubicBezTo>
                    <a:pt x="4196" y="4098"/>
                    <a:pt x="4226" y="4068"/>
                    <a:pt x="4256" y="4037"/>
                  </a:cubicBezTo>
                  <a:cubicBezTo>
                    <a:pt x="4287" y="4037"/>
                    <a:pt x="4317" y="4007"/>
                    <a:pt x="4317" y="3976"/>
                  </a:cubicBezTo>
                  <a:cubicBezTo>
                    <a:pt x="4378" y="3946"/>
                    <a:pt x="4408" y="3916"/>
                    <a:pt x="4439" y="3855"/>
                  </a:cubicBezTo>
                  <a:cubicBezTo>
                    <a:pt x="4499" y="3794"/>
                    <a:pt x="4560" y="3703"/>
                    <a:pt x="4621" y="3642"/>
                  </a:cubicBezTo>
                  <a:cubicBezTo>
                    <a:pt x="4439" y="3581"/>
                    <a:pt x="4256" y="3460"/>
                    <a:pt x="4104" y="3308"/>
                  </a:cubicBezTo>
                  <a:cubicBezTo>
                    <a:pt x="4074" y="3338"/>
                    <a:pt x="4044" y="3399"/>
                    <a:pt x="4013" y="3429"/>
                  </a:cubicBezTo>
                  <a:cubicBezTo>
                    <a:pt x="4013" y="3429"/>
                    <a:pt x="4013" y="3460"/>
                    <a:pt x="4013" y="3460"/>
                  </a:cubicBezTo>
                  <a:cubicBezTo>
                    <a:pt x="3952" y="3490"/>
                    <a:pt x="3952" y="3520"/>
                    <a:pt x="3892" y="3551"/>
                  </a:cubicBezTo>
                  <a:lnTo>
                    <a:pt x="3892" y="3581"/>
                  </a:lnTo>
                  <a:lnTo>
                    <a:pt x="3770" y="3672"/>
                  </a:lnTo>
                  <a:cubicBezTo>
                    <a:pt x="3770" y="3672"/>
                    <a:pt x="3740" y="3703"/>
                    <a:pt x="3740" y="3703"/>
                  </a:cubicBezTo>
                  <a:cubicBezTo>
                    <a:pt x="3709" y="3733"/>
                    <a:pt x="3648" y="3764"/>
                    <a:pt x="3588" y="3794"/>
                  </a:cubicBezTo>
                  <a:cubicBezTo>
                    <a:pt x="3305" y="3979"/>
                    <a:pt x="2983" y="4067"/>
                    <a:pt x="2663" y="4067"/>
                  </a:cubicBezTo>
                  <a:cubicBezTo>
                    <a:pt x="2088" y="4067"/>
                    <a:pt x="1518" y="3785"/>
                    <a:pt x="1186" y="3277"/>
                  </a:cubicBezTo>
                  <a:cubicBezTo>
                    <a:pt x="700" y="2457"/>
                    <a:pt x="943" y="1362"/>
                    <a:pt x="1733" y="876"/>
                  </a:cubicBezTo>
                  <a:cubicBezTo>
                    <a:pt x="1794" y="846"/>
                    <a:pt x="1855" y="815"/>
                    <a:pt x="1885" y="785"/>
                  </a:cubicBezTo>
                  <a:cubicBezTo>
                    <a:pt x="1916" y="785"/>
                    <a:pt x="1946" y="754"/>
                    <a:pt x="1946" y="754"/>
                  </a:cubicBezTo>
                  <a:cubicBezTo>
                    <a:pt x="1977" y="724"/>
                    <a:pt x="2037" y="724"/>
                    <a:pt x="2068" y="694"/>
                  </a:cubicBezTo>
                  <a:lnTo>
                    <a:pt x="2129" y="694"/>
                  </a:lnTo>
                  <a:cubicBezTo>
                    <a:pt x="2159" y="663"/>
                    <a:pt x="2189" y="663"/>
                    <a:pt x="2220" y="663"/>
                  </a:cubicBezTo>
                  <a:cubicBezTo>
                    <a:pt x="2250" y="633"/>
                    <a:pt x="2281" y="633"/>
                    <a:pt x="2311" y="633"/>
                  </a:cubicBezTo>
                  <a:cubicBezTo>
                    <a:pt x="2341" y="633"/>
                    <a:pt x="2372" y="633"/>
                    <a:pt x="2402" y="602"/>
                  </a:cubicBezTo>
                  <a:cubicBezTo>
                    <a:pt x="2481" y="592"/>
                    <a:pt x="2560" y="586"/>
                    <a:pt x="2639" y="586"/>
                  </a:cubicBezTo>
                  <a:cubicBezTo>
                    <a:pt x="3231" y="586"/>
                    <a:pt x="3813" y="883"/>
                    <a:pt x="4135" y="1393"/>
                  </a:cubicBezTo>
                  <a:cubicBezTo>
                    <a:pt x="4197" y="1497"/>
                    <a:pt x="4302" y="1544"/>
                    <a:pt x="4411" y="1544"/>
                  </a:cubicBezTo>
                  <a:cubicBezTo>
                    <a:pt x="4461" y="1544"/>
                    <a:pt x="4512" y="1534"/>
                    <a:pt x="4560" y="1514"/>
                  </a:cubicBezTo>
                  <a:cubicBezTo>
                    <a:pt x="4712" y="1423"/>
                    <a:pt x="4743" y="1241"/>
                    <a:pt x="4651" y="1089"/>
                  </a:cubicBezTo>
                  <a:cubicBezTo>
                    <a:pt x="4196" y="393"/>
                    <a:pt x="3437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31;p64">
              <a:extLst>
                <a:ext uri="{FF2B5EF4-FFF2-40B4-BE49-F238E27FC236}">
                  <a16:creationId xmlns:a16="http://schemas.microsoft.com/office/drawing/2014/main" id="{E9518B57-970D-6137-F002-486536103927}"/>
                </a:ext>
              </a:extLst>
            </p:cNvPr>
            <p:cNvSpPr/>
            <p:nvPr/>
          </p:nvSpPr>
          <p:spPr>
            <a:xfrm>
              <a:off x="1645600" y="1569550"/>
              <a:ext cx="644400" cy="568750"/>
            </a:xfrm>
            <a:custGeom>
              <a:avLst/>
              <a:gdLst/>
              <a:ahLst/>
              <a:cxnLst/>
              <a:rect l="l" t="t" r="r" b="b"/>
              <a:pathLst>
                <a:path w="25776" h="22750" extrusionOk="0">
                  <a:moveTo>
                    <a:pt x="18732" y="1"/>
                  </a:moveTo>
                  <a:cubicBezTo>
                    <a:pt x="18649" y="1"/>
                    <a:pt x="18563" y="25"/>
                    <a:pt x="18481" y="72"/>
                  </a:cubicBezTo>
                  <a:lnTo>
                    <a:pt x="244" y="11561"/>
                  </a:lnTo>
                  <a:cubicBezTo>
                    <a:pt x="61" y="11683"/>
                    <a:pt x="0" y="11926"/>
                    <a:pt x="122" y="12139"/>
                  </a:cubicBezTo>
                  <a:lnTo>
                    <a:pt x="6718" y="22564"/>
                  </a:lnTo>
                  <a:cubicBezTo>
                    <a:pt x="6796" y="22682"/>
                    <a:pt x="6926" y="22749"/>
                    <a:pt x="7065" y="22749"/>
                  </a:cubicBezTo>
                  <a:cubicBezTo>
                    <a:pt x="7141" y="22749"/>
                    <a:pt x="7220" y="22729"/>
                    <a:pt x="7295" y="22686"/>
                  </a:cubicBezTo>
                  <a:lnTo>
                    <a:pt x="25533" y="11196"/>
                  </a:lnTo>
                  <a:cubicBezTo>
                    <a:pt x="25715" y="11075"/>
                    <a:pt x="25776" y="10801"/>
                    <a:pt x="25654" y="10619"/>
                  </a:cubicBezTo>
                  <a:lnTo>
                    <a:pt x="19059" y="193"/>
                  </a:lnTo>
                  <a:cubicBezTo>
                    <a:pt x="18984" y="62"/>
                    <a:pt x="18863" y="1"/>
                    <a:pt x="1873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2532;p64">
              <a:extLst>
                <a:ext uri="{FF2B5EF4-FFF2-40B4-BE49-F238E27FC236}">
                  <a16:creationId xmlns:a16="http://schemas.microsoft.com/office/drawing/2014/main" id="{3095DC92-42FE-CC14-1CBA-7FDFFE2170DC}"/>
                </a:ext>
              </a:extLst>
            </p:cNvPr>
            <p:cNvSpPr/>
            <p:nvPr/>
          </p:nvSpPr>
          <p:spPr>
            <a:xfrm>
              <a:off x="2049850" y="2197650"/>
              <a:ext cx="412650" cy="269675"/>
            </a:xfrm>
            <a:custGeom>
              <a:avLst/>
              <a:gdLst/>
              <a:ahLst/>
              <a:cxnLst/>
              <a:rect l="l" t="t" r="r" b="b"/>
              <a:pathLst>
                <a:path w="16506" h="10787" extrusionOk="0">
                  <a:moveTo>
                    <a:pt x="15735" y="1"/>
                  </a:moveTo>
                  <a:cubicBezTo>
                    <a:pt x="15606" y="1"/>
                    <a:pt x="15472" y="38"/>
                    <a:pt x="15351" y="115"/>
                  </a:cubicBezTo>
                  <a:lnTo>
                    <a:pt x="427" y="9507"/>
                  </a:lnTo>
                  <a:cubicBezTo>
                    <a:pt x="92" y="9720"/>
                    <a:pt x="1" y="10146"/>
                    <a:pt x="214" y="10480"/>
                  </a:cubicBezTo>
                  <a:cubicBezTo>
                    <a:pt x="333" y="10679"/>
                    <a:pt x="556" y="10786"/>
                    <a:pt x="789" y="10786"/>
                  </a:cubicBezTo>
                  <a:cubicBezTo>
                    <a:pt x="913" y="10786"/>
                    <a:pt x="1040" y="10756"/>
                    <a:pt x="1156" y="10693"/>
                  </a:cubicBezTo>
                  <a:lnTo>
                    <a:pt x="16080" y="1270"/>
                  </a:lnTo>
                  <a:cubicBezTo>
                    <a:pt x="16415" y="1088"/>
                    <a:pt x="16506" y="662"/>
                    <a:pt x="16293" y="328"/>
                  </a:cubicBezTo>
                  <a:cubicBezTo>
                    <a:pt x="16177" y="115"/>
                    <a:pt x="15962" y="1"/>
                    <a:pt x="1573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33;p64">
              <a:extLst>
                <a:ext uri="{FF2B5EF4-FFF2-40B4-BE49-F238E27FC236}">
                  <a16:creationId xmlns:a16="http://schemas.microsoft.com/office/drawing/2014/main" id="{F182EB95-65A9-0002-F8DD-9978F49E62E3}"/>
                </a:ext>
              </a:extLst>
            </p:cNvPr>
            <p:cNvSpPr/>
            <p:nvPr/>
          </p:nvSpPr>
          <p:spPr>
            <a:xfrm>
              <a:off x="1998200" y="2116100"/>
              <a:ext cx="412625" cy="269675"/>
            </a:xfrm>
            <a:custGeom>
              <a:avLst/>
              <a:gdLst/>
              <a:ahLst/>
              <a:cxnLst/>
              <a:rect l="l" t="t" r="r" b="b"/>
              <a:pathLst>
                <a:path w="16505" h="10787" extrusionOk="0">
                  <a:moveTo>
                    <a:pt x="15717" y="1"/>
                  </a:moveTo>
                  <a:cubicBezTo>
                    <a:pt x="15593" y="1"/>
                    <a:pt x="15466" y="31"/>
                    <a:pt x="15350" y="94"/>
                  </a:cubicBezTo>
                  <a:lnTo>
                    <a:pt x="426" y="9517"/>
                  </a:lnTo>
                  <a:cubicBezTo>
                    <a:pt x="91" y="9730"/>
                    <a:pt x="0" y="10155"/>
                    <a:pt x="213" y="10459"/>
                  </a:cubicBezTo>
                  <a:cubicBezTo>
                    <a:pt x="348" y="10672"/>
                    <a:pt x="570" y="10787"/>
                    <a:pt x="792" y="10787"/>
                  </a:cubicBezTo>
                  <a:cubicBezTo>
                    <a:pt x="918" y="10787"/>
                    <a:pt x="1045" y="10749"/>
                    <a:pt x="1155" y="10672"/>
                  </a:cubicBezTo>
                  <a:lnTo>
                    <a:pt x="16079" y="1280"/>
                  </a:lnTo>
                  <a:cubicBezTo>
                    <a:pt x="16414" y="1067"/>
                    <a:pt x="16505" y="642"/>
                    <a:pt x="16292" y="307"/>
                  </a:cubicBezTo>
                  <a:cubicBezTo>
                    <a:pt x="16173" y="109"/>
                    <a:pt x="15950" y="1"/>
                    <a:pt x="157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969;p53">
            <a:extLst>
              <a:ext uri="{FF2B5EF4-FFF2-40B4-BE49-F238E27FC236}">
                <a16:creationId xmlns:a16="http://schemas.microsoft.com/office/drawing/2014/main" id="{D137826B-D82F-5F48-C931-F3C421209650}"/>
              </a:ext>
            </a:extLst>
          </p:cNvPr>
          <p:cNvGrpSpPr/>
          <p:nvPr/>
        </p:nvGrpSpPr>
        <p:grpSpPr>
          <a:xfrm rot="-10350257">
            <a:off x="607001" y="228609"/>
            <a:ext cx="1219011" cy="1060257"/>
            <a:chOff x="4400050" y="2673675"/>
            <a:chExt cx="1125425" cy="941525"/>
          </a:xfrm>
        </p:grpSpPr>
        <p:sp>
          <p:nvSpPr>
            <p:cNvPr id="151" name="Google Shape;1970;p53">
              <a:extLst>
                <a:ext uri="{FF2B5EF4-FFF2-40B4-BE49-F238E27FC236}">
                  <a16:creationId xmlns:a16="http://schemas.microsoft.com/office/drawing/2014/main" id="{B790384B-02AA-060B-82D1-67F0ABA5A1B1}"/>
                </a:ext>
              </a:extLst>
            </p:cNvPr>
            <p:cNvSpPr/>
            <p:nvPr/>
          </p:nvSpPr>
          <p:spPr>
            <a:xfrm>
              <a:off x="4400050" y="2673675"/>
              <a:ext cx="1125425" cy="941525"/>
            </a:xfrm>
            <a:custGeom>
              <a:avLst/>
              <a:gdLst/>
              <a:ahLst/>
              <a:cxnLst/>
              <a:rect l="l" t="t" r="r" b="b"/>
              <a:pathLst>
                <a:path w="45017" h="37661" extrusionOk="0">
                  <a:moveTo>
                    <a:pt x="22856" y="9291"/>
                  </a:moveTo>
                  <a:cubicBezTo>
                    <a:pt x="23948" y="9291"/>
                    <a:pt x="25173" y="9501"/>
                    <a:pt x="26414" y="9936"/>
                  </a:cubicBezTo>
                  <a:cubicBezTo>
                    <a:pt x="29849" y="11152"/>
                    <a:pt x="32068" y="13705"/>
                    <a:pt x="31369" y="15650"/>
                  </a:cubicBezTo>
                  <a:cubicBezTo>
                    <a:pt x="30920" y="16900"/>
                    <a:pt x="29379" y="17585"/>
                    <a:pt x="27425" y="17585"/>
                  </a:cubicBezTo>
                  <a:cubicBezTo>
                    <a:pt x="26337" y="17585"/>
                    <a:pt x="25120" y="17373"/>
                    <a:pt x="23891" y="16927"/>
                  </a:cubicBezTo>
                  <a:cubicBezTo>
                    <a:pt x="20457" y="15711"/>
                    <a:pt x="18238" y="13158"/>
                    <a:pt x="18937" y="11213"/>
                  </a:cubicBezTo>
                  <a:cubicBezTo>
                    <a:pt x="19366" y="9964"/>
                    <a:pt x="20897" y="9291"/>
                    <a:pt x="22856" y="9291"/>
                  </a:cubicBezTo>
                  <a:close/>
                  <a:moveTo>
                    <a:pt x="14874" y="0"/>
                  </a:moveTo>
                  <a:cubicBezTo>
                    <a:pt x="11518" y="0"/>
                    <a:pt x="8518" y="1999"/>
                    <a:pt x="6657" y="4617"/>
                  </a:cubicBezTo>
                  <a:cubicBezTo>
                    <a:pt x="5775" y="5863"/>
                    <a:pt x="5016" y="7231"/>
                    <a:pt x="4408" y="8690"/>
                  </a:cubicBezTo>
                  <a:cubicBezTo>
                    <a:pt x="0" y="19389"/>
                    <a:pt x="5107" y="31669"/>
                    <a:pt x="15806" y="36076"/>
                  </a:cubicBezTo>
                  <a:cubicBezTo>
                    <a:pt x="18415" y="37151"/>
                    <a:pt x="21117" y="37660"/>
                    <a:pt x="23775" y="37660"/>
                  </a:cubicBezTo>
                  <a:cubicBezTo>
                    <a:pt x="32016" y="37660"/>
                    <a:pt x="39837" y="32768"/>
                    <a:pt x="43193" y="24678"/>
                  </a:cubicBezTo>
                  <a:cubicBezTo>
                    <a:pt x="44560" y="21365"/>
                    <a:pt x="45016" y="17869"/>
                    <a:pt x="44652" y="14526"/>
                  </a:cubicBezTo>
                  <a:cubicBezTo>
                    <a:pt x="44154" y="10333"/>
                    <a:pt x="40153" y="7427"/>
                    <a:pt x="34735" y="7427"/>
                  </a:cubicBezTo>
                  <a:cubicBezTo>
                    <a:pt x="33869" y="7427"/>
                    <a:pt x="32967" y="7502"/>
                    <a:pt x="32037" y="7656"/>
                  </a:cubicBezTo>
                  <a:cubicBezTo>
                    <a:pt x="30870" y="7857"/>
                    <a:pt x="29946" y="7955"/>
                    <a:pt x="29183" y="7955"/>
                  </a:cubicBezTo>
                  <a:cubicBezTo>
                    <a:pt x="25673" y="7955"/>
                    <a:pt x="25560" y="5880"/>
                    <a:pt x="20791" y="2185"/>
                  </a:cubicBezTo>
                  <a:cubicBezTo>
                    <a:pt x="18799" y="644"/>
                    <a:pt x="16779" y="0"/>
                    <a:pt x="14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71;p53">
              <a:extLst>
                <a:ext uri="{FF2B5EF4-FFF2-40B4-BE49-F238E27FC236}">
                  <a16:creationId xmlns:a16="http://schemas.microsoft.com/office/drawing/2014/main" id="{C00E46B9-58D7-F61C-2EE6-084DFC8C2687}"/>
                </a:ext>
              </a:extLst>
            </p:cNvPr>
            <p:cNvSpPr/>
            <p:nvPr/>
          </p:nvSpPr>
          <p:spPr>
            <a:xfrm>
              <a:off x="4748100" y="3336438"/>
              <a:ext cx="206700" cy="181925"/>
            </a:xfrm>
            <a:custGeom>
              <a:avLst/>
              <a:gdLst/>
              <a:ahLst/>
              <a:cxnLst/>
              <a:rect l="l" t="t" r="r" b="b"/>
              <a:pathLst>
                <a:path w="8268" h="7277" extrusionOk="0">
                  <a:moveTo>
                    <a:pt x="4152" y="1"/>
                  </a:moveTo>
                  <a:cubicBezTo>
                    <a:pt x="2723" y="1"/>
                    <a:pt x="1365" y="847"/>
                    <a:pt x="790" y="2249"/>
                  </a:cubicBezTo>
                  <a:cubicBezTo>
                    <a:pt x="0" y="4103"/>
                    <a:pt x="882" y="6231"/>
                    <a:pt x="2766" y="6991"/>
                  </a:cubicBezTo>
                  <a:cubicBezTo>
                    <a:pt x="3221" y="7185"/>
                    <a:pt x="3693" y="7277"/>
                    <a:pt x="4157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6" y="1034"/>
                    <a:pt x="5532" y="274"/>
                  </a:cubicBezTo>
                  <a:cubicBezTo>
                    <a:pt x="5080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72;p53">
              <a:extLst>
                <a:ext uri="{FF2B5EF4-FFF2-40B4-BE49-F238E27FC236}">
                  <a16:creationId xmlns:a16="http://schemas.microsoft.com/office/drawing/2014/main" id="{2EC7D78F-B8EC-B3B2-1F41-A0D3B6A88AC1}"/>
                </a:ext>
              </a:extLst>
            </p:cNvPr>
            <p:cNvSpPr/>
            <p:nvPr/>
          </p:nvSpPr>
          <p:spPr>
            <a:xfrm>
              <a:off x="5042925" y="3321475"/>
              <a:ext cx="206700" cy="181900"/>
            </a:xfrm>
            <a:custGeom>
              <a:avLst/>
              <a:gdLst/>
              <a:ahLst/>
              <a:cxnLst/>
              <a:rect l="l" t="t" r="r" b="b"/>
              <a:pathLst>
                <a:path w="8268" h="7276" extrusionOk="0">
                  <a:moveTo>
                    <a:pt x="4141" y="0"/>
                  </a:moveTo>
                  <a:cubicBezTo>
                    <a:pt x="2715" y="0"/>
                    <a:pt x="1364" y="863"/>
                    <a:pt x="790" y="2261"/>
                  </a:cubicBezTo>
                  <a:cubicBezTo>
                    <a:pt x="0" y="4116"/>
                    <a:pt x="912" y="6243"/>
                    <a:pt x="2766" y="7003"/>
                  </a:cubicBezTo>
                  <a:cubicBezTo>
                    <a:pt x="3218" y="7188"/>
                    <a:pt x="3685" y="7276"/>
                    <a:pt x="4146" y="7276"/>
                  </a:cubicBezTo>
                  <a:cubicBezTo>
                    <a:pt x="5576" y="7276"/>
                    <a:pt x="6933" y="6430"/>
                    <a:pt x="7508" y="5027"/>
                  </a:cubicBezTo>
                  <a:cubicBezTo>
                    <a:pt x="8268" y="3173"/>
                    <a:pt x="7386" y="1046"/>
                    <a:pt x="5532" y="286"/>
                  </a:cubicBezTo>
                  <a:cubicBezTo>
                    <a:pt x="5077" y="92"/>
                    <a:pt x="460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73;p53">
              <a:extLst>
                <a:ext uri="{FF2B5EF4-FFF2-40B4-BE49-F238E27FC236}">
                  <a16:creationId xmlns:a16="http://schemas.microsoft.com/office/drawing/2014/main" id="{D5B9A77B-6FF0-1E82-2554-5CCB6D3E625C}"/>
                </a:ext>
              </a:extLst>
            </p:cNvPr>
            <p:cNvSpPr/>
            <p:nvPr/>
          </p:nvSpPr>
          <p:spPr>
            <a:xfrm>
              <a:off x="5252650" y="3147775"/>
              <a:ext cx="206700" cy="182350"/>
            </a:xfrm>
            <a:custGeom>
              <a:avLst/>
              <a:gdLst/>
              <a:ahLst/>
              <a:cxnLst/>
              <a:rect l="l" t="t" r="r" b="b"/>
              <a:pathLst>
                <a:path w="8268" h="7294" extrusionOk="0">
                  <a:moveTo>
                    <a:pt x="4122" y="0"/>
                  </a:moveTo>
                  <a:cubicBezTo>
                    <a:pt x="2692" y="0"/>
                    <a:pt x="1335" y="846"/>
                    <a:pt x="760" y="2249"/>
                  </a:cubicBezTo>
                  <a:cubicBezTo>
                    <a:pt x="0" y="4103"/>
                    <a:pt x="882" y="6231"/>
                    <a:pt x="2736" y="7021"/>
                  </a:cubicBezTo>
                  <a:cubicBezTo>
                    <a:pt x="3187" y="7206"/>
                    <a:pt x="3655" y="7294"/>
                    <a:pt x="4116" y="7294"/>
                  </a:cubicBezTo>
                  <a:cubicBezTo>
                    <a:pt x="5545" y="7294"/>
                    <a:pt x="6903" y="6448"/>
                    <a:pt x="7478" y="5045"/>
                  </a:cubicBezTo>
                  <a:cubicBezTo>
                    <a:pt x="8268" y="3161"/>
                    <a:pt x="7386" y="1033"/>
                    <a:pt x="5502" y="273"/>
                  </a:cubicBezTo>
                  <a:cubicBezTo>
                    <a:pt x="5050" y="88"/>
                    <a:pt x="4582" y="0"/>
                    <a:pt x="4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74;p53">
              <a:extLst>
                <a:ext uri="{FF2B5EF4-FFF2-40B4-BE49-F238E27FC236}">
                  <a16:creationId xmlns:a16="http://schemas.microsoft.com/office/drawing/2014/main" id="{2E11207A-AFA6-D433-9F9C-B1616025F28F}"/>
                </a:ext>
              </a:extLst>
            </p:cNvPr>
            <p:cNvSpPr/>
            <p:nvPr/>
          </p:nvSpPr>
          <p:spPr>
            <a:xfrm>
              <a:off x="4541375" y="3137125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3" y="1"/>
                  </a:moveTo>
                  <a:cubicBezTo>
                    <a:pt x="2723" y="1"/>
                    <a:pt x="1366" y="847"/>
                    <a:pt x="791" y="2249"/>
                  </a:cubicBezTo>
                  <a:cubicBezTo>
                    <a:pt x="1" y="4103"/>
                    <a:pt x="882" y="6231"/>
                    <a:pt x="2767" y="6991"/>
                  </a:cubicBezTo>
                  <a:cubicBezTo>
                    <a:pt x="3222" y="7185"/>
                    <a:pt x="3694" y="7277"/>
                    <a:pt x="4158" y="7277"/>
                  </a:cubicBezTo>
                  <a:cubicBezTo>
                    <a:pt x="5584" y="7277"/>
                    <a:pt x="6935" y="6414"/>
                    <a:pt x="7509" y="5015"/>
                  </a:cubicBezTo>
                  <a:cubicBezTo>
                    <a:pt x="8269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75;p53">
              <a:extLst>
                <a:ext uri="{FF2B5EF4-FFF2-40B4-BE49-F238E27FC236}">
                  <a16:creationId xmlns:a16="http://schemas.microsoft.com/office/drawing/2014/main" id="{87E50E68-B559-1CDF-F39D-B65060D7B9FE}"/>
                </a:ext>
              </a:extLst>
            </p:cNvPr>
            <p:cNvSpPr/>
            <p:nvPr/>
          </p:nvSpPr>
          <p:spPr>
            <a:xfrm>
              <a:off x="4533025" y="2874200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2" y="1"/>
                  </a:moveTo>
                  <a:cubicBezTo>
                    <a:pt x="2721" y="1"/>
                    <a:pt x="1358" y="847"/>
                    <a:pt x="760" y="2249"/>
                  </a:cubicBezTo>
                  <a:cubicBezTo>
                    <a:pt x="1" y="4104"/>
                    <a:pt x="882" y="6231"/>
                    <a:pt x="2736" y="6991"/>
                  </a:cubicBezTo>
                  <a:cubicBezTo>
                    <a:pt x="3199" y="7185"/>
                    <a:pt x="3677" y="7277"/>
                    <a:pt x="4145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2549;p64">
            <a:extLst>
              <a:ext uri="{FF2B5EF4-FFF2-40B4-BE49-F238E27FC236}">
                <a16:creationId xmlns:a16="http://schemas.microsoft.com/office/drawing/2014/main" id="{FA681E83-340D-814E-63D8-F08AB1100879}"/>
              </a:ext>
            </a:extLst>
          </p:cNvPr>
          <p:cNvSpPr/>
          <p:nvPr/>
        </p:nvSpPr>
        <p:spPr>
          <a:xfrm>
            <a:off x="4878496" y="4024830"/>
            <a:ext cx="604324" cy="785577"/>
          </a:xfrm>
          <a:custGeom>
            <a:avLst/>
            <a:gdLst/>
            <a:ahLst/>
            <a:cxnLst/>
            <a:rect l="l" t="t" r="r" b="b"/>
            <a:pathLst>
              <a:path w="15077" h="19599" extrusionOk="0">
                <a:moveTo>
                  <a:pt x="10852" y="4031"/>
                </a:moveTo>
                <a:lnTo>
                  <a:pt x="10457" y="10900"/>
                </a:lnTo>
                <a:lnTo>
                  <a:pt x="7569" y="10262"/>
                </a:lnTo>
                <a:lnTo>
                  <a:pt x="10852" y="4031"/>
                </a:lnTo>
                <a:close/>
                <a:moveTo>
                  <a:pt x="9958" y="1"/>
                </a:moveTo>
                <a:cubicBezTo>
                  <a:pt x="9752" y="1"/>
                  <a:pt x="9619" y="89"/>
                  <a:pt x="9393" y="353"/>
                </a:cubicBezTo>
                <a:cubicBezTo>
                  <a:pt x="7934" y="1995"/>
                  <a:pt x="761" y="12511"/>
                  <a:pt x="244" y="14791"/>
                </a:cubicBezTo>
                <a:cubicBezTo>
                  <a:pt x="1" y="15977"/>
                  <a:pt x="1186" y="16706"/>
                  <a:pt x="2280" y="16949"/>
                </a:cubicBezTo>
                <a:lnTo>
                  <a:pt x="3587" y="17253"/>
                </a:lnTo>
                <a:cubicBezTo>
                  <a:pt x="3642" y="17265"/>
                  <a:pt x="3697" y="17271"/>
                  <a:pt x="3750" y="17271"/>
                </a:cubicBezTo>
                <a:cubicBezTo>
                  <a:pt x="3964" y="17271"/>
                  <a:pt x="4159" y="17174"/>
                  <a:pt x="4256" y="16980"/>
                </a:cubicBezTo>
                <a:lnTo>
                  <a:pt x="5867" y="13697"/>
                </a:lnTo>
                <a:lnTo>
                  <a:pt x="10214" y="14670"/>
                </a:lnTo>
                <a:cubicBezTo>
                  <a:pt x="9971" y="17132"/>
                  <a:pt x="9910" y="18651"/>
                  <a:pt x="12797" y="19290"/>
                </a:cubicBezTo>
                <a:lnTo>
                  <a:pt x="14074" y="19563"/>
                </a:lnTo>
                <a:cubicBezTo>
                  <a:pt x="14186" y="19586"/>
                  <a:pt x="14287" y="19599"/>
                  <a:pt x="14377" y="19599"/>
                </a:cubicBezTo>
                <a:cubicBezTo>
                  <a:pt x="14653" y="19599"/>
                  <a:pt x="14826" y="19474"/>
                  <a:pt x="14895" y="19107"/>
                </a:cubicBezTo>
                <a:cubicBezTo>
                  <a:pt x="15077" y="18287"/>
                  <a:pt x="15016" y="15338"/>
                  <a:pt x="14712" y="3940"/>
                </a:cubicBezTo>
                <a:cubicBezTo>
                  <a:pt x="14682" y="2451"/>
                  <a:pt x="14530" y="992"/>
                  <a:pt x="12858" y="596"/>
                </a:cubicBezTo>
                <a:lnTo>
                  <a:pt x="10457" y="80"/>
                </a:lnTo>
                <a:cubicBezTo>
                  <a:pt x="10238" y="34"/>
                  <a:pt x="10084" y="1"/>
                  <a:pt x="99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2550;p64">
            <a:extLst>
              <a:ext uri="{FF2B5EF4-FFF2-40B4-BE49-F238E27FC236}">
                <a16:creationId xmlns:a16="http://schemas.microsoft.com/office/drawing/2014/main" id="{1C4A7CD8-B7E9-1041-636D-CF77543072CB}"/>
              </a:ext>
            </a:extLst>
          </p:cNvPr>
          <p:cNvSpPr/>
          <p:nvPr/>
        </p:nvSpPr>
        <p:spPr>
          <a:xfrm>
            <a:off x="3557603" y="4024830"/>
            <a:ext cx="760285" cy="791790"/>
          </a:xfrm>
          <a:custGeom>
            <a:avLst/>
            <a:gdLst/>
            <a:ahLst/>
            <a:cxnLst/>
            <a:rect l="l" t="t" r="r" b="b"/>
            <a:pathLst>
              <a:path w="18968" h="19754" extrusionOk="0">
                <a:moveTo>
                  <a:pt x="8183" y="4017"/>
                </a:moveTo>
                <a:cubicBezTo>
                  <a:pt x="8832" y="4017"/>
                  <a:pt x="9334" y="4369"/>
                  <a:pt x="9697" y="4894"/>
                </a:cubicBezTo>
                <a:cubicBezTo>
                  <a:pt x="10152" y="5563"/>
                  <a:pt x="10426" y="6688"/>
                  <a:pt x="8724" y="7812"/>
                </a:cubicBezTo>
                <a:cubicBezTo>
                  <a:pt x="8329" y="8055"/>
                  <a:pt x="7903" y="8268"/>
                  <a:pt x="7386" y="8450"/>
                </a:cubicBezTo>
                <a:cubicBezTo>
                  <a:pt x="6718" y="7235"/>
                  <a:pt x="6079" y="6201"/>
                  <a:pt x="5623" y="5411"/>
                </a:cubicBezTo>
                <a:cubicBezTo>
                  <a:pt x="5988" y="5077"/>
                  <a:pt x="6353" y="4773"/>
                  <a:pt x="6657" y="4560"/>
                </a:cubicBezTo>
                <a:cubicBezTo>
                  <a:pt x="7234" y="4179"/>
                  <a:pt x="7742" y="4017"/>
                  <a:pt x="8183" y="4017"/>
                </a:cubicBezTo>
                <a:close/>
                <a:moveTo>
                  <a:pt x="11885" y="10175"/>
                </a:moveTo>
                <a:cubicBezTo>
                  <a:pt x="12607" y="10175"/>
                  <a:pt x="13193" y="10613"/>
                  <a:pt x="13648" y="11277"/>
                </a:cubicBezTo>
                <a:cubicBezTo>
                  <a:pt x="14165" y="12098"/>
                  <a:pt x="14651" y="13435"/>
                  <a:pt x="12858" y="14621"/>
                </a:cubicBezTo>
                <a:cubicBezTo>
                  <a:pt x="12463" y="14894"/>
                  <a:pt x="11915" y="15137"/>
                  <a:pt x="11338" y="15320"/>
                </a:cubicBezTo>
                <a:lnTo>
                  <a:pt x="9241" y="11672"/>
                </a:lnTo>
                <a:cubicBezTo>
                  <a:pt x="9666" y="11277"/>
                  <a:pt x="10122" y="10913"/>
                  <a:pt x="10426" y="10700"/>
                </a:cubicBezTo>
                <a:cubicBezTo>
                  <a:pt x="10963" y="10334"/>
                  <a:pt x="11449" y="10175"/>
                  <a:pt x="11885" y="10175"/>
                </a:cubicBezTo>
                <a:close/>
                <a:moveTo>
                  <a:pt x="9276" y="0"/>
                </a:moveTo>
                <a:cubicBezTo>
                  <a:pt x="7863" y="0"/>
                  <a:pt x="6115" y="655"/>
                  <a:pt x="3952" y="2098"/>
                </a:cubicBezTo>
                <a:cubicBezTo>
                  <a:pt x="3070" y="2675"/>
                  <a:pt x="1976" y="3526"/>
                  <a:pt x="365" y="4742"/>
                </a:cubicBezTo>
                <a:cubicBezTo>
                  <a:pt x="0" y="5016"/>
                  <a:pt x="122" y="5198"/>
                  <a:pt x="730" y="6110"/>
                </a:cubicBezTo>
                <a:cubicBezTo>
                  <a:pt x="1034" y="6566"/>
                  <a:pt x="1307" y="7083"/>
                  <a:pt x="4316" y="12402"/>
                </a:cubicBezTo>
                <a:cubicBezTo>
                  <a:pt x="6718" y="16718"/>
                  <a:pt x="7386" y="17873"/>
                  <a:pt x="7751" y="18420"/>
                </a:cubicBezTo>
                <a:cubicBezTo>
                  <a:pt x="8311" y="19268"/>
                  <a:pt x="8939" y="19754"/>
                  <a:pt x="9845" y="19754"/>
                </a:cubicBezTo>
                <a:cubicBezTo>
                  <a:pt x="10759" y="19754"/>
                  <a:pt x="11954" y="19260"/>
                  <a:pt x="13648" y="18147"/>
                </a:cubicBezTo>
                <a:cubicBezTo>
                  <a:pt x="18876" y="14651"/>
                  <a:pt x="18967" y="11429"/>
                  <a:pt x="17235" y="8815"/>
                </a:cubicBezTo>
                <a:cubicBezTo>
                  <a:pt x="16405" y="7559"/>
                  <a:pt x="15334" y="6764"/>
                  <a:pt x="13966" y="6764"/>
                </a:cubicBezTo>
                <a:cubicBezTo>
                  <a:pt x="13580" y="6764"/>
                  <a:pt x="13171" y="6827"/>
                  <a:pt x="12736" y="6961"/>
                </a:cubicBezTo>
                <a:cubicBezTo>
                  <a:pt x="14165" y="5320"/>
                  <a:pt x="13557" y="3283"/>
                  <a:pt x="12645" y="1915"/>
                </a:cubicBezTo>
                <a:cubicBezTo>
                  <a:pt x="11815" y="686"/>
                  <a:pt x="10721" y="0"/>
                  <a:pt x="92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2564;p64">
            <a:extLst>
              <a:ext uri="{FF2B5EF4-FFF2-40B4-BE49-F238E27FC236}">
                <a16:creationId xmlns:a16="http://schemas.microsoft.com/office/drawing/2014/main" id="{3BB93E50-EA2E-2BDB-0101-FCD4C772B773}"/>
              </a:ext>
            </a:extLst>
          </p:cNvPr>
          <p:cNvSpPr/>
          <p:nvPr/>
        </p:nvSpPr>
        <p:spPr>
          <a:xfrm>
            <a:off x="2311285" y="4327473"/>
            <a:ext cx="583601" cy="753150"/>
          </a:xfrm>
          <a:custGeom>
            <a:avLst/>
            <a:gdLst/>
            <a:ahLst/>
            <a:cxnLst/>
            <a:rect l="l" t="t" r="r" b="b"/>
            <a:pathLst>
              <a:path w="14560" h="18790" extrusionOk="0">
                <a:moveTo>
                  <a:pt x="8770" y="0"/>
                </a:moveTo>
                <a:cubicBezTo>
                  <a:pt x="8685" y="0"/>
                  <a:pt x="8598" y="1"/>
                  <a:pt x="8511" y="3"/>
                </a:cubicBezTo>
                <a:cubicBezTo>
                  <a:pt x="943" y="155"/>
                  <a:pt x="0" y="7389"/>
                  <a:pt x="61" y="10824"/>
                </a:cubicBezTo>
                <a:cubicBezTo>
                  <a:pt x="181" y="17039"/>
                  <a:pt x="3854" y="18789"/>
                  <a:pt x="7328" y="18789"/>
                </a:cubicBezTo>
                <a:cubicBezTo>
                  <a:pt x="7388" y="18789"/>
                  <a:pt x="7448" y="18789"/>
                  <a:pt x="7508" y="18788"/>
                </a:cubicBezTo>
                <a:cubicBezTo>
                  <a:pt x="11034" y="18696"/>
                  <a:pt x="12797" y="16873"/>
                  <a:pt x="13070" y="15718"/>
                </a:cubicBezTo>
                <a:cubicBezTo>
                  <a:pt x="13283" y="14745"/>
                  <a:pt x="13405" y="13955"/>
                  <a:pt x="13405" y="13408"/>
                </a:cubicBezTo>
                <a:cubicBezTo>
                  <a:pt x="13405" y="12921"/>
                  <a:pt x="13253" y="12648"/>
                  <a:pt x="12888" y="12648"/>
                </a:cubicBezTo>
                <a:cubicBezTo>
                  <a:pt x="11794" y="12678"/>
                  <a:pt x="11004" y="14715"/>
                  <a:pt x="8177" y="14775"/>
                </a:cubicBezTo>
                <a:cubicBezTo>
                  <a:pt x="8149" y="14776"/>
                  <a:pt x="8122" y="14776"/>
                  <a:pt x="8095" y="14776"/>
                </a:cubicBezTo>
                <a:cubicBezTo>
                  <a:pt x="5962" y="14776"/>
                  <a:pt x="4924" y="13581"/>
                  <a:pt x="4864" y="10459"/>
                </a:cubicBezTo>
                <a:cubicBezTo>
                  <a:pt x="4833" y="8514"/>
                  <a:pt x="5107" y="4015"/>
                  <a:pt x="8359" y="3924"/>
                </a:cubicBezTo>
                <a:cubicBezTo>
                  <a:pt x="8381" y="3924"/>
                  <a:pt x="8402" y="3923"/>
                  <a:pt x="8423" y="3923"/>
                </a:cubicBezTo>
                <a:cubicBezTo>
                  <a:pt x="9880" y="3923"/>
                  <a:pt x="9911" y="4961"/>
                  <a:pt x="10031" y="7298"/>
                </a:cubicBezTo>
                <a:cubicBezTo>
                  <a:pt x="10031" y="7663"/>
                  <a:pt x="10122" y="7754"/>
                  <a:pt x="10882" y="7754"/>
                </a:cubicBezTo>
                <a:cubicBezTo>
                  <a:pt x="13222" y="7693"/>
                  <a:pt x="14560" y="6690"/>
                  <a:pt x="14499" y="4502"/>
                </a:cubicBezTo>
                <a:cubicBezTo>
                  <a:pt x="14469" y="2004"/>
                  <a:pt x="12636" y="0"/>
                  <a:pt x="87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Picture 13">
            <a:extLst>
              <a:ext uri="{FF2B5EF4-FFF2-40B4-BE49-F238E27FC236}">
                <a16:creationId xmlns:a16="http://schemas.microsoft.com/office/drawing/2014/main" id="{192F003D-7102-A12A-42FE-73A9267CC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808718" y="1870335"/>
            <a:ext cx="423739" cy="238835"/>
          </a:xfrm>
          <a:prstGeom prst="rect">
            <a:avLst/>
          </a:prstGeom>
        </p:spPr>
      </p:pic>
      <p:pic>
        <p:nvPicPr>
          <p:cNvPr id="161" name="Picture 13">
            <a:extLst>
              <a:ext uri="{FF2B5EF4-FFF2-40B4-BE49-F238E27FC236}">
                <a16:creationId xmlns:a16="http://schemas.microsoft.com/office/drawing/2014/main" id="{6ACAE8AE-ECB4-80B1-C5CD-CDC5E12DD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5872824" y="2232732"/>
            <a:ext cx="423739" cy="238835"/>
          </a:xfrm>
          <a:prstGeom prst="rect">
            <a:avLst/>
          </a:prstGeom>
        </p:spPr>
      </p:pic>
      <p:pic>
        <p:nvPicPr>
          <p:cNvPr id="162" name="Picture 13">
            <a:extLst>
              <a:ext uri="{FF2B5EF4-FFF2-40B4-BE49-F238E27FC236}">
                <a16:creationId xmlns:a16="http://schemas.microsoft.com/office/drawing/2014/main" id="{5ADF91C5-0034-11EB-6B90-27D82ABF2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510144" y="4179106"/>
            <a:ext cx="423739" cy="238835"/>
          </a:xfrm>
          <a:prstGeom prst="rect">
            <a:avLst/>
          </a:prstGeom>
        </p:spPr>
      </p:pic>
      <p:pic>
        <p:nvPicPr>
          <p:cNvPr id="163" name="Picture 13">
            <a:extLst>
              <a:ext uri="{FF2B5EF4-FFF2-40B4-BE49-F238E27FC236}">
                <a16:creationId xmlns:a16="http://schemas.microsoft.com/office/drawing/2014/main" id="{1D31365A-2E5D-B25F-63C6-F384161E2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347047" y="2355883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0103115-8ABC-ED41-3992-3A8651A0C706}"/>
              </a:ext>
            </a:extLst>
          </p:cNvPr>
          <p:cNvSpPr txBox="1"/>
          <p:nvPr/>
        </p:nvSpPr>
        <p:spPr>
          <a:xfrm>
            <a:off x="2156389" y="314341"/>
            <a:ext cx="4578497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endParaRPr lang="en-US" sz="24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5B8D7D6-6724-892B-09B8-126EC7E0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3" y="1069258"/>
            <a:ext cx="7957754" cy="3502743"/>
          </a:xfrm>
          <a:prstGeom prst="rect">
            <a:avLst/>
          </a:prstGeom>
        </p:spPr>
      </p:pic>
      <p:grpSp>
        <p:nvGrpSpPr>
          <p:cNvPr id="4" name="Google Shape;1857;p50">
            <a:extLst>
              <a:ext uri="{FF2B5EF4-FFF2-40B4-BE49-F238E27FC236}">
                <a16:creationId xmlns:a16="http://schemas.microsoft.com/office/drawing/2014/main" id="{43868C05-5B59-6626-1ABA-3ED163F5229E}"/>
              </a:ext>
            </a:extLst>
          </p:cNvPr>
          <p:cNvGrpSpPr/>
          <p:nvPr/>
        </p:nvGrpSpPr>
        <p:grpSpPr>
          <a:xfrm flipH="1">
            <a:off x="502118" y="408476"/>
            <a:ext cx="1075324" cy="776437"/>
            <a:chOff x="5994300" y="879475"/>
            <a:chExt cx="617825" cy="446100"/>
          </a:xfrm>
        </p:grpSpPr>
        <p:sp>
          <p:nvSpPr>
            <p:cNvPr id="5" name="Google Shape;1858;p50">
              <a:extLst>
                <a:ext uri="{FF2B5EF4-FFF2-40B4-BE49-F238E27FC236}">
                  <a16:creationId xmlns:a16="http://schemas.microsoft.com/office/drawing/2014/main" id="{BD1E0A6B-ECED-817A-5F85-4A10D4A691FD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59;p50">
              <a:extLst>
                <a:ext uri="{FF2B5EF4-FFF2-40B4-BE49-F238E27FC236}">
                  <a16:creationId xmlns:a16="http://schemas.microsoft.com/office/drawing/2014/main" id="{398ADCE2-48F6-0B15-0BA7-BCC19FDAD4A7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60;p50">
              <a:extLst>
                <a:ext uri="{FF2B5EF4-FFF2-40B4-BE49-F238E27FC236}">
                  <a16:creationId xmlns:a16="http://schemas.microsoft.com/office/drawing/2014/main" id="{0850E1D9-048E-20F5-603D-593E190AC486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13">
            <a:extLst>
              <a:ext uri="{FF2B5EF4-FFF2-40B4-BE49-F238E27FC236}">
                <a16:creationId xmlns:a16="http://schemas.microsoft.com/office/drawing/2014/main" id="{DE3B4B76-077E-BDA3-A041-B7E5AA195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7352658" y="511465"/>
            <a:ext cx="352200" cy="198513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75E7EDD6-2592-3C56-6AF8-AC173A79B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954773" y="4239699"/>
            <a:ext cx="389595" cy="21959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DFDA654A-6E84-639C-642D-016A00FF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5997" y="4684801"/>
            <a:ext cx="412746" cy="232639"/>
          </a:xfrm>
          <a:prstGeom prst="rect">
            <a:avLst/>
          </a:prstGeom>
        </p:spPr>
      </p:pic>
      <p:grpSp>
        <p:nvGrpSpPr>
          <p:cNvPr id="13" name="Google Shape;1054;p32">
            <a:extLst>
              <a:ext uri="{FF2B5EF4-FFF2-40B4-BE49-F238E27FC236}">
                <a16:creationId xmlns:a16="http://schemas.microsoft.com/office/drawing/2014/main" id="{C1B8B4EB-55CB-CA70-0FE2-F5824C1A0F56}"/>
              </a:ext>
            </a:extLst>
          </p:cNvPr>
          <p:cNvGrpSpPr/>
          <p:nvPr/>
        </p:nvGrpSpPr>
        <p:grpSpPr>
          <a:xfrm rot="-1252425">
            <a:off x="7427336" y="3950683"/>
            <a:ext cx="935315" cy="1094447"/>
            <a:chOff x="369675" y="8241400"/>
            <a:chExt cx="1319200" cy="1344275"/>
          </a:xfrm>
        </p:grpSpPr>
        <p:sp>
          <p:nvSpPr>
            <p:cNvPr id="14" name="Google Shape;1055;p32">
              <a:extLst>
                <a:ext uri="{FF2B5EF4-FFF2-40B4-BE49-F238E27FC236}">
                  <a16:creationId xmlns:a16="http://schemas.microsoft.com/office/drawing/2014/main" id="{1E65773F-7B4C-30D7-A96D-A772C720E487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6;p32">
              <a:extLst>
                <a:ext uri="{FF2B5EF4-FFF2-40B4-BE49-F238E27FC236}">
                  <a16:creationId xmlns:a16="http://schemas.microsoft.com/office/drawing/2014/main" id="{7E9D1079-9741-3A98-2ABC-962C6987ABAD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7;p32">
              <a:extLst>
                <a:ext uri="{FF2B5EF4-FFF2-40B4-BE49-F238E27FC236}">
                  <a16:creationId xmlns:a16="http://schemas.microsoft.com/office/drawing/2014/main" id="{97409FA4-2816-7900-EFBC-07FBCBA506EE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8;p32">
              <a:extLst>
                <a:ext uri="{FF2B5EF4-FFF2-40B4-BE49-F238E27FC236}">
                  <a16:creationId xmlns:a16="http://schemas.microsoft.com/office/drawing/2014/main" id="{A536ED63-4CBB-2EBD-EFD3-7F94E0C61E29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9;p32">
              <a:extLst>
                <a:ext uri="{FF2B5EF4-FFF2-40B4-BE49-F238E27FC236}">
                  <a16:creationId xmlns:a16="http://schemas.microsoft.com/office/drawing/2014/main" id="{889BD381-4ACD-D118-20FC-68E2D7527D6A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60;p32">
              <a:extLst>
                <a:ext uri="{FF2B5EF4-FFF2-40B4-BE49-F238E27FC236}">
                  <a16:creationId xmlns:a16="http://schemas.microsoft.com/office/drawing/2014/main" id="{9CBF0AB6-1007-F1C2-F216-68191B5BA888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280;p58">
            <a:extLst>
              <a:ext uri="{FF2B5EF4-FFF2-40B4-BE49-F238E27FC236}">
                <a16:creationId xmlns:a16="http://schemas.microsoft.com/office/drawing/2014/main" id="{E2653CD1-520B-F1C8-D49E-1DE1EFF6D065}"/>
              </a:ext>
            </a:extLst>
          </p:cNvPr>
          <p:cNvGrpSpPr/>
          <p:nvPr/>
        </p:nvGrpSpPr>
        <p:grpSpPr>
          <a:xfrm>
            <a:off x="6623410" y="4014508"/>
            <a:ext cx="647221" cy="902185"/>
            <a:chOff x="2065509" y="6249734"/>
            <a:chExt cx="1150499" cy="1396593"/>
          </a:xfrm>
        </p:grpSpPr>
        <p:sp>
          <p:nvSpPr>
            <p:cNvPr id="21" name="Google Shape;2281;p58">
              <a:extLst>
                <a:ext uri="{FF2B5EF4-FFF2-40B4-BE49-F238E27FC236}">
                  <a16:creationId xmlns:a16="http://schemas.microsoft.com/office/drawing/2014/main" id="{CA627609-EBBF-5153-D0DA-11D924188749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82;p58">
              <a:extLst>
                <a:ext uri="{FF2B5EF4-FFF2-40B4-BE49-F238E27FC236}">
                  <a16:creationId xmlns:a16="http://schemas.microsoft.com/office/drawing/2014/main" id="{D3AD4572-026E-9416-0C1E-21D88026121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83;p58">
              <a:extLst>
                <a:ext uri="{FF2B5EF4-FFF2-40B4-BE49-F238E27FC236}">
                  <a16:creationId xmlns:a16="http://schemas.microsoft.com/office/drawing/2014/main" id="{3BDF0725-AE55-56C0-6F0E-52D5A0A8771E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51"/>
          <p:cNvGrpSpPr/>
          <p:nvPr/>
        </p:nvGrpSpPr>
        <p:grpSpPr>
          <a:xfrm rot="-10107252">
            <a:off x="7968676" y="127554"/>
            <a:ext cx="1395692" cy="1197810"/>
            <a:chOff x="5500375" y="3897450"/>
            <a:chExt cx="895925" cy="768900"/>
          </a:xfrm>
        </p:grpSpPr>
        <p:sp>
          <p:nvSpPr>
            <p:cNvPr id="1877" name="Google Shape;1877;p51"/>
            <p:cNvSpPr/>
            <p:nvPr/>
          </p:nvSpPr>
          <p:spPr>
            <a:xfrm>
              <a:off x="5500375" y="3897450"/>
              <a:ext cx="895925" cy="768900"/>
            </a:xfrm>
            <a:custGeom>
              <a:avLst/>
              <a:gdLst/>
              <a:ahLst/>
              <a:cxnLst/>
              <a:rect l="l" t="t" r="r" b="b"/>
              <a:pathLst>
                <a:path w="35837" h="30756" extrusionOk="0">
                  <a:moveTo>
                    <a:pt x="8982" y="1521"/>
                  </a:moveTo>
                  <a:cubicBezTo>
                    <a:pt x="9048" y="1521"/>
                    <a:pt x="9115" y="1534"/>
                    <a:pt x="9180" y="1563"/>
                  </a:cubicBezTo>
                  <a:cubicBezTo>
                    <a:pt x="9484" y="1654"/>
                    <a:pt x="9605" y="1989"/>
                    <a:pt x="9514" y="2262"/>
                  </a:cubicBezTo>
                  <a:cubicBezTo>
                    <a:pt x="9419" y="2475"/>
                    <a:pt x="9214" y="2596"/>
                    <a:pt x="8999" y="2596"/>
                  </a:cubicBezTo>
                  <a:cubicBezTo>
                    <a:pt x="8938" y="2596"/>
                    <a:pt x="8876" y="2586"/>
                    <a:pt x="8815" y="2566"/>
                  </a:cubicBezTo>
                  <a:cubicBezTo>
                    <a:pt x="8511" y="2475"/>
                    <a:pt x="8389" y="2141"/>
                    <a:pt x="8481" y="1867"/>
                  </a:cubicBezTo>
                  <a:cubicBezTo>
                    <a:pt x="8573" y="1659"/>
                    <a:pt x="8772" y="1521"/>
                    <a:pt x="8982" y="1521"/>
                  </a:cubicBezTo>
                  <a:close/>
                  <a:moveTo>
                    <a:pt x="11015" y="2311"/>
                  </a:moveTo>
                  <a:cubicBezTo>
                    <a:pt x="11083" y="2311"/>
                    <a:pt x="11151" y="2325"/>
                    <a:pt x="11216" y="2354"/>
                  </a:cubicBezTo>
                  <a:cubicBezTo>
                    <a:pt x="11490" y="2445"/>
                    <a:pt x="11611" y="2779"/>
                    <a:pt x="11520" y="3053"/>
                  </a:cubicBezTo>
                  <a:cubicBezTo>
                    <a:pt x="11426" y="3266"/>
                    <a:pt x="11220" y="3387"/>
                    <a:pt x="11005" y="3387"/>
                  </a:cubicBezTo>
                  <a:cubicBezTo>
                    <a:pt x="10944" y="3387"/>
                    <a:pt x="10882" y="3377"/>
                    <a:pt x="10821" y="3357"/>
                  </a:cubicBezTo>
                  <a:cubicBezTo>
                    <a:pt x="10548" y="3235"/>
                    <a:pt x="10396" y="2931"/>
                    <a:pt x="10517" y="2657"/>
                  </a:cubicBezTo>
                  <a:cubicBezTo>
                    <a:pt x="10587" y="2449"/>
                    <a:pt x="10797" y="2311"/>
                    <a:pt x="11015" y="2311"/>
                  </a:cubicBezTo>
                  <a:close/>
                  <a:moveTo>
                    <a:pt x="13038" y="3084"/>
                  </a:moveTo>
                  <a:cubicBezTo>
                    <a:pt x="13100" y="3084"/>
                    <a:pt x="13163" y="3094"/>
                    <a:pt x="13222" y="3113"/>
                  </a:cubicBezTo>
                  <a:cubicBezTo>
                    <a:pt x="13496" y="3235"/>
                    <a:pt x="13618" y="3539"/>
                    <a:pt x="13526" y="3812"/>
                  </a:cubicBezTo>
                  <a:cubicBezTo>
                    <a:pt x="13431" y="4050"/>
                    <a:pt x="13224" y="4176"/>
                    <a:pt x="13008" y="4176"/>
                  </a:cubicBezTo>
                  <a:cubicBezTo>
                    <a:pt x="12948" y="4176"/>
                    <a:pt x="12887" y="4167"/>
                    <a:pt x="12827" y="4147"/>
                  </a:cubicBezTo>
                  <a:cubicBezTo>
                    <a:pt x="12554" y="4025"/>
                    <a:pt x="12402" y="3721"/>
                    <a:pt x="12523" y="3448"/>
                  </a:cubicBezTo>
                  <a:cubicBezTo>
                    <a:pt x="12595" y="3210"/>
                    <a:pt x="12815" y="3084"/>
                    <a:pt x="13038" y="3084"/>
                  </a:cubicBezTo>
                  <a:close/>
                  <a:moveTo>
                    <a:pt x="15045" y="3874"/>
                  </a:moveTo>
                  <a:cubicBezTo>
                    <a:pt x="15106" y="3874"/>
                    <a:pt x="15168" y="3884"/>
                    <a:pt x="15228" y="3904"/>
                  </a:cubicBezTo>
                  <a:cubicBezTo>
                    <a:pt x="15502" y="4025"/>
                    <a:pt x="15654" y="4329"/>
                    <a:pt x="15532" y="4603"/>
                  </a:cubicBezTo>
                  <a:cubicBezTo>
                    <a:pt x="15463" y="4811"/>
                    <a:pt x="15252" y="4949"/>
                    <a:pt x="15035" y="4949"/>
                  </a:cubicBezTo>
                  <a:cubicBezTo>
                    <a:pt x="14967" y="4949"/>
                    <a:pt x="14898" y="4936"/>
                    <a:pt x="14833" y="4907"/>
                  </a:cubicBezTo>
                  <a:cubicBezTo>
                    <a:pt x="14560" y="4816"/>
                    <a:pt x="14408" y="4481"/>
                    <a:pt x="14529" y="4208"/>
                  </a:cubicBezTo>
                  <a:cubicBezTo>
                    <a:pt x="14624" y="3995"/>
                    <a:pt x="14829" y="3874"/>
                    <a:pt x="15045" y="3874"/>
                  </a:cubicBezTo>
                  <a:close/>
                  <a:moveTo>
                    <a:pt x="17037" y="4652"/>
                  </a:moveTo>
                  <a:cubicBezTo>
                    <a:pt x="17103" y="4652"/>
                    <a:pt x="17170" y="4665"/>
                    <a:pt x="17235" y="4694"/>
                  </a:cubicBezTo>
                  <a:cubicBezTo>
                    <a:pt x="17508" y="4785"/>
                    <a:pt x="17660" y="5120"/>
                    <a:pt x="17539" y="5393"/>
                  </a:cubicBezTo>
                  <a:cubicBezTo>
                    <a:pt x="17469" y="5602"/>
                    <a:pt x="17258" y="5739"/>
                    <a:pt x="17041" y="5739"/>
                  </a:cubicBezTo>
                  <a:cubicBezTo>
                    <a:pt x="16973" y="5739"/>
                    <a:pt x="16905" y="5726"/>
                    <a:pt x="16839" y="5697"/>
                  </a:cubicBezTo>
                  <a:cubicBezTo>
                    <a:pt x="16566" y="5575"/>
                    <a:pt x="16444" y="5271"/>
                    <a:pt x="16536" y="4998"/>
                  </a:cubicBezTo>
                  <a:cubicBezTo>
                    <a:pt x="16628" y="4789"/>
                    <a:pt x="16827" y="4652"/>
                    <a:pt x="17037" y="4652"/>
                  </a:cubicBezTo>
                  <a:close/>
                  <a:moveTo>
                    <a:pt x="19043" y="5442"/>
                  </a:moveTo>
                  <a:cubicBezTo>
                    <a:pt x="19109" y="5442"/>
                    <a:pt x="19176" y="5455"/>
                    <a:pt x="19241" y="5484"/>
                  </a:cubicBezTo>
                  <a:cubicBezTo>
                    <a:pt x="19545" y="5575"/>
                    <a:pt x="19666" y="5910"/>
                    <a:pt x="19575" y="6183"/>
                  </a:cubicBezTo>
                  <a:cubicBezTo>
                    <a:pt x="19480" y="6396"/>
                    <a:pt x="19275" y="6517"/>
                    <a:pt x="19060" y="6517"/>
                  </a:cubicBezTo>
                  <a:cubicBezTo>
                    <a:pt x="18999" y="6517"/>
                    <a:pt x="18937" y="6507"/>
                    <a:pt x="18876" y="6487"/>
                  </a:cubicBezTo>
                  <a:cubicBezTo>
                    <a:pt x="18572" y="6366"/>
                    <a:pt x="18450" y="6062"/>
                    <a:pt x="18542" y="5788"/>
                  </a:cubicBezTo>
                  <a:cubicBezTo>
                    <a:pt x="18634" y="5580"/>
                    <a:pt x="18833" y="5442"/>
                    <a:pt x="19043" y="5442"/>
                  </a:cubicBezTo>
                  <a:close/>
                  <a:moveTo>
                    <a:pt x="21078" y="6214"/>
                  </a:moveTo>
                  <a:cubicBezTo>
                    <a:pt x="21143" y="6214"/>
                    <a:pt x="21210" y="6224"/>
                    <a:pt x="21277" y="6244"/>
                  </a:cubicBezTo>
                  <a:cubicBezTo>
                    <a:pt x="21551" y="6366"/>
                    <a:pt x="21672" y="6670"/>
                    <a:pt x="21581" y="6943"/>
                  </a:cubicBezTo>
                  <a:cubicBezTo>
                    <a:pt x="21489" y="7152"/>
                    <a:pt x="21290" y="7290"/>
                    <a:pt x="21080" y="7290"/>
                  </a:cubicBezTo>
                  <a:cubicBezTo>
                    <a:pt x="21014" y="7290"/>
                    <a:pt x="20947" y="7276"/>
                    <a:pt x="20882" y="7247"/>
                  </a:cubicBezTo>
                  <a:cubicBezTo>
                    <a:pt x="20609" y="7156"/>
                    <a:pt x="20457" y="6852"/>
                    <a:pt x="20578" y="6548"/>
                  </a:cubicBezTo>
                  <a:cubicBezTo>
                    <a:pt x="20649" y="6335"/>
                    <a:pt x="20849" y="6214"/>
                    <a:pt x="21078" y="6214"/>
                  </a:cubicBezTo>
                  <a:close/>
                  <a:moveTo>
                    <a:pt x="23096" y="7004"/>
                  </a:moveTo>
                  <a:cubicBezTo>
                    <a:pt x="23159" y="7004"/>
                    <a:pt x="23223" y="7014"/>
                    <a:pt x="23283" y="7034"/>
                  </a:cubicBezTo>
                  <a:cubicBezTo>
                    <a:pt x="23557" y="7126"/>
                    <a:pt x="23679" y="7460"/>
                    <a:pt x="23587" y="7734"/>
                  </a:cubicBezTo>
                  <a:cubicBezTo>
                    <a:pt x="23495" y="7942"/>
                    <a:pt x="23296" y="8080"/>
                    <a:pt x="23086" y="8080"/>
                  </a:cubicBezTo>
                  <a:cubicBezTo>
                    <a:pt x="23020" y="8080"/>
                    <a:pt x="22953" y="8066"/>
                    <a:pt x="22888" y="8037"/>
                  </a:cubicBezTo>
                  <a:cubicBezTo>
                    <a:pt x="22615" y="7946"/>
                    <a:pt x="22463" y="7612"/>
                    <a:pt x="22584" y="7338"/>
                  </a:cubicBezTo>
                  <a:cubicBezTo>
                    <a:pt x="22655" y="7125"/>
                    <a:pt x="22874" y="7004"/>
                    <a:pt x="23096" y="7004"/>
                  </a:cubicBezTo>
                  <a:close/>
                  <a:moveTo>
                    <a:pt x="25088" y="7782"/>
                  </a:moveTo>
                  <a:cubicBezTo>
                    <a:pt x="25156" y="7782"/>
                    <a:pt x="25224" y="7796"/>
                    <a:pt x="25289" y="7825"/>
                  </a:cubicBezTo>
                  <a:cubicBezTo>
                    <a:pt x="25563" y="7916"/>
                    <a:pt x="25715" y="8250"/>
                    <a:pt x="25593" y="8524"/>
                  </a:cubicBezTo>
                  <a:cubicBezTo>
                    <a:pt x="25522" y="8737"/>
                    <a:pt x="25304" y="8858"/>
                    <a:pt x="25082" y="8858"/>
                  </a:cubicBezTo>
                  <a:cubicBezTo>
                    <a:pt x="25018" y="8858"/>
                    <a:pt x="24955" y="8848"/>
                    <a:pt x="24894" y="8828"/>
                  </a:cubicBezTo>
                  <a:cubicBezTo>
                    <a:pt x="24621" y="8706"/>
                    <a:pt x="24469" y="8402"/>
                    <a:pt x="24590" y="8129"/>
                  </a:cubicBezTo>
                  <a:cubicBezTo>
                    <a:pt x="24660" y="7920"/>
                    <a:pt x="24871" y="7782"/>
                    <a:pt x="25088" y="7782"/>
                  </a:cubicBezTo>
                  <a:close/>
                  <a:moveTo>
                    <a:pt x="27081" y="8568"/>
                  </a:moveTo>
                  <a:cubicBezTo>
                    <a:pt x="27152" y="8568"/>
                    <a:pt x="27225" y="8584"/>
                    <a:pt x="27296" y="8615"/>
                  </a:cubicBezTo>
                  <a:cubicBezTo>
                    <a:pt x="27569" y="8706"/>
                    <a:pt x="27721" y="9010"/>
                    <a:pt x="27600" y="9284"/>
                  </a:cubicBezTo>
                  <a:cubicBezTo>
                    <a:pt x="27528" y="9521"/>
                    <a:pt x="27308" y="9648"/>
                    <a:pt x="27085" y="9648"/>
                  </a:cubicBezTo>
                  <a:cubicBezTo>
                    <a:pt x="27022" y="9648"/>
                    <a:pt x="26960" y="9638"/>
                    <a:pt x="26900" y="9618"/>
                  </a:cubicBezTo>
                  <a:cubicBezTo>
                    <a:pt x="26627" y="9496"/>
                    <a:pt x="26505" y="9193"/>
                    <a:pt x="26596" y="8919"/>
                  </a:cubicBezTo>
                  <a:cubicBezTo>
                    <a:pt x="26687" y="8694"/>
                    <a:pt x="26877" y="8568"/>
                    <a:pt x="27081" y="8568"/>
                  </a:cubicBezTo>
                  <a:close/>
                  <a:moveTo>
                    <a:pt x="29118" y="9345"/>
                  </a:moveTo>
                  <a:cubicBezTo>
                    <a:pt x="29179" y="9345"/>
                    <a:pt x="29241" y="9355"/>
                    <a:pt x="29302" y="9375"/>
                  </a:cubicBezTo>
                  <a:cubicBezTo>
                    <a:pt x="29575" y="9496"/>
                    <a:pt x="29727" y="9800"/>
                    <a:pt x="29606" y="10074"/>
                  </a:cubicBezTo>
                  <a:cubicBezTo>
                    <a:pt x="29536" y="10282"/>
                    <a:pt x="29325" y="10420"/>
                    <a:pt x="29108" y="10420"/>
                  </a:cubicBezTo>
                  <a:cubicBezTo>
                    <a:pt x="29040" y="10420"/>
                    <a:pt x="28972" y="10407"/>
                    <a:pt x="28907" y="10378"/>
                  </a:cubicBezTo>
                  <a:cubicBezTo>
                    <a:pt x="28633" y="10287"/>
                    <a:pt x="28511" y="9983"/>
                    <a:pt x="28603" y="9679"/>
                  </a:cubicBezTo>
                  <a:cubicBezTo>
                    <a:pt x="28697" y="9466"/>
                    <a:pt x="28903" y="9345"/>
                    <a:pt x="29118" y="9345"/>
                  </a:cubicBezTo>
                  <a:close/>
                  <a:moveTo>
                    <a:pt x="31139" y="10135"/>
                  </a:moveTo>
                  <a:cubicBezTo>
                    <a:pt x="31204" y="10135"/>
                    <a:pt x="31271" y="10145"/>
                    <a:pt x="31338" y="10165"/>
                  </a:cubicBezTo>
                  <a:cubicBezTo>
                    <a:pt x="31612" y="10256"/>
                    <a:pt x="31733" y="10591"/>
                    <a:pt x="31642" y="10864"/>
                  </a:cubicBezTo>
                  <a:cubicBezTo>
                    <a:pt x="31550" y="11073"/>
                    <a:pt x="31351" y="11211"/>
                    <a:pt x="31141" y="11211"/>
                  </a:cubicBezTo>
                  <a:cubicBezTo>
                    <a:pt x="31075" y="11211"/>
                    <a:pt x="31008" y="11197"/>
                    <a:pt x="30943" y="11168"/>
                  </a:cubicBezTo>
                  <a:cubicBezTo>
                    <a:pt x="30639" y="11077"/>
                    <a:pt x="30518" y="10743"/>
                    <a:pt x="30639" y="10469"/>
                  </a:cubicBezTo>
                  <a:cubicBezTo>
                    <a:pt x="30710" y="10256"/>
                    <a:pt x="30910" y="10135"/>
                    <a:pt x="31139" y="10135"/>
                  </a:cubicBezTo>
                  <a:close/>
                  <a:moveTo>
                    <a:pt x="33143" y="10913"/>
                  </a:moveTo>
                  <a:cubicBezTo>
                    <a:pt x="33211" y="10913"/>
                    <a:pt x="33279" y="10927"/>
                    <a:pt x="33344" y="10955"/>
                  </a:cubicBezTo>
                  <a:cubicBezTo>
                    <a:pt x="33618" y="11047"/>
                    <a:pt x="33739" y="11381"/>
                    <a:pt x="33648" y="11655"/>
                  </a:cubicBezTo>
                  <a:cubicBezTo>
                    <a:pt x="33554" y="11868"/>
                    <a:pt x="33348" y="11988"/>
                    <a:pt x="33133" y="11988"/>
                  </a:cubicBezTo>
                  <a:cubicBezTo>
                    <a:pt x="33072" y="11988"/>
                    <a:pt x="33010" y="11979"/>
                    <a:pt x="32949" y="11959"/>
                  </a:cubicBezTo>
                  <a:cubicBezTo>
                    <a:pt x="32676" y="11837"/>
                    <a:pt x="32524" y="11533"/>
                    <a:pt x="32645" y="11259"/>
                  </a:cubicBezTo>
                  <a:cubicBezTo>
                    <a:pt x="32715" y="11051"/>
                    <a:pt x="32925" y="10913"/>
                    <a:pt x="33143" y="10913"/>
                  </a:cubicBezTo>
                  <a:close/>
                  <a:moveTo>
                    <a:pt x="8037" y="1"/>
                  </a:moveTo>
                  <a:cubicBezTo>
                    <a:pt x="7828" y="1"/>
                    <a:pt x="7631" y="133"/>
                    <a:pt x="7538" y="317"/>
                  </a:cubicBezTo>
                  <a:lnTo>
                    <a:pt x="91" y="19466"/>
                  </a:lnTo>
                  <a:cubicBezTo>
                    <a:pt x="0" y="19740"/>
                    <a:pt x="122" y="20044"/>
                    <a:pt x="395" y="20135"/>
                  </a:cubicBezTo>
                  <a:lnTo>
                    <a:pt x="27600" y="30713"/>
                  </a:lnTo>
                  <a:cubicBezTo>
                    <a:pt x="27666" y="30742"/>
                    <a:pt x="27734" y="30755"/>
                    <a:pt x="27800" y="30755"/>
                  </a:cubicBezTo>
                  <a:cubicBezTo>
                    <a:pt x="28008" y="30755"/>
                    <a:pt x="28199" y="30623"/>
                    <a:pt x="28268" y="30439"/>
                  </a:cubicBezTo>
                  <a:lnTo>
                    <a:pt x="35715" y="11290"/>
                  </a:lnTo>
                  <a:cubicBezTo>
                    <a:pt x="35837" y="11016"/>
                    <a:pt x="35685" y="10712"/>
                    <a:pt x="35411" y="10591"/>
                  </a:cubicBezTo>
                  <a:lnTo>
                    <a:pt x="8237" y="43"/>
                  </a:lnTo>
                  <a:cubicBezTo>
                    <a:pt x="8171" y="14"/>
                    <a:pt x="8103" y="1"/>
                    <a:pt x="8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1"/>
            <p:cNvSpPr/>
            <p:nvPr/>
          </p:nvSpPr>
          <p:spPr>
            <a:xfrm>
              <a:off x="6334725" y="41371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1"/>
            <p:cNvSpPr/>
            <p:nvPr/>
          </p:nvSpPr>
          <p:spPr>
            <a:xfrm>
              <a:off x="6284575" y="4117375"/>
              <a:ext cx="35750" cy="44100"/>
            </a:xfrm>
            <a:custGeom>
              <a:avLst/>
              <a:gdLst/>
              <a:ahLst/>
              <a:cxnLst/>
              <a:rect l="l" t="t" r="r" b="b"/>
              <a:pathLst>
                <a:path w="1430" h="1764" fill="none" extrusionOk="0">
                  <a:moveTo>
                    <a:pt x="1" y="1763"/>
                  </a:moveTo>
                  <a:lnTo>
                    <a:pt x="142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1"/>
            <p:cNvSpPr/>
            <p:nvPr/>
          </p:nvSpPr>
          <p:spPr>
            <a:xfrm>
              <a:off x="6233675" y="4098375"/>
              <a:ext cx="36500" cy="43350"/>
            </a:xfrm>
            <a:custGeom>
              <a:avLst/>
              <a:gdLst/>
              <a:ahLst/>
              <a:cxnLst/>
              <a:rect l="l" t="t" r="r" b="b"/>
              <a:pathLst>
                <a:path w="1460" h="1734" fill="none" extrusionOk="0">
                  <a:moveTo>
                    <a:pt x="0" y="1733"/>
                  </a:moveTo>
                  <a:lnTo>
                    <a:pt x="145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1"/>
            <p:cNvSpPr/>
            <p:nvPr/>
          </p:nvSpPr>
          <p:spPr>
            <a:xfrm>
              <a:off x="6183500" y="40786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1"/>
            <p:cNvSpPr/>
            <p:nvPr/>
          </p:nvSpPr>
          <p:spPr>
            <a:xfrm>
              <a:off x="6133350" y="4058850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1"/>
            <p:cNvSpPr/>
            <p:nvPr/>
          </p:nvSpPr>
          <p:spPr>
            <a:xfrm>
              <a:off x="6083200" y="4039875"/>
              <a:ext cx="36500" cy="43325"/>
            </a:xfrm>
            <a:custGeom>
              <a:avLst/>
              <a:gdLst/>
              <a:ahLst/>
              <a:cxnLst/>
              <a:rect l="l" t="t" r="r" b="b"/>
              <a:pathLst>
                <a:path w="1460" h="1733" fill="none" extrusionOk="0">
                  <a:moveTo>
                    <a:pt x="1" y="173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1"/>
            <p:cNvSpPr/>
            <p:nvPr/>
          </p:nvSpPr>
          <p:spPr>
            <a:xfrm>
              <a:off x="6033050" y="4020100"/>
              <a:ext cx="36500" cy="43350"/>
            </a:xfrm>
            <a:custGeom>
              <a:avLst/>
              <a:gdLst/>
              <a:ahLst/>
              <a:cxnLst/>
              <a:rect l="l" t="t" r="r" b="b"/>
              <a:pathLst>
                <a:path w="1460" h="1734" fill="none" extrusionOk="0">
                  <a:moveTo>
                    <a:pt x="1" y="1733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1"/>
            <p:cNvSpPr/>
            <p:nvPr/>
          </p:nvSpPr>
          <p:spPr>
            <a:xfrm>
              <a:off x="5982900" y="4000350"/>
              <a:ext cx="35750" cy="44100"/>
            </a:xfrm>
            <a:custGeom>
              <a:avLst/>
              <a:gdLst/>
              <a:ahLst/>
              <a:cxnLst/>
              <a:rect l="l" t="t" r="r" b="b"/>
              <a:pathLst>
                <a:path w="1430" h="1764" fill="none" extrusionOk="0">
                  <a:moveTo>
                    <a:pt x="1" y="1763"/>
                  </a:moveTo>
                  <a:lnTo>
                    <a:pt x="142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1"/>
            <p:cNvSpPr/>
            <p:nvPr/>
          </p:nvSpPr>
          <p:spPr>
            <a:xfrm>
              <a:off x="5932000" y="3980600"/>
              <a:ext cx="36475" cy="44100"/>
            </a:xfrm>
            <a:custGeom>
              <a:avLst/>
              <a:gdLst/>
              <a:ahLst/>
              <a:cxnLst/>
              <a:rect l="l" t="t" r="r" b="b"/>
              <a:pathLst>
                <a:path w="1459" h="1764" fill="none" extrusionOk="0">
                  <a:moveTo>
                    <a:pt x="0" y="1763"/>
                  </a:moveTo>
                  <a:lnTo>
                    <a:pt x="1459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1"/>
            <p:cNvSpPr/>
            <p:nvPr/>
          </p:nvSpPr>
          <p:spPr>
            <a:xfrm>
              <a:off x="5881825" y="3961600"/>
              <a:ext cx="36500" cy="43325"/>
            </a:xfrm>
            <a:custGeom>
              <a:avLst/>
              <a:gdLst/>
              <a:ahLst/>
              <a:cxnLst/>
              <a:rect l="l" t="t" r="r" b="b"/>
              <a:pathLst>
                <a:path w="1460" h="1733" fill="none" extrusionOk="0">
                  <a:moveTo>
                    <a:pt x="1" y="1733"/>
                  </a:moveTo>
                  <a:lnTo>
                    <a:pt x="1460" y="0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1"/>
            <p:cNvSpPr/>
            <p:nvPr/>
          </p:nvSpPr>
          <p:spPr>
            <a:xfrm>
              <a:off x="5831675" y="394182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1"/>
            <p:cNvSpPr/>
            <p:nvPr/>
          </p:nvSpPr>
          <p:spPr>
            <a:xfrm>
              <a:off x="5781525" y="3922075"/>
              <a:ext cx="36500" cy="44100"/>
            </a:xfrm>
            <a:custGeom>
              <a:avLst/>
              <a:gdLst/>
              <a:ahLst/>
              <a:cxnLst/>
              <a:rect l="l" t="t" r="r" b="b"/>
              <a:pathLst>
                <a:path w="1460" h="1764" fill="none" extrusionOk="0">
                  <a:moveTo>
                    <a:pt x="1" y="1764"/>
                  </a:moveTo>
                  <a:lnTo>
                    <a:pt x="1460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1"/>
            <p:cNvSpPr/>
            <p:nvPr/>
          </p:nvSpPr>
          <p:spPr>
            <a:xfrm>
              <a:off x="5731375" y="3903075"/>
              <a:ext cx="35750" cy="43350"/>
            </a:xfrm>
            <a:custGeom>
              <a:avLst/>
              <a:gdLst/>
              <a:ahLst/>
              <a:cxnLst/>
              <a:rect l="l" t="t" r="r" b="b"/>
              <a:pathLst>
                <a:path w="1430" h="1734" fill="none" extrusionOk="0">
                  <a:moveTo>
                    <a:pt x="1" y="1733"/>
                  </a:moveTo>
                  <a:lnTo>
                    <a:pt x="1429" y="1"/>
                  </a:lnTo>
                </a:path>
              </a:pathLst>
            </a:custGeom>
            <a:noFill/>
            <a:ln w="9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1"/>
            <p:cNvSpPr/>
            <p:nvPr/>
          </p:nvSpPr>
          <p:spPr>
            <a:xfrm>
              <a:off x="6093075" y="4277225"/>
              <a:ext cx="134525" cy="183775"/>
            </a:xfrm>
            <a:custGeom>
              <a:avLst/>
              <a:gdLst/>
              <a:ahLst/>
              <a:cxnLst/>
              <a:rect l="l" t="t" r="r" b="b"/>
              <a:pathLst>
                <a:path w="5381" h="7351" extrusionOk="0">
                  <a:moveTo>
                    <a:pt x="2606" y="1"/>
                  </a:moveTo>
                  <a:cubicBezTo>
                    <a:pt x="2482" y="1"/>
                    <a:pt x="2359" y="83"/>
                    <a:pt x="2311" y="202"/>
                  </a:cubicBezTo>
                  <a:lnTo>
                    <a:pt x="62" y="5977"/>
                  </a:lnTo>
                  <a:cubicBezTo>
                    <a:pt x="1" y="6129"/>
                    <a:pt x="92" y="6312"/>
                    <a:pt x="244" y="6403"/>
                  </a:cubicBezTo>
                  <a:lnTo>
                    <a:pt x="2645" y="7315"/>
                  </a:lnTo>
                  <a:cubicBezTo>
                    <a:pt x="2694" y="7339"/>
                    <a:pt x="2743" y="7351"/>
                    <a:pt x="2790" y="7351"/>
                  </a:cubicBezTo>
                  <a:cubicBezTo>
                    <a:pt x="2917" y="7351"/>
                    <a:pt x="3026" y="7266"/>
                    <a:pt x="3071" y="7132"/>
                  </a:cubicBezTo>
                  <a:lnTo>
                    <a:pt x="5320" y="1388"/>
                  </a:lnTo>
                  <a:cubicBezTo>
                    <a:pt x="5381" y="1205"/>
                    <a:pt x="5290" y="1023"/>
                    <a:pt x="5138" y="962"/>
                  </a:cubicBezTo>
                  <a:lnTo>
                    <a:pt x="2706" y="20"/>
                  </a:lnTo>
                  <a:cubicBezTo>
                    <a:pt x="2674" y="7"/>
                    <a:pt x="2640" y="1"/>
                    <a:pt x="2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2" name="Google Shape;1892;p51"/>
          <p:cNvGrpSpPr/>
          <p:nvPr/>
        </p:nvGrpSpPr>
        <p:grpSpPr>
          <a:xfrm>
            <a:off x="860125" y="123975"/>
            <a:ext cx="635300" cy="635300"/>
            <a:chOff x="902575" y="1981350"/>
            <a:chExt cx="635300" cy="635300"/>
          </a:xfrm>
        </p:grpSpPr>
        <p:sp>
          <p:nvSpPr>
            <p:cNvPr id="1893" name="Google Shape;1893;p51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1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5" name="Google Shape;1895;p51"/>
          <p:cNvSpPr/>
          <p:nvPr/>
        </p:nvSpPr>
        <p:spPr>
          <a:xfrm rot="-891841">
            <a:off x="8278685" y="3155841"/>
            <a:ext cx="458190" cy="577863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51"/>
          <p:cNvSpPr/>
          <p:nvPr/>
        </p:nvSpPr>
        <p:spPr>
          <a:xfrm>
            <a:off x="-66400" y="4152450"/>
            <a:ext cx="506121" cy="525189"/>
          </a:xfrm>
          <a:custGeom>
            <a:avLst/>
            <a:gdLst/>
            <a:ahLst/>
            <a:cxnLst/>
            <a:rect l="l" t="t" r="r" b="b"/>
            <a:pathLst>
              <a:path w="28847" h="27843" extrusionOk="0">
                <a:moveTo>
                  <a:pt x="13924" y="0"/>
                </a:moveTo>
                <a:cubicBezTo>
                  <a:pt x="13924" y="0"/>
                  <a:pt x="13923" y="0"/>
                  <a:pt x="13922" y="0"/>
                </a:cubicBezTo>
                <a:cubicBezTo>
                  <a:pt x="12119" y="271"/>
                  <a:pt x="9008" y="2889"/>
                  <a:pt x="8880" y="2889"/>
                </a:cubicBezTo>
                <a:cubicBezTo>
                  <a:pt x="8878" y="2889"/>
                  <a:pt x="8877" y="2889"/>
                  <a:pt x="8876" y="2888"/>
                </a:cubicBezTo>
                <a:lnTo>
                  <a:pt x="8876" y="2888"/>
                </a:lnTo>
                <a:lnTo>
                  <a:pt x="10001" y="4772"/>
                </a:lnTo>
                <a:cubicBezTo>
                  <a:pt x="10001" y="4772"/>
                  <a:pt x="9957" y="4769"/>
                  <a:pt x="9875" y="4769"/>
                </a:cubicBezTo>
                <a:cubicBezTo>
                  <a:pt x="9386" y="4769"/>
                  <a:pt x="7543" y="4881"/>
                  <a:pt x="5746" y="6444"/>
                </a:cubicBezTo>
                <a:cubicBezTo>
                  <a:pt x="1916" y="9757"/>
                  <a:pt x="1" y="15928"/>
                  <a:pt x="6050" y="22858"/>
                </a:cubicBezTo>
                <a:cubicBezTo>
                  <a:pt x="9139" y="26403"/>
                  <a:pt x="12733" y="27842"/>
                  <a:pt x="16064" y="27842"/>
                </a:cubicBezTo>
                <a:cubicBezTo>
                  <a:pt x="18959" y="27842"/>
                  <a:pt x="21656" y="26754"/>
                  <a:pt x="23649" y="25016"/>
                </a:cubicBezTo>
                <a:cubicBezTo>
                  <a:pt x="28846" y="20487"/>
                  <a:pt x="27053" y="14925"/>
                  <a:pt x="27053" y="14925"/>
                </a:cubicBezTo>
                <a:cubicBezTo>
                  <a:pt x="27053" y="14925"/>
                  <a:pt x="22858" y="14864"/>
                  <a:pt x="20488" y="14651"/>
                </a:cubicBezTo>
                <a:lnTo>
                  <a:pt x="20488" y="14651"/>
                </a:lnTo>
                <a:cubicBezTo>
                  <a:pt x="20548" y="15289"/>
                  <a:pt x="20518" y="17903"/>
                  <a:pt x="18785" y="19423"/>
                </a:cubicBezTo>
                <a:cubicBezTo>
                  <a:pt x="18174" y="19966"/>
                  <a:pt x="17248" y="20376"/>
                  <a:pt x="16161" y="20376"/>
                </a:cubicBezTo>
                <a:cubicBezTo>
                  <a:pt x="14814" y="20376"/>
                  <a:pt x="13220" y="19747"/>
                  <a:pt x="11673" y="17964"/>
                </a:cubicBezTo>
                <a:cubicBezTo>
                  <a:pt x="9028" y="14925"/>
                  <a:pt x="8907" y="12371"/>
                  <a:pt x="10335" y="11125"/>
                </a:cubicBezTo>
                <a:cubicBezTo>
                  <a:pt x="11105" y="10450"/>
                  <a:pt x="11929" y="10218"/>
                  <a:pt x="12697" y="10218"/>
                </a:cubicBezTo>
                <a:cubicBezTo>
                  <a:pt x="14385" y="10218"/>
                  <a:pt x="15807" y="11338"/>
                  <a:pt x="15807" y="11338"/>
                </a:cubicBezTo>
                <a:lnTo>
                  <a:pt x="19728" y="6930"/>
                </a:lnTo>
                <a:cubicBezTo>
                  <a:pt x="19728" y="6930"/>
                  <a:pt x="14280" y="0"/>
                  <a:pt x="139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6CBB1A28-932C-5477-0BC9-3913A836A55E}"/>
              </a:ext>
            </a:extLst>
          </p:cNvPr>
          <p:cNvSpPr txBox="1"/>
          <p:nvPr/>
        </p:nvSpPr>
        <p:spPr>
          <a:xfrm>
            <a:off x="983397" y="1310648"/>
            <a:ext cx="7310213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grpSp>
        <p:nvGrpSpPr>
          <p:cNvPr id="58" name="Google Shape;1924;p52">
            <a:extLst>
              <a:ext uri="{FF2B5EF4-FFF2-40B4-BE49-F238E27FC236}">
                <a16:creationId xmlns:a16="http://schemas.microsoft.com/office/drawing/2014/main" id="{2B55AC93-9BBF-7200-6CEC-C02A23B23F49}"/>
              </a:ext>
            </a:extLst>
          </p:cNvPr>
          <p:cNvGrpSpPr/>
          <p:nvPr/>
        </p:nvGrpSpPr>
        <p:grpSpPr>
          <a:xfrm flipH="1">
            <a:off x="683070" y="3414973"/>
            <a:ext cx="989410" cy="1599977"/>
            <a:chOff x="7596552" y="3737901"/>
            <a:chExt cx="826782" cy="1336991"/>
          </a:xfrm>
        </p:grpSpPr>
        <p:sp>
          <p:nvSpPr>
            <p:cNvPr id="59" name="Google Shape;1925;p52">
              <a:extLst>
                <a:ext uri="{FF2B5EF4-FFF2-40B4-BE49-F238E27FC236}">
                  <a16:creationId xmlns:a16="http://schemas.microsoft.com/office/drawing/2014/main" id="{320D7804-F1A2-B8DF-08BA-91EDDB22B6ED}"/>
                </a:ext>
              </a:extLst>
            </p:cNvPr>
            <p:cNvSpPr/>
            <p:nvPr/>
          </p:nvSpPr>
          <p:spPr>
            <a:xfrm flipH="1">
              <a:off x="7596552" y="3737901"/>
              <a:ext cx="826782" cy="1336991"/>
            </a:xfrm>
            <a:custGeom>
              <a:avLst/>
              <a:gdLst/>
              <a:ahLst/>
              <a:cxnLst/>
              <a:rect l="l" t="t" r="r" b="b"/>
              <a:pathLst>
                <a:path w="15320" h="24774" extrusionOk="0">
                  <a:moveTo>
                    <a:pt x="9575" y="1"/>
                  </a:moveTo>
                  <a:lnTo>
                    <a:pt x="0" y="22281"/>
                  </a:lnTo>
                  <a:lnTo>
                    <a:pt x="5745" y="24773"/>
                  </a:lnTo>
                  <a:lnTo>
                    <a:pt x="15320" y="2463"/>
                  </a:lnTo>
                  <a:lnTo>
                    <a:pt x="95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26;p52">
              <a:extLst>
                <a:ext uri="{FF2B5EF4-FFF2-40B4-BE49-F238E27FC236}">
                  <a16:creationId xmlns:a16="http://schemas.microsoft.com/office/drawing/2014/main" id="{968D69DB-9C6C-A7A1-3085-1097C8F777CA}"/>
                </a:ext>
              </a:extLst>
            </p:cNvPr>
            <p:cNvSpPr/>
            <p:nvPr/>
          </p:nvSpPr>
          <p:spPr>
            <a:xfrm flipH="1">
              <a:off x="7870491" y="3811729"/>
              <a:ext cx="60713" cy="24663"/>
            </a:xfrm>
            <a:custGeom>
              <a:avLst/>
              <a:gdLst/>
              <a:ahLst/>
              <a:cxnLst/>
              <a:rect l="l" t="t" r="r" b="b"/>
              <a:pathLst>
                <a:path w="1125" h="457" fill="none" extrusionOk="0">
                  <a:moveTo>
                    <a:pt x="1125" y="45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27;p52">
              <a:extLst>
                <a:ext uri="{FF2B5EF4-FFF2-40B4-BE49-F238E27FC236}">
                  <a16:creationId xmlns:a16="http://schemas.microsoft.com/office/drawing/2014/main" id="{8C74699B-F757-F84C-01AA-4B2DCA563355}"/>
                </a:ext>
              </a:extLst>
            </p:cNvPr>
            <p:cNvSpPr/>
            <p:nvPr/>
          </p:nvSpPr>
          <p:spPr>
            <a:xfrm flipH="1">
              <a:off x="7908215" y="3870769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28;p52">
              <a:extLst>
                <a:ext uri="{FF2B5EF4-FFF2-40B4-BE49-F238E27FC236}">
                  <a16:creationId xmlns:a16="http://schemas.microsoft.com/office/drawing/2014/main" id="{D98BD66F-E576-F0DC-1D21-A19DC28F12ED}"/>
                </a:ext>
              </a:extLst>
            </p:cNvPr>
            <p:cNvSpPr/>
            <p:nvPr/>
          </p:nvSpPr>
          <p:spPr>
            <a:xfrm flipH="1">
              <a:off x="7960671" y="3993815"/>
              <a:ext cx="47653" cy="19752"/>
            </a:xfrm>
            <a:custGeom>
              <a:avLst/>
              <a:gdLst/>
              <a:ahLst/>
              <a:cxnLst/>
              <a:rect l="l" t="t" r="r" b="b"/>
              <a:pathLst>
                <a:path w="883" h="366" fill="none" extrusionOk="0">
                  <a:moveTo>
                    <a:pt x="882" y="365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29;p52">
              <a:extLst>
                <a:ext uri="{FF2B5EF4-FFF2-40B4-BE49-F238E27FC236}">
                  <a16:creationId xmlns:a16="http://schemas.microsoft.com/office/drawing/2014/main" id="{09B9CD01-7AD5-01D6-7F1D-10FFFED6D9F9}"/>
                </a:ext>
              </a:extLst>
            </p:cNvPr>
            <p:cNvSpPr/>
            <p:nvPr/>
          </p:nvSpPr>
          <p:spPr>
            <a:xfrm flipH="1">
              <a:off x="7934443" y="3931483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30;p52">
              <a:extLst>
                <a:ext uri="{FF2B5EF4-FFF2-40B4-BE49-F238E27FC236}">
                  <a16:creationId xmlns:a16="http://schemas.microsoft.com/office/drawing/2014/main" id="{888AA50F-C485-C010-03FE-6B4D7C25F939}"/>
                </a:ext>
              </a:extLst>
            </p:cNvPr>
            <p:cNvSpPr/>
            <p:nvPr/>
          </p:nvSpPr>
          <p:spPr>
            <a:xfrm flipH="1">
              <a:off x="7972166" y="404632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4" y="487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31;p52">
              <a:extLst>
                <a:ext uri="{FF2B5EF4-FFF2-40B4-BE49-F238E27FC236}">
                  <a16:creationId xmlns:a16="http://schemas.microsoft.com/office/drawing/2014/main" id="{BF5C4083-6663-4501-D384-25426ED6DB78}"/>
                </a:ext>
              </a:extLst>
            </p:cNvPr>
            <p:cNvSpPr/>
            <p:nvPr/>
          </p:nvSpPr>
          <p:spPr>
            <a:xfrm flipH="1">
              <a:off x="8008270" y="4106985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32;p52">
              <a:extLst>
                <a:ext uri="{FF2B5EF4-FFF2-40B4-BE49-F238E27FC236}">
                  <a16:creationId xmlns:a16="http://schemas.microsoft.com/office/drawing/2014/main" id="{A037EC2C-AA45-9CB7-730C-2D7249B222EA}"/>
                </a:ext>
              </a:extLst>
            </p:cNvPr>
            <p:cNvSpPr/>
            <p:nvPr/>
          </p:nvSpPr>
          <p:spPr>
            <a:xfrm flipH="1">
              <a:off x="8060781" y="4228412"/>
              <a:ext cx="47599" cy="19698"/>
            </a:xfrm>
            <a:custGeom>
              <a:avLst/>
              <a:gdLst/>
              <a:ahLst/>
              <a:cxnLst/>
              <a:rect l="l" t="t" r="r" b="b"/>
              <a:pathLst>
                <a:path w="882" h="365" fill="none" extrusionOk="0">
                  <a:moveTo>
                    <a:pt x="882" y="36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33;p52">
              <a:extLst>
                <a:ext uri="{FF2B5EF4-FFF2-40B4-BE49-F238E27FC236}">
                  <a16:creationId xmlns:a16="http://schemas.microsoft.com/office/drawing/2014/main" id="{3BDE7FE3-3466-72D1-FC2F-00D91FBA80A3}"/>
                </a:ext>
              </a:extLst>
            </p:cNvPr>
            <p:cNvSpPr/>
            <p:nvPr/>
          </p:nvSpPr>
          <p:spPr>
            <a:xfrm flipH="1">
              <a:off x="8034499" y="4166080"/>
              <a:ext cx="47653" cy="21371"/>
            </a:xfrm>
            <a:custGeom>
              <a:avLst/>
              <a:gdLst/>
              <a:ahLst/>
              <a:cxnLst/>
              <a:rect l="l" t="t" r="r" b="b"/>
              <a:pathLst>
                <a:path w="883" h="396" fill="none" extrusionOk="0">
                  <a:moveTo>
                    <a:pt x="882" y="395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34;p52">
              <a:extLst>
                <a:ext uri="{FF2B5EF4-FFF2-40B4-BE49-F238E27FC236}">
                  <a16:creationId xmlns:a16="http://schemas.microsoft.com/office/drawing/2014/main" id="{6725ABCB-48D2-B321-51F3-5FEA3F8E077C}"/>
                </a:ext>
              </a:extLst>
            </p:cNvPr>
            <p:cNvSpPr/>
            <p:nvPr/>
          </p:nvSpPr>
          <p:spPr>
            <a:xfrm flipH="1">
              <a:off x="8073895" y="4285780"/>
              <a:ext cx="59094" cy="26336"/>
            </a:xfrm>
            <a:custGeom>
              <a:avLst/>
              <a:gdLst/>
              <a:ahLst/>
              <a:cxnLst/>
              <a:rect l="l" t="t" r="r" b="b"/>
              <a:pathLst>
                <a:path w="1095" h="488" fill="none" extrusionOk="0">
                  <a:moveTo>
                    <a:pt x="1095" y="487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35;p52">
              <a:extLst>
                <a:ext uri="{FF2B5EF4-FFF2-40B4-BE49-F238E27FC236}">
                  <a16:creationId xmlns:a16="http://schemas.microsoft.com/office/drawing/2014/main" id="{EBACE4B3-47FC-643B-23FD-CC38ED87B85F}"/>
                </a:ext>
              </a:extLst>
            </p:cNvPr>
            <p:cNvSpPr/>
            <p:nvPr/>
          </p:nvSpPr>
          <p:spPr>
            <a:xfrm flipH="1">
              <a:off x="8109945" y="4346493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5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36;p52">
              <a:extLst>
                <a:ext uri="{FF2B5EF4-FFF2-40B4-BE49-F238E27FC236}">
                  <a16:creationId xmlns:a16="http://schemas.microsoft.com/office/drawing/2014/main" id="{1ADA5422-9E82-8772-132E-06A7D30A8044}"/>
                </a:ext>
              </a:extLst>
            </p:cNvPr>
            <p:cNvSpPr/>
            <p:nvPr/>
          </p:nvSpPr>
          <p:spPr>
            <a:xfrm flipH="1">
              <a:off x="8162455" y="4467866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2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37;p52">
              <a:extLst>
                <a:ext uri="{FF2B5EF4-FFF2-40B4-BE49-F238E27FC236}">
                  <a16:creationId xmlns:a16="http://schemas.microsoft.com/office/drawing/2014/main" id="{8143222F-F9E4-FAAE-3B8B-116BC4D8E0FE}"/>
                </a:ext>
              </a:extLst>
            </p:cNvPr>
            <p:cNvSpPr/>
            <p:nvPr/>
          </p:nvSpPr>
          <p:spPr>
            <a:xfrm flipH="1">
              <a:off x="8136227" y="440553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3" y="39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38;p52">
              <a:extLst>
                <a:ext uri="{FF2B5EF4-FFF2-40B4-BE49-F238E27FC236}">
                  <a16:creationId xmlns:a16="http://schemas.microsoft.com/office/drawing/2014/main" id="{D56A7E29-60DF-3103-A78A-977527A57D13}"/>
                </a:ext>
              </a:extLst>
            </p:cNvPr>
            <p:cNvSpPr/>
            <p:nvPr/>
          </p:nvSpPr>
          <p:spPr>
            <a:xfrm flipH="1">
              <a:off x="8173951" y="4520376"/>
              <a:ext cx="59094" cy="26282"/>
            </a:xfrm>
            <a:custGeom>
              <a:avLst/>
              <a:gdLst/>
              <a:ahLst/>
              <a:cxnLst/>
              <a:rect l="l" t="t" r="r" b="b"/>
              <a:pathLst>
                <a:path w="1095" h="487" fill="none" extrusionOk="0">
                  <a:moveTo>
                    <a:pt x="1095" y="487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39;p52">
              <a:extLst>
                <a:ext uri="{FF2B5EF4-FFF2-40B4-BE49-F238E27FC236}">
                  <a16:creationId xmlns:a16="http://schemas.microsoft.com/office/drawing/2014/main" id="{87DA7FBD-ED4F-E5AB-7315-E4842BA54F80}"/>
                </a:ext>
              </a:extLst>
            </p:cNvPr>
            <p:cNvSpPr/>
            <p:nvPr/>
          </p:nvSpPr>
          <p:spPr>
            <a:xfrm flipH="1">
              <a:off x="8211674" y="4581090"/>
              <a:ext cx="47599" cy="21371"/>
            </a:xfrm>
            <a:custGeom>
              <a:avLst/>
              <a:gdLst/>
              <a:ahLst/>
              <a:cxnLst/>
              <a:rect l="l" t="t" r="r" b="b"/>
              <a:pathLst>
                <a:path w="882" h="396" fill="none" extrusionOk="0">
                  <a:moveTo>
                    <a:pt x="88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40;p52">
              <a:extLst>
                <a:ext uri="{FF2B5EF4-FFF2-40B4-BE49-F238E27FC236}">
                  <a16:creationId xmlns:a16="http://schemas.microsoft.com/office/drawing/2014/main" id="{F320A9A4-2573-00ED-B070-C645F1E0D0AB}"/>
                </a:ext>
              </a:extLst>
            </p:cNvPr>
            <p:cNvSpPr/>
            <p:nvPr/>
          </p:nvSpPr>
          <p:spPr>
            <a:xfrm flipH="1">
              <a:off x="8262511" y="4702463"/>
              <a:ext cx="49272" cy="21371"/>
            </a:xfrm>
            <a:custGeom>
              <a:avLst/>
              <a:gdLst/>
              <a:ahLst/>
              <a:cxnLst/>
              <a:rect l="l" t="t" r="r" b="b"/>
              <a:pathLst>
                <a:path w="913" h="396" fill="none" extrusionOk="0">
                  <a:moveTo>
                    <a:pt x="912" y="39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41;p52">
              <a:extLst>
                <a:ext uri="{FF2B5EF4-FFF2-40B4-BE49-F238E27FC236}">
                  <a16:creationId xmlns:a16="http://schemas.microsoft.com/office/drawing/2014/main" id="{EF69844D-3033-29C3-D485-745F782BBCCB}"/>
                </a:ext>
              </a:extLst>
            </p:cNvPr>
            <p:cNvSpPr/>
            <p:nvPr/>
          </p:nvSpPr>
          <p:spPr>
            <a:xfrm flipH="1">
              <a:off x="8236283" y="4641749"/>
              <a:ext cx="49272" cy="19752"/>
            </a:xfrm>
            <a:custGeom>
              <a:avLst/>
              <a:gdLst/>
              <a:ahLst/>
              <a:cxnLst/>
              <a:rect l="l" t="t" r="r" b="b"/>
              <a:pathLst>
                <a:path w="913" h="366" fill="none" extrusionOk="0">
                  <a:moveTo>
                    <a:pt x="913" y="366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42;p52">
              <a:extLst>
                <a:ext uri="{FF2B5EF4-FFF2-40B4-BE49-F238E27FC236}">
                  <a16:creationId xmlns:a16="http://schemas.microsoft.com/office/drawing/2014/main" id="{B6A8E82B-55C5-DF08-3F7A-4AB34DC0ED9D}"/>
                </a:ext>
              </a:extLst>
            </p:cNvPr>
            <p:cNvSpPr/>
            <p:nvPr/>
          </p:nvSpPr>
          <p:spPr>
            <a:xfrm flipH="1">
              <a:off x="8277298" y="4763176"/>
              <a:ext cx="59094" cy="24609"/>
            </a:xfrm>
            <a:custGeom>
              <a:avLst/>
              <a:gdLst/>
              <a:ahLst/>
              <a:cxnLst/>
              <a:rect l="l" t="t" r="r" b="b"/>
              <a:pathLst>
                <a:path w="1095" h="456" fill="none" extrusionOk="0">
                  <a:moveTo>
                    <a:pt x="1095" y="456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43;p52">
              <a:extLst>
                <a:ext uri="{FF2B5EF4-FFF2-40B4-BE49-F238E27FC236}">
                  <a16:creationId xmlns:a16="http://schemas.microsoft.com/office/drawing/2014/main" id="{71884A6D-EA61-E462-9500-E99C83BAA108}"/>
                </a:ext>
              </a:extLst>
            </p:cNvPr>
            <p:cNvSpPr/>
            <p:nvPr/>
          </p:nvSpPr>
          <p:spPr>
            <a:xfrm flipH="1">
              <a:off x="8313403" y="4822217"/>
              <a:ext cx="49218" cy="21371"/>
            </a:xfrm>
            <a:custGeom>
              <a:avLst/>
              <a:gdLst/>
              <a:ahLst/>
              <a:cxnLst/>
              <a:rect l="l" t="t" r="r" b="b"/>
              <a:pathLst>
                <a:path w="912" h="396" fill="none" extrusionOk="0">
                  <a:moveTo>
                    <a:pt x="912" y="395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44;p52">
              <a:extLst>
                <a:ext uri="{FF2B5EF4-FFF2-40B4-BE49-F238E27FC236}">
                  <a16:creationId xmlns:a16="http://schemas.microsoft.com/office/drawing/2014/main" id="{12632C9B-57EF-A88C-106C-483A628F2FC4}"/>
                </a:ext>
              </a:extLst>
            </p:cNvPr>
            <p:cNvSpPr/>
            <p:nvPr/>
          </p:nvSpPr>
          <p:spPr>
            <a:xfrm flipH="1">
              <a:off x="8339631" y="4882876"/>
              <a:ext cx="47599" cy="19752"/>
            </a:xfrm>
            <a:custGeom>
              <a:avLst/>
              <a:gdLst/>
              <a:ahLst/>
              <a:cxnLst/>
              <a:rect l="l" t="t" r="r" b="b"/>
              <a:pathLst>
                <a:path w="882" h="366" fill="none" extrusionOk="0">
                  <a:moveTo>
                    <a:pt x="882" y="36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945;p52">
            <a:extLst>
              <a:ext uri="{FF2B5EF4-FFF2-40B4-BE49-F238E27FC236}">
                <a16:creationId xmlns:a16="http://schemas.microsoft.com/office/drawing/2014/main" id="{A4566366-C197-04CB-92C3-48C225E23BD6}"/>
              </a:ext>
            </a:extLst>
          </p:cNvPr>
          <p:cNvGrpSpPr/>
          <p:nvPr/>
        </p:nvGrpSpPr>
        <p:grpSpPr>
          <a:xfrm rot="5815946" flipH="1">
            <a:off x="6709229" y="3580137"/>
            <a:ext cx="873233" cy="1598061"/>
            <a:chOff x="2758661" y="6846474"/>
            <a:chExt cx="873223" cy="1598044"/>
          </a:xfrm>
        </p:grpSpPr>
        <p:sp>
          <p:nvSpPr>
            <p:cNvPr id="80" name="Google Shape;1946;p52">
              <a:extLst>
                <a:ext uri="{FF2B5EF4-FFF2-40B4-BE49-F238E27FC236}">
                  <a16:creationId xmlns:a16="http://schemas.microsoft.com/office/drawing/2014/main" id="{0E8BDE08-3D81-FA79-F329-6A1AF180C4EF}"/>
                </a:ext>
              </a:extLst>
            </p:cNvPr>
            <p:cNvSpPr/>
            <p:nvPr/>
          </p:nvSpPr>
          <p:spPr>
            <a:xfrm rot="10476725">
              <a:off x="2847005" y="8199055"/>
              <a:ext cx="152003" cy="238854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47;p52">
              <a:extLst>
                <a:ext uri="{FF2B5EF4-FFF2-40B4-BE49-F238E27FC236}">
                  <a16:creationId xmlns:a16="http://schemas.microsoft.com/office/drawing/2014/main" id="{A9EF46AD-EBA8-B4CF-CCC7-BBF40882199D}"/>
                </a:ext>
              </a:extLst>
            </p:cNvPr>
            <p:cNvSpPr/>
            <p:nvPr/>
          </p:nvSpPr>
          <p:spPr>
            <a:xfrm rot="10476725">
              <a:off x="2817708" y="6954301"/>
              <a:ext cx="502309" cy="1281298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48;p52">
              <a:extLst>
                <a:ext uri="{FF2B5EF4-FFF2-40B4-BE49-F238E27FC236}">
                  <a16:creationId xmlns:a16="http://schemas.microsoft.com/office/drawing/2014/main" id="{E2E9D40A-C598-5383-C371-E22FE2079851}"/>
                </a:ext>
              </a:extLst>
            </p:cNvPr>
            <p:cNvSpPr/>
            <p:nvPr/>
          </p:nvSpPr>
          <p:spPr>
            <a:xfrm rot="10476725">
              <a:off x="2868880" y="8041724"/>
              <a:ext cx="161878" cy="207479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49;p52">
              <a:extLst>
                <a:ext uri="{FF2B5EF4-FFF2-40B4-BE49-F238E27FC236}">
                  <a16:creationId xmlns:a16="http://schemas.microsoft.com/office/drawing/2014/main" id="{7E917DBA-4093-EF8E-A29D-3F886E137916}"/>
                </a:ext>
              </a:extLst>
            </p:cNvPr>
            <p:cNvSpPr/>
            <p:nvPr/>
          </p:nvSpPr>
          <p:spPr>
            <a:xfrm rot="6026346">
              <a:off x="2974243" y="6900560"/>
              <a:ext cx="611757" cy="602657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50;p52">
              <a:extLst>
                <a:ext uri="{FF2B5EF4-FFF2-40B4-BE49-F238E27FC236}">
                  <a16:creationId xmlns:a16="http://schemas.microsoft.com/office/drawing/2014/main" id="{BA04A7E4-0AAD-6D38-F68B-23E3D64FD017}"/>
                </a:ext>
              </a:extLst>
            </p:cNvPr>
            <p:cNvSpPr/>
            <p:nvPr/>
          </p:nvSpPr>
          <p:spPr>
            <a:xfrm rot="6026346">
              <a:off x="3469991" y="7507839"/>
              <a:ext cx="105656" cy="104906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976;p53">
            <a:extLst>
              <a:ext uri="{FF2B5EF4-FFF2-40B4-BE49-F238E27FC236}">
                <a16:creationId xmlns:a16="http://schemas.microsoft.com/office/drawing/2014/main" id="{A435BC31-6806-09B6-291C-52FE8B4EB85A}"/>
              </a:ext>
            </a:extLst>
          </p:cNvPr>
          <p:cNvGrpSpPr/>
          <p:nvPr/>
        </p:nvGrpSpPr>
        <p:grpSpPr>
          <a:xfrm>
            <a:off x="69307" y="920599"/>
            <a:ext cx="1427862" cy="1294941"/>
            <a:chOff x="4937750" y="6239213"/>
            <a:chExt cx="1497025" cy="1357950"/>
          </a:xfrm>
        </p:grpSpPr>
        <p:sp>
          <p:nvSpPr>
            <p:cNvPr id="86" name="Google Shape;1977;p53">
              <a:extLst>
                <a:ext uri="{FF2B5EF4-FFF2-40B4-BE49-F238E27FC236}">
                  <a16:creationId xmlns:a16="http://schemas.microsoft.com/office/drawing/2014/main" id="{FDB089B7-0C2A-58A3-B439-7AC8A9CE6982}"/>
                </a:ext>
              </a:extLst>
            </p:cNvPr>
            <p:cNvSpPr/>
            <p:nvPr/>
          </p:nvSpPr>
          <p:spPr>
            <a:xfrm>
              <a:off x="4986375" y="6485413"/>
              <a:ext cx="1055525" cy="1111750"/>
            </a:xfrm>
            <a:custGeom>
              <a:avLst/>
              <a:gdLst/>
              <a:ahLst/>
              <a:cxnLst/>
              <a:rect l="l" t="t" r="r" b="b"/>
              <a:pathLst>
                <a:path w="42221" h="44470" extrusionOk="0">
                  <a:moveTo>
                    <a:pt x="22403" y="1"/>
                  </a:moveTo>
                  <a:lnTo>
                    <a:pt x="1" y="15168"/>
                  </a:lnTo>
                  <a:lnTo>
                    <a:pt x="19789" y="44469"/>
                  </a:lnTo>
                  <a:lnTo>
                    <a:pt x="42221" y="29302"/>
                  </a:lnTo>
                  <a:lnTo>
                    <a:pt x="22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8;p53">
              <a:extLst>
                <a:ext uri="{FF2B5EF4-FFF2-40B4-BE49-F238E27FC236}">
                  <a16:creationId xmlns:a16="http://schemas.microsoft.com/office/drawing/2014/main" id="{D334C3E9-D3B9-ADA5-2EBA-891D2E638DEF}"/>
                </a:ext>
              </a:extLst>
            </p:cNvPr>
            <p:cNvSpPr/>
            <p:nvPr/>
          </p:nvSpPr>
          <p:spPr>
            <a:xfrm>
              <a:off x="4937750" y="6476288"/>
              <a:ext cx="1056275" cy="1111750"/>
            </a:xfrm>
            <a:custGeom>
              <a:avLst/>
              <a:gdLst/>
              <a:ahLst/>
              <a:cxnLst/>
              <a:rect l="l" t="t" r="r" b="b"/>
              <a:pathLst>
                <a:path w="42251" h="44470" extrusionOk="0">
                  <a:moveTo>
                    <a:pt x="22433" y="1"/>
                  </a:moveTo>
                  <a:lnTo>
                    <a:pt x="1" y="15138"/>
                  </a:lnTo>
                  <a:lnTo>
                    <a:pt x="19819" y="44470"/>
                  </a:lnTo>
                  <a:lnTo>
                    <a:pt x="42251" y="29302"/>
                  </a:lnTo>
                  <a:lnTo>
                    <a:pt x="224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79;p53">
              <a:extLst>
                <a:ext uri="{FF2B5EF4-FFF2-40B4-BE49-F238E27FC236}">
                  <a16:creationId xmlns:a16="http://schemas.microsoft.com/office/drawing/2014/main" id="{E5757737-006F-B798-CAA7-566D086DF103}"/>
                </a:ext>
              </a:extLst>
            </p:cNvPr>
            <p:cNvSpPr/>
            <p:nvPr/>
          </p:nvSpPr>
          <p:spPr>
            <a:xfrm>
              <a:off x="4937750" y="6794688"/>
              <a:ext cx="583625" cy="792600"/>
            </a:xfrm>
            <a:custGeom>
              <a:avLst/>
              <a:gdLst/>
              <a:ahLst/>
              <a:cxnLst/>
              <a:rect l="l" t="t" r="r" b="b"/>
              <a:pathLst>
                <a:path w="23345" h="31704" extrusionOk="0">
                  <a:moveTo>
                    <a:pt x="3557" y="1"/>
                  </a:moveTo>
                  <a:lnTo>
                    <a:pt x="1" y="2402"/>
                  </a:lnTo>
                  <a:lnTo>
                    <a:pt x="19819" y="31703"/>
                  </a:lnTo>
                  <a:lnTo>
                    <a:pt x="23345" y="29332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80;p53">
              <a:extLst>
                <a:ext uri="{FF2B5EF4-FFF2-40B4-BE49-F238E27FC236}">
                  <a16:creationId xmlns:a16="http://schemas.microsoft.com/office/drawing/2014/main" id="{F27EB8F5-3ED1-A350-934C-DFED7BBFB90E}"/>
                </a:ext>
              </a:extLst>
            </p:cNvPr>
            <p:cNvSpPr/>
            <p:nvPr/>
          </p:nvSpPr>
          <p:spPr>
            <a:xfrm>
              <a:off x="5174075" y="6617638"/>
              <a:ext cx="411900" cy="368575"/>
            </a:xfrm>
            <a:custGeom>
              <a:avLst/>
              <a:gdLst/>
              <a:ahLst/>
              <a:cxnLst/>
              <a:rect l="l" t="t" r="r" b="b"/>
              <a:pathLst>
                <a:path w="16476" h="14743" extrusionOk="0">
                  <a:moveTo>
                    <a:pt x="11977" y="1"/>
                  </a:moveTo>
                  <a:lnTo>
                    <a:pt x="1" y="8086"/>
                  </a:lnTo>
                  <a:lnTo>
                    <a:pt x="4499" y="14742"/>
                  </a:lnTo>
                  <a:lnTo>
                    <a:pt x="16475" y="6657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81;p53">
              <a:extLst>
                <a:ext uri="{FF2B5EF4-FFF2-40B4-BE49-F238E27FC236}">
                  <a16:creationId xmlns:a16="http://schemas.microsoft.com/office/drawing/2014/main" id="{813AAB1F-81FF-FCD2-0596-5B4C673C269F}"/>
                </a:ext>
              </a:extLst>
            </p:cNvPr>
            <p:cNvSpPr/>
            <p:nvPr/>
          </p:nvSpPr>
          <p:spPr>
            <a:xfrm>
              <a:off x="5461325" y="6270363"/>
              <a:ext cx="973450" cy="1159625"/>
            </a:xfrm>
            <a:custGeom>
              <a:avLst/>
              <a:gdLst/>
              <a:ahLst/>
              <a:cxnLst/>
              <a:rect l="l" t="t" r="r" b="b"/>
              <a:pathLst>
                <a:path w="3893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37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82;p53">
              <a:extLst>
                <a:ext uri="{FF2B5EF4-FFF2-40B4-BE49-F238E27FC236}">
                  <a16:creationId xmlns:a16="http://schemas.microsoft.com/office/drawing/2014/main" id="{8991B0B1-929C-7B09-813F-CB0AB2C64D58}"/>
                </a:ext>
              </a:extLst>
            </p:cNvPr>
            <p:cNvSpPr/>
            <p:nvPr/>
          </p:nvSpPr>
          <p:spPr>
            <a:xfrm>
              <a:off x="5413450" y="6239213"/>
              <a:ext cx="974200" cy="1159625"/>
            </a:xfrm>
            <a:custGeom>
              <a:avLst/>
              <a:gdLst/>
              <a:ahLst/>
              <a:cxnLst/>
              <a:rect l="l" t="t" r="r" b="b"/>
              <a:pathLst>
                <a:path w="38968" h="46385" extrusionOk="0">
                  <a:moveTo>
                    <a:pt x="30578" y="1"/>
                  </a:moveTo>
                  <a:lnTo>
                    <a:pt x="0" y="6384"/>
                  </a:lnTo>
                  <a:lnTo>
                    <a:pt x="8359" y="46384"/>
                  </a:lnTo>
                  <a:lnTo>
                    <a:pt x="38968" y="39971"/>
                  </a:lnTo>
                  <a:lnTo>
                    <a:pt x="30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83;p53">
              <a:extLst>
                <a:ext uri="{FF2B5EF4-FFF2-40B4-BE49-F238E27FC236}">
                  <a16:creationId xmlns:a16="http://schemas.microsoft.com/office/drawing/2014/main" id="{26965D61-588D-4CB8-6707-B07A306A932E}"/>
                </a:ext>
              </a:extLst>
            </p:cNvPr>
            <p:cNvSpPr/>
            <p:nvPr/>
          </p:nvSpPr>
          <p:spPr>
            <a:xfrm>
              <a:off x="5408682" y="6373713"/>
              <a:ext cx="329825" cy="1025125"/>
            </a:xfrm>
            <a:custGeom>
              <a:avLst/>
              <a:gdLst/>
              <a:ahLst/>
              <a:cxnLst/>
              <a:rect l="l" t="t" r="r" b="b"/>
              <a:pathLst>
                <a:path w="13193" h="41005" extrusionOk="0">
                  <a:moveTo>
                    <a:pt x="4833" y="1"/>
                  </a:moveTo>
                  <a:lnTo>
                    <a:pt x="0" y="1004"/>
                  </a:lnTo>
                  <a:lnTo>
                    <a:pt x="8359" y="41004"/>
                  </a:lnTo>
                  <a:lnTo>
                    <a:pt x="13192" y="39971"/>
                  </a:lnTo>
                  <a:lnTo>
                    <a:pt x="4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4;p53">
              <a:extLst>
                <a:ext uri="{FF2B5EF4-FFF2-40B4-BE49-F238E27FC236}">
                  <a16:creationId xmlns:a16="http://schemas.microsoft.com/office/drawing/2014/main" id="{C65CD85E-1107-4E03-FD8A-F481BBFFC55F}"/>
                </a:ext>
              </a:extLst>
            </p:cNvPr>
            <p:cNvSpPr/>
            <p:nvPr/>
          </p:nvSpPr>
          <p:spPr>
            <a:xfrm>
              <a:off x="5681700" y="6379038"/>
              <a:ext cx="455950" cy="313100"/>
            </a:xfrm>
            <a:custGeom>
              <a:avLst/>
              <a:gdLst/>
              <a:ahLst/>
              <a:cxnLst/>
              <a:rect l="l" t="t" r="r" b="b"/>
              <a:pathLst>
                <a:path w="18238" h="12524" extrusionOk="0">
                  <a:moveTo>
                    <a:pt x="16323" y="0"/>
                  </a:moveTo>
                  <a:lnTo>
                    <a:pt x="0" y="3435"/>
                  </a:lnTo>
                  <a:lnTo>
                    <a:pt x="1885" y="12523"/>
                  </a:lnTo>
                  <a:lnTo>
                    <a:pt x="18237" y="9119"/>
                  </a:lnTo>
                  <a:lnTo>
                    <a:pt x="16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969;p53">
            <a:extLst>
              <a:ext uri="{FF2B5EF4-FFF2-40B4-BE49-F238E27FC236}">
                <a16:creationId xmlns:a16="http://schemas.microsoft.com/office/drawing/2014/main" id="{B7EA6099-1F01-707D-E91A-E0245F9FB348}"/>
              </a:ext>
            </a:extLst>
          </p:cNvPr>
          <p:cNvGrpSpPr/>
          <p:nvPr/>
        </p:nvGrpSpPr>
        <p:grpSpPr>
          <a:xfrm rot="-10350257">
            <a:off x="3988591" y="315062"/>
            <a:ext cx="1219011" cy="1060257"/>
            <a:chOff x="4400050" y="2673675"/>
            <a:chExt cx="1125425" cy="941525"/>
          </a:xfrm>
        </p:grpSpPr>
        <p:sp>
          <p:nvSpPr>
            <p:cNvPr id="95" name="Google Shape;1970;p53">
              <a:extLst>
                <a:ext uri="{FF2B5EF4-FFF2-40B4-BE49-F238E27FC236}">
                  <a16:creationId xmlns:a16="http://schemas.microsoft.com/office/drawing/2014/main" id="{881EE1B1-2BC6-32A8-1DCF-95B6F01D88FA}"/>
                </a:ext>
              </a:extLst>
            </p:cNvPr>
            <p:cNvSpPr/>
            <p:nvPr/>
          </p:nvSpPr>
          <p:spPr>
            <a:xfrm>
              <a:off x="4400050" y="2673675"/>
              <a:ext cx="1125425" cy="941525"/>
            </a:xfrm>
            <a:custGeom>
              <a:avLst/>
              <a:gdLst/>
              <a:ahLst/>
              <a:cxnLst/>
              <a:rect l="l" t="t" r="r" b="b"/>
              <a:pathLst>
                <a:path w="45017" h="37661" extrusionOk="0">
                  <a:moveTo>
                    <a:pt x="22856" y="9291"/>
                  </a:moveTo>
                  <a:cubicBezTo>
                    <a:pt x="23948" y="9291"/>
                    <a:pt x="25173" y="9501"/>
                    <a:pt x="26414" y="9936"/>
                  </a:cubicBezTo>
                  <a:cubicBezTo>
                    <a:pt x="29849" y="11152"/>
                    <a:pt x="32068" y="13705"/>
                    <a:pt x="31369" y="15650"/>
                  </a:cubicBezTo>
                  <a:cubicBezTo>
                    <a:pt x="30920" y="16900"/>
                    <a:pt x="29379" y="17585"/>
                    <a:pt x="27425" y="17585"/>
                  </a:cubicBezTo>
                  <a:cubicBezTo>
                    <a:pt x="26337" y="17585"/>
                    <a:pt x="25120" y="17373"/>
                    <a:pt x="23891" y="16927"/>
                  </a:cubicBezTo>
                  <a:cubicBezTo>
                    <a:pt x="20457" y="15711"/>
                    <a:pt x="18238" y="13158"/>
                    <a:pt x="18937" y="11213"/>
                  </a:cubicBezTo>
                  <a:cubicBezTo>
                    <a:pt x="19366" y="9964"/>
                    <a:pt x="20897" y="9291"/>
                    <a:pt x="22856" y="9291"/>
                  </a:cubicBezTo>
                  <a:close/>
                  <a:moveTo>
                    <a:pt x="14874" y="0"/>
                  </a:moveTo>
                  <a:cubicBezTo>
                    <a:pt x="11518" y="0"/>
                    <a:pt x="8518" y="1999"/>
                    <a:pt x="6657" y="4617"/>
                  </a:cubicBezTo>
                  <a:cubicBezTo>
                    <a:pt x="5775" y="5863"/>
                    <a:pt x="5016" y="7231"/>
                    <a:pt x="4408" y="8690"/>
                  </a:cubicBezTo>
                  <a:cubicBezTo>
                    <a:pt x="0" y="19389"/>
                    <a:pt x="5107" y="31669"/>
                    <a:pt x="15806" y="36076"/>
                  </a:cubicBezTo>
                  <a:cubicBezTo>
                    <a:pt x="18415" y="37151"/>
                    <a:pt x="21117" y="37660"/>
                    <a:pt x="23775" y="37660"/>
                  </a:cubicBezTo>
                  <a:cubicBezTo>
                    <a:pt x="32016" y="37660"/>
                    <a:pt x="39837" y="32768"/>
                    <a:pt x="43193" y="24678"/>
                  </a:cubicBezTo>
                  <a:cubicBezTo>
                    <a:pt x="44560" y="21365"/>
                    <a:pt x="45016" y="17869"/>
                    <a:pt x="44652" y="14526"/>
                  </a:cubicBezTo>
                  <a:cubicBezTo>
                    <a:pt x="44154" y="10333"/>
                    <a:pt x="40153" y="7427"/>
                    <a:pt x="34735" y="7427"/>
                  </a:cubicBezTo>
                  <a:cubicBezTo>
                    <a:pt x="33869" y="7427"/>
                    <a:pt x="32967" y="7502"/>
                    <a:pt x="32037" y="7656"/>
                  </a:cubicBezTo>
                  <a:cubicBezTo>
                    <a:pt x="30870" y="7857"/>
                    <a:pt x="29946" y="7955"/>
                    <a:pt x="29183" y="7955"/>
                  </a:cubicBezTo>
                  <a:cubicBezTo>
                    <a:pt x="25673" y="7955"/>
                    <a:pt x="25560" y="5880"/>
                    <a:pt x="20791" y="2185"/>
                  </a:cubicBezTo>
                  <a:cubicBezTo>
                    <a:pt x="18799" y="644"/>
                    <a:pt x="16779" y="0"/>
                    <a:pt x="14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71;p53">
              <a:extLst>
                <a:ext uri="{FF2B5EF4-FFF2-40B4-BE49-F238E27FC236}">
                  <a16:creationId xmlns:a16="http://schemas.microsoft.com/office/drawing/2014/main" id="{85B7D445-3ACB-E7D5-6DB5-9278642FFD4F}"/>
                </a:ext>
              </a:extLst>
            </p:cNvPr>
            <p:cNvSpPr/>
            <p:nvPr/>
          </p:nvSpPr>
          <p:spPr>
            <a:xfrm>
              <a:off x="4748100" y="3336438"/>
              <a:ext cx="206700" cy="181925"/>
            </a:xfrm>
            <a:custGeom>
              <a:avLst/>
              <a:gdLst/>
              <a:ahLst/>
              <a:cxnLst/>
              <a:rect l="l" t="t" r="r" b="b"/>
              <a:pathLst>
                <a:path w="8268" h="7277" extrusionOk="0">
                  <a:moveTo>
                    <a:pt x="4152" y="1"/>
                  </a:moveTo>
                  <a:cubicBezTo>
                    <a:pt x="2723" y="1"/>
                    <a:pt x="1365" y="847"/>
                    <a:pt x="790" y="2249"/>
                  </a:cubicBezTo>
                  <a:cubicBezTo>
                    <a:pt x="0" y="4103"/>
                    <a:pt x="882" y="6231"/>
                    <a:pt x="2766" y="6991"/>
                  </a:cubicBezTo>
                  <a:cubicBezTo>
                    <a:pt x="3221" y="7185"/>
                    <a:pt x="3693" y="7277"/>
                    <a:pt x="4157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6" y="1034"/>
                    <a:pt x="5532" y="274"/>
                  </a:cubicBezTo>
                  <a:cubicBezTo>
                    <a:pt x="5080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72;p53">
              <a:extLst>
                <a:ext uri="{FF2B5EF4-FFF2-40B4-BE49-F238E27FC236}">
                  <a16:creationId xmlns:a16="http://schemas.microsoft.com/office/drawing/2014/main" id="{2D7BBB1D-78F5-993D-D5C4-5CC3A39DC0C7}"/>
                </a:ext>
              </a:extLst>
            </p:cNvPr>
            <p:cNvSpPr/>
            <p:nvPr/>
          </p:nvSpPr>
          <p:spPr>
            <a:xfrm>
              <a:off x="5042925" y="3321475"/>
              <a:ext cx="206700" cy="181900"/>
            </a:xfrm>
            <a:custGeom>
              <a:avLst/>
              <a:gdLst/>
              <a:ahLst/>
              <a:cxnLst/>
              <a:rect l="l" t="t" r="r" b="b"/>
              <a:pathLst>
                <a:path w="8268" h="7276" extrusionOk="0">
                  <a:moveTo>
                    <a:pt x="4141" y="0"/>
                  </a:moveTo>
                  <a:cubicBezTo>
                    <a:pt x="2715" y="0"/>
                    <a:pt x="1364" y="863"/>
                    <a:pt x="790" y="2261"/>
                  </a:cubicBezTo>
                  <a:cubicBezTo>
                    <a:pt x="0" y="4116"/>
                    <a:pt x="912" y="6243"/>
                    <a:pt x="2766" y="7003"/>
                  </a:cubicBezTo>
                  <a:cubicBezTo>
                    <a:pt x="3218" y="7188"/>
                    <a:pt x="3685" y="7276"/>
                    <a:pt x="4146" y="7276"/>
                  </a:cubicBezTo>
                  <a:cubicBezTo>
                    <a:pt x="5576" y="7276"/>
                    <a:pt x="6933" y="6430"/>
                    <a:pt x="7508" y="5027"/>
                  </a:cubicBezTo>
                  <a:cubicBezTo>
                    <a:pt x="8268" y="3173"/>
                    <a:pt x="7386" y="1046"/>
                    <a:pt x="5532" y="286"/>
                  </a:cubicBezTo>
                  <a:cubicBezTo>
                    <a:pt x="5077" y="92"/>
                    <a:pt x="4605" y="0"/>
                    <a:pt x="4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73;p53">
              <a:extLst>
                <a:ext uri="{FF2B5EF4-FFF2-40B4-BE49-F238E27FC236}">
                  <a16:creationId xmlns:a16="http://schemas.microsoft.com/office/drawing/2014/main" id="{D53993A0-A2EB-A486-D600-3F20E5357CDF}"/>
                </a:ext>
              </a:extLst>
            </p:cNvPr>
            <p:cNvSpPr/>
            <p:nvPr/>
          </p:nvSpPr>
          <p:spPr>
            <a:xfrm>
              <a:off x="5252650" y="3147775"/>
              <a:ext cx="206700" cy="182350"/>
            </a:xfrm>
            <a:custGeom>
              <a:avLst/>
              <a:gdLst/>
              <a:ahLst/>
              <a:cxnLst/>
              <a:rect l="l" t="t" r="r" b="b"/>
              <a:pathLst>
                <a:path w="8268" h="7294" extrusionOk="0">
                  <a:moveTo>
                    <a:pt x="4122" y="0"/>
                  </a:moveTo>
                  <a:cubicBezTo>
                    <a:pt x="2692" y="0"/>
                    <a:pt x="1335" y="846"/>
                    <a:pt x="760" y="2249"/>
                  </a:cubicBezTo>
                  <a:cubicBezTo>
                    <a:pt x="0" y="4103"/>
                    <a:pt x="882" y="6231"/>
                    <a:pt x="2736" y="7021"/>
                  </a:cubicBezTo>
                  <a:cubicBezTo>
                    <a:pt x="3187" y="7206"/>
                    <a:pt x="3655" y="7294"/>
                    <a:pt x="4116" y="7294"/>
                  </a:cubicBezTo>
                  <a:cubicBezTo>
                    <a:pt x="5545" y="7294"/>
                    <a:pt x="6903" y="6448"/>
                    <a:pt x="7478" y="5045"/>
                  </a:cubicBezTo>
                  <a:cubicBezTo>
                    <a:pt x="8268" y="3161"/>
                    <a:pt x="7386" y="1033"/>
                    <a:pt x="5502" y="273"/>
                  </a:cubicBezTo>
                  <a:cubicBezTo>
                    <a:pt x="5050" y="88"/>
                    <a:pt x="4582" y="0"/>
                    <a:pt x="4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74;p53">
              <a:extLst>
                <a:ext uri="{FF2B5EF4-FFF2-40B4-BE49-F238E27FC236}">
                  <a16:creationId xmlns:a16="http://schemas.microsoft.com/office/drawing/2014/main" id="{FD6D6254-DE94-FDE8-8A6B-AB2D2314418E}"/>
                </a:ext>
              </a:extLst>
            </p:cNvPr>
            <p:cNvSpPr/>
            <p:nvPr/>
          </p:nvSpPr>
          <p:spPr>
            <a:xfrm>
              <a:off x="4541375" y="3137125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3" y="1"/>
                  </a:moveTo>
                  <a:cubicBezTo>
                    <a:pt x="2723" y="1"/>
                    <a:pt x="1366" y="847"/>
                    <a:pt x="791" y="2249"/>
                  </a:cubicBezTo>
                  <a:cubicBezTo>
                    <a:pt x="1" y="4103"/>
                    <a:pt x="882" y="6231"/>
                    <a:pt x="2767" y="6991"/>
                  </a:cubicBezTo>
                  <a:cubicBezTo>
                    <a:pt x="3222" y="7185"/>
                    <a:pt x="3694" y="7277"/>
                    <a:pt x="4158" y="7277"/>
                  </a:cubicBezTo>
                  <a:cubicBezTo>
                    <a:pt x="5584" y="7277"/>
                    <a:pt x="6935" y="6414"/>
                    <a:pt x="7509" y="5015"/>
                  </a:cubicBezTo>
                  <a:cubicBezTo>
                    <a:pt x="8269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75;p53">
              <a:extLst>
                <a:ext uri="{FF2B5EF4-FFF2-40B4-BE49-F238E27FC236}">
                  <a16:creationId xmlns:a16="http://schemas.microsoft.com/office/drawing/2014/main" id="{01AD8627-A040-D793-40FB-FF10AD579C71}"/>
                </a:ext>
              </a:extLst>
            </p:cNvPr>
            <p:cNvSpPr/>
            <p:nvPr/>
          </p:nvSpPr>
          <p:spPr>
            <a:xfrm>
              <a:off x="4533025" y="2874200"/>
              <a:ext cx="206725" cy="181925"/>
            </a:xfrm>
            <a:custGeom>
              <a:avLst/>
              <a:gdLst/>
              <a:ahLst/>
              <a:cxnLst/>
              <a:rect l="l" t="t" r="r" b="b"/>
              <a:pathLst>
                <a:path w="8269" h="7277" extrusionOk="0">
                  <a:moveTo>
                    <a:pt x="4152" y="1"/>
                  </a:moveTo>
                  <a:cubicBezTo>
                    <a:pt x="2721" y="1"/>
                    <a:pt x="1358" y="847"/>
                    <a:pt x="760" y="2249"/>
                  </a:cubicBezTo>
                  <a:cubicBezTo>
                    <a:pt x="1" y="4104"/>
                    <a:pt x="882" y="6231"/>
                    <a:pt x="2736" y="6991"/>
                  </a:cubicBezTo>
                  <a:cubicBezTo>
                    <a:pt x="3199" y="7185"/>
                    <a:pt x="3677" y="7277"/>
                    <a:pt x="4145" y="7277"/>
                  </a:cubicBezTo>
                  <a:cubicBezTo>
                    <a:pt x="5583" y="7277"/>
                    <a:pt x="6935" y="6414"/>
                    <a:pt x="7508" y="5015"/>
                  </a:cubicBezTo>
                  <a:cubicBezTo>
                    <a:pt x="8268" y="3161"/>
                    <a:pt x="7387" y="1034"/>
                    <a:pt x="5533" y="274"/>
                  </a:cubicBezTo>
                  <a:cubicBezTo>
                    <a:pt x="5081" y="89"/>
                    <a:pt x="4613" y="1"/>
                    <a:pt x="4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2457;p63">
            <a:extLst>
              <a:ext uri="{FF2B5EF4-FFF2-40B4-BE49-F238E27FC236}">
                <a16:creationId xmlns:a16="http://schemas.microsoft.com/office/drawing/2014/main" id="{4B63C5E8-FF12-83D3-A88B-35E5EFCA7F67}"/>
              </a:ext>
            </a:extLst>
          </p:cNvPr>
          <p:cNvGrpSpPr/>
          <p:nvPr/>
        </p:nvGrpSpPr>
        <p:grpSpPr>
          <a:xfrm>
            <a:off x="3231830" y="3499368"/>
            <a:ext cx="1424637" cy="1761029"/>
            <a:chOff x="6023925" y="1850275"/>
            <a:chExt cx="1424637" cy="1761029"/>
          </a:xfrm>
        </p:grpSpPr>
        <p:sp>
          <p:nvSpPr>
            <p:cNvPr id="102" name="Google Shape;2458;p63">
              <a:extLst>
                <a:ext uri="{FF2B5EF4-FFF2-40B4-BE49-F238E27FC236}">
                  <a16:creationId xmlns:a16="http://schemas.microsoft.com/office/drawing/2014/main" id="{8CDD32C9-FD16-E02C-EF67-5A0AF5BE59C8}"/>
                </a:ext>
              </a:extLst>
            </p:cNvPr>
            <p:cNvSpPr/>
            <p:nvPr/>
          </p:nvSpPr>
          <p:spPr>
            <a:xfrm>
              <a:off x="6051624" y="2125537"/>
              <a:ext cx="234581" cy="183591"/>
            </a:xfrm>
            <a:custGeom>
              <a:avLst/>
              <a:gdLst/>
              <a:ahLst/>
              <a:cxnLst/>
              <a:rect l="l" t="t" r="r" b="b"/>
              <a:pathLst>
                <a:path w="4895" h="3831" extrusionOk="0">
                  <a:moveTo>
                    <a:pt x="1976" y="0"/>
                  </a:moveTo>
                  <a:lnTo>
                    <a:pt x="0" y="1855"/>
                  </a:lnTo>
                  <a:lnTo>
                    <a:pt x="2888" y="3830"/>
                  </a:lnTo>
                  <a:lnTo>
                    <a:pt x="4894" y="54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59;p63">
              <a:extLst>
                <a:ext uri="{FF2B5EF4-FFF2-40B4-BE49-F238E27FC236}">
                  <a16:creationId xmlns:a16="http://schemas.microsoft.com/office/drawing/2014/main" id="{CCB8450C-C007-7261-2E44-4D157169477A}"/>
                </a:ext>
              </a:extLst>
            </p:cNvPr>
            <p:cNvSpPr/>
            <p:nvPr/>
          </p:nvSpPr>
          <p:spPr>
            <a:xfrm>
              <a:off x="6670680" y="1888085"/>
              <a:ext cx="215651" cy="170508"/>
            </a:xfrm>
            <a:custGeom>
              <a:avLst/>
              <a:gdLst/>
              <a:ahLst/>
              <a:cxnLst/>
              <a:rect l="l" t="t" r="r" b="b"/>
              <a:pathLst>
                <a:path w="4500" h="3558" extrusionOk="0">
                  <a:moveTo>
                    <a:pt x="1976" y="1"/>
                  </a:moveTo>
                  <a:lnTo>
                    <a:pt x="1" y="2433"/>
                  </a:lnTo>
                  <a:lnTo>
                    <a:pt x="3678" y="3557"/>
                  </a:lnTo>
                  <a:lnTo>
                    <a:pt x="4499" y="123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60;p63">
              <a:extLst>
                <a:ext uri="{FF2B5EF4-FFF2-40B4-BE49-F238E27FC236}">
                  <a16:creationId xmlns:a16="http://schemas.microsoft.com/office/drawing/2014/main" id="{B4DE88DE-27F7-92A3-C886-994BE4888C2E}"/>
                </a:ext>
              </a:extLst>
            </p:cNvPr>
            <p:cNvSpPr/>
            <p:nvPr/>
          </p:nvSpPr>
          <p:spPr>
            <a:xfrm>
              <a:off x="6589117" y="3402985"/>
              <a:ext cx="128241" cy="208319"/>
            </a:xfrm>
            <a:custGeom>
              <a:avLst/>
              <a:gdLst/>
              <a:ahLst/>
              <a:cxnLst/>
              <a:rect l="l" t="t" r="r" b="b"/>
              <a:pathLst>
                <a:path w="2676" h="4347" extrusionOk="0">
                  <a:moveTo>
                    <a:pt x="1186" y="0"/>
                  </a:moveTo>
                  <a:lnTo>
                    <a:pt x="0" y="456"/>
                  </a:lnTo>
                  <a:lnTo>
                    <a:pt x="1490" y="4347"/>
                  </a:lnTo>
                  <a:lnTo>
                    <a:pt x="2675" y="3891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61;p63">
              <a:extLst>
                <a:ext uri="{FF2B5EF4-FFF2-40B4-BE49-F238E27FC236}">
                  <a16:creationId xmlns:a16="http://schemas.microsoft.com/office/drawing/2014/main" id="{57EE6FD3-1862-3C9B-CDB4-33922E4763EF}"/>
                </a:ext>
              </a:extLst>
            </p:cNvPr>
            <p:cNvSpPr/>
            <p:nvPr/>
          </p:nvSpPr>
          <p:spPr>
            <a:xfrm>
              <a:off x="7238748" y="3153888"/>
              <a:ext cx="128241" cy="209805"/>
            </a:xfrm>
            <a:custGeom>
              <a:avLst/>
              <a:gdLst/>
              <a:ahLst/>
              <a:cxnLst/>
              <a:rect l="l" t="t" r="r" b="b"/>
              <a:pathLst>
                <a:path w="2676" h="4378" extrusionOk="0">
                  <a:moveTo>
                    <a:pt x="1186" y="1"/>
                  </a:moveTo>
                  <a:lnTo>
                    <a:pt x="1" y="457"/>
                  </a:lnTo>
                  <a:lnTo>
                    <a:pt x="1490" y="4378"/>
                  </a:lnTo>
                  <a:lnTo>
                    <a:pt x="2676" y="392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62;p63">
              <a:extLst>
                <a:ext uri="{FF2B5EF4-FFF2-40B4-BE49-F238E27FC236}">
                  <a16:creationId xmlns:a16="http://schemas.microsoft.com/office/drawing/2014/main" id="{28EC5B90-06A2-CF3B-2A94-F96FED4F1113}"/>
                </a:ext>
              </a:extLst>
            </p:cNvPr>
            <p:cNvSpPr/>
            <p:nvPr/>
          </p:nvSpPr>
          <p:spPr>
            <a:xfrm>
              <a:off x="6739161" y="1850275"/>
              <a:ext cx="664254" cy="1409161"/>
            </a:xfrm>
            <a:custGeom>
              <a:avLst/>
              <a:gdLst/>
              <a:ahLst/>
              <a:cxnLst/>
              <a:rect l="l" t="t" r="r" b="b"/>
              <a:pathLst>
                <a:path w="13861" h="29405" extrusionOk="0">
                  <a:moveTo>
                    <a:pt x="2171" y="0"/>
                  </a:moveTo>
                  <a:cubicBezTo>
                    <a:pt x="2005" y="0"/>
                    <a:pt x="1836" y="29"/>
                    <a:pt x="1672" y="91"/>
                  </a:cubicBezTo>
                  <a:lnTo>
                    <a:pt x="1094" y="304"/>
                  </a:lnTo>
                  <a:cubicBezTo>
                    <a:pt x="365" y="577"/>
                    <a:pt x="0" y="1398"/>
                    <a:pt x="274" y="2127"/>
                  </a:cubicBezTo>
                  <a:lnTo>
                    <a:pt x="10365" y="28511"/>
                  </a:lnTo>
                  <a:cubicBezTo>
                    <a:pt x="10575" y="29047"/>
                    <a:pt x="11107" y="29405"/>
                    <a:pt x="11673" y="29405"/>
                  </a:cubicBezTo>
                  <a:cubicBezTo>
                    <a:pt x="11844" y="29405"/>
                    <a:pt x="12019" y="29372"/>
                    <a:pt x="12189" y="29301"/>
                  </a:cubicBezTo>
                  <a:lnTo>
                    <a:pt x="12766" y="29088"/>
                  </a:lnTo>
                  <a:cubicBezTo>
                    <a:pt x="13496" y="28815"/>
                    <a:pt x="13861" y="27994"/>
                    <a:pt x="13587" y="27264"/>
                  </a:cubicBezTo>
                  <a:lnTo>
                    <a:pt x="3496" y="912"/>
                  </a:lnTo>
                  <a:cubicBezTo>
                    <a:pt x="3284" y="346"/>
                    <a:pt x="2743" y="0"/>
                    <a:pt x="2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63;p63">
              <a:extLst>
                <a:ext uri="{FF2B5EF4-FFF2-40B4-BE49-F238E27FC236}">
                  <a16:creationId xmlns:a16="http://schemas.microsoft.com/office/drawing/2014/main" id="{95C3AC8C-1C72-4B4F-990E-175E5306E2AC}"/>
                </a:ext>
              </a:extLst>
            </p:cNvPr>
            <p:cNvSpPr/>
            <p:nvPr/>
          </p:nvSpPr>
          <p:spPr>
            <a:xfrm>
              <a:off x="6023925" y="2124099"/>
              <a:ext cx="664302" cy="1409161"/>
            </a:xfrm>
            <a:custGeom>
              <a:avLst/>
              <a:gdLst/>
              <a:ahLst/>
              <a:cxnLst/>
              <a:rect l="l" t="t" r="r" b="b"/>
              <a:pathLst>
                <a:path w="13862" h="29405" extrusionOk="0">
                  <a:moveTo>
                    <a:pt x="2172" y="0"/>
                  </a:moveTo>
                  <a:cubicBezTo>
                    <a:pt x="2006" y="0"/>
                    <a:pt x="1837" y="30"/>
                    <a:pt x="1673" y="91"/>
                  </a:cubicBezTo>
                  <a:lnTo>
                    <a:pt x="1095" y="304"/>
                  </a:lnTo>
                  <a:cubicBezTo>
                    <a:pt x="366" y="578"/>
                    <a:pt x="1" y="1398"/>
                    <a:pt x="274" y="2128"/>
                  </a:cubicBezTo>
                  <a:lnTo>
                    <a:pt x="10366" y="28481"/>
                  </a:lnTo>
                  <a:cubicBezTo>
                    <a:pt x="10576" y="29041"/>
                    <a:pt x="11110" y="29405"/>
                    <a:pt x="11677" y="29405"/>
                  </a:cubicBezTo>
                  <a:cubicBezTo>
                    <a:pt x="11847" y="29405"/>
                    <a:pt x="12021" y="29372"/>
                    <a:pt x="12190" y="29301"/>
                  </a:cubicBezTo>
                  <a:lnTo>
                    <a:pt x="12767" y="29089"/>
                  </a:lnTo>
                  <a:cubicBezTo>
                    <a:pt x="13497" y="28815"/>
                    <a:pt x="13861" y="27994"/>
                    <a:pt x="13588" y="27265"/>
                  </a:cubicBezTo>
                  <a:lnTo>
                    <a:pt x="3496" y="912"/>
                  </a:lnTo>
                  <a:cubicBezTo>
                    <a:pt x="3284" y="347"/>
                    <a:pt x="2744" y="0"/>
                    <a:pt x="2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64;p63">
              <a:extLst>
                <a:ext uri="{FF2B5EF4-FFF2-40B4-BE49-F238E27FC236}">
                  <a16:creationId xmlns:a16="http://schemas.microsoft.com/office/drawing/2014/main" id="{659E5A9A-6B6F-F7BA-F4D0-0A934A7D6745}"/>
                </a:ext>
              </a:extLst>
            </p:cNvPr>
            <p:cNvSpPr/>
            <p:nvPr/>
          </p:nvSpPr>
          <p:spPr>
            <a:xfrm>
              <a:off x="6057422" y="1999934"/>
              <a:ext cx="1354721" cy="1430055"/>
            </a:xfrm>
            <a:custGeom>
              <a:avLst/>
              <a:gdLst/>
              <a:ahLst/>
              <a:cxnLst/>
              <a:rect l="l" t="t" r="r" b="b"/>
              <a:pathLst>
                <a:path w="28269" h="29841" extrusionOk="0">
                  <a:moveTo>
                    <a:pt x="12531" y="1"/>
                  </a:moveTo>
                  <a:cubicBezTo>
                    <a:pt x="11215" y="1"/>
                    <a:pt x="9876" y="238"/>
                    <a:pt x="8573" y="737"/>
                  </a:cubicBezTo>
                  <a:cubicBezTo>
                    <a:pt x="2858" y="2925"/>
                    <a:pt x="1" y="9339"/>
                    <a:pt x="2159" y="15053"/>
                  </a:cubicBezTo>
                  <a:lnTo>
                    <a:pt x="6566" y="26543"/>
                  </a:lnTo>
                  <a:cubicBezTo>
                    <a:pt x="7339" y="28579"/>
                    <a:pt x="9284" y="29841"/>
                    <a:pt x="11345" y="29841"/>
                  </a:cubicBezTo>
                  <a:cubicBezTo>
                    <a:pt x="11960" y="29841"/>
                    <a:pt x="12585" y="29729"/>
                    <a:pt x="13193" y="29491"/>
                  </a:cubicBezTo>
                  <a:lnTo>
                    <a:pt x="24287" y="25266"/>
                  </a:lnTo>
                  <a:cubicBezTo>
                    <a:pt x="26932" y="24233"/>
                    <a:pt x="28269" y="21254"/>
                    <a:pt x="27266" y="18610"/>
                  </a:cubicBezTo>
                  <a:lnTo>
                    <a:pt x="22859" y="7120"/>
                  </a:lnTo>
                  <a:cubicBezTo>
                    <a:pt x="21169" y="2709"/>
                    <a:pt x="16981" y="1"/>
                    <a:pt x="12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65;p63">
              <a:extLst>
                <a:ext uri="{FF2B5EF4-FFF2-40B4-BE49-F238E27FC236}">
                  <a16:creationId xmlns:a16="http://schemas.microsoft.com/office/drawing/2014/main" id="{2ED284F3-A195-5B15-65F8-13DD48580C5E}"/>
                </a:ext>
              </a:extLst>
            </p:cNvPr>
            <p:cNvSpPr/>
            <p:nvPr/>
          </p:nvSpPr>
          <p:spPr>
            <a:xfrm>
              <a:off x="6347303" y="2826152"/>
              <a:ext cx="1101259" cy="642114"/>
            </a:xfrm>
            <a:custGeom>
              <a:avLst/>
              <a:gdLst/>
              <a:ahLst/>
              <a:cxnLst/>
              <a:rect l="l" t="t" r="r" b="b"/>
              <a:pathLst>
                <a:path w="22980" h="13399" extrusionOk="0">
                  <a:moveTo>
                    <a:pt x="20670" y="1"/>
                  </a:moveTo>
                  <a:lnTo>
                    <a:pt x="1" y="7904"/>
                  </a:lnTo>
                  <a:lnTo>
                    <a:pt x="1429" y="11733"/>
                  </a:lnTo>
                  <a:cubicBezTo>
                    <a:pt x="1429" y="11733"/>
                    <a:pt x="1861" y="13398"/>
                    <a:pt x="3586" y="13398"/>
                  </a:cubicBezTo>
                  <a:cubicBezTo>
                    <a:pt x="3959" y="13398"/>
                    <a:pt x="4392" y="13321"/>
                    <a:pt x="4894" y="13132"/>
                  </a:cubicBezTo>
                  <a:cubicBezTo>
                    <a:pt x="7721" y="12037"/>
                    <a:pt x="20852" y="7022"/>
                    <a:pt x="20852" y="7022"/>
                  </a:cubicBezTo>
                  <a:cubicBezTo>
                    <a:pt x="20852" y="7022"/>
                    <a:pt x="22980" y="6019"/>
                    <a:pt x="22129" y="3800"/>
                  </a:cubicBezTo>
                  <a:cubicBezTo>
                    <a:pt x="21308" y="1612"/>
                    <a:pt x="20670" y="1"/>
                    <a:pt x="206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66;p63">
              <a:extLst>
                <a:ext uri="{FF2B5EF4-FFF2-40B4-BE49-F238E27FC236}">
                  <a16:creationId xmlns:a16="http://schemas.microsoft.com/office/drawing/2014/main" id="{737C6F77-E2BD-973D-6DB5-B5110520D33E}"/>
                </a:ext>
              </a:extLst>
            </p:cNvPr>
            <p:cNvSpPr/>
            <p:nvPr/>
          </p:nvSpPr>
          <p:spPr>
            <a:xfrm>
              <a:off x="6350226" y="2546193"/>
              <a:ext cx="875496" cy="653232"/>
            </a:xfrm>
            <a:custGeom>
              <a:avLst/>
              <a:gdLst/>
              <a:ahLst/>
              <a:cxnLst/>
              <a:rect l="l" t="t" r="r" b="b"/>
              <a:pathLst>
                <a:path w="18269" h="13631" extrusionOk="0">
                  <a:moveTo>
                    <a:pt x="13663" y="0"/>
                  </a:moveTo>
                  <a:cubicBezTo>
                    <a:pt x="13365" y="0"/>
                    <a:pt x="13062" y="51"/>
                    <a:pt x="12767" y="159"/>
                  </a:cubicBezTo>
                  <a:lnTo>
                    <a:pt x="1976" y="4293"/>
                  </a:lnTo>
                  <a:cubicBezTo>
                    <a:pt x="669" y="4809"/>
                    <a:pt x="1" y="6299"/>
                    <a:pt x="487" y="7636"/>
                  </a:cubicBezTo>
                  <a:lnTo>
                    <a:pt x="2159" y="11983"/>
                  </a:lnTo>
                  <a:cubicBezTo>
                    <a:pt x="2561" y="13000"/>
                    <a:pt x="3553" y="13631"/>
                    <a:pt x="4603" y="13631"/>
                  </a:cubicBezTo>
                  <a:cubicBezTo>
                    <a:pt x="4902" y="13631"/>
                    <a:pt x="5206" y="13580"/>
                    <a:pt x="5502" y="13472"/>
                  </a:cubicBezTo>
                  <a:lnTo>
                    <a:pt x="16262" y="9338"/>
                  </a:lnTo>
                  <a:cubicBezTo>
                    <a:pt x="17600" y="8821"/>
                    <a:pt x="18268" y="7332"/>
                    <a:pt x="17752" y="5995"/>
                  </a:cubicBezTo>
                  <a:lnTo>
                    <a:pt x="16110" y="1679"/>
                  </a:lnTo>
                  <a:cubicBezTo>
                    <a:pt x="15708" y="636"/>
                    <a:pt x="14714" y="0"/>
                    <a:pt x="13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67;p63">
              <a:extLst>
                <a:ext uri="{FF2B5EF4-FFF2-40B4-BE49-F238E27FC236}">
                  <a16:creationId xmlns:a16="http://schemas.microsoft.com/office/drawing/2014/main" id="{1B0E0BE4-FFE5-6DA9-724D-ADCB4B77D88F}"/>
                </a:ext>
              </a:extLst>
            </p:cNvPr>
            <p:cNvSpPr/>
            <p:nvPr/>
          </p:nvSpPr>
          <p:spPr>
            <a:xfrm>
              <a:off x="6497346" y="2295084"/>
              <a:ext cx="138448" cy="122059"/>
            </a:xfrm>
            <a:custGeom>
              <a:avLst/>
              <a:gdLst/>
              <a:ahLst/>
              <a:cxnLst/>
              <a:rect l="l" t="t" r="r" b="b"/>
              <a:pathLst>
                <a:path w="2889" h="2547" extrusionOk="0">
                  <a:moveTo>
                    <a:pt x="1437" y="0"/>
                  </a:moveTo>
                  <a:cubicBezTo>
                    <a:pt x="1291" y="0"/>
                    <a:pt x="1144" y="26"/>
                    <a:pt x="1004" y="80"/>
                  </a:cubicBezTo>
                  <a:cubicBezTo>
                    <a:pt x="335" y="353"/>
                    <a:pt x="0" y="1083"/>
                    <a:pt x="274" y="1721"/>
                  </a:cubicBezTo>
                  <a:cubicBezTo>
                    <a:pt x="459" y="2231"/>
                    <a:pt x="927" y="2546"/>
                    <a:pt x="1436" y="2546"/>
                  </a:cubicBezTo>
                  <a:cubicBezTo>
                    <a:pt x="1594" y="2546"/>
                    <a:pt x="1756" y="2515"/>
                    <a:pt x="1915" y="2450"/>
                  </a:cubicBezTo>
                  <a:cubicBezTo>
                    <a:pt x="2554" y="2207"/>
                    <a:pt x="2888" y="1478"/>
                    <a:pt x="2645" y="839"/>
                  </a:cubicBezTo>
                  <a:cubicBezTo>
                    <a:pt x="2455" y="318"/>
                    <a:pt x="1952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" name="Picture 13">
            <a:extLst>
              <a:ext uri="{FF2B5EF4-FFF2-40B4-BE49-F238E27FC236}">
                <a16:creationId xmlns:a16="http://schemas.microsoft.com/office/drawing/2014/main" id="{F417FE81-3948-5A0C-175D-EEEB24FEC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249476" y="799813"/>
            <a:ext cx="423739" cy="238835"/>
          </a:xfrm>
          <a:prstGeom prst="rect">
            <a:avLst/>
          </a:prstGeom>
        </p:spPr>
      </p:pic>
      <p:pic>
        <p:nvPicPr>
          <p:cNvPr id="113" name="Picture 13">
            <a:extLst>
              <a:ext uri="{FF2B5EF4-FFF2-40B4-BE49-F238E27FC236}">
                <a16:creationId xmlns:a16="http://schemas.microsoft.com/office/drawing/2014/main" id="{D6B0B647-AC52-5604-14C3-6791DECEF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6593021" y="780257"/>
            <a:ext cx="423739" cy="238835"/>
          </a:xfrm>
          <a:prstGeom prst="rect">
            <a:avLst/>
          </a:prstGeom>
        </p:spPr>
      </p:pic>
      <p:pic>
        <p:nvPicPr>
          <p:cNvPr id="114" name="Picture 13">
            <a:extLst>
              <a:ext uri="{FF2B5EF4-FFF2-40B4-BE49-F238E27FC236}">
                <a16:creationId xmlns:a16="http://schemas.microsoft.com/office/drawing/2014/main" id="{2907F522-CA8D-792F-10BD-573D12AC6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2140652" y="3678277"/>
            <a:ext cx="423739" cy="238835"/>
          </a:xfrm>
          <a:prstGeom prst="rect">
            <a:avLst/>
          </a:prstGeom>
        </p:spPr>
      </p:pic>
      <p:pic>
        <p:nvPicPr>
          <p:cNvPr id="115" name="Picture 13">
            <a:extLst>
              <a:ext uri="{FF2B5EF4-FFF2-40B4-BE49-F238E27FC236}">
                <a16:creationId xmlns:a16="http://schemas.microsoft.com/office/drawing/2014/main" id="{045D40DD-4744-0975-0AF0-60F401BAE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5646044" y="3723358"/>
            <a:ext cx="423739" cy="238835"/>
          </a:xfrm>
          <a:prstGeom prst="rect">
            <a:avLst/>
          </a:prstGeom>
        </p:spPr>
      </p:pic>
      <p:pic>
        <p:nvPicPr>
          <p:cNvPr id="116" name="Picture 13">
            <a:extLst>
              <a:ext uri="{FF2B5EF4-FFF2-40B4-BE49-F238E27FC236}">
                <a16:creationId xmlns:a16="http://schemas.microsoft.com/office/drawing/2014/main" id="{83635544-55E8-FAF6-B338-BC1429581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8046094" y="2028880"/>
            <a:ext cx="423739" cy="238835"/>
          </a:xfrm>
          <a:prstGeom prst="rect">
            <a:avLst/>
          </a:prstGeom>
        </p:spPr>
      </p:pic>
      <p:pic>
        <p:nvPicPr>
          <p:cNvPr id="117" name="Picture 13">
            <a:extLst>
              <a:ext uri="{FF2B5EF4-FFF2-40B4-BE49-F238E27FC236}">
                <a16:creationId xmlns:a16="http://schemas.microsoft.com/office/drawing/2014/main" id="{E3AB2139-8AF5-D4F8-8F9F-FB2FEE4DC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317299" y="2452333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33"/>
          <p:cNvGrpSpPr/>
          <p:nvPr/>
        </p:nvGrpSpPr>
        <p:grpSpPr>
          <a:xfrm>
            <a:off x="352750" y="3308989"/>
            <a:ext cx="814774" cy="1494661"/>
            <a:chOff x="6879850" y="8750975"/>
            <a:chExt cx="620875" cy="1139050"/>
          </a:xfrm>
        </p:grpSpPr>
        <p:sp>
          <p:nvSpPr>
            <p:cNvPr id="1088" name="Google Shape;1088;p33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8" name="Google Shape;1098;p33"/>
          <p:cNvSpPr/>
          <p:nvPr/>
        </p:nvSpPr>
        <p:spPr>
          <a:xfrm>
            <a:off x="7870838" y="564663"/>
            <a:ext cx="423300" cy="42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9" name="Google Shape;1099;p33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652" y="666573"/>
            <a:ext cx="217700" cy="2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Bong bóng Ý nghĩ: Hình đám mây 23">
            <a:extLst>
              <a:ext uri="{FF2B5EF4-FFF2-40B4-BE49-F238E27FC236}">
                <a16:creationId xmlns:a16="http://schemas.microsoft.com/office/drawing/2014/main" id="{2216D304-FB3A-10C0-BFAB-FDA4B0E7C5DE}"/>
              </a:ext>
            </a:extLst>
          </p:cNvPr>
          <p:cNvSpPr/>
          <p:nvPr/>
        </p:nvSpPr>
        <p:spPr>
          <a:xfrm>
            <a:off x="2442047" y="235744"/>
            <a:ext cx="5428791" cy="2336006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Chia đều 30 người cho mỗi khoang 6 người.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mấy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khoang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chia?</a:t>
            </a:r>
            <a:endParaRPr lang="en-US" sz="2400" dirty="0">
              <a:latin typeface="+mj-lt"/>
            </a:endParaRPr>
          </a:p>
        </p:txBody>
      </p:sp>
      <p:sp>
        <p:nvSpPr>
          <p:cNvPr id="25" name="Mũi tên: Phải 24">
            <a:extLst>
              <a:ext uri="{FF2B5EF4-FFF2-40B4-BE49-F238E27FC236}">
                <a16:creationId xmlns:a16="http://schemas.microsoft.com/office/drawing/2014/main" id="{94AA559C-89BC-014D-7B90-9D03C873623C}"/>
              </a:ext>
            </a:extLst>
          </p:cNvPr>
          <p:cNvSpPr/>
          <p:nvPr/>
        </p:nvSpPr>
        <p:spPr>
          <a:xfrm>
            <a:off x="1779777" y="3425982"/>
            <a:ext cx="854300" cy="52612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330478A8-B3C2-56BF-F7EA-F14CFA9D0378}"/>
                  </a:ext>
                </a:extLst>
              </p:cNvPr>
              <p:cNvSpPr txBox="1"/>
              <p:nvPr/>
            </p:nvSpPr>
            <p:spPr>
              <a:xfrm>
                <a:off x="2915678" y="3458212"/>
                <a:ext cx="30881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Có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khoang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330478A8-B3C2-56BF-F7EA-F14CFA9D0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678" y="3458212"/>
                <a:ext cx="3088153" cy="461665"/>
              </a:xfrm>
              <a:prstGeom prst="rect">
                <a:avLst/>
              </a:prstGeom>
              <a:blipFill>
                <a:blip r:embed="rId5"/>
                <a:stretch>
                  <a:fillRect l="-2959" t="-9211" r="-236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oogle Shape;2277;p58">
            <a:extLst>
              <a:ext uri="{FF2B5EF4-FFF2-40B4-BE49-F238E27FC236}">
                <a16:creationId xmlns:a16="http://schemas.microsoft.com/office/drawing/2014/main" id="{196F693E-78EE-D764-8050-8BAB1626A29B}"/>
              </a:ext>
            </a:extLst>
          </p:cNvPr>
          <p:cNvGrpSpPr/>
          <p:nvPr/>
        </p:nvGrpSpPr>
        <p:grpSpPr>
          <a:xfrm>
            <a:off x="957097" y="1462026"/>
            <a:ext cx="630565" cy="1001436"/>
            <a:chOff x="89525" y="6862850"/>
            <a:chExt cx="805525" cy="1279300"/>
          </a:xfrm>
        </p:grpSpPr>
        <p:sp>
          <p:nvSpPr>
            <p:cNvPr id="29" name="Google Shape;2278;p58">
              <a:extLst>
                <a:ext uri="{FF2B5EF4-FFF2-40B4-BE49-F238E27FC236}">
                  <a16:creationId xmlns:a16="http://schemas.microsoft.com/office/drawing/2014/main" id="{02DE5587-9256-1F53-56EF-ADDA1445FA32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79;p58">
              <a:extLst>
                <a:ext uri="{FF2B5EF4-FFF2-40B4-BE49-F238E27FC236}">
                  <a16:creationId xmlns:a16="http://schemas.microsoft.com/office/drawing/2014/main" id="{17F069E7-E439-B686-CFBD-4F3BDFA50FF5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280;p58">
            <a:extLst>
              <a:ext uri="{FF2B5EF4-FFF2-40B4-BE49-F238E27FC236}">
                <a16:creationId xmlns:a16="http://schemas.microsoft.com/office/drawing/2014/main" id="{040B41C8-1408-360B-5D85-822E8C00B75F}"/>
              </a:ext>
            </a:extLst>
          </p:cNvPr>
          <p:cNvGrpSpPr/>
          <p:nvPr/>
        </p:nvGrpSpPr>
        <p:grpSpPr>
          <a:xfrm>
            <a:off x="4492115" y="4073742"/>
            <a:ext cx="756232" cy="1076051"/>
            <a:chOff x="2065509" y="6249734"/>
            <a:chExt cx="1150499" cy="1396593"/>
          </a:xfrm>
        </p:grpSpPr>
        <p:sp>
          <p:nvSpPr>
            <p:cNvPr id="32" name="Google Shape;2281;p58">
              <a:extLst>
                <a:ext uri="{FF2B5EF4-FFF2-40B4-BE49-F238E27FC236}">
                  <a16:creationId xmlns:a16="http://schemas.microsoft.com/office/drawing/2014/main" id="{6BF415F7-BD17-2ACE-30C3-93A752FE648F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82;p58">
              <a:extLst>
                <a:ext uri="{FF2B5EF4-FFF2-40B4-BE49-F238E27FC236}">
                  <a16:creationId xmlns:a16="http://schemas.microsoft.com/office/drawing/2014/main" id="{27730310-ADDB-210C-B2D5-69B5B671F009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83;p58">
              <a:extLst>
                <a:ext uri="{FF2B5EF4-FFF2-40B4-BE49-F238E27FC236}">
                  <a16:creationId xmlns:a16="http://schemas.microsoft.com/office/drawing/2014/main" id="{0FCBD183-FE57-FB3C-4EB2-9B9BFE9848C5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2293;p58">
            <a:extLst>
              <a:ext uri="{FF2B5EF4-FFF2-40B4-BE49-F238E27FC236}">
                <a16:creationId xmlns:a16="http://schemas.microsoft.com/office/drawing/2014/main" id="{013F0BA3-B85E-1BB2-F0A8-395CC8BBD51B}"/>
              </a:ext>
            </a:extLst>
          </p:cNvPr>
          <p:cNvGrpSpPr/>
          <p:nvPr/>
        </p:nvGrpSpPr>
        <p:grpSpPr>
          <a:xfrm rot="759940" flipH="1">
            <a:off x="366039" y="2909789"/>
            <a:ext cx="783805" cy="1437712"/>
            <a:chOff x="6879850" y="8750975"/>
            <a:chExt cx="620875" cy="1139050"/>
          </a:xfrm>
        </p:grpSpPr>
        <p:sp>
          <p:nvSpPr>
            <p:cNvPr id="36" name="Google Shape;2294;p58">
              <a:extLst>
                <a:ext uri="{FF2B5EF4-FFF2-40B4-BE49-F238E27FC236}">
                  <a16:creationId xmlns:a16="http://schemas.microsoft.com/office/drawing/2014/main" id="{D4747DA3-5B77-25B8-0A86-496EEC7F5A2B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95;p58">
              <a:extLst>
                <a:ext uri="{FF2B5EF4-FFF2-40B4-BE49-F238E27FC236}">
                  <a16:creationId xmlns:a16="http://schemas.microsoft.com/office/drawing/2014/main" id="{F948ED9E-B847-C04A-44AC-7723E7AA62AE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96;p58">
              <a:extLst>
                <a:ext uri="{FF2B5EF4-FFF2-40B4-BE49-F238E27FC236}">
                  <a16:creationId xmlns:a16="http://schemas.microsoft.com/office/drawing/2014/main" id="{FB0DC981-076F-24A3-9E34-CE409F648CB7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97;p58">
              <a:extLst>
                <a:ext uri="{FF2B5EF4-FFF2-40B4-BE49-F238E27FC236}">
                  <a16:creationId xmlns:a16="http://schemas.microsoft.com/office/drawing/2014/main" id="{A0D7CB83-43C8-1E9F-0D84-D022B2DD065F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98;p58">
              <a:extLst>
                <a:ext uri="{FF2B5EF4-FFF2-40B4-BE49-F238E27FC236}">
                  <a16:creationId xmlns:a16="http://schemas.microsoft.com/office/drawing/2014/main" id="{2F2F4583-AD83-5E6E-D4C8-F19E20370D0C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99;p58">
              <a:extLst>
                <a:ext uri="{FF2B5EF4-FFF2-40B4-BE49-F238E27FC236}">
                  <a16:creationId xmlns:a16="http://schemas.microsoft.com/office/drawing/2014/main" id="{08DF0BAF-A5BB-1B1A-A3A2-1D5A98F0E989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00;p58">
              <a:extLst>
                <a:ext uri="{FF2B5EF4-FFF2-40B4-BE49-F238E27FC236}">
                  <a16:creationId xmlns:a16="http://schemas.microsoft.com/office/drawing/2014/main" id="{10BC8174-084D-3E9D-EA1B-E1649B0B3A9A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01;p58">
              <a:extLst>
                <a:ext uri="{FF2B5EF4-FFF2-40B4-BE49-F238E27FC236}">
                  <a16:creationId xmlns:a16="http://schemas.microsoft.com/office/drawing/2014/main" id="{AFA83473-80A5-0747-0CAE-3AD55758ACAF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02;p58">
              <a:extLst>
                <a:ext uri="{FF2B5EF4-FFF2-40B4-BE49-F238E27FC236}">
                  <a16:creationId xmlns:a16="http://schemas.microsoft.com/office/drawing/2014/main" id="{CB100E77-C586-0448-2036-A2D45862D222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03;p58">
              <a:extLst>
                <a:ext uri="{FF2B5EF4-FFF2-40B4-BE49-F238E27FC236}">
                  <a16:creationId xmlns:a16="http://schemas.microsoft.com/office/drawing/2014/main" id="{AA932F6F-5A5E-7B1C-A2AD-E98B718A2C05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319;p59">
            <a:extLst>
              <a:ext uri="{FF2B5EF4-FFF2-40B4-BE49-F238E27FC236}">
                <a16:creationId xmlns:a16="http://schemas.microsoft.com/office/drawing/2014/main" id="{45267782-D9E8-BC15-E813-A0968C437BDD}"/>
              </a:ext>
            </a:extLst>
          </p:cNvPr>
          <p:cNvGrpSpPr/>
          <p:nvPr/>
        </p:nvGrpSpPr>
        <p:grpSpPr>
          <a:xfrm rot="-5166489">
            <a:off x="6681497" y="2262087"/>
            <a:ext cx="1764806" cy="1784489"/>
            <a:chOff x="369675" y="8241400"/>
            <a:chExt cx="1319200" cy="1344275"/>
          </a:xfrm>
        </p:grpSpPr>
        <p:sp>
          <p:nvSpPr>
            <p:cNvPr id="19" name="Google Shape;2320;p59">
              <a:extLst>
                <a:ext uri="{FF2B5EF4-FFF2-40B4-BE49-F238E27FC236}">
                  <a16:creationId xmlns:a16="http://schemas.microsoft.com/office/drawing/2014/main" id="{E2D39ADE-6ACC-65F8-1DD8-33896D8B497B}"/>
                </a:ext>
              </a:extLst>
            </p:cNvPr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21;p59">
              <a:extLst>
                <a:ext uri="{FF2B5EF4-FFF2-40B4-BE49-F238E27FC236}">
                  <a16:creationId xmlns:a16="http://schemas.microsoft.com/office/drawing/2014/main" id="{34EB5FA9-47BD-34AF-5F20-0D349858CD20}"/>
                </a:ext>
              </a:extLst>
            </p:cNvPr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22;p59">
              <a:extLst>
                <a:ext uri="{FF2B5EF4-FFF2-40B4-BE49-F238E27FC236}">
                  <a16:creationId xmlns:a16="http://schemas.microsoft.com/office/drawing/2014/main" id="{659EDBDB-8A30-2C23-514F-BE97188D7749}"/>
                </a:ext>
              </a:extLst>
            </p:cNvPr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23;p59">
              <a:extLst>
                <a:ext uri="{FF2B5EF4-FFF2-40B4-BE49-F238E27FC236}">
                  <a16:creationId xmlns:a16="http://schemas.microsoft.com/office/drawing/2014/main" id="{36B9C9BA-FE4C-62B5-4CD4-FAE5A719833A}"/>
                </a:ext>
              </a:extLst>
            </p:cNvPr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24;p59">
              <a:extLst>
                <a:ext uri="{FF2B5EF4-FFF2-40B4-BE49-F238E27FC236}">
                  <a16:creationId xmlns:a16="http://schemas.microsoft.com/office/drawing/2014/main" id="{8CC8DEBF-DB6E-344A-C607-CD075D3BC172}"/>
                </a:ext>
              </a:extLst>
            </p:cNvPr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25;p59">
              <a:extLst>
                <a:ext uri="{FF2B5EF4-FFF2-40B4-BE49-F238E27FC236}">
                  <a16:creationId xmlns:a16="http://schemas.microsoft.com/office/drawing/2014/main" id="{92CF88C5-ECD9-9BFE-742A-940008302D31}"/>
                </a:ext>
              </a:extLst>
            </p:cNvPr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Picture 13">
            <a:extLst>
              <a:ext uri="{FF2B5EF4-FFF2-40B4-BE49-F238E27FC236}">
                <a16:creationId xmlns:a16="http://schemas.microsoft.com/office/drawing/2014/main" id="{9856BC05-7142-58E7-D989-F65ADA2E6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2119741" y="2328486"/>
            <a:ext cx="407407" cy="229630"/>
          </a:xfrm>
          <a:prstGeom prst="rect">
            <a:avLst/>
          </a:prstGeom>
        </p:spPr>
      </p:pic>
      <p:pic>
        <p:nvPicPr>
          <p:cNvPr id="47" name="Picture 13">
            <a:extLst>
              <a:ext uri="{FF2B5EF4-FFF2-40B4-BE49-F238E27FC236}">
                <a16:creationId xmlns:a16="http://schemas.microsoft.com/office/drawing/2014/main" id="{293D072C-59CC-3F61-8FCE-1030501707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2980924" y="4445995"/>
            <a:ext cx="391279" cy="220539"/>
          </a:xfrm>
          <a:prstGeom prst="rect">
            <a:avLst/>
          </a:prstGeom>
        </p:spPr>
      </p:pic>
      <p:pic>
        <p:nvPicPr>
          <p:cNvPr id="48" name="Picture 13">
            <a:extLst>
              <a:ext uri="{FF2B5EF4-FFF2-40B4-BE49-F238E27FC236}">
                <a16:creationId xmlns:a16="http://schemas.microsoft.com/office/drawing/2014/main" id="{646869D4-ECB9-6151-8EA0-B24E280B82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5890775" y="2629444"/>
            <a:ext cx="357608" cy="201561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42B04D10-0EFF-ACA5-D142-815E30F3EE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6532487" y="4646833"/>
            <a:ext cx="411304" cy="231826"/>
          </a:xfrm>
          <a:prstGeom prst="rect">
            <a:avLst/>
          </a:prstGeom>
        </p:spPr>
      </p:pic>
      <p:pic>
        <p:nvPicPr>
          <p:cNvPr id="50" name="Picture 13">
            <a:extLst>
              <a:ext uri="{FF2B5EF4-FFF2-40B4-BE49-F238E27FC236}">
                <a16:creationId xmlns:a16="http://schemas.microsoft.com/office/drawing/2014/main" id="{A85760F9-ABAD-5F65-CD40-5D0B687245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65184" y="1981738"/>
            <a:ext cx="427348" cy="240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2"/>
          <p:cNvGrpSpPr/>
          <p:nvPr/>
        </p:nvGrpSpPr>
        <p:grpSpPr>
          <a:xfrm rot="636994">
            <a:off x="583847" y="1812601"/>
            <a:ext cx="914711" cy="1174512"/>
            <a:chOff x="-2445555" y="2058860"/>
            <a:chExt cx="1603447" cy="2058867"/>
          </a:xfrm>
        </p:grpSpPr>
        <p:sp>
          <p:nvSpPr>
            <p:cNvPr id="1024" name="Google Shape;1024;p32"/>
            <p:cNvSpPr/>
            <p:nvPr/>
          </p:nvSpPr>
          <p:spPr>
            <a:xfrm>
              <a:off x="-2445555" y="2058860"/>
              <a:ext cx="1603447" cy="2058867"/>
            </a:xfrm>
            <a:custGeom>
              <a:avLst/>
              <a:gdLst/>
              <a:ahLst/>
              <a:cxnLst/>
              <a:rect l="l" t="t" r="r" b="b"/>
              <a:pathLst>
                <a:path w="33071" h="42464" extrusionOk="0">
                  <a:moveTo>
                    <a:pt x="7873" y="18694"/>
                  </a:moveTo>
                  <a:lnTo>
                    <a:pt x="19058" y="34621"/>
                  </a:lnTo>
                  <a:cubicBezTo>
                    <a:pt x="18633" y="34591"/>
                    <a:pt x="6657" y="33588"/>
                    <a:pt x="6657" y="33588"/>
                  </a:cubicBezTo>
                  <a:lnTo>
                    <a:pt x="7873" y="18694"/>
                  </a:lnTo>
                  <a:close/>
                  <a:moveTo>
                    <a:pt x="3283" y="1"/>
                  </a:moveTo>
                  <a:lnTo>
                    <a:pt x="0" y="39697"/>
                  </a:lnTo>
                  <a:cubicBezTo>
                    <a:pt x="0" y="39697"/>
                    <a:pt x="31794" y="42342"/>
                    <a:pt x="33071" y="42463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-2271640" y="2220994"/>
              <a:ext cx="97309" cy="69285"/>
            </a:xfrm>
            <a:custGeom>
              <a:avLst/>
              <a:gdLst/>
              <a:ahLst/>
              <a:cxnLst/>
              <a:rect l="l" t="t" r="r" b="b"/>
              <a:pathLst>
                <a:path w="2007" h="1429" fill="none" extrusionOk="0">
                  <a:moveTo>
                    <a:pt x="0" y="1429"/>
                  </a:moveTo>
                  <a:lnTo>
                    <a:pt x="2006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-2184706" y="231970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0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-2046184" y="251718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-2115470" y="2416970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-2004924" y="2604122"/>
              <a:ext cx="98812" cy="67879"/>
            </a:xfrm>
            <a:custGeom>
              <a:avLst/>
              <a:gdLst/>
              <a:ahLst/>
              <a:cxnLst/>
              <a:rect l="l" t="t" r="r" b="b"/>
              <a:pathLst>
                <a:path w="2038" h="1400" fill="none" extrusionOk="0">
                  <a:moveTo>
                    <a:pt x="1" y="1399"/>
                  </a:moveTo>
                  <a:lnTo>
                    <a:pt x="203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-1916487" y="2701432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5"/>
                  </a:moveTo>
                  <a:lnTo>
                    <a:pt x="1611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-1777965" y="2900365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-1848705" y="2800147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-1730790" y="2994669"/>
              <a:ext cx="97309" cy="67831"/>
            </a:xfrm>
            <a:custGeom>
              <a:avLst/>
              <a:gdLst/>
              <a:ahLst/>
              <a:cxnLst/>
              <a:rect l="l" t="t" r="r" b="b"/>
              <a:pathLst>
                <a:path w="2007" h="1399" fill="none" extrusionOk="0">
                  <a:moveTo>
                    <a:pt x="0" y="1399"/>
                  </a:moveTo>
                  <a:lnTo>
                    <a:pt x="2006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-1643856" y="3091930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-1505334" y="3290912"/>
              <a:ext cx="79661" cy="54546"/>
            </a:xfrm>
            <a:custGeom>
              <a:avLst/>
              <a:gdLst/>
              <a:ahLst/>
              <a:cxnLst/>
              <a:rect l="l" t="t" r="r" b="b"/>
              <a:pathLst>
                <a:path w="1643" h="1125" fill="none" extrusionOk="0">
                  <a:moveTo>
                    <a:pt x="1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-1574571" y="3189191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6"/>
                  </a:moveTo>
                  <a:lnTo>
                    <a:pt x="1611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-1464074" y="3376391"/>
              <a:ext cx="98812" cy="69285"/>
            </a:xfrm>
            <a:custGeom>
              <a:avLst/>
              <a:gdLst/>
              <a:ahLst/>
              <a:cxnLst/>
              <a:rect l="l" t="t" r="r" b="b"/>
              <a:pathLst>
                <a:path w="2038" h="1429" fill="none" extrusionOk="0">
                  <a:moveTo>
                    <a:pt x="1" y="1429"/>
                  </a:moveTo>
                  <a:lnTo>
                    <a:pt x="2037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-1375637" y="3475107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-1237115" y="3672586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-1307855" y="3572368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-1188485" y="3769847"/>
              <a:ext cx="97309" cy="69334"/>
            </a:xfrm>
            <a:custGeom>
              <a:avLst/>
              <a:gdLst/>
              <a:ahLst/>
              <a:cxnLst/>
              <a:rect l="l" t="t" r="r" b="b"/>
              <a:pathLst>
                <a:path w="2007" h="1430" fill="none" extrusionOk="0">
                  <a:moveTo>
                    <a:pt x="1" y="1429"/>
                  </a:moveTo>
                  <a:lnTo>
                    <a:pt x="200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-1101503" y="3868611"/>
              <a:ext cx="79612" cy="54546"/>
            </a:xfrm>
            <a:custGeom>
              <a:avLst/>
              <a:gdLst/>
              <a:ahLst/>
              <a:cxnLst/>
              <a:rect l="l" t="t" r="r" b="b"/>
              <a:pathLst>
                <a:path w="1642" h="1125" fill="none" extrusionOk="0">
                  <a:moveTo>
                    <a:pt x="0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-1032266" y="3965872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4" name="Google Shape;1044;p32"/>
          <p:cNvSpPr/>
          <p:nvPr/>
        </p:nvSpPr>
        <p:spPr>
          <a:xfrm rot="-891841">
            <a:off x="7844763" y="388853"/>
            <a:ext cx="458190" cy="577863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5" name="Google Shape;1045;p32"/>
          <p:cNvGrpSpPr/>
          <p:nvPr/>
        </p:nvGrpSpPr>
        <p:grpSpPr>
          <a:xfrm rot="-358165">
            <a:off x="1343330" y="387232"/>
            <a:ext cx="956747" cy="837819"/>
            <a:chOff x="8066425" y="6357875"/>
            <a:chExt cx="956725" cy="837800"/>
          </a:xfrm>
        </p:grpSpPr>
        <p:sp>
          <p:nvSpPr>
            <p:cNvPr id="1046" name="Google Shape;1046;p32"/>
            <p:cNvSpPr/>
            <p:nvPr/>
          </p:nvSpPr>
          <p:spPr>
            <a:xfrm>
              <a:off x="8066425" y="6357875"/>
              <a:ext cx="956725" cy="837800"/>
            </a:xfrm>
            <a:custGeom>
              <a:avLst/>
              <a:gdLst/>
              <a:ahLst/>
              <a:cxnLst/>
              <a:rect l="l" t="t" r="r" b="b"/>
              <a:pathLst>
                <a:path w="38269" h="33512" extrusionOk="0">
                  <a:moveTo>
                    <a:pt x="19130" y="1"/>
                  </a:moveTo>
                  <a:cubicBezTo>
                    <a:pt x="13159" y="1"/>
                    <a:pt x="7382" y="3212"/>
                    <a:pt x="4378" y="8863"/>
                  </a:cubicBezTo>
                  <a:cubicBezTo>
                    <a:pt x="1" y="17009"/>
                    <a:pt x="3101" y="27161"/>
                    <a:pt x="11247" y="31538"/>
                  </a:cubicBezTo>
                  <a:cubicBezTo>
                    <a:pt x="13754" y="32876"/>
                    <a:pt x="16452" y="33511"/>
                    <a:pt x="19112" y="33511"/>
                  </a:cubicBezTo>
                  <a:cubicBezTo>
                    <a:pt x="25095" y="33511"/>
                    <a:pt x="30893" y="30298"/>
                    <a:pt x="33922" y="24639"/>
                  </a:cubicBezTo>
                  <a:cubicBezTo>
                    <a:pt x="38269" y="16493"/>
                    <a:pt x="35199" y="6340"/>
                    <a:pt x="27022" y="1994"/>
                  </a:cubicBezTo>
                  <a:cubicBezTo>
                    <a:pt x="24506" y="642"/>
                    <a:pt x="21799" y="1"/>
                    <a:pt x="19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8095300" y="6381325"/>
              <a:ext cx="899750" cy="788775"/>
            </a:xfrm>
            <a:custGeom>
              <a:avLst/>
              <a:gdLst/>
              <a:ahLst/>
              <a:cxnLst/>
              <a:rect l="l" t="t" r="r" b="b"/>
              <a:pathLst>
                <a:path w="35990" h="31551" extrusionOk="0">
                  <a:moveTo>
                    <a:pt x="18025" y="1"/>
                  </a:moveTo>
                  <a:cubicBezTo>
                    <a:pt x="12208" y="1"/>
                    <a:pt x="6613" y="3237"/>
                    <a:pt x="3861" y="8807"/>
                  </a:cubicBezTo>
                  <a:cubicBezTo>
                    <a:pt x="1" y="16618"/>
                    <a:pt x="3223" y="26071"/>
                    <a:pt x="11034" y="29932"/>
                  </a:cubicBezTo>
                  <a:cubicBezTo>
                    <a:pt x="13275" y="31030"/>
                    <a:pt x="15650" y="31551"/>
                    <a:pt x="17990" y="31551"/>
                  </a:cubicBezTo>
                  <a:cubicBezTo>
                    <a:pt x="23808" y="31551"/>
                    <a:pt x="29406" y="28330"/>
                    <a:pt x="32159" y="22758"/>
                  </a:cubicBezTo>
                  <a:cubicBezTo>
                    <a:pt x="35989" y="14947"/>
                    <a:pt x="32798" y="5494"/>
                    <a:pt x="24986" y="1633"/>
                  </a:cubicBezTo>
                  <a:cubicBezTo>
                    <a:pt x="22744" y="525"/>
                    <a:pt x="20366" y="1"/>
                    <a:pt x="18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8236650" y="6473625"/>
              <a:ext cx="617050" cy="604525"/>
            </a:xfrm>
            <a:custGeom>
              <a:avLst/>
              <a:gdLst/>
              <a:ahLst/>
              <a:cxnLst/>
              <a:rect l="l" t="t" r="r" b="b"/>
              <a:pathLst>
                <a:path w="24682" h="24181" extrusionOk="0">
                  <a:moveTo>
                    <a:pt x="12333" y="0"/>
                  </a:moveTo>
                  <a:cubicBezTo>
                    <a:pt x="12185" y="0"/>
                    <a:pt x="12035" y="3"/>
                    <a:pt x="11885" y="8"/>
                  </a:cubicBezTo>
                  <a:cubicBezTo>
                    <a:pt x="5198" y="282"/>
                    <a:pt x="0" y="5875"/>
                    <a:pt x="274" y="12562"/>
                  </a:cubicBezTo>
                  <a:cubicBezTo>
                    <a:pt x="512" y="19068"/>
                    <a:pt x="5890" y="24181"/>
                    <a:pt x="12349" y="24181"/>
                  </a:cubicBezTo>
                  <a:cubicBezTo>
                    <a:pt x="12497" y="24181"/>
                    <a:pt x="12647" y="24178"/>
                    <a:pt x="12797" y="24173"/>
                  </a:cubicBezTo>
                  <a:cubicBezTo>
                    <a:pt x="19454" y="23930"/>
                    <a:pt x="24682" y="18306"/>
                    <a:pt x="24408" y="11619"/>
                  </a:cubicBezTo>
                  <a:cubicBezTo>
                    <a:pt x="24170" y="5113"/>
                    <a:pt x="18792" y="0"/>
                    <a:pt x="12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8609000" y="6512575"/>
              <a:ext cx="10650" cy="38775"/>
            </a:xfrm>
            <a:custGeom>
              <a:avLst/>
              <a:gdLst/>
              <a:ahLst/>
              <a:cxnLst/>
              <a:rect l="l" t="t" r="r" b="b"/>
              <a:pathLst>
                <a:path w="426" h="1551" fill="none" extrusionOk="0">
                  <a:moveTo>
                    <a:pt x="426" y="1"/>
                  </a:moveTo>
                  <a:lnTo>
                    <a:pt x="0" y="1551"/>
                  </a:lnTo>
                </a:path>
              </a:pathLst>
            </a:custGeom>
            <a:noFill/>
            <a:ln w="220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8469925" y="6999675"/>
              <a:ext cx="10675" cy="39525"/>
            </a:xfrm>
            <a:custGeom>
              <a:avLst/>
              <a:gdLst/>
              <a:ahLst/>
              <a:cxnLst/>
              <a:rect l="l" t="t" r="r" b="b"/>
              <a:pathLst>
                <a:path w="427" h="1581" fill="none" extrusionOk="0">
                  <a:moveTo>
                    <a:pt x="426" y="0"/>
                  </a:moveTo>
                  <a:lnTo>
                    <a:pt x="1" y="1581"/>
                  </a:lnTo>
                </a:path>
              </a:pathLst>
            </a:custGeom>
            <a:noFill/>
            <a:ln w="2202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8768575" y="6839325"/>
              <a:ext cx="39525" cy="11425"/>
            </a:xfrm>
            <a:custGeom>
              <a:avLst/>
              <a:gdLst/>
              <a:ahLst/>
              <a:cxnLst/>
              <a:rect l="l" t="t" r="r" b="b"/>
              <a:pathLst>
                <a:path w="1581" h="457" fill="none" extrusionOk="0">
                  <a:moveTo>
                    <a:pt x="1581" y="457"/>
                  </a:moveTo>
                  <a:lnTo>
                    <a:pt x="0" y="1"/>
                  </a:lnTo>
                </a:path>
              </a:pathLst>
            </a:custGeom>
            <a:noFill/>
            <a:ln w="220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8281475" y="6701025"/>
              <a:ext cx="38775" cy="10675"/>
            </a:xfrm>
            <a:custGeom>
              <a:avLst/>
              <a:gdLst/>
              <a:ahLst/>
              <a:cxnLst/>
              <a:rect l="l" t="t" r="r" b="b"/>
              <a:pathLst>
                <a:path w="1551" h="427" fill="none" extrusionOk="0">
                  <a:moveTo>
                    <a:pt x="1551" y="426"/>
                  </a:moveTo>
                  <a:lnTo>
                    <a:pt x="1" y="1"/>
                  </a:lnTo>
                </a:path>
              </a:pathLst>
            </a:custGeom>
            <a:noFill/>
            <a:ln w="2202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8441050" y="6606050"/>
              <a:ext cx="152000" cy="227225"/>
            </a:xfrm>
            <a:custGeom>
              <a:avLst/>
              <a:gdLst/>
              <a:ahLst/>
              <a:cxnLst/>
              <a:rect l="l" t="t" r="r" b="b"/>
              <a:pathLst>
                <a:path w="6080" h="9089" fill="none" extrusionOk="0">
                  <a:moveTo>
                    <a:pt x="6080" y="0"/>
                  </a:moveTo>
                  <a:lnTo>
                    <a:pt x="4135" y="6778"/>
                  </a:lnTo>
                  <a:lnTo>
                    <a:pt x="1" y="9088"/>
                  </a:lnTo>
                </a:path>
              </a:pathLst>
            </a:custGeom>
            <a:noFill/>
            <a:ln w="220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32"/>
          <p:cNvGrpSpPr/>
          <p:nvPr/>
        </p:nvGrpSpPr>
        <p:grpSpPr>
          <a:xfrm rot="-1252425">
            <a:off x="6977408" y="3166210"/>
            <a:ext cx="1235799" cy="1399534"/>
            <a:chOff x="369675" y="8241400"/>
            <a:chExt cx="1319200" cy="1344275"/>
          </a:xfrm>
        </p:grpSpPr>
        <p:sp>
          <p:nvSpPr>
            <p:cNvPr id="1055" name="Google Shape;1055;p32"/>
            <p:cNvSpPr/>
            <p:nvPr/>
          </p:nvSpPr>
          <p:spPr>
            <a:xfrm>
              <a:off x="369675" y="8297625"/>
              <a:ext cx="1264500" cy="1288050"/>
            </a:xfrm>
            <a:custGeom>
              <a:avLst/>
              <a:gdLst/>
              <a:ahLst/>
              <a:cxnLst/>
              <a:rect l="l" t="t" r="r" b="b"/>
              <a:pathLst>
                <a:path w="50580" h="51522" extrusionOk="0">
                  <a:moveTo>
                    <a:pt x="27843" y="1"/>
                  </a:moveTo>
                  <a:lnTo>
                    <a:pt x="670" y="28846"/>
                  </a:lnTo>
                  <a:cubicBezTo>
                    <a:pt x="1" y="29545"/>
                    <a:pt x="31" y="30670"/>
                    <a:pt x="730" y="31339"/>
                  </a:cubicBezTo>
                  <a:lnTo>
                    <a:pt x="22190" y="51521"/>
                  </a:lnTo>
                  <a:lnTo>
                    <a:pt x="50579" y="21399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413000" y="8294600"/>
              <a:ext cx="1241700" cy="1267525"/>
            </a:xfrm>
            <a:custGeom>
              <a:avLst/>
              <a:gdLst/>
              <a:ahLst/>
              <a:cxnLst/>
              <a:rect l="l" t="t" r="r" b="b"/>
              <a:pathLst>
                <a:path w="49668" h="50701" extrusionOk="0">
                  <a:moveTo>
                    <a:pt x="27813" y="0"/>
                  </a:moveTo>
                  <a:lnTo>
                    <a:pt x="669" y="28846"/>
                  </a:lnTo>
                  <a:cubicBezTo>
                    <a:pt x="0" y="29575"/>
                    <a:pt x="31" y="30669"/>
                    <a:pt x="730" y="31338"/>
                  </a:cubicBezTo>
                  <a:lnTo>
                    <a:pt x="21308" y="50700"/>
                  </a:lnTo>
                  <a:lnTo>
                    <a:pt x="49667" y="2057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411475" y="8241400"/>
              <a:ext cx="1277400" cy="1288050"/>
            </a:xfrm>
            <a:custGeom>
              <a:avLst/>
              <a:gdLst/>
              <a:ahLst/>
              <a:cxnLst/>
              <a:rect l="l" t="t" r="r" b="b"/>
              <a:pathLst>
                <a:path w="51096" h="51522" extrusionOk="0">
                  <a:moveTo>
                    <a:pt x="28360" y="1"/>
                  </a:moveTo>
                  <a:lnTo>
                    <a:pt x="1" y="30123"/>
                  </a:lnTo>
                  <a:lnTo>
                    <a:pt x="22737" y="51521"/>
                  </a:lnTo>
                  <a:lnTo>
                    <a:pt x="51096" y="21399"/>
                  </a:lnTo>
                  <a:lnTo>
                    <a:pt x="2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460875" y="8290025"/>
              <a:ext cx="712050" cy="753850"/>
            </a:xfrm>
            <a:custGeom>
              <a:avLst/>
              <a:gdLst/>
              <a:ahLst/>
              <a:cxnLst/>
              <a:rect l="l" t="t" r="r" b="b"/>
              <a:pathLst>
                <a:path w="28482" h="30154" fill="none" extrusionOk="0">
                  <a:moveTo>
                    <a:pt x="28481" y="1"/>
                  </a:moveTo>
                  <a:lnTo>
                    <a:pt x="0" y="30153"/>
                  </a:lnTo>
                </a:path>
              </a:pathLst>
            </a:custGeom>
            <a:solidFill>
              <a:schemeClr val="dk1"/>
            </a:solidFill>
            <a:ln w="129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986725" y="8461775"/>
              <a:ext cx="529675" cy="522075"/>
            </a:xfrm>
            <a:custGeom>
              <a:avLst/>
              <a:gdLst/>
              <a:ahLst/>
              <a:cxnLst/>
              <a:rect l="l" t="t" r="r" b="b"/>
              <a:pathLst>
                <a:path w="21187" h="20883" extrusionOk="0">
                  <a:moveTo>
                    <a:pt x="7447" y="0"/>
                  </a:moveTo>
                  <a:lnTo>
                    <a:pt x="0" y="7782"/>
                  </a:lnTo>
                  <a:lnTo>
                    <a:pt x="13769" y="20882"/>
                  </a:lnTo>
                  <a:lnTo>
                    <a:pt x="21186" y="13101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70900" y="8677575"/>
              <a:ext cx="529675" cy="522825"/>
            </a:xfrm>
            <a:custGeom>
              <a:avLst/>
              <a:gdLst/>
              <a:ahLst/>
              <a:cxnLst/>
              <a:rect l="l" t="t" r="r" b="b"/>
              <a:pathLst>
                <a:path w="21187" h="20913" extrusionOk="0">
                  <a:moveTo>
                    <a:pt x="7417" y="1"/>
                  </a:moveTo>
                  <a:lnTo>
                    <a:pt x="1" y="7812"/>
                  </a:lnTo>
                  <a:lnTo>
                    <a:pt x="13740" y="20913"/>
                  </a:lnTo>
                  <a:lnTo>
                    <a:pt x="21187" y="13101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32"/>
          <p:cNvSpPr/>
          <p:nvPr/>
        </p:nvSpPr>
        <p:spPr>
          <a:xfrm>
            <a:off x="793048" y="4124430"/>
            <a:ext cx="506121" cy="525189"/>
          </a:xfrm>
          <a:custGeom>
            <a:avLst/>
            <a:gdLst/>
            <a:ahLst/>
            <a:cxnLst/>
            <a:rect l="l" t="t" r="r" b="b"/>
            <a:pathLst>
              <a:path w="28847" h="27843" extrusionOk="0">
                <a:moveTo>
                  <a:pt x="13924" y="0"/>
                </a:moveTo>
                <a:cubicBezTo>
                  <a:pt x="13924" y="0"/>
                  <a:pt x="13923" y="0"/>
                  <a:pt x="13922" y="0"/>
                </a:cubicBezTo>
                <a:cubicBezTo>
                  <a:pt x="12119" y="271"/>
                  <a:pt x="9008" y="2889"/>
                  <a:pt x="8880" y="2889"/>
                </a:cubicBezTo>
                <a:cubicBezTo>
                  <a:pt x="8878" y="2889"/>
                  <a:pt x="8877" y="2889"/>
                  <a:pt x="8876" y="2888"/>
                </a:cubicBezTo>
                <a:lnTo>
                  <a:pt x="8876" y="2888"/>
                </a:lnTo>
                <a:lnTo>
                  <a:pt x="10001" y="4772"/>
                </a:lnTo>
                <a:cubicBezTo>
                  <a:pt x="10001" y="4772"/>
                  <a:pt x="9957" y="4769"/>
                  <a:pt x="9875" y="4769"/>
                </a:cubicBezTo>
                <a:cubicBezTo>
                  <a:pt x="9386" y="4769"/>
                  <a:pt x="7543" y="4881"/>
                  <a:pt x="5746" y="6444"/>
                </a:cubicBezTo>
                <a:cubicBezTo>
                  <a:pt x="1916" y="9757"/>
                  <a:pt x="1" y="15928"/>
                  <a:pt x="6050" y="22858"/>
                </a:cubicBezTo>
                <a:cubicBezTo>
                  <a:pt x="9139" y="26403"/>
                  <a:pt x="12733" y="27842"/>
                  <a:pt x="16064" y="27842"/>
                </a:cubicBezTo>
                <a:cubicBezTo>
                  <a:pt x="18959" y="27842"/>
                  <a:pt x="21656" y="26754"/>
                  <a:pt x="23649" y="25016"/>
                </a:cubicBezTo>
                <a:cubicBezTo>
                  <a:pt x="28846" y="20487"/>
                  <a:pt x="27053" y="14925"/>
                  <a:pt x="27053" y="14925"/>
                </a:cubicBezTo>
                <a:cubicBezTo>
                  <a:pt x="27053" y="14925"/>
                  <a:pt x="22858" y="14864"/>
                  <a:pt x="20488" y="14651"/>
                </a:cubicBezTo>
                <a:lnTo>
                  <a:pt x="20488" y="14651"/>
                </a:lnTo>
                <a:cubicBezTo>
                  <a:pt x="20548" y="15289"/>
                  <a:pt x="20518" y="17903"/>
                  <a:pt x="18785" y="19423"/>
                </a:cubicBezTo>
                <a:cubicBezTo>
                  <a:pt x="18174" y="19966"/>
                  <a:pt x="17248" y="20376"/>
                  <a:pt x="16161" y="20376"/>
                </a:cubicBezTo>
                <a:cubicBezTo>
                  <a:pt x="14814" y="20376"/>
                  <a:pt x="13220" y="19747"/>
                  <a:pt x="11673" y="17964"/>
                </a:cubicBezTo>
                <a:cubicBezTo>
                  <a:pt x="9028" y="14925"/>
                  <a:pt x="8907" y="12371"/>
                  <a:pt x="10335" y="11125"/>
                </a:cubicBezTo>
                <a:cubicBezTo>
                  <a:pt x="11105" y="10450"/>
                  <a:pt x="11929" y="10218"/>
                  <a:pt x="12697" y="10218"/>
                </a:cubicBezTo>
                <a:cubicBezTo>
                  <a:pt x="14385" y="10218"/>
                  <a:pt x="15807" y="11338"/>
                  <a:pt x="15807" y="11338"/>
                </a:cubicBezTo>
                <a:lnTo>
                  <a:pt x="19728" y="6930"/>
                </a:lnTo>
                <a:cubicBezTo>
                  <a:pt x="19728" y="6930"/>
                  <a:pt x="14280" y="0"/>
                  <a:pt x="139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标题 5">
            <a:extLst>
              <a:ext uri="{FF2B5EF4-FFF2-40B4-BE49-F238E27FC236}">
                <a16:creationId xmlns:a16="http://schemas.microsoft.com/office/drawing/2014/main" id="{EAD4AF58-7A6F-B11A-0651-4B27F7A3100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75294" y="1788441"/>
            <a:ext cx="5978055" cy="16146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BẢNG CHIA 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(2 TIẾT)</a:t>
            </a:r>
            <a:endParaRPr lang="zh-CN" alt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Google Shape;983;p30">
            <a:extLst>
              <a:ext uri="{FF2B5EF4-FFF2-40B4-BE49-F238E27FC236}">
                <a16:creationId xmlns:a16="http://schemas.microsoft.com/office/drawing/2014/main" id="{EB31292A-6D3F-FC7E-68DF-91AC1D8C3185}"/>
              </a:ext>
            </a:extLst>
          </p:cNvPr>
          <p:cNvGrpSpPr/>
          <p:nvPr/>
        </p:nvGrpSpPr>
        <p:grpSpPr>
          <a:xfrm>
            <a:off x="1905119" y="3233207"/>
            <a:ext cx="1114055" cy="1277882"/>
            <a:chOff x="637825" y="6188825"/>
            <a:chExt cx="1363275" cy="1170300"/>
          </a:xfrm>
        </p:grpSpPr>
        <p:sp>
          <p:nvSpPr>
            <p:cNvPr id="100" name="Google Shape;984;p30">
              <a:extLst>
                <a:ext uri="{FF2B5EF4-FFF2-40B4-BE49-F238E27FC236}">
                  <a16:creationId xmlns:a16="http://schemas.microsoft.com/office/drawing/2014/main" id="{A02FA37C-24F9-4F72-F8BC-7D3F5F45B9B5}"/>
                </a:ext>
              </a:extLst>
            </p:cNvPr>
            <p:cNvSpPr/>
            <p:nvPr/>
          </p:nvSpPr>
          <p:spPr>
            <a:xfrm>
              <a:off x="646925" y="6200650"/>
              <a:ext cx="1354175" cy="1158475"/>
            </a:xfrm>
            <a:custGeom>
              <a:avLst/>
              <a:gdLst/>
              <a:ahLst/>
              <a:cxnLst/>
              <a:rect l="l" t="t" r="r" b="b"/>
              <a:pathLst>
                <a:path w="54167" h="46339" extrusionOk="0">
                  <a:moveTo>
                    <a:pt x="40423" y="1"/>
                  </a:moveTo>
                  <a:cubicBezTo>
                    <a:pt x="40192" y="1"/>
                    <a:pt x="39956" y="44"/>
                    <a:pt x="39728" y="136"/>
                  </a:cubicBezTo>
                  <a:lnTo>
                    <a:pt x="22433" y="7035"/>
                  </a:lnTo>
                  <a:lnTo>
                    <a:pt x="22372" y="6914"/>
                  </a:lnTo>
                  <a:lnTo>
                    <a:pt x="20275" y="7886"/>
                  </a:lnTo>
                  <a:lnTo>
                    <a:pt x="20184" y="7947"/>
                  </a:lnTo>
                  <a:lnTo>
                    <a:pt x="20153" y="7947"/>
                  </a:lnTo>
                  <a:lnTo>
                    <a:pt x="20032" y="8008"/>
                  </a:lnTo>
                  <a:lnTo>
                    <a:pt x="17965" y="8950"/>
                  </a:lnTo>
                  <a:lnTo>
                    <a:pt x="17995" y="9072"/>
                  </a:lnTo>
                  <a:lnTo>
                    <a:pt x="1247" y="17947"/>
                  </a:lnTo>
                  <a:cubicBezTo>
                    <a:pt x="366" y="18434"/>
                    <a:pt x="1" y="19498"/>
                    <a:pt x="426" y="20379"/>
                  </a:cubicBezTo>
                  <a:lnTo>
                    <a:pt x="12007" y="45273"/>
                  </a:lnTo>
                  <a:cubicBezTo>
                    <a:pt x="12336" y="45952"/>
                    <a:pt x="12999" y="46338"/>
                    <a:pt x="13686" y="46338"/>
                  </a:cubicBezTo>
                  <a:cubicBezTo>
                    <a:pt x="14014" y="46338"/>
                    <a:pt x="14347" y="46250"/>
                    <a:pt x="14652" y="46063"/>
                  </a:cubicBezTo>
                  <a:cubicBezTo>
                    <a:pt x="21104" y="42156"/>
                    <a:pt x="28039" y="37735"/>
                    <a:pt x="30614" y="37735"/>
                  </a:cubicBezTo>
                  <a:cubicBezTo>
                    <a:pt x="30622" y="37735"/>
                    <a:pt x="30631" y="37735"/>
                    <a:pt x="30640" y="37735"/>
                  </a:cubicBezTo>
                  <a:lnTo>
                    <a:pt x="31491" y="37978"/>
                  </a:lnTo>
                  <a:lnTo>
                    <a:pt x="33679" y="36945"/>
                  </a:lnTo>
                  <a:lnTo>
                    <a:pt x="35868" y="35911"/>
                  </a:lnTo>
                  <a:lnTo>
                    <a:pt x="36202" y="35182"/>
                  </a:lnTo>
                  <a:cubicBezTo>
                    <a:pt x="36445" y="34057"/>
                    <a:pt x="44287" y="31321"/>
                    <a:pt x="52616" y="28495"/>
                  </a:cubicBezTo>
                  <a:cubicBezTo>
                    <a:pt x="53649" y="28130"/>
                    <a:pt x="54166" y="26945"/>
                    <a:pt x="53680" y="25941"/>
                  </a:cubicBezTo>
                  <a:lnTo>
                    <a:pt x="42099" y="1078"/>
                  </a:lnTo>
                  <a:cubicBezTo>
                    <a:pt x="41780" y="394"/>
                    <a:pt x="41119" y="1"/>
                    <a:pt x="40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5;p30">
              <a:extLst>
                <a:ext uri="{FF2B5EF4-FFF2-40B4-BE49-F238E27FC236}">
                  <a16:creationId xmlns:a16="http://schemas.microsoft.com/office/drawing/2014/main" id="{3413A34D-7088-A49F-2EAC-863279D74E70}"/>
                </a:ext>
              </a:extLst>
            </p:cNvPr>
            <p:cNvSpPr/>
            <p:nvPr/>
          </p:nvSpPr>
          <p:spPr>
            <a:xfrm>
              <a:off x="665175" y="6418325"/>
              <a:ext cx="805500" cy="892125"/>
            </a:xfrm>
            <a:custGeom>
              <a:avLst/>
              <a:gdLst/>
              <a:ahLst/>
              <a:cxnLst/>
              <a:rect l="l" t="t" r="r" b="b"/>
              <a:pathLst>
                <a:path w="32220" h="35685" extrusionOk="0">
                  <a:moveTo>
                    <a:pt x="19940" y="0"/>
                  </a:moveTo>
                  <a:lnTo>
                    <a:pt x="0" y="9301"/>
                  </a:lnTo>
                  <a:lnTo>
                    <a:pt x="12280" y="35685"/>
                  </a:lnTo>
                  <a:lnTo>
                    <a:pt x="32220" y="26384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6;p30">
              <a:extLst>
                <a:ext uri="{FF2B5EF4-FFF2-40B4-BE49-F238E27FC236}">
                  <a16:creationId xmlns:a16="http://schemas.microsoft.com/office/drawing/2014/main" id="{3B516A7D-9F77-532C-D621-842544228FDD}"/>
                </a:ext>
              </a:extLst>
            </p:cNvPr>
            <p:cNvSpPr/>
            <p:nvPr/>
          </p:nvSpPr>
          <p:spPr>
            <a:xfrm>
              <a:off x="1156825" y="6188825"/>
              <a:ext cx="806275" cy="892150"/>
            </a:xfrm>
            <a:custGeom>
              <a:avLst/>
              <a:gdLst/>
              <a:ahLst/>
              <a:cxnLst/>
              <a:rect l="l" t="t" r="r" b="b"/>
              <a:pathLst>
                <a:path w="32251" h="35686" extrusionOk="0">
                  <a:moveTo>
                    <a:pt x="19970" y="1"/>
                  </a:moveTo>
                  <a:lnTo>
                    <a:pt x="0" y="9302"/>
                  </a:lnTo>
                  <a:lnTo>
                    <a:pt x="12311" y="35685"/>
                  </a:lnTo>
                  <a:lnTo>
                    <a:pt x="32250" y="26384"/>
                  </a:lnTo>
                  <a:lnTo>
                    <a:pt x="19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87;p30">
              <a:extLst>
                <a:ext uri="{FF2B5EF4-FFF2-40B4-BE49-F238E27FC236}">
                  <a16:creationId xmlns:a16="http://schemas.microsoft.com/office/drawing/2014/main" id="{BC0BCD71-7FD1-7EAA-47CD-65BCEB810A62}"/>
                </a:ext>
              </a:extLst>
            </p:cNvPr>
            <p:cNvSpPr/>
            <p:nvPr/>
          </p:nvSpPr>
          <p:spPr>
            <a:xfrm>
              <a:off x="1163650" y="6207075"/>
              <a:ext cx="797175" cy="851850"/>
            </a:xfrm>
            <a:custGeom>
              <a:avLst/>
              <a:gdLst/>
              <a:ahLst/>
              <a:cxnLst/>
              <a:rect l="l" t="t" r="r" b="b"/>
              <a:pathLst>
                <a:path w="31887" h="34074" extrusionOk="0">
                  <a:moveTo>
                    <a:pt x="20032" y="0"/>
                  </a:moveTo>
                  <a:cubicBezTo>
                    <a:pt x="12737" y="2037"/>
                    <a:pt x="4621" y="2371"/>
                    <a:pt x="1" y="8633"/>
                  </a:cubicBezTo>
                  <a:lnTo>
                    <a:pt x="11855" y="34074"/>
                  </a:lnTo>
                  <a:cubicBezTo>
                    <a:pt x="16871" y="28329"/>
                    <a:pt x="24834" y="27812"/>
                    <a:pt x="31886" y="25411"/>
                  </a:cubicBezTo>
                  <a:lnTo>
                    <a:pt x="20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88;p30">
              <a:extLst>
                <a:ext uri="{FF2B5EF4-FFF2-40B4-BE49-F238E27FC236}">
                  <a16:creationId xmlns:a16="http://schemas.microsoft.com/office/drawing/2014/main" id="{DA554062-D33F-C0FD-F8C6-230E2DB2ADD2}"/>
                </a:ext>
              </a:extLst>
            </p:cNvPr>
            <p:cNvSpPr/>
            <p:nvPr/>
          </p:nvSpPr>
          <p:spPr>
            <a:xfrm>
              <a:off x="676575" y="6422175"/>
              <a:ext cx="783475" cy="880675"/>
            </a:xfrm>
            <a:custGeom>
              <a:avLst/>
              <a:gdLst/>
              <a:ahLst/>
              <a:cxnLst/>
              <a:rect l="l" t="t" r="r" b="b"/>
              <a:pathLst>
                <a:path w="31339" h="35227" extrusionOk="0">
                  <a:moveTo>
                    <a:pt x="18596" y="1"/>
                  </a:moveTo>
                  <a:cubicBezTo>
                    <a:pt x="11283" y="1"/>
                    <a:pt x="6021" y="5695"/>
                    <a:pt x="0" y="9816"/>
                  </a:cubicBezTo>
                  <a:lnTo>
                    <a:pt x="11855" y="35227"/>
                  </a:lnTo>
                  <a:cubicBezTo>
                    <a:pt x="18207" y="31366"/>
                    <a:pt x="23739" y="25591"/>
                    <a:pt x="31338" y="25470"/>
                  </a:cubicBezTo>
                  <a:lnTo>
                    <a:pt x="19484" y="29"/>
                  </a:lnTo>
                  <a:cubicBezTo>
                    <a:pt x="19184" y="10"/>
                    <a:pt x="18888" y="1"/>
                    <a:pt x="18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89;p30">
              <a:extLst>
                <a:ext uri="{FF2B5EF4-FFF2-40B4-BE49-F238E27FC236}">
                  <a16:creationId xmlns:a16="http://schemas.microsoft.com/office/drawing/2014/main" id="{DED74197-7204-250C-1D04-EF50EE5F23B1}"/>
                </a:ext>
              </a:extLst>
            </p:cNvPr>
            <p:cNvSpPr/>
            <p:nvPr/>
          </p:nvSpPr>
          <p:spPr>
            <a:xfrm>
              <a:off x="637825" y="6421050"/>
              <a:ext cx="822225" cy="780725"/>
            </a:xfrm>
            <a:custGeom>
              <a:avLst/>
              <a:gdLst/>
              <a:ahLst/>
              <a:cxnLst/>
              <a:rect l="l" t="t" r="r" b="b"/>
              <a:pathLst>
                <a:path w="32889" h="31229" extrusionOk="0">
                  <a:moveTo>
                    <a:pt x="18726" y="1"/>
                  </a:moveTo>
                  <a:cubicBezTo>
                    <a:pt x="11884" y="1"/>
                    <a:pt x="5634" y="1962"/>
                    <a:pt x="0" y="5818"/>
                  </a:cubicBezTo>
                  <a:lnTo>
                    <a:pt x="11854" y="31229"/>
                  </a:lnTo>
                  <a:cubicBezTo>
                    <a:pt x="18207" y="27369"/>
                    <a:pt x="25289" y="25636"/>
                    <a:pt x="32888" y="25515"/>
                  </a:cubicBezTo>
                  <a:lnTo>
                    <a:pt x="21034" y="74"/>
                  </a:lnTo>
                  <a:cubicBezTo>
                    <a:pt x="20257" y="25"/>
                    <a:pt x="19488" y="1"/>
                    <a:pt x="18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0;p30">
              <a:extLst>
                <a:ext uri="{FF2B5EF4-FFF2-40B4-BE49-F238E27FC236}">
                  <a16:creationId xmlns:a16="http://schemas.microsoft.com/office/drawing/2014/main" id="{294D9FD2-F6D3-0C3E-4A61-1FFF3A829695}"/>
                </a:ext>
              </a:extLst>
            </p:cNvPr>
            <p:cNvSpPr/>
            <p:nvPr/>
          </p:nvSpPr>
          <p:spPr>
            <a:xfrm>
              <a:off x="799675" y="6378550"/>
              <a:ext cx="660375" cy="691025"/>
            </a:xfrm>
            <a:custGeom>
              <a:avLst/>
              <a:gdLst/>
              <a:ahLst/>
              <a:cxnLst/>
              <a:rect l="l" t="t" r="r" b="b"/>
              <a:pathLst>
                <a:path w="26415" h="27641" extrusionOk="0">
                  <a:moveTo>
                    <a:pt x="8317" y="0"/>
                  </a:moveTo>
                  <a:cubicBezTo>
                    <a:pt x="3824" y="0"/>
                    <a:pt x="0" y="2199"/>
                    <a:pt x="0" y="2199"/>
                  </a:cubicBezTo>
                  <a:lnTo>
                    <a:pt x="11855" y="27640"/>
                  </a:lnTo>
                  <a:cubicBezTo>
                    <a:pt x="11855" y="27640"/>
                    <a:pt x="16173" y="25966"/>
                    <a:pt x="20694" y="25966"/>
                  </a:cubicBezTo>
                  <a:cubicBezTo>
                    <a:pt x="22678" y="25966"/>
                    <a:pt x="24700" y="26288"/>
                    <a:pt x="26414" y="27215"/>
                  </a:cubicBezTo>
                  <a:lnTo>
                    <a:pt x="14560" y="1774"/>
                  </a:lnTo>
                  <a:cubicBezTo>
                    <a:pt x="12538" y="454"/>
                    <a:pt x="10358" y="0"/>
                    <a:pt x="8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1;p30">
              <a:extLst>
                <a:ext uri="{FF2B5EF4-FFF2-40B4-BE49-F238E27FC236}">
                  <a16:creationId xmlns:a16="http://schemas.microsoft.com/office/drawing/2014/main" id="{021DCBCF-4250-8DFD-F82E-18E194569E87}"/>
                </a:ext>
              </a:extLst>
            </p:cNvPr>
            <p:cNvSpPr/>
            <p:nvPr/>
          </p:nvSpPr>
          <p:spPr>
            <a:xfrm>
              <a:off x="1229000" y="62891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9"/>
                  </a:moveTo>
                  <a:cubicBezTo>
                    <a:pt x="1" y="6749"/>
                    <a:pt x="3740" y="4165"/>
                    <a:pt x="6597" y="2889"/>
                  </a:cubicBezTo>
                  <a:cubicBezTo>
                    <a:pt x="9484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2;p30">
              <a:extLst>
                <a:ext uri="{FF2B5EF4-FFF2-40B4-BE49-F238E27FC236}">
                  <a16:creationId xmlns:a16="http://schemas.microsoft.com/office/drawing/2014/main" id="{42C49740-F2E2-321E-7178-26261E0E8E59}"/>
                </a:ext>
              </a:extLst>
            </p:cNvPr>
            <p:cNvSpPr/>
            <p:nvPr/>
          </p:nvSpPr>
          <p:spPr>
            <a:xfrm>
              <a:off x="1260925" y="6353725"/>
              <a:ext cx="398975" cy="168725"/>
            </a:xfrm>
            <a:custGeom>
              <a:avLst/>
              <a:gdLst/>
              <a:ahLst/>
              <a:cxnLst/>
              <a:rect l="l" t="t" r="r" b="b"/>
              <a:pathLst>
                <a:path w="15959" h="6749" fill="none" extrusionOk="0">
                  <a:moveTo>
                    <a:pt x="1" y="6748"/>
                  </a:moveTo>
                  <a:cubicBezTo>
                    <a:pt x="1" y="6748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3;p30">
              <a:extLst>
                <a:ext uri="{FF2B5EF4-FFF2-40B4-BE49-F238E27FC236}">
                  <a16:creationId xmlns:a16="http://schemas.microsoft.com/office/drawing/2014/main" id="{6F2E8658-86A2-613D-2AEE-F57AF70E1EED}"/>
                </a:ext>
              </a:extLst>
            </p:cNvPr>
            <p:cNvSpPr/>
            <p:nvPr/>
          </p:nvSpPr>
          <p:spPr>
            <a:xfrm>
              <a:off x="1300450" y="6422125"/>
              <a:ext cx="398950" cy="168700"/>
            </a:xfrm>
            <a:custGeom>
              <a:avLst/>
              <a:gdLst/>
              <a:ahLst/>
              <a:cxnLst/>
              <a:rect l="l" t="t" r="r" b="b"/>
              <a:pathLst>
                <a:path w="15958" h="6748" fill="none" extrusionOk="0">
                  <a:moveTo>
                    <a:pt x="0" y="6748"/>
                  </a:moveTo>
                  <a:cubicBezTo>
                    <a:pt x="0" y="6748"/>
                    <a:pt x="3739" y="4164"/>
                    <a:pt x="6626" y="2888"/>
                  </a:cubicBezTo>
                  <a:cubicBezTo>
                    <a:pt x="9484" y="1581"/>
                    <a:pt x="15958" y="0"/>
                    <a:pt x="1595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4;p30">
              <a:extLst>
                <a:ext uri="{FF2B5EF4-FFF2-40B4-BE49-F238E27FC236}">
                  <a16:creationId xmlns:a16="http://schemas.microsoft.com/office/drawing/2014/main" id="{AAC5F597-E266-7B11-7A82-49ECE3949580}"/>
                </a:ext>
              </a:extLst>
            </p:cNvPr>
            <p:cNvSpPr/>
            <p:nvPr/>
          </p:nvSpPr>
          <p:spPr>
            <a:xfrm>
              <a:off x="1325525" y="6486700"/>
              <a:ext cx="398950" cy="168725"/>
            </a:xfrm>
            <a:custGeom>
              <a:avLst/>
              <a:gdLst/>
              <a:ahLst/>
              <a:cxnLst/>
              <a:rect l="l" t="t" r="r" b="b"/>
              <a:pathLst>
                <a:path w="15958" h="6749" fill="none" extrusionOk="0">
                  <a:moveTo>
                    <a:pt x="0" y="6749"/>
                  </a:moveTo>
                  <a:cubicBezTo>
                    <a:pt x="0" y="6749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5;p30">
              <a:extLst>
                <a:ext uri="{FF2B5EF4-FFF2-40B4-BE49-F238E27FC236}">
                  <a16:creationId xmlns:a16="http://schemas.microsoft.com/office/drawing/2014/main" id="{BCF06314-4131-C43A-6784-BD17F60A71BB}"/>
                </a:ext>
              </a:extLst>
            </p:cNvPr>
            <p:cNvSpPr/>
            <p:nvPr/>
          </p:nvSpPr>
          <p:spPr>
            <a:xfrm>
              <a:off x="1362000" y="6573325"/>
              <a:ext cx="398200" cy="168725"/>
            </a:xfrm>
            <a:custGeom>
              <a:avLst/>
              <a:gdLst/>
              <a:ahLst/>
              <a:cxnLst/>
              <a:rect l="l" t="t" r="r" b="b"/>
              <a:pathLst>
                <a:path w="15928" h="6749" fill="none" extrusionOk="0">
                  <a:moveTo>
                    <a:pt x="0" y="6749"/>
                  </a:moveTo>
                  <a:cubicBezTo>
                    <a:pt x="0" y="6749"/>
                    <a:pt x="3709" y="4165"/>
                    <a:pt x="6596" y="2858"/>
                  </a:cubicBezTo>
                  <a:cubicBezTo>
                    <a:pt x="9453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6;p30">
              <a:extLst>
                <a:ext uri="{FF2B5EF4-FFF2-40B4-BE49-F238E27FC236}">
                  <a16:creationId xmlns:a16="http://schemas.microsoft.com/office/drawing/2014/main" id="{A791C55D-DA60-D8F6-0D59-B1C51DEC628C}"/>
                </a:ext>
              </a:extLst>
            </p:cNvPr>
            <p:cNvSpPr/>
            <p:nvPr/>
          </p:nvSpPr>
          <p:spPr>
            <a:xfrm>
              <a:off x="1393900" y="66379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8"/>
                  </a:moveTo>
                  <a:cubicBezTo>
                    <a:pt x="1" y="6748"/>
                    <a:pt x="3740" y="4165"/>
                    <a:pt x="6597" y="2858"/>
                  </a:cubicBezTo>
                  <a:cubicBezTo>
                    <a:pt x="9484" y="1581"/>
                    <a:pt x="15928" y="0"/>
                    <a:pt x="1592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97;p30">
              <a:extLst>
                <a:ext uri="{FF2B5EF4-FFF2-40B4-BE49-F238E27FC236}">
                  <a16:creationId xmlns:a16="http://schemas.microsoft.com/office/drawing/2014/main" id="{7E6D61CF-F252-3588-83C1-022E0956F797}"/>
                </a:ext>
              </a:extLst>
            </p:cNvPr>
            <p:cNvSpPr/>
            <p:nvPr/>
          </p:nvSpPr>
          <p:spPr>
            <a:xfrm>
              <a:off x="1433425" y="6705550"/>
              <a:ext cx="398975" cy="169475"/>
            </a:xfrm>
            <a:custGeom>
              <a:avLst/>
              <a:gdLst/>
              <a:ahLst/>
              <a:cxnLst/>
              <a:rect l="l" t="t" r="r" b="b"/>
              <a:pathLst>
                <a:path w="15959" h="6779" fill="none" extrusionOk="0">
                  <a:moveTo>
                    <a:pt x="0" y="6779"/>
                  </a:moveTo>
                  <a:cubicBezTo>
                    <a:pt x="0" y="6779"/>
                    <a:pt x="3739" y="4195"/>
                    <a:pt x="6596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4;p34">
            <a:extLst>
              <a:ext uri="{FF2B5EF4-FFF2-40B4-BE49-F238E27FC236}">
                <a16:creationId xmlns:a16="http://schemas.microsoft.com/office/drawing/2014/main" id="{44BEB20D-1785-457F-9F6C-C65464BC0366}"/>
              </a:ext>
            </a:extLst>
          </p:cNvPr>
          <p:cNvGrpSpPr/>
          <p:nvPr/>
        </p:nvGrpSpPr>
        <p:grpSpPr>
          <a:xfrm rot="-1660677">
            <a:off x="2983793" y="408346"/>
            <a:ext cx="621722" cy="673277"/>
            <a:chOff x="6028025" y="9746400"/>
            <a:chExt cx="527375" cy="571150"/>
          </a:xfrm>
        </p:grpSpPr>
        <p:sp>
          <p:nvSpPr>
            <p:cNvPr id="115" name="Google Shape;1145;p34">
              <a:extLst>
                <a:ext uri="{FF2B5EF4-FFF2-40B4-BE49-F238E27FC236}">
                  <a16:creationId xmlns:a16="http://schemas.microsoft.com/office/drawing/2014/main" id="{E1542C5A-D082-BFB5-7CBC-D3DD21EEDDBD}"/>
                </a:ext>
              </a:extLst>
            </p:cNvPr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46;p34">
              <a:extLst>
                <a:ext uri="{FF2B5EF4-FFF2-40B4-BE49-F238E27FC236}">
                  <a16:creationId xmlns:a16="http://schemas.microsoft.com/office/drawing/2014/main" id="{E09D70C5-DBB3-10B3-1E6F-B09BA4D494EB}"/>
                </a:ext>
              </a:extLst>
            </p:cNvPr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47;p34">
              <a:extLst>
                <a:ext uri="{FF2B5EF4-FFF2-40B4-BE49-F238E27FC236}">
                  <a16:creationId xmlns:a16="http://schemas.microsoft.com/office/drawing/2014/main" id="{50E037B1-78B3-1404-48AB-13A6EB32D9ED}"/>
                </a:ext>
              </a:extLst>
            </p:cNvPr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44;p34">
            <a:extLst>
              <a:ext uri="{FF2B5EF4-FFF2-40B4-BE49-F238E27FC236}">
                <a16:creationId xmlns:a16="http://schemas.microsoft.com/office/drawing/2014/main" id="{0DE535DA-3F7B-561C-23A3-000396CA9334}"/>
              </a:ext>
            </a:extLst>
          </p:cNvPr>
          <p:cNvGrpSpPr/>
          <p:nvPr/>
        </p:nvGrpSpPr>
        <p:grpSpPr>
          <a:xfrm rot="-1660677">
            <a:off x="3664337" y="545631"/>
            <a:ext cx="621722" cy="673277"/>
            <a:chOff x="6028025" y="9746400"/>
            <a:chExt cx="527375" cy="571150"/>
          </a:xfrm>
        </p:grpSpPr>
        <p:sp>
          <p:nvSpPr>
            <p:cNvPr id="119" name="Google Shape;1145;p34">
              <a:extLst>
                <a:ext uri="{FF2B5EF4-FFF2-40B4-BE49-F238E27FC236}">
                  <a16:creationId xmlns:a16="http://schemas.microsoft.com/office/drawing/2014/main" id="{A96EF225-D655-AC0D-DA59-237C81666658}"/>
                </a:ext>
              </a:extLst>
            </p:cNvPr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46;p34">
              <a:extLst>
                <a:ext uri="{FF2B5EF4-FFF2-40B4-BE49-F238E27FC236}">
                  <a16:creationId xmlns:a16="http://schemas.microsoft.com/office/drawing/2014/main" id="{50D9CE9D-7C6C-E5A1-4FDB-6B0172E22E6F}"/>
                </a:ext>
              </a:extLst>
            </p:cNvPr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47;p34">
              <a:extLst>
                <a:ext uri="{FF2B5EF4-FFF2-40B4-BE49-F238E27FC236}">
                  <a16:creationId xmlns:a16="http://schemas.microsoft.com/office/drawing/2014/main" id="{541E8D96-1CD6-D90B-B2B3-E9701F7657AE}"/>
                </a:ext>
              </a:extLst>
            </p:cNvPr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841;p50">
            <a:extLst>
              <a:ext uri="{FF2B5EF4-FFF2-40B4-BE49-F238E27FC236}">
                <a16:creationId xmlns:a16="http://schemas.microsoft.com/office/drawing/2014/main" id="{0147C99E-F323-A604-8A3D-E4C59E6736C4}"/>
              </a:ext>
            </a:extLst>
          </p:cNvPr>
          <p:cNvGrpSpPr/>
          <p:nvPr/>
        </p:nvGrpSpPr>
        <p:grpSpPr>
          <a:xfrm>
            <a:off x="5976800" y="100916"/>
            <a:ext cx="1125400" cy="1321122"/>
            <a:chOff x="7912944" y="279076"/>
            <a:chExt cx="1125400" cy="1321122"/>
          </a:xfrm>
        </p:grpSpPr>
        <p:sp>
          <p:nvSpPr>
            <p:cNvPr id="66" name="Google Shape;1842;p50">
              <a:extLst>
                <a:ext uri="{FF2B5EF4-FFF2-40B4-BE49-F238E27FC236}">
                  <a16:creationId xmlns:a16="http://schemas.microsoft.com/office/drawing/2014/main" id="{4AA69AA1-EADF-2087-B8FF-119A271628E3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43;p50">
              <a:extLst>
                <a:ext uri="{FF2B5EF4-FFF2-40B4-BE49-F238E27FC236}">
                  <a16:creationId xmlns:a16="http://schemas.microsoft.com/office/drawing/2014/main" id="{1CE17E32-867A-19ED-22E3-C7EC307F35E7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44;p50">
              <a:extLst>
                <a:ext uri="{FF2B5EF4-FFF2-40B4-BE49-F238E27FC236}">
                  <a16:creationId xmlns:a16="http://schemas.microsoft.com/office/drawing/2014/main" id="{FF365057-A3C2-9597-3B42-755D18AAC124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45;p50">
              <a:extLst>
                <a:ext uri="{FF2B5EF4-FFF2-40B4-BE49-F238E27FC236}">
                  <a16:creationId xmlns:a16="http://schemas.microsoft.com/office/drawing/2014/main" id="{75645F17-BAEC-1788-596A-62DBF02A7606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46;p50">
              <a:extLst>
                <a:ext uri="{FF2B5EF4-FFF2-40B4-BE49-F238E27FC236}">
                  <a16:creationId xmlns:a16="http://schemas.microsoft.com/office/drawing/2014/main" id="{0A09662C-5A76-AC66-8E8B-7E16470BFE32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7;p50">
              <a:extLst>
                <a:ext uri="{FF2B5EF4-FFF2-40B4-BE49-F238E27FC236}">
                  <a16:creationId xmlns:a16="http://schemas.microsoft.com/office/drawing/2014/main" id="{A80AF37D-C9D3-3EB4-C859-280337BF5C3A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48;p50">
              <a:extLst>
                <a:ext uri="{FF2B5EF4-FFF2-40B4-BE49-F238E27FC236}">
                  <a16:creationId xmlns:a16="http://schemas.microsoft.com/office/drawing/2014/main" id="{888DFE66-B0C7-404D-EA5A-CF2949194671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49;p50">
              <a:extLst>
                <a:ext uri="{FF2B5EF4-FFF2-40B4-BE49-F238E27FC236}">
                  <a16:creationId xmlns:a16="http://schemas.microsoft.com/office/drawing/2014/main" id="{17E36CA6-7CB1-B5A2-27A1-D328C46BCD1F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50;p50">
              <a:extLst>
                <a:ext uri="{FF2B5EF4-FFF2-40B4-BE49-F238E27FC236}">
                  <a16:creationId xmlns:a16="http://schemas.microsoft.com/office/drawing/2014/main" id="{4ABA29D4-A8A5-2F2A-2728-C75179AADEA1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51;p50">
              <a:extLst>
                <a:ext uri="{FF2B5EF4-FFF2-40B4-BE49-F238E27FC236}">
                  <a16:creationId xmlns:a16="http://schemas.microsoft.com/office/drawing/2014/main" id="{FDF8E8CC-FE86-8D19-179D-EB0E26B7B4AC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52;p50">
              <a:extLst>
                <a:ext uri="{FF2B5EF4-FFF2-40B4-BE49-F238E27FC236}">
                  <a16:creationId xmlns:a16="http://schemas.microsoft.com/office/drawing/2014/main" id="{FAD1757C-A181-48C1-EB37-2B29070F299E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53;p50">
              <a:extLst>
                <a:ext uri="{FF2B5EF4-FFF2-40B4-BE49-F238E27FC236}">
                  <a16:creationId xmlns:a16="http://schemas.microsoft.com/office/drawing/2014/main" id="{10A633C5-1A6B-215E-67CA-D3630534BB25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54;p50">
              <a:extLst>
                <a:ext uri="{FF2B5EF4-FFF2-40B4-BE49-F238E27FC236}">
                  <a16:creationId xmlns:a16="http://schemas.microsoft.com/office/drawing/2014/main" id="{E42D2A58-B465-B6DB-E0A2-B61763475874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55;p50">
              <a:extLst>
                <a:ext uri="{FF2B5EF4-FFF2-40B4-BE49-F238E27FC236}">
                  <a16:creationId xmlns:a16="http://schemas.microsoft.com/office/drawing/2014/main" id="{C24134C8-F9C2-3D22-1C05-0929693BBF78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56;p50">
              <a:extLst>
                <a:ext uri="{FF2B5EF4-FFF2-40B4-BE49-F238E27FC236}">
                  <a16:creationId xmlns:a16="http://schemas.microsoft.com/office/drawing/2014/main" id="{D1D55662-E98D-85A5-434B-C4AE8FBFD358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2277;p58">
            <a:extLst>
              <a:ext uri="{FF2B5EF4-FFF2-40B4-BE49-F238E27FC236}">
                <a16:creationId xmlns:a16="http://schemas.microsoft.com/office/drawing/2014/main" id="{D30AA7DD-5659-2C64-828C-FB45138BCC41}"/>
              </a:ext>
            </a:extLst>
          </p:cNvPr>
          <p:cNvGrpSpPr/>
          <p:nvPr/>
        </p:nvGrpSpPr>
        <p:grpSpPr>
          <a:xfrm>
            <a:off x="8031561" y="1063403"/>
            <a:ext cx="630565" cy="1001436"/>
            <a:chOff x="89525" y="6862850"/>
            <a:chExt cx="805525" cy="1279300"/>
          </a:xfrm>
        </p:grpSpPr>
        <p:sp>
          <p:nvSpPr>
            <p:cNvPr id="82" name="Google Shape;2278;p58">
              <a:extLst>
                <a:ext uri="{FF2B5EF4-FFF2-40B4-BE49-F238E27FC236}">
                  <a16:creationId xmlns:a16="http://schemas.microsoft.com/office/drawing/2014/main" id="{DBE0BAB1-2252-585B-8B45-87645AB11A28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79;p58">
              <a:extLst>
                <a:ext uri="{FF2B5EF4-FFF2-40B4-BE49-F238E27FC236}">
                  <a16:creationId xmlns:a16="http://schemas.microsoft.com/office/drawing/2014/main" id="{E72323C3-C5BE-FF05-2903-BCFBF82332A5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2280;p58">
            <a:extLst>
              <a:ext uri="{FF2B5EF4-FFF2-40B4-BE49-F238E27FC236}">
                <a16:creationId xmlns:a16="http://schemas.microsoft.com/office/drawing/2014/main" id="{698A37EE-7CE7-0970-EC41-5EE7F3865AE6}"/>
              </a:ext>
            </a:extLst>
          </p:cNvPr>
          <p:cNvGrpSpPr/>
          <p:nvPr/>
        </p:nvGrpSpPr>
        <p:grpSpPr>
          <a:xfrm>
            <a:off x="5411009" y="3483804"/>
            <a:ext cx="732920" cy="1180402"/>
            <a:chOff x="2065509" y="6249734"/>
            <a:chExt cx="1150499" cy="1396593"/>
          </a:xfrm>
        </p:grpSpPr>
        <p:sp>
          <p:nvSpPr>
            <p:cNvPr id="85" name="Google Shape;2281;p58">
              <a:extLst>
                <a:ext uri="{FF2B5EF4-FFF2-40B4-BE49-F238E27FC236}">
                  <a16:creationId xmlns:a16="http://schemas.microsoft.com/office/drawing/2014/main" id="{045E3629-B6B6-D100-9313-57E54AB45731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82;p58">
              <a:extLst>
                <a:ext uri="{FF2B5EF4-FFF2-40B4-BE49-F238E27FC236}">
                  <a16:creationId xmlns:a16="http://schemas.microsoft.com/office/drawing/2014/main" id="{8623F1A3-0130-EB44-43DB-4FE7EFCB57AC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83;p58">
              <a:extLst>
                <a:ext uri="{FF2B5EF4-FFF2-40B4-BE49-F238E27FC236}">
                  <a16:creationId xmlns:a16="http://schemas.microsoft.com/office/drawing/2014/main" id="{00DBF578-31E0-134F-0D9B-86CE4F75EF56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2293;p58">
            <a:extLst>
              <a:ext uri="{FF2B5EF4-FFF2-40B4-BE49-F238E27FC236}">
                <a16:creationId xmlns:a16="http://schemas.microsoft.com/office/drawing/2014/main" id="{061B4B2D-2E22-3686-0D9A-33815F3AF672}"/>
              </a:ext>
            </a:extLst>
          </p:cNvPr>
          <p:cNvGrpSpPr/>
          <p:nvPr/>
        </p:nvGrpSpPr>
        <p:grpSpPr>
          <a:xfrm rot="759940" flipH="1">
            <a:off x="366039" y="2909789"/>
            <a:ext cx="783805" cy="1437712"/>
            <a:chOff x="6879850" y="8750975"/>
            <a:chExt cx="620875" cy="1139050"/>
          </a:xfrm>
        </p:grpSpPr>
        <p:sp>
          <p:nvSpPr>
            <p:cNvPr id="89" name="Google Shape;2294;p58">
              <a:extLst>
                <a:ext uri="{FF2B5EF4-FFF2-40B4-BE49-F238E27FC236}">
                  <a16:creationId xmlns:a16="http://schemas.microsoft.com/office/drawing/2014/main" id="{20862DB8-CAC6-B77A-C3FF-AC81333D9D8F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95;p58">
              <a:extLst>
                <a:ext uri="{FF2B5EF4-FFF2-40B4-BE49-F238E27FC236}">
                  <a16:creationId xmlns:a16="http://schemas.microsoft.com/office/drawing/2014/main" id="{BFFDC8B6-41C6-1A93-D9E1-13F28AD3EB70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96;p58">
              <a:extLst>
                <a:ext uri="{FF2B5EF4-FFF2-40B4-BE49-F238E27FC236}">
                  <a16:creationId xmlns:a16="http://schemas.microsoft.com/office/drawing/2014/main" id="{DF678896-3646-AAC4-B11D-3D087098C165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97;p58">
              <a:extLst>
                <a:ext uri="{FF2B5EF4-FFF2-40B4-BE49-F238E27FC236}">
                  <a16:creationId xmlns:a16="http://schemas.microsoft.com/office/drawing/2014/main" id="{0B696C95-1183-7419-E398-84C4913C451F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98;p58">
              <a:extLst>
                <a:ext uri="{FF2B5EF4-FFF2-40B4-BE49-F238E27FC236}">
                  <a16:creationId xmlns:a16="http://schemas.microsoft.com/office/drawing/2014/main" id="{799A9018-FAC0-5682-37E0-0FF96EFA6C40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99;p58">
              <a:extLst>
                <a:ext uri="{FF2B5EF4-FFF2-40B4-BE49-F238E27FC236}">
                  <a16:creationId xmlns:a16="http://schemas.microsoft.com/office/drawing/2014/main" id="{554F84A4-0AE7-08BF-EF70-6B7141B4473F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00;p58">
              <a:extLst>
                <a:ext uri="{FF2B5EF4-FFF2-40B4-BE49-F238E27FC236}">
                  <a16:creationId xmlns:a16="http://schemas.microsoft.com/office/drawing/2014/main" id="{BC087949-5FC4-34AC-AE41-6683364624C1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01;p58">
              <a:extLst>
                <a:ext uri="{FF2B5EF4-FFF2-40B4-BE49-F238E27FC236}">
                  <a16:creationId xmlns:a16="http://schemas.microsoft.com/office/drawing/2014/main" id="{AEFC5EC9-402C-C8CE-A7B2-466693371D4A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02;p58">
              <a:extLst>
                <a:ext uri="{FF2B5EF4-FFF2-40B4-BE49-F238E27FC236}">
                  <a16:creationId xmlns:a16="http://schemas.microsoft.com/office/drawing/2014/main" id="{9C516786-5812-289A-AE69-8BE35A5B3860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03;p58">
              <a:extLst>
                <a:ext uri="{FF2B5EF4-FFF2-40B4-BE49-F238E27FC236}">
                  <a16:creationId xmlns:a16="http://schemas.microsoft.com/office/drawing/2014/main" id="{4F0FF398-CEDA-8EBC-CEBC-0569D930B869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3" name="Picture 13">
            <a:extLst>
              <a:ext uri="{FF2B5EF4-FFF2-40B4-BE49-F238E27FC236}">
                <a16:creationId xmlns:a16="http://schemas.microsoft.com/office/drawing/2014/main" id="{581DF11A-3E74-0298-6420-F893B31B8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858190" y="1404129"/>
            <a:ext cx="451724" cy="254608"/>
          </a:xfrm>
          <a:prstGeom prst="rect">
            <a:avLst/>
          </a:prstGeom>
        </p:spPr>
      </p:pic>
      <p:pic>
        <p:nvPicPr>
          <p:cNvPr id="124" name="Picture 13">
            <a:extLst>
              <a:ext uri="{FF2B5EF4-FFF2-40B4-BE49-F238E27FC236}">
                <a16:creationId xmlns:a16="http://schemas.microsoft.com/office/drawing/2014/main" id="{7D631777-33E8-CFA1-42B5-9D6E3165E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3741140" y="4294087"/>
            <a:ext cx="479669" cy="270359"/>
          </a:xfrm>
          <a:prstGeom prst="rect">
            <a:avLst/>
          </a:prstGeom>
        </p:spPr>
      </p:pic>
      <p:pic>
        <p:nvPicPr>
          <p:cNvPr id="125" name="Picture 13">
            <a:extLst>
              <a:ext uri="{FF2B5EF4-FFF2-40B4-BE49-F238E27FC236}">
                <a16:creationId xmlns:a16="http://schemas.microsoft.com/office/drawing/2014/main" id="{A65E267F-56A6-AD25-BD5C-583D79987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252086" y="1090245"/>
            <a:ext cx="439304" cy="247608"/>
          </a:xfrm>
          <a:prstGeom prst="rect">
            <a:avLst/>
          </a:prstGeom>
        </p:spPr>
      </p:pic>
      <p:pic>
        <p:nvPicPr>
          <p:cNvPr id="126" name="Picture 13">
            <a:extLst>
              <a:ext uri="{FF2B5EF4-FFF2-40B4-BE49-F238E27FC236}">
                <a16:creationId xmlns:a16="http://schemas.microsoft.com/office/drawing/2014/main" id="{1BE3EFE3-237A-479F-4988-8D182755E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7864629" y="2516340"/>
            <a:ext cx="529006" cy="298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4"/>
          <p:cNvGrpSpPr/>
          <p:nvPr/>
        </p:nvGrpSpPr>
        <p:grpSpPr>
          <a:xfrm>
            <a:off x="387863" y="1670"/>
            <a:ext cx="989081" cy="1307012"/>
            <a:chOff x="2451800" y="8550200"/>
            <a:chExt cx="424025" cy="560300"/>
          </a:xfrm>
        </p:grpSpPr>
        <p:sp>
          <p:nvSpPr>
            <p:cNvPr id="1109" name="Google Shape;1109;p34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4"/>
          <p:cNvGrpSpPr/>
          <p:nvPr/>
        </p:nvGrpSpPr>
        <p:grpSpPr>
          <a:xfrm>
            <a:off x="8290550" y="594125"/>
            <a:ext cx="672525" cy="1560100"/>
            <a:chOff x="2671575" y="6956825"/>
            <a:chExt cx="672525" cy="1560100"/>
          </a:xfrm>
        </p:grpSpPr>
        <p:sp>
          <p:nvSpPr>
            <p:cNvPr id="1112" name="Google Shape;1112;p34"/>
            <p:cNvSpPr/>
            <p:nvPr/>
          </p:nvSpPr>
          <p:spPr>
            <a:xfrm>
              <a:off x="3192100" y="6956825"/>
              <a:ext cx="152000" cy="238850"/>
            </a:xfrm>
            <a:custGeom>
              <a:avLst/>
              <a:gdLst/>
              <a:ahLst/>
              <a:cxnLst/>
              <a:rect l="l" t="t" r="r" b="b"/>
              <a:pathLst>
                <a:path w="6080" h="9554" extrusionOk="0">
                  <a:moveTo>
                    <a:pt x="5137" y="1"/>
                  </a:moveTo>
                  <a:cubicBezTo>
                    <a:pt x="5137" y="1"/>
                    <a:pt x="1642" y="3071"/>
                    <a:pt x="821" y="5563"/>
                  </a:cubicBezTo>
                  <a:cubicBezTo>
                    <a:pt x="1" y="8025"/>
                    <a:pt x="760" y="8998"/>
                    <a:pt x="1976" y="9393"/>
                  </a:cubicBezTo>
                  <a:cubicBezTo>
                    <a:pt x="2264" y="9494"/>
                    <a:pt x="2552" y="9554"/>
                    <a:pt x="2835" y="9554"/>
                  </a:cubicBezTo>
                  <a:cubicBezTo>
                    <a:pt x="3746" y="9554"/>
                    <a:pt x="4602" y="8932"/>
                    <a:pt x="5229" y="7053"/>
                  </a:cubicBezTo>
                  <a:cubicBezTo>
                    <a:pt x="6080" y="4560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2803800" y="7142250"/>
              <a:ext cx="502300" cy="1281275"/>
            </a:xfrm>
            <a:custGeom>
              <a:avLst/>
              <a:gdLst/>
              <a:ahLst/>
              <a:cxnLst/>
              <a:rect l="l" t="t" r="r" b="b"/>
              <a:pathLst>
                <a:path w="20092" h="51251" extrusionOk="0">
                  <a:moveTo>
                    <a:pt x="15806" y="0"/>
                  </a:moveTo>
                  <a:lnTo>
                    <a:pt x="183" y="49667"/>
                  </a:lnTo>
                  <a:cubicBezTo>
                    <a:pt x="0" y="50305"/>
                    <a:pt x="335" y="50974"/>
                    <a:pt x="973" y="51187"/>
                  </a:cubicBezTo>
                  <a:cubicBezTo>
                    <a:pt x="1098" y="51230"/>
                    <a:pt x="1226" y="51251"/>
                    <a:pt x="1353" y="51251"/>
                  </a:cubicBezTo>
                  <a:cubicBezTo>
                    <a:pt x="1847" y="51251"/>
                    <a:pt x="2324" y="50940"/>
                    <a:pt x="2493" y="50457"/>
                  </a:cubicBezTo>
                  <a:lnTo>
                    <a:pt x="20092" y="1429"/>
                  </a:lnTo>
                  <a:lnTo>
                    <a:pt x="15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3144225" y="7142250"/>
              <a:ext cx="161875" cy="207475"/>
            </a:xfrm>
            <a:custGeom>
              <a:avLst/>
              <a:gdLst/>
              <a:ahLst/>
              <a:cxnLst/>
              <a:rect l="l" t="t" r="r" b="b"/>
              <a:pathLst>
                <a:path w="6475" h="8299" extrusionOk="0">
                  <a:moveTo>
                    <a:pt x="2189" y="0"/>
                  </a:moveTo>
                  <a:lnTo>
                    <a:pt x="1" y="6961"/>
                  </a:lnTo>
                  <a:lnTo>
                    <a:pt x="3982" y="8298"/>
                  </a:lnTo>
                  <a:lnTo>
                    <a:pt x="6475" y="1429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2671575" y="7914300"/>
              <a:ext cx="611725" cy="602625"/>
            </a:xfrm>
            <a:custGeom>
              <a:avLst/>
              <a:gdLst/>
              <a:ahLst/>
              <a:cxnLst/>
              <a:rect l="l" t="t" r="r" b="b"/>
              <a:pathLst>
                <a:path w="24469" h="24105" extrusionOk="0">
                  <a:moveTo>
                    <a:pt x="22463" y="0"/>
                  </a:moveTo>
                  <a:lnTo>
                    <a:pt x="0" y="22068"/>
                  </a:lnTo>
                  <a:lnTo>
                    <a:pt x="2007" y="24104"/>
                  </a:lnTo>
                  <a:lnTo>
                    <a:pt x="24469" y="2006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3233125" y="7859575"/>
              <a:ext cx="105650" cy="104900"/>
            </a:xfrm>
            <a:custGeom>
              <a:avLst/>
              <a:gdLst/>
              <a:ahLst/>
              <a:cxnLst/>
              <a:rect l="l" t="t" r="r" b="b"/>
              <a:pathLst>
                <a:path w="4226" h="4196" extrusionOk="0">
                  <a:moveTo>
                    <a:pt x="4226" y="1"/>
                  </a:moveTo>
                  <a:lnTo>
                    <a:pt x="1" y="2159"/>
                  </a:lnTo>
                  <a:lnTo>
                    <a:pt x="1004" y="3192"/>
                  </a:lnTo>
                  <a:lnTo>
                    <a:pt x="2007" y="4195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34"/>
          <p:cNvSpPr/>
          <p:nvPr/>
        </p:nvSpPr>
        <p:spPr>
          <a:xfrm>
            <a:off x="2188572" y="429757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4"/>
          <p:cNvSpPr/>
          <p:nvPr/>
        </p:nvSpPr>
        <p:spPr>
          <a:xfrm>
            <a:off x="7811354" y="2236764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4"/>
          <p:cNvSpPr/>
          <p:nvPr/>
        </p:nvSpPr>
        <p:spPr>
          <a:xfrm>
            <a:off x="7365685" y="285749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34"/>
          <p:cNvGrpSpPr/>
          <p:nvPr/>
        </p:nvGrpSpPr>
        <p:grpSpPr>
          <a:xfrm rot="-1660677">
            <a:off x="206146" y="3867578"/>
            <a:ext cx="621722" cy="673277"/>
            <a:chOff x="6028025" y="9746400"/>
            <a:chExt cx="527375" cy="571150"/>
          </a:xfrm>
        </p:grpSpPr>
        <p:sp>
          <p:nvSpPr>
            <p:cNvPr id="1145" name="Google Shape;1145;p34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Bong bóng Ý nghĩ: Hình đám mây 83">
            <a:extLst>
              <a:ext uri="{FF2B5EF4-FFF2-40B4-BE49-F238E27FC236}">
                <a16:creationId xmlns:a16="http://schemas.microsoft.com/office/drawing/2014/main" id="{EE67469E-7831-5868-532F-855D184D46A2}"/>
              </a:ext>
            </a:extLst>
          </p:cNvPr>
          <p:cNvSpPr/>
          <p:nvPr/>
        </p:nvSpPr>
        <p:spPr>
          <a:xfrm>
            <a:off x="790386" y="695043"/>
            <a:ext cx="4537537" cy="235584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lập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nào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mất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thời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gian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? </a:t>
            </a:r>
            <a:endParaRPr lang="en-US" sz="2400" dirty="0">
              <a:latin typeface="+mj-lt"/>
            </a:endParaRPr>
          </a:p>
        </p:txBody>
      </p:sp>
      <p:sp>
        <p:nvSpPr>
          <p:cNvPr id="85" name="Mũi tên: Phải 84">
            <a:extLst>
              <a:ext uri="{FF2B5EF4-FFF2-40B4-BE49-F238E27FC236}">
                <a16:creationId xmlns:a16="http://schemas.microsoft.com/office/drawing/2014/main" id="{34513D09-9E23-50E5-31F6-9D1ABCAC304D}"/>
              </a:ext>
            </a:extLst>
          </p:cNvPr>
          <p:cNvSpPr/>
          <p:nvPr/>
        </p:nvSpPr>
        <p:spPr>
          <a:xfrm>
            <a:off x="4187130" y="3471080"/>
            <a:ext cx="769740" cy="58685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87447108-68DD-4C3E-8182-EDA9CCCE9A16}"/>
              </a:ext>
            </a:extLst>
          </p:cNvPr>
          <p:cNvSpPr txBox="1"/>
          <p:nvPr/>
        </p:nvSpPr>
        <p:spPr>
          <a:xfrm>
            <a:off x="5137065" y="3499332"/>
            <a:ext cx="347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Dựa vào bảng nhân 6.</a:t>
            </a:r>
            <a:endParaRPr lang="en-US" sz="2400" dirty="0">
              <a:latin typeface="+mj-lt"/>
            </a:endParaRPr>
          </a:p>
        </p:txBody>
      </p:sp>
      <p:grpSp>
        <p:nvGrpSpPr>
          <p:cNvPr id="21" name="Google Shape;1857;p50">
            <a:extLst>
              <a:ext uri="{FF2B5EF4-FFF2-40B4-BE49-F238E27FC236}">
                <a16:creationId xmlns:a16="http://schemas.microsoft.com/office/drawing/2014/main" id="{6425EFC1-7C9F-3F91-9A41-399ACF092E13}"/>
              </a:ext>
            </a:extLst>
          </p:cNvPr>
          <p:cNvGrpSpPr/>
          <p:nvPr/>
        </p:nvGrpSpPr>
        <p:grpSpPr>
          <a:xfrm flipH="1">
            <a:off x="6228120" y="1308682"/>
            <a:ext cx="1075324" cy="776437"/>
            <a:chOff x="5994300" y="879475"/>
            <a:chExt cx="617825" cy="446100"/>
          </a:xfrm>
        </p:grpSpPr>
        <p:sp>
          <p:nvSpPr>
            <p:cNvPr id="22" name="Google Shape;1858;p50">
              <a:extLst>
                <a:ext uri="{FF2B5EF4-FFF2-40B4-BE49-F238E27FC236}">
                  <a16:creationId xmlns:a16="http://schemas.microsoft.com/office/drawing/2014/main" id="{AA15FDE1-BFC5-B444-E48E-D30FEEF214D8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59;p50">
              <a:extLst>
                <a:ext uri="{FF2B5EF4-FFF2-40B4-BE49-F238E27FC236}">
                  <a16:creationId xmlns:a16="http://schemas.microsoft.com/office/drawing/2014/main" id="{C14D9201-6521-BDD8-F8A2-05B92132D22D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0;p50">
              <a:extLst>
                <a:ext uri="{FF2B5EF4-FFF2-40B4-BE49-F238E27FC236}">
                  <a16:creationId xmlns:a16="http://schemas.microsoft.com/office/drawing/2014/main" id="{1C5CEEA9-0E04-6A43-5273-87DF02D8FC29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3">
            <a:extLst>
              <a:ext uri="{FF2B5EF4-FFF2-40B4-BE49-F238E27FC236}">
                <a16:creationId xmlns:a16="http://schemas.microsoft.com/office/drawing/2014/main" id="{DD5635BE-4A52-66D2-ED0D-74DD45E85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1503860" y="3606957"/>
            <a:ext cx="489923" cy="276139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985B5C52-ADFA-18F5-E180-82F62C216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813660" y="4441449"/>
            <a:ext cx="430917" cy="242881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8A907A13-4940-795B-94BE-A6D1A027C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5389712" y="717771"/>
            <a:ext cx="497433" cy="280372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3401C5CA-90C6-53BC-B05F-039AA204D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186088" y="2776593"/>
            <a:ext cx="409360" cy="230730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06E18077-DC0C-C172-1350-7AC85AC87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5006870" y="2594880"/>
            <a:ext cx="380630" cy="214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Hình ảnh 39">
            <a:extLst>
              <a:ext uri="{FF2B5EF4-FFF2-40B4-BE49-F238E27FC236}">
                <a16:creationId xmlns:a16="http://schemas.microsoft.com/office/drawing/2014/main" id="{65D29F4A-742F-AA41-233D-72831923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69" y="1481422"/>
            <a:ext cx="7722262" cy="2418854"/>
          </a:xfrm>
          <a:prstGeom prst="rect">
            <a:avLst/>
          </a:prstGeom>
        </p:spPr>
      </p:pic>
      <p:sp>
        <p:nvSpPr>
          <p:cNvPr id="1180" name="Google Shape;1180;p35"/>
          <p:cNvSpPr/>
          <p:nvPr/>
        </p:nvSpPr>
        <p:spPr>
          <a:xfrm>
            <a:off x="7907071" y="3583132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5"/>
          <p:cNvSpPr/>
          <p:nvPr/>
        </p:nvSpPr>
        <p:spPr>
          <a:xfrm>
            <a:off x="7811348" y="1169599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35"/>
          <p:cNvGrpSpPr/>
          <p:nvPr/>
        </p:nvGrpSpPr>
        <p:grpSpPr>
          <a:xfrm>
            <a:off x="457225" y="209700"/>
            <a:ext cx="635300" cy="635300"/>
            <a:chOff x="902575" y="1981350"/>
            <a:chExt cx="635300" cy="635300"/>
          </a:xfrm>
        </p:grpSpPr>
        <p:sp>
          <p:nvSpPr>
            <p:cNvPr id="1183" name="Google Shape;1183;p35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35"/>
          <p:cNvGrpSpPr/>
          <p:nvPr/>
        </p:nvGrpSpPr>
        <p:grpSpPr>
          <a:xfrm rot="-764294">
            <a:off x="8234251" y="486087"/>
            <a:ext cx="617833" cy="446106"/>
            <a:chOff x="4937025" y="1719913"/>
            <a:chExt cx="617825" cy="446100"/>
          </a:xfrm>
        </p:grpSpPr>
        <p:sp>
          <p:nvSpPr>
            <p:cNvPr id="1186" name="Google Shape;1186;p35"/>
            <p:cNvSpPr/>
            <p:nvPr/>
          </p:nvSpPr>
          <p:spPr>
            <a:xfrm>
              <a:off x="4937025" y="1719913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4937025" y="1719913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4937025" y="1719913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35"/>
          <p:cNvGrpSpPr/>
          <p:nvPr/>
        </p:nvGrpSpPr>
        <p:grpSpPr>
          <a:xfrm rot="760020" flipH="1">
            <a:off x="8288027" y="3805351"/>
            <a:ext cx="505400" cy="927065"/>
            <a:chOff x="6879850" y="8750975"/>
            <a:chExt cx="620875" cy="1139050"/>
          </a:xfrm>
        </p:grpSpPr>
        <p:sp>
          <p:nvSpPr>
            <p:cNvPr id="1190" name="Google Shape;1190;p35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35"/>
          <p:cNvSpPr/>
          <p:nvPr/>
        </p:nvSpPr>
        <p:spPr>
          <a:xfrm>
            <a:off x="7895938" y="2984582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31AAB5B3-7F47-5381-4406-2B84259C2CBC}"/>
              </a:ext>
            </a:extLst>
          </p:cNvPr>
          <p:cNvSpPr txBox="1"/>
          <p:nvPr/>
        </p:nvSpPr>
        <p:spPr>
          <a:xfrm>
            <a:off x="3311879" y="699686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 CHIA 6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49D51D53-CE7B-302E-1224-65BDF59F2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047809" y="760384"/>
            <a:ext cx="503580" cy="283836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926CF77B-C8D3-3F5F-A786-73DA758A6C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907336" y="2032772"/>
            <a:ext cx="460186" cy="259378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FB0BF139-1490-CBA2-F68E-7AB86BEE9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4994" y="4243175"/>
            <a:ext cx="501901" cy="282890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A3988ECC-2238-2520-51F6-4142B59FF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85372" y="4325138"/>
            <a:ext cx="474011" cy="267170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FE38056E-C370-B62D-94B1-B1967F71C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586647" y="747364"/>
            <a:ext cx="337494" cy="190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37"/>
          <p:cNvGrpSpPr/>
          <p:nvPr/>
        </p:nvGrpSpPr>
        <p:grpSpPr>
          <a:xfrm>
            <a:off x="6791059" y="3393492"/>
            <a:ext cx="2163245" cy="1857032"/>
            <a:chOff x="637825" y="6188825"/>
            <a:chExt cx="1363275" cy="1170300"/>
          </a:xfrm>
        </p:grpSpPr>
        <p:sp>
          <p:nvSpPr>
            <p:cNvPr id="1257" name="Google Shape;1257;p37"/>
            <p:cNvSpPr/>
            <p:nvPr/>
          </p:nvSpPr>
          <p:spPr>
            <a:xfrm>
              <a:off x="646925" y="6200650"/>
              <a:ext cx="1354175" cy="1158475"/>
            </a:xfrm>
            <a:custGeom>
              <a:avLst/>
              <a:gdLst/>
              <a:ahLst/>
              <a:cxnLst/>
              <a:rect l="l" t="t" r="r" b="b"/>
              <a:pathLst>
                <a:path w="54167" h="46339" extrusionOk="0">
                  <a:moveTo>
                    <a:pt x="40423" y="1"/>
                  </a:moveTo>
                  <a:cubicBezTo>
                    <a:pt x="40192" y="1"/>
                    <a:pt x="39956" y="44"/>
                    <a:pt x="39728" y="136"/>
                  </a:cubicBezTo>
                  <a:lnTo>
                    <a:pt x="22433" y="7035"/>
                  </a:lnTo>
                  <a:lnTo>
                    <a:pt x="22372" y="6914"/>
                  </a:lnTo>
                  <a:lnTo>
                    <a:pt x="20275" y="7886"/>
                  </a:lnTo>
                  <a:lnTo>
                    <a:pt x="20184" y="7947"/>
                  </a:lnTo>
                  <a:lnTo>
                    <a:pt x="20153" y="7947"/>
                  </a:lnTo>
                  <a:lnTo>
                    <a:pt x="20032" y="8008"/>
                  </a:lnTo>
                  <a:lnTo>
                    <a:pt x="17965" y="8950"/>
                  </a:lnTo>
                  <a:lnTo>
                    <a:pt x="17995" y="9072"/>
                  </a:lnTo>
                  <a:lnTo>
                    <a:pt x="1247" y="17947"/>
                  </a:lnTo>
                  <a:cubicBezTo>
                    <a:pt x="366" y="18434"/>
                    <a:pt x="1" y="19498"/>
                    <a:pt x="426" y="20379"/>
                  </a:cubicBezTo>
                  <a:lnTo>
                    <a:pt x="12007" y="45273"/>
                  </a:lnTo>
                  <a:cubicBezTo>
                    <a:pt x="12336" y="45952"/>
                    <a:pt x="12999" y="46338"/>
                    <a:pt x="13686" y="46338"/>
                  </a:cubicBezTo>
                  <a:cubicBezTo>
                    <a:pt x="14014" y="46338"/>
                    <a:pt x="14347" y="46250"/>
                    <a:pt x="14652" y="46063"/>
                  </a:cubicBezTo>
                  <a:cubicBezTo>
                    <a:pt x="21104" y="42156"/>
                    <a:pt x="28039" y="37735"/>
                    <a:pt x="30614" y="37735"/>
                  </a:cubicBezTo>
                  <a:cubicBezTo>
                    <a:pt x="30622" y="37735"/>
                    <a:pt x="30631" y="37735"/>
                    <a:pt x="30640" y="37735"/>
                  </a:cubicBezTo>
                  <a:lnTo>
                    <a:pt x="31491" y="37978"/>
                  </a:lnTo>
                  <a:lnTo>
                    <a:pt x="33679" y="36945"/>
                  </a:lnTo>
                  <a:lnTo>
                    <a:pt x="35868" y="35911"/>
                  </a:lnTo>
                  <a:lnTo>
                    <a:pt x="36202" y="35182"/>
                  </a:lnTo>
                  <a:cubicBezTo>
                    <a:pt x="36445" y="34057"/>
                    <a:pt x="44287" y="31321"/>
                    <a:pt x="52616" y="28495"/>
                  </a:cubicBezTo>
                  <a:cubicBezTo>
                    <a:pt x="53649" y="28130"/>
                    <a:pt x="54166" y="26945"/>
                    <a:pt x="53680" y="25941"/>
                  </a:cubicBezTo>
                  <a:lnTo>
                    <a:pt x="42099" y="1078"/>
                  </a:lnTo>
                  <a:cubicBezTo>
                    <a:pt x="41780" y="394"/>
                    <a:pt x="41119" y="1"/>
                    <a:pt x="40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665175" y="6418325"/>
              <a:ext cx="805500" cy="892125"/>
            </a:xfrm>
            <a:custGeom>
              <a:avLst/>
              <a:gdLst/>
              <a:ahLst/>
              <a:cxnLst/>
              <a:rect l="l" t="t" r="r" b="b"/>
              <a:pathLst>
                <a:path w="32220" h="35685" extrusionOk="0">
                  <a:moveTo>
                    <a:pt x="19940" y="0"/>
                  </a:moveTo>
                  <a:lnTo>
                    <a:pt x="0" y="9301"/>
                  </a:lnTo>
                  <a:lnTo>
                    <a:pt x="12280" y="35685"/>
                  </a:lnTo>
                  <a:lnTo>
                    <a:pt x="32220" y="26384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156825" y="6188825"/>
              <a:ext cx="806275" cy="892150"/>
            </a:xfrm>
            <a:custGeom>
              <a:avLst/>
              <a:gdLst/>
              <a:ahLst/>
              <a:cxnLst/>
              <a:rect l="l" t="t" r="r" b="b"/>
              <a:pathLst>
                <a:path w="32251" h="35686" extrusionOk="0">
                  <a:moveTo>
                    <a:pt x="19970" y="1"/>
                  </a:moveTo>
                  <a:lnTo>
                    <a:pt x="0" y="9302"/>
                  </a:lnTo>
                  <a:lnTo>
                    <a:pt x="12311" y="35685"/>
                  </a:lnTo>
                  <a:lnTo>
                    <a:pt x="32250" y="26384"/>
                  </a:lnTo>
                  <a:lnTo>
                    <a:pt x="19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163650" y="6207075"/>
              <a:ext cx="797175" cy="851850"/>
            </a:xfrm>
            <a:custGeom>
              <a:avLst/>
              <a:gdLst/>
              <a:ahLst/>
              <a:cxnLst/>
              <a:rect l="l" t="t" r="r" b="b"/>
              <a:pathLst>
                <a:path w="31887" h="34074" extrusionOk="0">
                  <a:moveTo>
                    <a:pt x="20032" y="0"/>
                  </a:moveTo>
                  <a:cubicBezTo>
                    <a:pt x="12737" y="2037"/>
                    <a:pt x="4621" y="2371"/>
                    <a:pt x="1" y="8633"/>
                  </a:cubicBezTo>
                  <a:lnTo>
                    <a:pt x="11855" y="34074"/>
                  </a:lnTo>
                  <a:cubicBezTo>
                    <a:pt x="16871" y="28329"/>
                    <a:pt x="24834" y="27812"/>
                    <a:pt x="31886" y="25411"/>
                  </a:cubicBezTo>
                  <a:lnTo>
                    <a:pt x="20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676575" y="6422175"/>
              <a:ext cx="783475" cy="880675"/>
            </a:xfrm>
            <a:custGeom>
              <a:avLst/>
              <a:gdLst/>
              <a:ahLst/>
              <a:cxnLst/>
              <a:rect l="l" t="t" r="r" b="b"/>
              <a:pathLst>
                <a:path w="31339" h="35227" extrusionOk="0">
                  <a:moveTo>
                    <a:pt x="18596" y="1"/>
                  </a:moveTo>
                  <a:cubicBezTo>
                    <a:pt x="11283" y="1"/>
                    <a:pt x="6021" y="5695"/>
                    <a:pt x="0" y="9816"/>
                  </a:cubicBezTo>
                  <a:lnTo>
                    <a:pt x="11855" y="35227"/>
                  </a:lnTo>
                  <a:cubicBezTo>
                    <a:pt x="18207" y="31366"/>
                    <a:pt x="23739" y="25591"/>
                    <a:pt x="31338" y="25470"/>
                  </a:cubicBezTo>
                  <a:lnTo>
                    <a:pt x="19484" y="29"/>
                  </a:lnTo>
                  <a:cubicBezTo>
                    <a:pt x="19184" y="10"/>
                    <a:pt x="18888" y="1"/>
                    <a:pt x="18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637825" y="6421050"/>
              <a:ext cx="822225" cy="780725"/>
            </a:xfrm>
            <a:custGeom>
              <a:avLst/>
              <a:gdLst/>
              <a:ahLst/>
              <a:cxnLst/>
              <a:rect l="l" t="t" r="r" b="b"/>
              <a:pathLst>
                <a:path w="32889" h="31229" extrusionOk="0">
                  <a:moveTo>
                    <a:pt x="18726" y="1"/>
                  </a:moveTo>
                  <a:cubicBezTo>
                    <a:pt x="11884" y="1"/>
                    <a:pt x="5634" y="1962"/>
                    <a:pt x="0" y="5818"/>
                  </a:cubicBezTo>
                  <a:lnTo>
                    <a:pt x="11854" y="31229"/>
                  </a:lnTo>
                  <a:cubicBezTo>
                    <a:pt x="18207" y="27369"/>
                    <a:pt x="25289" y="25636"/>
                    <a:pt x="32888" y="25515"/>
                  </a:cubicBezTo>
                  <a:lnTo>
                    <a:pt x="21034" y="74"/>
                  </a:lnTo>
                  <a:cubicBezTo>
                    <a:pt x="20257" y="25"/>
                    <a:pt x="19488" y="1"/>
                    <a:pt x="18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99675" y="6378550"/>
              <a:ext cx="660375" cy="691025"/>
            </a:xfrm>
            <a:custGeom>
              <a:avLst/>
              <a:gdLst/>
              <a:ahLst/>
              <a:cxnLst/>
              <a:rect l="l" t="t" r="r" b="b"/>
              <a:pathLst>
                <a:path w="26415" h="27641" extrusionOk="0">
                  <a:moveTo>
                    <a:pt x="8317" y="0"/>
                  </a:moveTo>
                  <a:cubicBezTo>
                    <a:pt x="3824" y="0"/>
                    <a:pt x="0" y="2199"/>
                    <a:pt x="0" y="2199"/>
                  </a:cubicBezTo>
                  <a:lnTo>
                    <a:pt x="11855" y="27640"/>
                  </a:lnTo>
                  <a:cubicBezTo>
                    <a:pt x="11855" y="27640"/>
                    <a:pt x="16173" y="25966"/>
                    <a:pt x="20694" y="25966"/>
                  </a:cubicBezTo>
                  <a:cubicBezTo>
                    <a:pt x="22678" y="25966"/>
                    <a:pt x="24700" y="26288"/>
                    <a:pt x="26414" y="27215"/>
                  </a:cubicBezTo>
                  <a:lnTo>
                    <a:pt x="14560" y="1774"/>
                  </a:lnTo>
                  <a:cubicBezTo>
                    <a:pt x="12538" y="454"/>
                    <a:pt x="10358" y="0"/>
                    <a:pt x="8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229000" y="62891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9"/>
                  </a:moveTo>
                  <a:cubicBezTo>
                    <a:pt x="1" y="6749"/>
                    <a:pt x="3740" y="4165"/>
                    <a:pt x="6597" y="2889"/>
                  </a:cubicBezTo>
                  <a:cubicBezTo>
                    <a:pt x="9484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260925" y="6353725"/>
              <a:ext cx="398975" cy="168725"/>
            </a:xfrm>
            <a:custGeom>
              <a:avLst/>
              <a:gdLst/>
              <a:ahLst/>
              <a:cxnLst/>
              <a:rect l="l" t="t" r="r" b="b"/>
              <a:pathLst>
                <a:path w="15959" h="6749" fill="none" extrusionOk="0">
                  <a:moveTo>
                    <a:pt x="1" y="6748"/>
                  </a:moveTo>
                  <a:cubicBezTo>
                    <a:pt x="1" y="6748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1300450" y="6422125"/>
              <a:ext cx="398950" cy="168700"/>
            </a:xfrm>
            <a:custGeom>
              <a:avLst/>
              <a:gdLst/>
              <a:ahLst/>
              <a:cxnLst/>
              <a:rect l="l" t="t" r="r" b="b"/>
              <a:pathLst>
                <a:path w="15958" h="6748" fill="none" extrusionOk="0">
                  <a:moveTo>
                    <a:pt x="0" y="6748"/>
                  </a:moveTo>
                  <a:cubicBezTo>
                    <a:pt x="0" y="6748"/>
                    <a:pt x="3739" y="4164"/>
                    <a:pt x="6626" y="2888"/>
                  </a:cubicBezTo>
                  <a:cubicBezTo>
                    <a:pt x="9484" y="1581"/>
                    <a:pt x="15958" y="0"/>
                    <a:pt x="1595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1325525" y="6486700"/>
              <a:ext cx="398950" cy="168725"/>
            </a:xfrm>
            <a:custGeom>
              <a:avLst/>
              <a:gdLst/>
              <a:ahLst/>
              <a:cxnLst/>
              <a:rect l="l" t="t" r="r" b="b"/>
              <a:pathLst>
                <a:path w="15958" h="6749" fill="none" extrusionOk="0">
                  <a:moveTo>
                    <a:pt x="0" y="6749"/>
                  </a:moveTo>
                  <a:cubicBezTo>
                    <a:pt x="0" y="6749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362000" y="6573325"/>
              <a:ext cx="398200" cy="168725"/>
            </a:xfrm>
            <a:custGeom>
              <a:avLst/>
              <a:gdLst/>
              <a:ahLst/>
              <a:cxnLst/>
              <a:rect l="l" t="t" r="r" b="b"/>
              <a:pathLst>
                <a:path w="15928" h="6749" fill="none" extrusionOk="0">
                  <a:moveTo>
                    <a:pt x="0" y="6749"/>
                  </a:moveTo>
                  <a:cubicBezTo>
                    <a:pt x="0" y="6749"/>
                    <a:pt x="3709" y="4165"/>
                    <a:pt x="6596" y="2858"/>
                  </a:cubicBezTo>
                  <a:cubicBezTo>
                    <a:pt x="9453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1393900" y="66379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8"/>
                  </a:moveTo>
                  <a:cubicBezTo>
                    <a:pt x="1" y="6748"/>
                    <a:pt x="3740" y="4165"/>
                    <a:pt x="6597" y="2858"/>
                  </a:cubicBezTo>
                  <a:cubicBezTo>
                    <a:pt x="9484" y="1581"/>
                    <a:pt x="15928" y="0"/>
                    <a:pt x="1592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1433425" y="6705550"/>
              <a:ext cx="398975" cy="169475"/>
            </a:xfrm>
            <a:custGeom>
              <a:avLst/>
              <a:gdLst/>
              <a:ahLst/>
              <a:cxnLst/>
              <a:rect l="l" t="t" r="r" b="b"/>
              <a:pathLst>
                <a:path w="15959" h="6779" fill="none" extrusionOk="0">
                  <a:moveTo>
                    <a:pt x="0" y="6779"/>
                  </a:moveTo>
                  <a:cubicBezTo>
                    <a:pt x="0" y="6779"/>
                    <a:pt x="3739" y="4195"/>
                    <a:pt x="6596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" name="Google Shape;1271;p37"/>
          <p:cNvSpPr/>
          <p:nvPr/>
        </p:nvSpPr>
        <p:spPr>
          <a:xfrm>
            <a:off x="7870838" y="564663"/>
            <a:ext cx="423300" cy="42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2" name="Google Shape;1272;p3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3652" y="666573"/>
            <a:ext cx="217700" cy="2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Bong bóng Ý nghĩ: Hình đám mây 27">
            <a:extLst>
              <a:ext uri="{FF2B5EF4-FFF2-40B4-BE49-F238E27FC236}">
                <a16:creationId xmlns:a16="http://schemas.microsoft.com/office/drawing/2014/main" id="{5D06C2D2-BABF-84E2-62A8-3B7DC5F29303}"/>
              </a:ext>
            </a:extLst>
          </p:cNvPr>
          <p:cNvSpPr/>
          <p:nvPr/>
        </p:nvSpPr>
        <p:spPr>
          <a:xfrm>
            <a:off x="629515" y="312756"/>
            <a:ext cx="5221215" cy="2688019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Chia đều 36 cái kẹo cho mỗi bạn 6 cái. Hỏi có mấy bạn được chia?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Mũi tên: Phải 28">
            <a:extLst>
              <a:ext uri="{FF2B5EF4-FFF2-40B4-BE49-F238E27FC236}">
                <a16:creationId xmlns:a16="http://schemas.microsoft.com/office/drawing/2014/main" id="{E85B807E-DEBF-A19E-2B38-E10C64FAEB92}"/>
              </a:ext>
            </a:extLst>
          </p:cNvPr>
          <p:cNvSpPr/>
          <p:nvPr/>
        </p:nvSpPr>
        <p:spPr>
          <a:xfrm>
            <a:off x="3318072" y="3359905"/>
            <a:ext cx="916492" cy="46047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F5D7D8-9DEE-0F83-1CF1-6C6317449156}"/>
                  </a:ext>
                </a:extLst>
              </p:cNvPr>
              <p:cNvSpPr txBox="1"/>
              <p:nvPr/>
            </p:nvSpPr>
            <p:spPr>
              <a:xfrm>
                <a:off x="4557756" y="3405477"/>
                <a:ext cx="2150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F5D7D8-9DEE-0F83-1CF1-6C6317449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56" y="3405477"/>
                <a:ext cx="2150076" cy="369332"/>
              </a:xfrm>
              <a:prstGeom prst="rect">
                <a:avLst/>
              </a:prstGeom>
              <a:blipFill>
                <a:blip r:embed="rId5"/>
                <a:stretch>
                  <a:fillRect l="-5114" t="-25000" r="-8239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oogle Shape;1857;p50">
            <a:extLst>
              <a:ext uri="{FF2B5EF4-FFF2-40B4-BE49-F238E27FC236}">
                <a16:creationId xmlns:a16="http://schemas.microsoft.com/office/drawing/2014/main" id="{4F58F6D4-4B22-4702-3AF6-37D156768481}"/>
              </a:ext>
            </a:extLst>
          </p:cNvPr>
          <p:cNvGrpSpPr/>
          <p:nvPr/>
        </p:nvGrpSpPr>
        <p:grpSpPr>
          <a:xfrm flipH="1">
            <a:off x="6653812" y="1765525"/>
            <a:ext cx="1075324" cy="776437"/>
            <a:chOff x="5994300" y="879475"/>
            <a:chExt cx="617825" cy="446100"/>
          </a:xfrm>
        </p:grpSpPr>
        <p:sp>
          <p:nvSpPr>
            <p:cNvPr id="23" name="Google Shape;1858;p50">
              <a:extLst>
                <a:ext uri="{FF2B5EF4-FFF2-40B4-BE49-F238E27FC236}">
                  <a16:creationId xmlns:a16="http://schemas.microsoft.com/office/drawing/2014/main" id="{5208880A-329F-C433-AA46-D59F97DAAB80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59;p50">
              <a:extLst>
                <a:ext uri="{FF2B5EF4-FFF2-40B4-BE49-F238E27FC236}">
                  <a16:creationId xmlns:a16="http://schemas.microsoft.com/office/drawing/2014/main" id="{49C07725-671F-EFA0-1925-3CD3549B972E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60;p50">
              <a:extLst>
                <a:ext uri="{FF2B5EF4-FFF2-40B4-BE49-F238E27FC236}">
                  <a16:creationId xmlns:a16="http://schemas.microsoft.com/office/drawing/2014/main" id="{8A8E4B94-1B51-9F4B-BE3E-3B90BA6AA5D1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13">
            <a:extLst>
              <a:ext uri="{FF2B5EF4-FFF2-40B4-BE49-F238E27FC236}">
                <a16:creationId xmlns:a16="http://schemas.microsoft.com/office/drawing/2014/main" id="{909F736D-3EB4-F489-5BF8-649800FA18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862572" y="4070423"/>
            <a:ext cx="492886" cy="277809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FE9D9AD5-7EBC-D34C-437C-FD1E1BCBB5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6469615" y="580149"/>
            <a:ext cx="388958" cy="219231"/>
          </a:xfrm>
          <a:prstGeom prst="rect">
            <a:avLst/>
          </a:prstGeom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86A87361-ADED-898F-84AC-5508D0ED73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8025485" y="2662312"/>
            <a:ext cx="451761" cy="254629"/>
          </a:xfrm>
          <a:prstGeom prst="rect">
            <a:avLst/>
          </a:prstGeom>
        </p:spPr>
      </p:pic>
      <p:pic>
        <p:nvPicPr>
          <p:cNvPr id="32" name="Picture 13">
            <a:extLst>
              <a:ext uri="{FF2B5EF4-FFF2-40B4-BE49-F238E27FC236}">
                <a16:creationId xmlns:a16="http://schemas.microsoft.com/office/drawing/2014/main" id="{36820C25-DE68-890E-2316-CD584B76C4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5433702" y="4621415"/>
            <a:ext cx="373272" cy="210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6"/>
          <p:cNvSpPr/>
          <p:nvPr/>
        </p:nvSpPr>
        <p:spPr>
          <a:xfrm>
            <a:off x="2209638" y="510281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36"/>
          <p:cNvSpPr/>
          <p:nvPr/>
        </p:nvSpPr>
        <p:spPr>
          <a:xfrm>
            <a:off x="5009766" y="667256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6"/>
          <p:cNvSpPr/>
          <p:nvPr/>
        </p:nvSpPr>
        <p:spPr>
          <a:xfrm>
            <a:off x="2872266" y="510281"/>
            <a:ext cx="285600" cy="28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7" name="Google Shape;1237;p36"/>
          <p:cNvGrpSpPr/>
          <p:nvPr/>
        </p:nvGrpSpPr>
        <p:grpSpPr>
          <a:xfrm>
            <a:off x="8338687" y="1298237"/>
            <a:ext cx="767476" cy="788745"/>
            <a:chOff x="3872675" y="1145825"/>
            <a:chExt cx="1022075" cy="1050400"/>
          </a:xfrm>
        </p:grpSpPr>
        <p:sp>
          <p:nvSpPr>
            <p:cNvPr id="1238" name="Google Shape;1238;p36"/>
            <p:cNvSpPr/>
            <p:nvPr/>
          </p:nvSpPr>
          <p:spPr>
            <a:xfrm>
              <a:off x="3872675" y="1145825"/>
              <a:ext cx="1022075" cy="1050400"/>
            </a:xfrm>
            <a:custGeom>
              <a:avLst/>
              <a:gdLst/>
              <a:ahLst/>
              <a:cxnLst/>
              <a:rect l="l" t="t" r="r" b="b"/>
              <a:pathLst>
                <a:path w="40883" h="42016" extrusionOk="0">
                  <a:moveTo>
                    <a:pt x="20933" y="1"/>
                  </a:moveTo>
                  <a:cubicBezTo>
                    <a:pt x="20559" y="1"/>
                    <a:pt x="20181" y="113"/>
                    <a:pt x="19849" y="350"/>
                  </a:cubicBezTo>
                  <a:lnTo>
                    <a:pt x="1004" y="13967"/>
                  </a:lnTo>
                  <a:cubicBezTo>
                    <a:pt x="183" y="14575"/>
                    <a:pt x="1" y="15730"/>
                    <a:pt x="578" y="16551"/>
                  </a:cubicBezTo>
                  <a:lnTo>
                    <a:pt x="4134" y="21475"/>
                  </a:lnTo>
                  <a:cubicBezTo>
                    <a:pt x="4507" y="21972"/>
                    <a:pt x="5063" y="22246"/>
                    <a:pt x="5652" y="22246"/>
                  </a:cubicBezTo>
                  <a:cubicBezTo>
                    <a:pt x="5784" y="22246"/>
                    <a:pt x="5917" y="22232"/>
                    <a:pt x="6049" y="22204"/>
                  </a:cubicBezTo>
                  <a:cubicBezTo>
                    <a:pt x="6544" y="22098"/>
                    <a:pt x="7047" y="22045"/>
                    <a:pt x="7550" y="22045"/>
                  </a:cubicBezTo>
                  <a:cubicBezTo>
                    <a:pt x="9762" y="22045"/>
                    <a:pt x="11957" y="23069"/>
                    <a:pt x="13344" y="25001"/>
                  </a:cubicBezTo>
                  <a:cubicBezTo>
                    <a:pt x="15077" y="27402"/>
                    <a:pt x="15107" y="30442"/>
                    <a:pt x="13709" y="32812"/>
                  </a:cubicBezTo>
                  <a:cubicBezTo>
                    <a:pt x="13344" y="33481"/>
                    <a:pt x="13375" y="34241"/>
                    <a:pt x="13800" y="34849"/>
                  </a:cubicBezTo>
                  <a:lnTo>
                    <a:pt x="18420" y="41232"/>
                  </a:lnTo>
                  <a:cubicBezTo>
                    <a:pt x="18787" y="41746"/>
                    <a:pt x="19353" y="42016"/>
                    <a:pt x="19931" y="42016"/>
                  </a:cubicBezTo>
                  <a:cubicBezTo>
                    <a:pt x="20311" y="42016"/>
                    <a:pt x="20697" y="41899"/>
                    <a:pt x="21034" y="41658"/>
                  </a:cubicBezTo>
                  <a:lnTo>
                    <a:pt x="39880" y="28040"/>
                  </a:lnTo>
                  <a:cubicBezTo>
                    <a:pt x="40700" y="27432"/>
                    <a:pt x="40883" y="26277"/>
                    <a:pt x="40275" y="25457"/>
                  </a:cubicBezTo>
                  <a:lnTo>
                    <a:pt x="35685" y="19074"/>
                  </a:lnTo>
                  <a:cubicBezTo>
                    <a:pt x="35337" y="18576"/>
                    <a:pt x="34765" y="18303"/>
                    <a:pt x="34170" y="18303"/>
                  </a:cubicBezTo>
                  <a:cubicBezTo>
                    <a:pt x="34037" y="18303"/>
                    <a:pt x="33903" y="18317"/>
                    <a:pt x="33770" y="18344"/>
                  </a:cubicBezTo>
                  <a:cubicBezTo>
                    <a:pt x="33275" y="18451"/>
                    <a:pt x="32773" y="18504"/>
                    <a:pt x="32273" y="18504"/>
                  </a:cubicBezTo>
                  <a:cubicBezTo>
                    <a:pt x="30067" y="18504"/>
                    <a:pt x="27887" y="17480"/>
                    <a:pt x="26475" y="15548"/>
                  </a:cubicBezTo>
                  <a:cubicBezTo>
                    <a:pt x="24773" y="13177"/>
                    <a:pt x="24712" y="10107"/>
                    <a:pt x="26111" y="7736"/>
                  </a:cubicBezTo>
                  <a:cubicBezTo>
                    <a:pt x="26475" y="7098"/>
                    <a:pt x="26445" y="6308"/>
                    <a:pt x="26019" y="5700"/>
                  </a:cubicBezTo>
                  <a:lnTo>
                    <a:pt x="22463" y="776"/>
                  </a:lnTo>
                  <a:cubicBezTo>
                    <a:pt x="22092" y="275"/>
                    <a:pt x="21518" y="1"/>
                    <a:pt x="20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6"/>
            <p:cNvSpPr/>
            <p:nvPr/>
          </p:nvSpPr>
          <p:spPr>
            <a:xfrm>
              <a:off x="4058850" y="1366575"/>
              <a:ext cx="564625" cy="669475"/>
            </a:xfrm>
            <a:custGeom>
              <a:avLst/>
              <a:gdLst/>
              <a:ahLst/>
              <a:cxnLst/>
              <a:rect l="l" t="t" r="r" b="b"/>
              <a:pathLst>
                <a:path w="22585" h="26779" extrusionOk="0">
                  <a:moveTo>
                    <a:pt x="6809" y="0"/>
                  </a:moveTo>
                  <a:lnTo>
                    <a:pt x="1" y="4924"/>
                  </a:lnTo>
                  <a:lnTo>
                    <a:pt x="15776" y="26779"/>
                  </a:lnTo>
                  <a:lnTo>
                    <a:pt x="22585" y="21885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4229075" y="1305775"/>
              <a:ext cx="479500" cy="607950"/>
            </a:xfrm>
            <a:custGeom>
              <a:avLst/>
              <a:gdLst/>
              <a:ahLst/>
              <a:cxnLst/>
              <a:rect l="l" t="t" r="r" b="b"/>
              <a:pathLst>
                <a:path w="19180" h="24318" extrusionOk="0">
                  <a:moveTo>
                    <a:pt x="3374" y="1"/>
                  </a:moveTo>
                  <a:lnTo>
                    <a:pt x="0" y="2463"/>
                  </a:lnTo>
                  <a:lnTo>
                    <a:pt x="15776" y="24317"/>
                  </a:lnTo>
                  <a:lnTo>
                    <a:pt x="19180" y="21855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4301250" y="1621050"/>
              <a:ext cx="101850" cy="89875"/>
            </a:xfrm>
            <a:custGeom>
              <a:avLst/>
              <a:gdLst/>
              <a:ahLst/>
              <a:cxnLst/>
              <a:rect l="l" t="t" r="r" b="b"/>
              <a:pathLst>
                <a:path w="4074" h="3595" extrusionOk="0">
                  <a:moveTo>
                    <a:pt x="2044" y="0"/>
                  </a:moveTo>
                  <a:cubicBezTo>
                    <a:pt x="1682" y="0"/>
                    <a:pt x="1317" y="110"/>
                    <a:pt x="1004" y="338"/>
                  </a:cubicBezTo>
                  <a:cubicBezTo>
                    <a:pt x="183" y="916"/>
                    <a:pt x="1" y="2040"/>
                    <a:pt x="578" y="2861"/>
                  </a:cubicBezTo>
                  <a:cubicBezTo>
                    <a:pt x="927" y="3339"/>
                    <a:pt x="1476" y="3594"/>
                    <a:pt x="2037" y="3594"/>
                  </a:cubicBezTo>
                  <a:cubicBezTo>
                    <a:pt x="2404" y="3594"/>
                    <a:pt x="2776" y="3485"/>
                    <a:pt x="3101" y="3256"/>
                  </a:cubicBezTo>
                  <a:cubicBezTo>
                    <a:pt x="3891" y="2679"/>
                    <a:pt x="4074" y="1554"/>
                    <a:pt x="3496" y="733"/>
                  </a:cubicBezTo>
                  <a:cubicBezTo>
                    <a:pt x="3147" y="256"/>
                    <a:pt x="2598" y="0"/>
                    <a:pt x="2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36"/>
          <p:cNvGrpSpPr/>
          <p:nvPr/>
        </p:nvGrpSpPr>
        <p:grpSpPr>
          <a:xfrm rot="179198">
            <a:off x="1182506" y="167916"/>
            <a:ext cx="437260" cy="473495"/>
            <a:chOff x="6028025" y="9746400"/>
            <a:chExt cx="527375" cy="571150"/>
          </a:xfrm>
        </p:grpSpPr>
        <p:sp>
          <p:nvSpPr>
            <p:cNvPr id="1243" name="Google Shape;1243;p36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36"/>
          <p:cNvGrpSpPr/>
          <p:nvPr/>
        </p:nvGrpSpPr>
        <p:grpSpPr>
          <a:xfrm>
            <a:off x="229196" y="3887529"/>
            <a:ext cx="569805" cy="752987"/>
            <a:chOff x="2451800" y="8550200"/>
            <a:chExt cx="424025" cy="560300"/>
          </a:xfrm>
        </p:grpSpPr>
        <p:sp>
          <p:nvSpPr>
            <p:cNvPr id="1247" name="Google Shape;1247;p36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845FB83-73D7-197C-0C97-F03941029972}"/>
              </a:ext>
            </a:extLst>
          </p:cNvPr>
          <p:cNvSpPr txBox="1"/>
          <p:nvPr/>
        </p:nvSpPr>
        <p:spPr>
          <a:xfrm>
            <a:off x="1488960" y="732968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Tính</a:t>
            </a:r>
            <a:endParaRPr lang="en-US" sz="3200" b="1" dirty="0"/>
          </a:p>
        </p:txBody>
      </p:sp>
      <p:pic>
        <p:nvPicPr>
          <p:cNvPr id="86" name="Picture 6">
            <a:extLst>
              <a:ext uri="{FF2B5EF4-FFF2-40B4-BE49-F238E27FC236}">
                <a16:creationId xmlns:a16="http://schemas.microsoft.com/office/drawing/2014/main" id="{32B036CD-6613-F6EA-36BC-B16CB0E4D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8664" y="710589"/>
            <a:ext cx="631402" cy="631402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0541F2AC-7E87-8573-F6ED-C30998FFC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" y="1672387"/>
            <a:ext cx="2066925" cy="2228850"/>
          </a:xfrm>
          <a:prstGeom prst="rect">
            <a:avLst/>
          </a:prstGeom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65F89821-2E95-0042-0A62-3DDF1F3B4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922" y="1684139"/>
            <a:ext cx="2012156" cy="2217098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7FD1525F-2259-FB2A-446A-F9AF986EA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5912" y="1672387"/>
            <a:ext cx="1987094" cy="2173675"/>
          </a:xfrm>
          <a:prstGeom prst="rect">
            <a:avLst/>
          </a:prstGeom>
        </p:spPr>
      </p:pic>
      <p:grpSp>
        <p:nvGrpSpPr>
          <p:cNvPr id="22" name="Google Shape;1841;p50">
            <a:extLst>
              <a:ext uri="{FF2B5EF4-FFF2-40B4-BE49-F238E27FC236}">
                <a16:creationId xmlns:a16="http://schemas.microsoft.com/office/drawing/2014/main" id="{94655A97-707C-9E89-F7D0-24BB40E8A479}"/>
              </a:ext>
            </a:extLst>
          </p:cNvPr>
          <p:cNvGrpSpPr/>
          <p:nvPr/>
        </p:nvGrpSpPr>
        <p:grpSpPr>
          <a:xfrm>
            <a:off x="6934362" y="50028"/>
            <a:ext cx="1125400" cy="1321122"/>
            <a:chOff x="7912944" y="279076"/>
            <a:chExt cx="1125400" cy="1321122"/>
          </a:xfrm>
        </p:grpSpPr>
        <p:sp>
          <p:nvSpPr>
            <p:cNvPr id="23" name="Google Shape;1842;p50">
              <a:extLst>
                <a:ext uri="{FF2B5EF4-FFF2-40B4-BE49-F238E27FC236}">
                  <a16:creationId xmlns:a16="http://schemas.microsoft.com/office/drawing/2014/main" id="{8350BD88-BBF0-400D-4523-9513A432F9E4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43;p50">
              <a:extLst>
                <a:ext uri="{FF2B5EF4-FFF2-40B4-BE49-F238E27FC236}">
                  <a16:creationId xmlns:a16="http://schemas.microsoft.com/office/drawing/2014/main" id="{7FE54A08-E5C7-DCEE-7943-E3F9F2E194BE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44;p50">
              <a:extLst>
                <a:ext uri="{FF2B5EF4-FFF2-40B4-BE49-F238E27FC236}">
                  <a16:creationId xmlns:a16="http://schemas.microsoft.com/office/drawing/2014/main" id="{20392D1D-9161-D7E1-54FA-144CC5D1F4B1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45;p50">
              <a:extLst>
                <a:ext uri="{FF2B5EF4-FFF2-40B4-BE49-F238E27FC236}">
                  <a16:creationId xmlns:a16="http://schemas.microsoft.com/office/drawing/2014/main" id="{FE5A6A0B-457E-BFD0-A75B-4207E05D5818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46;p50">
              <a:extLst>
                <a:ext uri="{FF2B5EF4-FFF2-40B4-BE49-F238E27FC236}">
                  <a16:creationId xmlns:a16="http://schemas.microsoft.com/office/drawing/2014/main" id="{D5B03E37-0F29-E3A7-1D55-51791D88ACDA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47;p50">
              <a:extLst>
                <a:ext uri="{FF2B5EF4-FFF2-40B4-BE49-F238E27FC236}">
                  <a16:creationId xmlns:a16="http://schemas.microsoft.com/office/drawing/2014/main" id="{47857616-67C5-606C-47E7-65542316A844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48;p50">
              <a:extLst>
                <a:ext uri="{FF2B5EF4-FFF2-40B4-BE49-F238E27FC236}">
                  <a16:creationId xmlns:a16="http://schemas.microsoft.com/office/drawing/2014/main" id="{5049070A-75A8-14C3-80FB-413F36D70CC4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49;p50">
              <a:extLst>
                <a:ext uri="{FF2B5EF4-FFF2-40B4-BE49-F238E27FC236}">
                  <a16:creationId xmlns:a16="http://schemas.microsoft.com/office/drawing/2014/main" id="{5F82978A-EA7D-1511-763A-C4C162A58913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50;p50">
              <a:extLst>
                <a:ext uri="{FF2B5EF4-FFF2-40B4-BE49-F238E27FC236}">
                  <a16:creationId xmlns:a16="http://schemas.microsoft.com/office/drawing/2014/main" id="{6B586C22-77C6-5E68-DA99-25685FDEE7D8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51;p50">
              <a:extLst>
                <a:ext uri="{FF2B5EF4-FFF2-40B4-BE49-F238E27FC236}">
                  <a16:creationId xmlns:a16="http://schemas.microsoft.com/office/drawing/2014/main" id="{C6F292DA-F749-2A08-E6CD-71ADCE1F800B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52;p50">
              <a:extLst>
                <a:ext uri="{FF2B5EF4-FFF2-40B4-BE49-F238E27FC236}">
                  <a16:creationId xmlns:a16="http://schemas.microsoft.com/office/drawing/2014/main" id="{802D02B1-3C82-4567-DE48-A7776B4CB84E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53;p50">
              <a:extLst>
                <a:ext uri="{FF2B5EF4-FFF2-40B4-BE49-F238E27FC236}">
                  <a16:creationId xmlns:a16="http://schemas.microsoft.com/office/drawing/2014/main" id="{A99CBAE0-D9C6-1945-F7E2-657D3B3A3E23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54;p50">
              <a:extLst>
                <a:ext uri="{FF2B5EF4-FFF2-40B4-BE49-F238E27FC236}">
                  <a16:creationId xmlns:a16="http://schemas.microsoft.com/office/drawing/2014/main" id="{7CB83E4B-054C-F763-F3E0-0CAA4814B195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55;p50">
              <a:extLst>
                <a:ext uri="{FF2B5EF4-FFF2-40B4-BE49-F238E27FC236}">
                  <a16:creationId xmlns:a16="http://schemas.microsoft.com/office/drawing/2014/main" id="{68ED7ACF-A847-CBAD-96DB-BB72CDDC9285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56;p50">
              <a:extLst>
                <a:ext uri="{FF2B5EF4-FFF2-40B4-BE49-F238E27FC236}">
                  <a16:creationId xmlns:a16="http://schemas.microsoft.com/office/drawing/2014/main" id="{B43A0D93-2194-6F38-9C3D-78D0C18A6F70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277;p58">
            <a:extLst>
              <a:ext uri="{FF2B5EF4-FFF2-40B4-BE49-F238E27FC236}">
                <a16:creationId xmlns:a16="http://schemas.microsoft.com/office/drawing/2014/main" id="{0820B76F-FB80-AC24-C3F5-49F25E4D6C2B}"/>
              </a:ext>
            </a:extLst>
          </p:cNvPr>
          <p:cNvGrpSpPr/>
          <p:nvPr/>
        </p:nvGrpSpPr>
        <p:grpSpPr>
          <a:xfrm>
            <a:off x="5578078" y="2175382"/>
            <a:ext cx="538195" cy="792735"/>
            <a:chOff x="89525" y="6862850"/>
            <a:chExt cx="805525" cy="1279300"/>
          </a:xfrm>
        </p:grpSpPr>
        <p:sp>
          <p:nvSpPr>
            <p:cNvPr id="39" name="Google Shape;2278;p58">
              <a:extLst>
                <a:ext uri="{FF2B5EF4-FFF2-40B4-BE49-F238E27FC236}">
                  <a16:creationId xmlns:a16="http://schemas.microsoft.com/office/drawing/2014/main" id="{52A44FA9-330D-2952-2278-CD6D67C80591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79;p58">
              <a:extLst>
                <a:ext uri="{FF2B5EF4-FFF2-40B4-BE49-F238E27FC236}">
                  <a16:creationId xmlns:a16="http://schemas.microsoft.com/office/drawing/2014/main" id="{BDF59AD7-7A4C-ADF8-9852-DBF0F3286522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2280;p58">
            <a:extLst>
              <a:ext uri="{FF2B5EF4-FFF2-40B4-BE49-F238E27FC236}">
                <a16:creationId xmlns:a16="http://schemas.microsoft.com/office/drawing/2014/main" id="{F5480B13-887D-082E-CD2F-D488BDA8E0FA}"/>
              </a:ext>
            </a:extLst>
          </p:cNvPr>
          <p:cNvGrpSpPr/>
          <p:nvPr/>
        </p:nvGrpSpPr>
        <p:grpSpPr>
          <a:xfrm>
            <a:off x="6665879" y="3998826"/>
            <a:ext cx="1029493" cy="1159050"/>
            <a:chOff x="2065509" y="6249734"/>
            <a:chExt cx="1150499" cy="1396593"/>
          </a:xfrm>
        </p:grpSpPr>
        <p:sp>
          <p:nvSpPr>
            <p:cNvPr id="45" name="Google Shape;2281;p58">
              <a:extLst>
                <a:ext uri="{FF2B5EF4-FFF2-40B4-BE49-F238E27FC236}">
                  <a16:creationId xmlns:a16="http://schemas.microsoft.com/office/drawing/2014/main" id="{A537101E-5F73-AA6B-9FA8-B4204FD46920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82;p58">
              <a:extLst>
                <a:ext uri="{FF2B5EF4-FFF2-40B4-BE49-F238E27FC236}">
                  <a16:creationId xmlns:a16="http://schemas.microsoft.com/office/drawing/2014/main" id="{E2342A15-F126-CDFD-C4F9-CCC11E48E29E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83;p58">
              <a:extLst>
                <a:ext uri="{FF2B5EF4-FFF2-40B4-BE49-F238E27FC236}">
                  <a16:creationId xmlns:a16="http://schemas.microsoft.com/office/drawing/2014/main" id="{BCCB9BDD-3525-EF19-6D75-C7ED5950E1AD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293;p58">
            <a:extLst>
              <a:ext uri="{FF2B5EF4-FFF2-40B4-BE49-F238E27FC236}">
                <a16:creationId xmlns:a16="http://schemas.microsoft.com/office/drawing/2014/main" id="{C7DD43FD-0D57-DFE4-943B-3A2638A55EE3}"/>
              </a:ext>
            </a:extLst>
          </p:cNvPr>
          <p:cNvGrpSpPr/>
          <p:nvPr/>
        </p:nvGrpSpPr>
        <p:grpSpPr>
          <a:xfrm rot="1878339" flipH="1">
            <a:off x="3025784" y="3777110"/>
            <a:ext cx="668987" cy="1138091"/>
            <a:chOff x="6879850" y="8750975"/>
            <a:chExt cx="620875" cy="1139050"/>
          </a:xfrm>
        </p:grpSpPr>
        <p:sp>
          <p:nvSpPr>
            <p:cNvPr id="49" name="Google Shape;2294;p58">
              <a:extLst>
                <a:ext uri="{FF2B5EF4-FFF2-40B4-BE49-F238E27FC236}">
                  <a16:creationId xmlns:a16="http://schemas.microsoft.com/office/drawing/2014/main" id="{F26A28D2-74E2-2623-9FE3-2BF641460155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95;p58">
              <a:extLst>
                <a:ext uri="{FF2B5EF4-FFF2-40B4-BE49-F238E27FC236}">
                  <a16:creationId xmlns:a16="http://schemas.microsoft.com/office/drawing/2014/main" id="{FC6955AB-901B-BA7E-359D-981E46F559DB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96;p58">
              <a:extLst>
                <a:ext uri="{FF2B5EF4-FFF2-40B4-BE49-F238E27FC236}">
                  <a16:creationId xmlns:a16="http://schemas.microsoft.com/office/drawing/2014/main" id="{C9B0D8D0-CD3E-8283-1002-387661DA1CEF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97;p58">
              <a:extLst>
                <a:ext uri="{FF2B5EF4-FFF2-40B4-BE49-F238E27FC236}">
                  <a16:creationId xmlns:a16="http://schemas.microsoft.com/office/drawing/2014/main" id="{1D417125-57BE-A8C6-9401-C063D67DBEDF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98;p58">
              <a:extLst>
                <a:ext uri="{FF2B5EF4-FFF2-40B4-BE49-F238E27FC236}">
                  <a16:creationId xmlns:a16="http://schemas.microsoft.com/office/drawing/2014/main" id="{8EF7FEF5-0CC1-0FFC-7B9B-A459D341A841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99;p58">
              <a:extLst>
                <a:ext uri="{FF2B5EF4-FFF2-40B4-BE49-F238E27FC236}">
                  <a16:creationId xmlns:a16="http://schemas.microsoft.com/office/drawing/2014/main" id="{BA7468F9-5B96-7239-BA1C-136D12302FED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00;p58">
              <a:extLst>
                <a:ext uri="{FF2B5EF4-FFF2-40B4-BE49-F238E27FC236}">
                  <a16:creationId xmlns:a16="http://schemas.microsoft.com/office/drawing/2014/main" id="{C6F1FAA5-C83F-1F5D-1506-52DF00712B69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01;p58">
              <a:extLst>
                <a:ext uri="{FF2B5EF4-FFF2-40B4-BE49-F238E27FC236}">
                  <a16:creationId xmlns:a16="http://schemas.microsoft.com/office/drawing/2014/main" id="{7F2B5E82-C437-8493-3987-D4491CA0D5E0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02;p58">
              <a:extLst>
                <a:ext uri="{FF2B5EF4-FFF2-40B4-BE49-F238E27FC236}">
                  <a16:creationId xmlns:a16="http://schemas.microsoft.com/office/drawing/2014/main" id="{64BFF5FB-33D8-C5B3-FF91-EA8DB99FAB76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03;p58">
              <a:extLst>
                <a:ext uri="{FF2B5EF4-FFF2-40B4-BE49-F238E27FC236}">
                  <a16:creationId xmlns:a16="http://schemas.microsoft.com/office/drawing/2014/main" id="{9AD71781-0212-78F0-4AB6-F1E7A4129AF6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Picture 13">
            <a:extLst>
              <a:ext uri="{FF2B5EF4-FFF2-40B4-BE49-F238E27FC236}">
                <a16:creationId xmlns:a16="http://schemas.microsoft.com/office/drawing/2014/main" id="{362874E0-016F-0A6F-0469-ED157828C4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2808730" y="2323305"/>
            <a:ext cx="500821" cy="28228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FF247C60-131B-FD19-5AC3-1455D7F13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3875213" y="587326"/>
            <a:ext cx="401379" cy="226232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B43E95C8-75C2-AF2C-5D4C-B2A2C8797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4825746" y="4439391"/>
            <a:ext cx="420345" cy="236922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6CB168D5-D5B0-D35D-F0B0-D22986DE30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5886958" y="1003488"/>
            <a:ext cx="423739" cy="23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p46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46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46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46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46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46"/>
          <p:cNvSpPr/>
          <p:nvPr/>
        </p:nvSpPr>
        <p:spPr>
          <a:xfrm>
            <a:off x="123875" y="31076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46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4627665C-D022-D3E6-C053-F3B25EA919AA}"/>
              </a:ext>
            </a:extLst>
          </p:cNvPr>
          <p:cNvSpPr/>
          <p:nvPr/>
        </p:nvSpPr>
        <p:spPr>
          <a:xfrm>
            <a:off x="1806858" y="479812"/>
            <a:ext cx="5314950" cy="8772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CAF10EC2-D70E-CCCC-2DF9-05CA26584918}"/>
                  </a:ext>
                </a:extLst>
              </p:cNvPr>
              <p:cNvSpPr txBox="1"/>
              <p:nvPr/>
            </p:nvSpPr>
            <p:spPr>
              <a:xfrm>
                <a:off x="1046233" y="1694434"/>
                <a:ext cx="15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CAF10EC2-D70E-CCCC-2DF9-05CA26584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33" y="1694434"/>
                <a:ext cx="1521250" cy="369332"/>
              </a:xfrm>
              <a:prstGeom prst="rect">
                <a:avLst/>
              </a:prstGeom>
              <a:blipFill>
                <a:blip r:embed="rId3"/>
                <a:stretch>
                  <a:fillRect l="-4016" r="-401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DA10E026-E19F-8D99-07CE-201EA2D44D3D}"/>
                  </a:ext>
                </a:extLst>
              </p:cNvPr>
              <p:cNvSpPr txBox="1"/>
              <p:nvPr/>
            </p:nvSpPr>
            <p:spPr>
              <a:xfrm>
                <a:off x="4027558" y="1694434"/>
                <a:ext cx="15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DA10E026-E19F-8D99-07CE-201EA2D44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58" y="1694434"/>
                <a:ext cx="1521250" cy="369332"/>
              </a:xfrm>
              <a:prstGeom prst="rect">
                <a:avLst/>
              </a:prstGeom>
              <a:blipFill>
                <a:blip r:embed="rId4"/>
                <a:stretch>
                  <a:fillRect l="-4016" r="-401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AC60C49-BA68-10B7-0B66-3523C936A6EA}"/>
                  </a:ext>
                </a:extLst>
              </p:cNvPr>
              <p:cNvSpPr txBox="1"/>
              <p:nvPr/>
            </p:nvSpPr>
            <p:spPr>
              <a:xfrm>
                <a:off x="6906945" y="1689908"/>
                <a:ext cx="15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AC60C49-BA68-10B7-0B66-3523C936A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45" y="1689908"/>
                <a:ext cx="1521250" cy="369332"/>
              </a:xfrm>
              <a:prstGeom prst="rect">
                <a:avLst/>
              </a:prstGeom>
              <a:blipFill>
                <a:blip r:embed="rId5"/>
                <a:stretch>
                  <a:fillRect l="-3600" r="-440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14C6C29-01F7-AB39-FE20-8083F1CCEBAD}"/>
                  </a:ext>
                </a:extLst>
              </p:cNvPr>
              <p:cNvSpPr txBox="1"/>
              <p:nvPr/>
            </p:nvSpPr>
            <p:spPr>
              <a:xfrm>
                <a:off x="1077265" y="2637550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14C6C29-01F7-AB39-FE20-8083F1CCE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65" y="2637550"/>
                <a:ext cx="1430328" cy="369332"/>
              </a:xfrm>
              <a:prstGeom prst="rect">
                <a:avLst/>
              </a:prstGeom>
              <a:blipFill>
                <a:blip r:embed="rId6"/>
                <a:stretch>
                  <a:fillRect l="-4274" r="-42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9CCF6DFF-34BF-6043-DB94-D87B554D22FA}"/>
                  </a:ext>
                </a:extLst>
              </p:cNvPr>
              <p:cNvSpPr txBox="1"/>
              <p:nvPr/>
            </p:nvSpPr>
            <p:spPr>
              <a:xfrm>
                <a:off x="1077265" y="3571711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9CCF6DFF-34BF-6043-DB94-D87B554D2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65" y="3571711"/>
                <a:ext cx="1430328" cy="369332"/>
              </a:xfrm>
              <a:prstGeom prst="rect">
                <a:avLst/>
              </a:prstGeom>
              <a:blipFill>
                <a:blip r:embed="rId7"/>
                <a:stretch>
                  <a:fillRect l="-4274" r="-42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113EC89A-310E-359C-EE1B-156C36A7E023}"/>
                  </a:ext>
                </a:extLst>
              </p:cNvPr>
              <p:cNvSpPr txBox="1"/>
              <p:nvPr/>
            </p:nvSpPr>
            <p:spPr>
              <a:xfrm>
                <a:off x="4027558" y="2703850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113EC89A-310E-359C-EE1B-156C36A7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58" y="2703850"/>
                <a:ext cx="1430328" cy="369332"/>
              </a:xfrm>
              <a:prstGeom prst="rect">
                <a:avLst/>
              </a:prstGeom>
              <a:blipFill>
                <a:blip r:embed="rId8"/>
                <a:stretch>
                  <a:fillRect l="-4274" r="-42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10E85682-50AD-A9A1-92BC-963DEA178887}"/>
                  </a:ext>
                </a:extLst>
              </p:cNvPr>
              <p:cNvSpPr txBox="1"/>
              <p:nvPr/>
            </p:nvSpPr>
            <p:spPr>
              <a:xfrm>
                <a:off x="4027558" y="3571711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10E85682-50AD-A9A1-92BC-963DEA178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58" y="3571711"/>
                <a:ext cx="1430328" cy="369332"/>
              </a:xfrm>
              <a:prstGeom prst="rect">
                <a:avLst/>
              </a:prstGeom>
              <a:blipFill>
                <a:blip r:embed="rId9"/>
                <a:stretch>
                  <a:fillRect l="-4274" r="-42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5465E4C7-45E0-5ED2-D98B-043EE9D9366E}"/>
                  </a:ext>
                </a:extLst>
              </p:cNvPr>
              <p:cNvSpPr txBox="1"/>
              <p:nvPr/>
            </p:nvSpPr>
            <p:spPr>
              <a:xfrm>
                <a:off x="6912138" y="2682253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5465E4C7-45E0-5ED2-D98B-043EE9D9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38" y="2682253"/>
                <a:ext cx="1430328" cy="369332"/>
              </a:xfrm>
              <a:prstGeom prst="rect">
                <a:avLst/>
              </a:prstGeom>
              <a:blipFill>
                <a:blip r:embed="rId10"/>
                <a:stretch>
                  <a:fillRect l="-4681" r="-383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1053E9B6-CBF2-BBAA-EBAC-813141FA3E5E}"/>
                  </a:ext>
                </a:extLst>
              </p:cNvPr>
              <p:cNvSpPr txBox="1"/>
              <p:nvPr/>
            </p:nvSpPr>
            <p:spPr>
              <a:xfrm>
                <a:off x="6920797" y="3573003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1053E9B6-CBF2-BBAA-EBAC-813141FA3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97" y="3573003"/>
                <a:ext cx="1430328" cy="369332"/>
              </a:xfrm>
              <a:prstGeom prst="rect">
                <a:avLst/>
              </a:prstGeom>
              <a:blipFill>
                <a:blip r:embed="rId11"/>
                <a:stretch>
                  <a:fillRect l="-4255" r="-4255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1857;p50">
            <a:extLst>
              <a:ext uri="{FF2B5EF4-FFF2-40B4-BE49-F238E27FC236}">
                <a16:creationId xmlns:a16="http://schemas.microsoft.com/office/drawing/2014/main" id="{DE76E955-20D3-BB49-50F9-B573CBEA8F49}"/>
              </a:ext>
            </a:extLst>
          </p:cNvPr>
          <p:cNvGrpSpPr/>
          <p:nvPr/>
        </p:nvGrpSpPr>
        <p:grpSpPr>
          <a:xfrm flipH="1">
            <a:off x="2310639" y="3860213"/>
            <a:ext cx="1075324" cy="776437"/>
            <a:chOff x="5994300" y="879475"/>
            <a:chExt cx="617825" cy="446100"/>
          </a:xfrm>
        </p:grpSpPr>
        <p:sp>
          <p:nvSpPr>
            <p:cNvPr id="20" name="Google Shape;1858;p50">
              <a:extLst>
                <a:ext uri="{FF2B5EF4-FFF2-40B4-BE49-F238E27FC236}">
                  <a16:creationId xmlns:a16="http://schemas.microsoft.com/office/drawing/2014/main" id="{FF6CA0C4-C8A6-2115-04EC-3CAA889DB1D4}"/>
                </a:ext>
              </a:extLst>
            </p:cNvPr>
            <p:cNvSpPr/>
            <p:nvPr/>
          </p:nvSpPr>
          <p:spPr>
            <a:xfrm>
              <a:off x="5994300" y="879475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59;p50">
              <a:extLst>
                <a:ext uri="{FF2B5EF4-FFF2-40B4-BE49-F238E27FC236}">
                  <a16:creationId xmlns:a16="http://schemas.microsoft.com/office/drawing/2014/main" id="{F265AA9D-5603-DABC-4C8D-4D9CB91A60A7}"/>
                </a:ext>
              </a:extLst>
            </p:cNvPr>
            <p:cNvSpPr/>
            <p:nvPr/>
          </p:nvSpPr>
          <p:spPr>
            <a:xfrm>
              <a:off x="5994300" y="879475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60;p50">
              <a:extLst>
                <a:ext uri="{FF2B5EF4-FFF2-40B4-BE49-F238E27FC236}">
                  <a16:creationId xmlns:a16="http://schemas.microsoft.com/office/drawing/2014/main" id="{63EB7116-E718-09B0-8F37-849E43D60863}"/>
                </a:ext>
              </a:extLst>
            </p:cNvPr>
            <p:cNvSpPr/>
            <p:nvPr/>
          </p:nvSpPr>
          <p:spPr>
            <a:xfrm>
              <a:off x="5994300" y="879475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841;p50">
            <a:extLst>
              <a:ext uri="{FF2B5EF4-FFF2-40B4-BE49-F238E27FC236}">
                <a16:creationId xmlns:a16="http://schemas.microsoft.com/office/drawing/2014/main" id="{9E424E15-AB48-693B-9800-2C3FC49A6142}"/>
              </a:ext>
            </a:extLst>
          </p:cNvPr>
          <p:cNvGrpSpPr/>
          <p:nvPr/>
        </p:nvGrpSpPr>
        <p:grpSpPr>
          <a:xfrm>
            <a:off x="7687567" y="202351"/>
            <a:ext cx="1125400" cy="1321122"/>
            <a:chOff x="7912944" y="279076"/>
            <a:chExt cx="1125400" cy="1321122"/>
          </a:xfrm>
        </p:grpSpPr>
        <p:sp>
          <p:nvSpPr>
            <p:cNvPr id="24" name="Google Shape;1842;p50">
              <a:extLst>
                <a:ext uri="{FF2B5EF4-FFF2-40B4-BE49-F238E27FC236}">
                  <a16:creationId xmlns:a16="http://schemas.microsoft.com/office/drawing/2014/main" id="{19A5CFD4-F202-DBAE-883B-3CE1E4F14182}"/>
                </a:ext>
              </a:extLst>
            </p:cNvPr>
            <p:cNvSpPr/>
            <p:nvPr/>
          </p:nvSpPr>
          <p:spPr>
            <a:xfrm>
              <a:off x="7912944" y="279076"/>
              <a:ext cx="1125400" cy="1321122"/>
            </a:xfrm>
            <a:custGeom>
              <a:avLst/>
              <a:gdLst/>
              <a:ahLst/>
              <a:cxnLst/>
              <a:rect l="l" t="t" r="r" b="b"/>
              <a:pathLst>
                <a:path w="20792" h="24408" extrusionOk="0">
                  <a:moveTo>
                    <a:pt x="5837" y="0"/>
                  </a:moveTo>
                  <a:lnTo>
                    <a:pt x="1" y="20061"/>
                  </a:lnTo>
                  <a:lnTo>
                    <a:pt x="14956" y="24408"/>
                  </a:lnTo>
                  <a:lnTo>
                    <a:pt x="20792" y="4347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43;p50">
              <a:extLst>
                <a:ext uri="{FF2B5EF4-FFF2-40B4-BE49-F238E27FC236}">
                  <a16:creationId xmlns:a16="http://schemas.microsoft.com/office/drawing/2014/main" id="{89C86559-C796-EC40-D928-AD0437D21132}"/>
                </a:ext>
              </a:extLst>
            </p:cNvPr>
            <p:cNvSpPr/>
            <p:nvPr/>
          </p:nvSpPr>
          <p:spPr>
            <a:xfrm>
              <a:off x="8449291" y="308684"/>
              <a:ext cx="363677" cy="195830"/>
            </a:xfrm>
            <a:custGeom>
              <a:avLst/>
              <a:gdLst/>
              <a:ahLst/>
              <a:cxnLst/>
              <a:rect l="l" t="t" r="r" b="b"/>
              <a:pathLst>
                <a:path w="6719" h="3618" extrusionOk="0">
                  <a:moveTo>
                    <a:pt x="518" y="0"/>
                  </a:moveTo>
                  <a:lnTo>
                    <a:pt x="1" y="1824"/>
                  </a:lnTo>
                  <a:lnTo>
                    <a:pt x="6202" y="3617"/>
                  </a:lnTo>
                  <a:lnTo>
                    <a:pt x="6718" y="179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44;p50">
              <a:extLst>
                <a:ext uri="{FF2B5EF4-FFF2-40B4-BE49-F238E27FC236}">
                  <a16:creationId xmlns:a16="http://schemas.microsoft.com/office/drawing/2014/main" id="{38989D8A-9275-54CB-6A0C-CAE3829193D2}"/>
                </a:ext>
              </a:extLst>
            </p:cNvPr>
            <p:cNvSpPr/>
            <p:nvPr/>
          </p:nvSpPr>
          <p:spPr>
            <a:xfrm>
              <a:off x="8276571" y="5176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45;p50">
              <a:extLst>
                <a:ext uri="{FF2B5EF4-FFF2-40B4-BE49-F238E27FC236}">
                  <a16:creationId xmlns:a16="http://schemas.microsoft.com/office/drawing/2014/main" id="{A5495295-6085-310F-B0F3-48042128580E}"/>
                </a:ext>
              </a:extLst>
            </p:cNvPr>
            <p:cNvSpPr/>
            <p:nvPr/>
          </p:nvSpPr>
          <p:spPr>
            <a:xfrm>
              <a:off x="8260116" y="5768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46;p50">
              <a:extLst>
                <a:ext uri="{FF2B5EF4-FFF2-40B4-BE49-F238E27FC236}">
                  <a16:creationId xmlns:a16="http://schemas.microsoft.com/office/drawing/2014/main" id="{9704EAAD-E4CF-C05A-989E-F26F2E373F0F}"/>
                </a:ext>
              </a:extLst>
            </p:cNvPr>
            <p:cNvSpPr/>
            <p:nvPr/>
          </p:nvSpPr>
          <p:spPr>
            <a:xfrm>
              <a:off x="8241984" y="6360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9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47;p50">
              <a:extLst>
                <a:ext uri="{FF2B5EF4-FFF2-40B4-BE49-F238E27FC236}">
                  <a16:creationId xmlns:a16="http://schemas.microsoft.com/office/drawing/2014/main" id="{7C155177-E5DE-99CD-B123-E8C8338A1323}"/>
                </a:ext>
              </a:extLst>
            </p:cNvPr>
            <p:cNvSpPr/>
            <p:nvPr/>
          </p:nvSpPr>
          <p:spPr>
            <a:xfrm>
              <a:off x="8225583" y="69531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48;p50">
              <a:extLst>
                <a:ext uri="{FF2B5EF4-FFF2-40B4-BE49-F238E27FC236}">
                  <a16:creationId xmlns:a16="http://schemas.microsoft.com/office/drawing/2014/main" id="{A936C1B4-352F-39DB-4D0C-E3CFD89496C3}"/>
                </a:ext>
              </a:extLst>
            </p:cNvPr>
            <p:cNvSpPr/>
            <p:nvPr/>
          </p:nvSpPr>
          <p:spPr>
            <a:xfrm>
              <a:off x="8207450" y="7545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49;p50">
              <a:extLst>
                <a:ext uri="{FF2B5EF4-FFF2-40B4-BE49-F238E27FC236}">
                  <a16:creationId xmlns:a16="http://schemas.microsoft.com/office/drawing/2014/main" id="{BC88B5B4-45FC-4D08-0A5F-3AF714F4A000}"/>
                </a:ext>
              </a:extLst>
            </p:cNvPr>
            <p:cNvSpPr/>
            <p:nvPr/>
          </p:nvSpPr>
          <p:spPr>
            <a:xfrm>
              <a:off x="8190996" y="813746"/>
              <a:ext cx="365300" cy="107008"/>
            </a:xfrm>
            <a:custGeom>
              <a:avLst/>
              <a:gdLst/>
              <a:ahLst/>
              <a:cxnLst/>
              <a:rect l="l" t="t" r="r" b="b"/>
              <a:pathLst>
                <a:path w="6749" h="1977" fill="none" extrusionOk="0">
                  <a:moveTo>
                    <a:pt x="1" y="1"/>
                  </a:moveTo>
                  <a:lnTo>
                    <a:pt x="6749" y="197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50;p50">
              <a:extLst>
                <a:ext uri="{FF2B5EF4-FFF2-40B4-BE49-F238E27FC236}">
                  <a16:creationId xmlns:a16="http://schemas.microsoft.com/office/drawing/2014/main" id="{C7AD8283-8821-BAF7-38C3-7CB8EE8586EB}"/>
                </a:ext>
              </a:extLst>
            </p:cNvPr>
            <p:cNvSpPr/>
            <p:nvPr/>
          </p:nvSpPr>
          <p:spPr>
            <a:xfrm>
              <a:off x="8172917" y="872962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51;p50">
              <a:extLst>
                <a:ext uri="{FF2B5EF4-FFF2-40B4-BE49-F238E27FC236}">
                  <a16:creationId xmlns:a16="http://schemas.microsoft.com/office/drawing/2014/main" id="{9DAD44CD-D21D-2BA6-F86D-D517748E0A66}"/>
                </a:ext>
              </a:extLst>
            </p:cNvPr>
            <p:cNvSpPr/>
            <p:nvPr/>
          </p:nvSpPr>
          <p:spPr>
            <a:xfrm>
              <a:off x="8156463" y="932231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52;p50">
              <a:extLst>
                <a:ext uri="{FF2B5EF4-FFF2-40B4-BE49-F238E27FC236}">
                  <a16:creationId xmlns:a16="http://schemas.microsoft.com/office/drawing/2014/main" id="{7A7FE0F5-65F9-1CBE-1FC6-B44C73CABE2D}"/>
                </a:ext>
              </a:extLst>
            </p:cNvPr>
            <p:cNvSpPr/>
            <p:nvPr/>
          </p:nvSpPr>
          <p:spPr>
            <a:xfrm>
              <a:off x="8138384" y="991446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53;p50">
              <a:extLst>
                <a:ext uri="{FF2B5EF4-FFF2-40B4-BE49-F238E27FC236}">
                  <a16:creationId xmlns:a16="http://schemas.microsoft.com/office/drawing/2014/main" id="{351FD1D1-010E-93AB-9ECB-53EE97AD0B7E}"/>
                </a:ext>
              </a:extLst>
            </p:cNvPr>
            <p:cNvSpPr/>
            <p:nvPr/>
          </p:nvSpPr>
          <p:spPr>
            <a:xfrm>
              <a:off x="8121929" y="1050662"/>
              <a:ext cx="572551" cy="166223"/>
            </a:xfrm>
            <a:custGeom>
              <a:avLst/>
              <a:gdLst/>
              <a:ahLst/>
              <a:cxnLst/>
              <a:rect l="l" t="t" r="r" b="b"/>
              <a:pathLst>
                <a:path w="10578" h="3071" fill="none" extrusionOk="0">
                  <a:moveTo>
                    <a:pt x="0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54;p50">
              <a:extLst>
                <a:ext uri="{FF2B5EF4-FFF2-40B4-BE49-F238E27FC236}">
                  <a16:creationId xmlns:a16="http://schemas.microsoft.com/office/drawing/2014/main" id="{E000B02F-93A9-7064-2A40-0917F8868665}"/>
                </a:ext>
              </a:extLst>
            </p:cNvPr>
            <p:cNvSpPr/>
            <p:nvPr/>
          </p:nvSpPr>
          <p:spPr>
            <a:xfrm>
              <a:off x="8103797" y="1109877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1"/>
                  </a:moveTo>
                  <a:lnTo>
                    <a:pt x="10578" y="307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55;p50">
              <a:extLst>
                <a:ext uri="{FF2B5EF4-FFF2-40B4-BE49-F238E27FC236}">
                  <a16:creationId xmlns:a16="http://schemas.microsoft.com/office/drawing/2014/main" id="{FC12C7FC-3F40-824F-6BC7-1E974F6E8E36}"/>
                </a:ext>
              </a:extLst>
            </p:cNvPr>
            <p:cNvSpPr/>
            <p:nvPr/>
          </p:nvSpPr>
          <p:spPr>
            <a:xfrm>
              <a:off x="8087342" y="1169146"/>
              <a:ext cx="572605" cy="166223"/>
            </a:xfrm>
            <a:custGeom>
              <a:avLst/>
              <a:gdLst/>
              <a:ahLst/>
              <a:cxnLst/>
              <a:rect l="l" t="t" r="r" b="b"/>
              <a:pathLst>
                <a:path w="10579" h="3071" fill="none" extrusionOk="0">
                  <a:moveTo>
                    <a:pt x="1" y="0"/>
                  </a:moveTo>
                  <a:lnTo>
                    <a:pt x="10578" y="3070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56;p50">
              <a:extLst>
                <a:ext uri="{FF2B5EF4-FFF2-40B4-BE49-F238E27FC236}">
                  <a16:creationId xmlns:a16="http://schemas.microsoft.com/office/drawing/2014/main" id="{1C40C9C7-4165-BC24-9AE4-39E8FF7FE85F}"/>
                </a:ext>
              </a:extLst>
            </p:cNvPr>
            <p:cNvSpPr/>
            <p:nvPr/>
          </p:nvSpPr>
          <p:spPr>
            <a:xfrm>
              <a:off x="8069263" y="1228362"/>
              <a:ext cx="365300" cy="105330"/>
            </a:xfrm>
            <a:custGeom>
              <a:avLst/>
              <a:gdLst/>
              <a:ahLst/>
              <a:cxnLst/>
              <a:rect l="l" t="t" r="r" b="b"/>
              <a:pathLst>
                <a:path w="6749" h="1946" fill="none" extrusionOk="0">
                  <a:moveTo>
                    <a:pt x="0" y="0"/>
                  </a:moveTo>
                  <a:lnTo>
                    <a:pt x="6748" y="1946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277;p58">
            <a:extLst>
              <a:ext uri="{FF2B5EF4-FFF2-40B4-BE49-F238E27FC236}">
                <a16:creationId xmlns:a16="http://schemas.microsoft.com/office/drawing/2014/main" id="{8A01A4BE-CCFA-F3C5-EDF5-26BC48585D81}"/>
              </a:ext>
            </a:extLst>
          </p:cNvPr>
          <p:cNvGrpSpPr/>
          <p:nvPr/>
        </p:nvGrpSpPr>
        <p:grpSpPr>
          <a:xfrm>
            <a:off x="7071546" y="618591"/>
            <a:ext cx="563646" cy="818008"/>
            <a:chOff x="89525" y="6862850"/>
            <a:chExt cx="805525" cy="1279300"/>
          </a:xfrm>
        </p:grpSpPr>
        <p:sp>
          <p:nvSpPr>
            <p:cNvPr id="41" name="Google Shape;2278;p58">
              <a:extLst>
                <a:ext uri="{FF2B5EF4-FFF2-40B4-BE49-F238E27FC236}">
                  <a16:creationId xmlns:a16="http://schemas.microsoft.com/office/drawing/2014/main" id="{E2184CC8-0BE3-A51A-81F1-157E68EC0E74}"/>
                </a:ext>
              </a:extLst>
            </p:cNvPr>
            <p:cNvSpPr/>
            <p:nvPr/>
          </p:nvSpPr>
          <p:spPr>
            <a:xfrm>
              <a:off x="597150" y="6862850"/>
              <a:ext cx="297900" cy="328900"/>
            </a:xfrm>
            <a:custGeom>
              <a:avLst/>
              <a:gdLst/>
              <a:ahLst/>
              <a:cxnLst/>
              <a:rect l="l" t="t" r="r" b="b"/>
              <a:pathLst>
                <a:path w="11916" h="13156" extrusionOk="0">
                  <a:moveTo>
                    <a:pt x="10791" y="0"/>
                  </a:moveTo>
                  <a:cubicBezTo>
                    <a:pt x="10791" y="0"/>
                    <a:pt x="6079" y="760"/>
                    <a:pt x="2249" y="5745"/>
                  </a:cubicBezTo>
                  <a:cubicBezTo>
                    <a:pt x="0" y="8663"/>
                    <a:pt x="1094" y="11459"/>
                    <a:pt x="3100" y="12614"/>
                  </a:cubicBezTo>
                  <a:cubicBezTo>
                    <a:pt x="3705" y="12968"/>
                    <a:pt x="4363" y="13156"/>
                    <a:pt x="5039" y="13156"/>
                  </a:cubicBezTo>
                  <a:cubicBezTo>
                    <a:pt x="6572" y="13156"/>
                    <a:pt x="8196" y="12186"/>
                    <a:pt x="9484" y="9970"/>
                  </a:cubicBezTo>
                  <a:cubicBezTo>
                    <a:pt x="9484" y="9940"/>
                    <a:pt x="9514" y="9909"/>
                    <a:pt x="9514" y="9909"/>
                  </a:cubicBezTo>
                  <a:cubicBezTo>
                    <a:pt x="9514" y="9909"/>
                    <a:pt x="9544" y="9879"/>
                    <a:pt x="9544" y="9848"/>
                  </a:cubicBezTo>
                  <a:cubicBezTo>
                    <a:pt x="9727" y="9544"/>
                    <a:pt x="9879" y="9210"/>
                    <a:pt x="10000" y="8845"/>
                  </a:cubicBezTo>
                  <a:cubicBezTo>
                    <a:pt x="10699" y="7143"/>
                    <a:pt x="11915" y="3709"/>
                    <a:pt x="11338" y="1095"/>
                  </a:cubicBezTo>
                  <a:lnTo>
                    <a:pt x="11338" y="1095"/>
                  </a:lnTo>
                  <a:lnTo>
                    <a:pt x="10851" y="2280"/>
                  </a:lnTo>
                  <a:cubicBezTo>
                    <a:pt x="10851" y="943"/>
                    <a:pt x="10791" y="0"/>
                    <a:pt x="10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79;p58">
              <a:extLst>
                <a:ext uri="{FF2B5EF4-FFF2-40B4-BE49-F238E27FC236}">
                  <a16:creationId xmlns:a16="http://schemas.microsoft.com/office/drawing/2014/main" id="{6747851E-F87A-27E1-A62F-E5631AD6CBCB}"/>
                </a:ext>
              </a:extLst>
            </p:cNvPr>
            <p:cNvSpPr/>
            <p:nvPr/>
          </p:nvSpPr>
          <p:spPr>
            <a:xfrm>
              <a:off x="89525" y="7134875"/>
              <a:ext cx="641375" cy="1007275"/>
            </a:xfrm>
            <a:custGeom>
              <a:avLst/>
              <a:gdLst/>
              <a:ahLst/>
              <a:cxnLst/>
              <a:rect l="l" t="t" r="r" b="b"/>
              <a:pathLst>
                <a:path w="25655" h="40291" extrusionOk="0">
                  <a:moveTo>
                    <a:pt x="21795" y="1"/>
                  </a:moveTo>
                  <a:lnTo>
                    <a:pt x="396" y="38147"/>
                  </a:lnTo>
                  <a:cubicBezTo>
                    <a:pt x="1" y="38816"/>
                    <a:pt x="244" y="39698"/>
                    <a:pt x="913" y="40093"/>
                  </a:cubicBezTo>
                  <a:cubicBezTo>
                    <a:pt x="1150" y="40227"/>
                    <a:pt x="1405" y="40291"/>
                    <a:pt x="1654" y="40291"/>
                  </a:cubicBezTo>
                  <a:cubicBezTo>
                    <a:pt x="2140" y="40291"/>
                    <a:pt x="2607" y="40048"/>
                    <a:pt x="2888" y="39606"/>
                  </a:cubicBezTo>
                  <a:lnTo>
                    <a:pt x="25655" y="2281"/>
                  </a:lnTo>
                  <a:lnTo>
                    <a:pt x="21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280;p58">
            <a:extLst>
              <a:ext uri="{FF2B5EF4-FFF2-40B4-BE49-F238E27FC236}">
                <a16:creationId xmlns:a16="http://schemas.microsoft.com/office/drawing/2014/main" id="{C7F78259-194E-2280-E68F-430A700BD644}"/>
              </a:ext>
            </a:extLst>
          </p:cNvPr>
          <p:cNvGrpSpPr/>
          <p:nvPr/>
        </p:nvGrpSpPr>
        <p:grpSpPr>
          <a:xfrm>
            <a:off x="6463746" y="4025010"/>
            <a:ext cx="1078177" cy="1196001"/>
            <a:chOff x="2065509" y="6249734"/>
            <a:chExt cx="1150499" cy="1396593"/>
          </a:xfrm>
        </p:grpSpPr>
        <p:sp>
          <p:nvSpPr>
            <p:cNvPr id="44" name="Google Shape;2281;p58">
              <a:extLst>
                <a:ext uri="{FF2B5EF4-FFF2-40B4-BE49-F238E27FC236}">
                  <a16:creationId xmlns:a16="http://schemas.microsoft.com/office/drawing/2014/main" id="{B796E4FB-2DE5-6609-797E-C4D3A055249B}"/>
                </a:ext>
              </a:extLst>
            </p:cNvPr>
            <p:cNvSpPr/>
            <p:nvPr/>
          </p:nvSpPr>
          <p:spPr>
            <a:xfrm>
              <a:off x="2065509" y="6249734"/>
              <a:ext cx="920684" cy="1396593"/>
            </a:xfrm>
            <a:custGeom>
              <a:avLst/>
              <a:gdLst/>
              <a:ahLst/>
              <a:cxnLst/>
              <a:rect l="l" t="t" r="r" b="b"/>
              <a:pathLst>
                <a:path w="20700" h="31400" extrusionOk="0">
                  <a:moveTo>
                    <a:pt x="10152" y="1"/>
                  </a:moveTo>
                  <a:lnTo>
                    <a:pt x="0" y="10244"/>
                  </a:lnTo>
                  <a:lnTo>
                    <a:pt x="10548" y="31399"/>
                  </a:lnTo>
                  <a:lnTo>
                    <a:pt x="20700" y="2115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82;p58">
              <a:extLst>
                <a:ext uri="{FF2B5EF4-FFF2-40B4-BE49-F238E27FC236}">
                  <a16:creationId xmlns:a16="http://schemas.microsoft.com/office/drawing/2014/main" id="{0283E7BE-877C-361D-D73A-9352C3971824}"/>
                </a:ext>
              </a:extLst>
            </p:cNvPr>
            <p:cNvSpPr/>
            <p:nvPr/>
          </p:nvSpPr>
          <p:spPr>
            <a:xfrm>
              <a:off x="2066843" y="6365996"/>
              <a:ext cx="1149165" cy="1280329"/>
            </a:xfrm>
            <a:custGeom>
              <a:avLst/>
              <a:gdLst/>
              <a:ahLst/>
              <a:cxnLst/>
              <a:rect l="l" t="t" r="r" b="b"/>
              <a:pathLst>
                <a:path w="25837" h="28786" extrusionOk="0">
                  <a:moveTo>
                    <a:pt x="15290" y="1"/>
                  </a:moveTo>
                  <a:lnTo>
                    <a:pt x="1" y="7630"/>
                  </a:lnTo>
                  <a:lnTo>
                    <a:pt x="10518" y="28785"/>
                  </a:lnTo>
                  <a:lnTo>
                    <a:pt x="25837" y="21186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83;p58">
              <a:extLst>
                <a:ext uri="{FF2B5EF4-FFF2-40B4-BE49-F238E27FC236}">
                  <a16:creationId xmlns:a16="http://schemas.microsoft.com/office/drawing/2014/main" id="{58072543-1E2C-B531-B0E2-B8EB6C830160}"/>
                </a:ext>
              </a:extLst>
            </p:cNvPr>
            <p:cNvSpPr/>
            <p:nvPr/>
          </p:nvSpPr>
          <p:spPr>
            <a:xfrm>
              <a:off x="2181771" y="6493065"/>
              <a:ext cx="905829" cy="1009951"/>
            </a:xfrm>
            <a:custGeom>
              <a:avLst/>
              <a:gdLst/>
              <a:ahLst/>
              <a:cxnLst/>
              <a:rect l="l" t="t" r="r" b="b"/>
              <a:pathLst>
                <a:path w="20366" h="22707" fill="none" extrusionOk="0">
                  <a:moveTo>
                    <a:pt x="0" y="6019"/>
                  </a:moveTo>
                  <a:lnTo>
                    <a:pt x="12067" y="1"/>
                  </a:lnTo>
                  <a:lnTo>
                    <a:pt x="20365" y="16688"/>
                  </a:lnTo>
                  <a:lnTo>
                    <a:pt x="8298" y="22706"/>
                  </a:ln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2293;p58">
            <a:extLst>
              <a:ext uri="{FF2B5EF4-FFF2-40B4-BE49-F238E27FC236}">
                <a16:creationId xmlns:a16="http://schemas.microsoft.com/office/drawing/2014/main" id="{3A8E9B70-E9DA-222F-7EC5-98D0E70EE680}"/>
              </a:ext>
            </a:extLst>
          </p:cNvPr>
          <p:cNvGrpSpPr/>
          <p:nvPr/>
        </p:nvGrpSpPr>
        <p:grpSpPr>
          <a:xfrm rot="759940" flipH="1">
            <a:off x="347691" y="3011535"/>
            <a:ext cx="700623" cy="1174374"/>
            <a:chOff x="6879850" y="8750975"/>
            <a:chExt cx="620875" cy="1139050"/>
          </a:xfrm>
        </p:grpSpPr>
        <p:sp>
          <p:nvSpPr>
            <p:cNvPr id="48" name="Google Shape;2294;p58">
              <a:extLst>
                <a:ext uri="{FF2B5EF4-FFF2-40B4-BE49-F238E27FC236}">
                  <a16:creationId xmlns:a16="http://schemas.microsoft.com/office/drawing/2014/main" id="{6C3B8931-8A94-DE91-CB24-14816C230258}"/>
                </a:ext>
              </a:extLst>
            </p:cNvPr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95;p58">
              <a:extLst>
                <a:ext uri="{FF2B5EF4-FFF2-40B4-BE49-F238E27FC236}">
                  <a16:creationId xmlns:a16="http://schemas.microsoft.com/office/drawing/2014/main" id="{D34D7087-A18D-50E7-FC33-E4E07E076BA7}"/>
                </a:ext>
              </a:extLst>
            </p:cNvPr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96;p58">
              <a:extLst>
                <a:ext uri="{FF2B5EF4-FFF2-40B4-BE49-F238E27FC236}">
                  <a16:creationId xmlns:a16="http://schemas.microsoft.com/office/drawing/2014/main" id="{A2BFE060-ABE0-B61A-E57C-23E8D186AB52}"/>
                </a:ext>
              </a:extLst>
            </p:cNvPr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97;p58">
              <a:extLst>
                <a:ext uri="{FF2B5EF4-FFF2-40B4-BE49-F238E27FC236}">
                  <a16:creationId xmlns:a16="http://schemas.microsoft.com/office/drawing/2014/main" id="{3CE83058-7170-EEB0-19AE-7A86185E6B6B}"/>
                </a:ext>
              </a:extLst>
            </p:cNvPr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98;p58">
              <a:extLst>
                <a:ext uri="{FF2B5EF4-FFF2-40B4-BE49-F238E27FC236}">
                  <a16:creationId xmlns:a16="http://schemas.microsoft.com/office/drawing/2014/main" id="{D7E31876-11C2-21B7-8485-ACF11244C860}"/>
                </a:ext>
              </a:extLst>
            </p:cNvPr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99;p58">
              <a:extLst>
                <a:ext uri="{FF2B5EF4-FFF2-40B4-BE49-F238E27FC236}">
                  <a16:creationId xmlns:a16="http://schemas.microsoft.com/office/drawing/2014/main" id="{BD4C4D3B-F9CB-65DB-3A5F-09F1BE6C07A8}"/>
                </a:ext>
              </a:extLst>
            </p:cNvPr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00;p58">
              <a:extLst>
                <a:ext uri="{FF2B5EF4-FFF2-40B4-BE49-F238E27FC236}">
                  <a16:creationId xmlns:a16="http://schemas.microsoft.com/office/drawing/2014/main" id="{BDF19786-F8FE-0B58-C4D2-BF160C0811EF}"/>
                </a:ext>
              </a:extLst>
            </p:cNvPr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01;p58">
              <a:extLst>
                <a:ext uri="{FF2B5EF4-FFF2-40B4-BE49-F238E27FC236}">
                  <a16:creationId xmlns:a16="http://schemas.microsoft.com/office/drawing/2014/main" id="{BDBA36EE-8A24-5B00-A8FD-00E2F95B9267}"/>
                </a:ext>
              </a:extLst>
            </p:cNvPr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02;p58">
              <a:extLst>
                <a:ext uri="{FF2B5EF4-FFF2-40B4-BE49-F238E27FC236}">
                  <a16:creationId xmlns:a16="http://schemas.microsoft.com/office/drawing/2014/main" id="{77C70F53-F6D6-65B7-3999-A5FEED815149}"/>
                </a:ext>
              </a:extLst>
            </p:cNvPr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03;p58">
              <a:extLst>
                <a:ext uri="{FF2B5EF4-FFF2-40B4-BE49-F238E27FC236}">
                  <a16:creationId xmlns:a16="http://schemas.microsoft.com/office/drawing/2014/main" id="{B5FE5F09-8107-13A7-AD7E-FAFE371EEA88}"/>
                </a:ext>
              </a:extLst>
            </p:cNvPr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13">
            <a:extLst>
              <a:ext uri="{FF2B5EF4-FFF2-40B4-BE49-F238E27FC236}">
                <a16:creationId xmlns:a16="http://schemas.microsoft.com/office/drawing/2014/main" id="{664FFA97-42B6-FD1C-4E32-C4C6CB7CE3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2933048" y="2383199"/>
            <a:ext cx="669055" cy="377104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BE892EC3-4543-8D35-C4D5-3E04DFCDFC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5985810" y="3043182"/>
            <a:ext cx="669055" cy="377104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4AA9025C-B348-EB4A-8661-651BAD911A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283481" y="720779"/>
            <a:ext cx="669055" cy="377104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5700843B-7E24-5B13-2DCC-5A60C81C7F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5812708" y="986980"/>
            <a:ext cx="669055" cy="377104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95F35C76-B98B-F973-DC39-38FAFDDC39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96302" y="2304383"/>
            <a:ext cx="669055" cy="377104"/>
          </a:xfrm>
          <a:prstGeom prst="rect">
            <a:avLst/>
          </a:prstGeom>
        </p:spPr>
      </p:pic>
      <p:pic>
        <p:nvPicPr>
          <p:cNvPr id="63" name="Picture 13">
            <a:extLst>
              <a:ext uri="{FF2B5EF4-FFF2-40B4-BE49-F238E27FC236}">
                <a16:creationId xmlns:a16="http://schemas.microsoft.com/office/drawing/2014/main" id="{52078724-6595-7927-F6EF-401FD46543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8336977" y="2370441"/>
            <a:ext cx="669055" cy="377104"/>
          </a:xfrm>
          <a:prstGeom prst="rect">
            <a:avLst/>
          </a:prstGeom>
        </p:spPr>
      </p:pic>
      <p:pic>
        <p:nvPicPr>
          <p:cNvPr id="64" name="Picture 13">
            <a:extLst>
              <a:ext uri="{FF2B5EF4-FFF2-40B4-BE49-F238E27FC236}">
                <a16:creationId xmlns:a16="http://schemas.microsoft.com/office/drawing/2014/main" id="{A8943A27-0515-8C51-85C6-5FF3168D65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4327830" y="4617348"/>
            <a:ext cx="669055" cy="377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heme/theme1.xml><?xml version="1.0" encoding="utf-8"?>
<a:theme xmlns:a="http://schemas.openxmlformats.org/drawingml/2006/main" name="Middle School Digital Choice Board by Slidesgo">
  <a:themeElements>
    <a:clrScheme name="Simple Light">
      <a:dk1>
        <a:srgbClr val="E9684D"/>
      </a:dk1>
      <a:lt1>
        <a:srgbClr val="FFFBEF"/>
      </a:lt1>
      <a:dk2>
        <a:srgbClr val="EFE8D8"/>
      </a:dk2>
      <a:lt2>
        <a:srgbClr val="F2BBA7"/>
      </a:lt2>
      <a:accent1>
        <a:srgbClr val="FAE9E3"/>
      </a:accent1>
      <a:accent2>
        <a:srgbClr val="F1D8CF"/>
      </a:accent2>
      <a:accent3>
        <a:srgbClr val="92CFB9"/>
      </a:accent3>
      <a:accent4>
        <a:srgbClr val="43A783"/>
      </a:accent4>
      <a:accent5>
        <a:srgbClr val="FFFFFF"/>
      </a:accent5>
      <a:accent6>
        <a:srgbClr val="7A543B"/>
      </a:accent6>
      <a:hlink>
        <a:srgbClr val="7A5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413</Words>
  <Application>Microsoft Office PowerPoint</Application>
  <PresentationFormat>Trình chiếu Trên màn hình (16:9)</PresentationFormat>
  <Paragraphs>67</Paragraphs>
  <Slides>20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0" baseType="lpstr">
      <vt:lpstr>Rozha One</vt:lpstr>
      <vt:lpstr>Nunito Black</vt:lpstr>
      <vt:lpstr>Livvic</vt:lpstr>
      <vt:lpstr>Arial</vt:lpstr>
      <vt:lpstr>Righteous</vt:lpstr>
      <vt:lpstr>Cambria Math</vt:lpstr>
      <vt:lpstr>Roboto Condensed Light</vt:lpstr>
      <vt:lpstr>Montserrat</vt:lpstr>
      <vt:lpstr>Lato</vt:lpstr>
      <vt:lpstr>Middle School Digital Choice Board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4</cp:revision>
  <dcterms:modified xsi:type="dcterms:W3CDTF">2022-08-02T07:22:33Z</dcterms:modified>
</cp:coreProperties>
</file>