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9" r:id="rId3"/>
    <p:sldMasterId id="2147483777" r:id="rId4"/>
    <p:sldMasterId id="2147483790" r:id="rId5"/>
    <p:sldMasterId id="2147486858" r:id="rId6"/>
    <p:sldMasterId id="2147486871" r:id="rId7"/>
    <p:sldMasterId id="2147486883" r:id="rId8"/>
    <p:sldMasterId id="2147486895" r:id="rId9"/>
  </p:sldMasterIdLst>
  <p:notesMasterIdLst>
    <p:notesMasterId r:id="rId30"/>
  </p:notesMasterIdLst>
  <p:sldIdLst>
    <p:sldId id="356" r:id="rId10"/>
    <p:sldId id="357" r:id="rId11"/>
    <p:sldId id="337" r:id="rId12"/>
    <p:sldId id="308" r:id="rId13"/>
    <p:sldId id="316" r:id="rId14"/>
    <p:sldId id="358" r:id="rId15"/>
    <p:sldId id="272" r:id="rId16"/>
    <p:sldId id="274" r:id="rId17"/>
    <p:sldId id="278" r:id="rId18"/>
    <p:sldId id="346" r:id="rId19"/>
    <p:sldId id="359" r:id="rId20"/>
    <p:sldId id="342" r:id="rId21"/>
    <p:sldId id="348" r:id="rId22"/>
    <p:sldId id="360" r:id="rId23"/>
    <p:sldId id="323" r:id="rId24"/>
    <p:sldId id="285" r:id="rId25"/>
    <p:sldId id="363" r:id="rId26"/>
    <p:sldId id="328" r:id="rId27"/>
    <p:sldId id="361" r:id="rId28"/>
    <p:sldId id="335"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99"/>
    <a:srgbClr val="000099"/>
    <a:srgbClr val="FFCC00"/>
    <a:srgbClr val="FF0066"/>
    <a:srgbClr val="FFFFFF"/>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91C52-2AB8-4A06-8E50-D79217F3AAAF}" type="datetimeFigureOut">
              <a:rPr lang="en-US" smtClean="0"/>
              <a:t>5/18/2023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9E19D-1999-4C34-BD6F-ED93B1836767}" type="slidenum">
              <a:rPr lang="en-US" smtClean="0"/>
              <a:t>‹#›</a:t>
            </a:fld>
            <a:endParaRPr lang="en-US"/>
          </a:p>
        </p:txBody>
      </p:sp>
    </p:spTree>
    <p:extLst>
      <p:ext uri="{BB962C8B-B14F-4D97-AF65-F5344CB8AC3E}">
        <p14:creationId xmlns:p14="http://schemas.microsoft.com/office/powerpoint/2010/main" val="225522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B6216DC-A2CF-4D9D-AE6B-8113B94C8F4E}" type="slidenum">
              <a:rPr lang="en-US" altLang="en-US" sz="1200">
                <a:solidFill>
                  <a:srgbClr val="000000"/>
                </a:solidFill>
                <a:latin typeface="Arial" pitchFamily="34" charset="0"/>
              </a:rPr>
              <a:pPr/>
              <a:t>1</a:t>
            </a:fld>
            <a:endParaRPr lang="en-US" altLang="en-US" sz="120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2DF011-A6E9-25DA-0BE2-6FB45FD5AA9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0F8A158-880F-649E-8493-9A5E98A454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452D9AA-5087-6399-9598-DE3F99B918FC}"/>
              </a:ext>
            </a:extLst>
          </p:cNvPr>
          <p:cNvSpPr>
            <a:spLocks noGrp="1" noChangeArrowheads="1"/>
          </p:cNvSpPr>
          <p:nvPr>
            <p:ph type="sldNum" sz="quarter" idx="12"/>
          </p:nvPr>
        </p:nvSpPr>
        <p:spPr>
          <a:ln/>
        </p:spPr>
        <p:txBody>
          <a:bodyPr/>
          <a:lstStyle>
            <a:lvl1pPr>
              <a:defRPr/>
            </a:lvl1pPr>
          </a:lstStyle>
          <a:p>
            <a:fld id="{E4A772FC-E31E-499E-BD0E-D45687F9C400}" type="slidenum">
              <a:rPr lang="en-GB" altLang="en-US"/>
              <a:pPr/>
              <a:t>‹#›</a:t>
            </a:fld>
            <a:endParaRPr lang="en-GB" altLang="en-US"/>
          </a:p>
        </p:txBody>
      </p:sp>
    </p:spTree>
    <p:extLst>
      <p:ext uri="{BB962C8B-B14F-4D97-AF65-F5344CB8AC3E}">
        <p14:creationId xmlns:p14="http://schemas.microsoft.com/office/powerpoint/2010/main" val="268974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9A97D-5443-60D9-326E-83A6472D477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067765-741D-B083-252A-4C222E2B18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D4ECDCD-B69E-94A1-19F4-9285E19A2D9D}"/>
              </a:ext>
            </a:extLst>
          </p:cNvPr>
          <p:cNvSpPr>
            <a:spLocks noGrp="1" noChangeArrowheads="1"/>
          </p:cNvSpPr>
          <p:nvPr>
            <p:ph type="sldNum" sz="quarter" idx="12"/>
          </p:nvPr>
        </p:nvSpPr>
        <p:spPr>
          <a:ln/>
        </p:spPr>
        <p:txBody>
          <a:bodyPr/>
          <a:lstStyle>
            <a:lvl1pPr>
              <a:defRPr/>
            </a:lvl1pPr>
          </a:lstStyle>
          <a:p>
            <a:fld id="{19EB4187-B110-4C74-ABE7-A10B864D2487}" type="slidenum">
              <a:rPr lang="en-GB" altLang="en-US"/>
              <a:pPr/>
              <a:t>‹#›</a:t>
            </a:fld>
            <a:endParaRPr lang="en-GB" altLang="en-US"/>
          </a:p>
        </p:txBody>
      </p:sp>
    </p:spTree>
    <p:extLst>
      <p:ext uri="{BB962C8B-B14F-4D97-AF65-F5344CB8AC3E}">
        <p14:creationId xmlns:p14="http://schemas.microsoft.com/office/powerpoint/2010/main" val="38954435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38C95B-74A5-CBF8-F60A-2D8D68E2188F}"/>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a:extLst>
              <a:ext uri="{FF2B5EF4-FFF2-40B4-BE49-F238E27FC236}">
                <a16:creationId xmlns:a16="http://schemas.microsoft.com/office/drawing/2014/main" id="{CDCC6F60-23DF-8101-D4E8-7C19634FD279}"/>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a:extLst>
              <a:ext uri="{FF2B5EF4-FFF2-40B4-BE49-F238E27FC236}">
                <a16:creationId xmlns:a16="http://schemas.microsoft.com/office/drawing/2014/main" id="{FF7A0731-41CA-1CF1-00FA-CA8CF339EA38}"/>
              </a:ext>
            </a:extLst>
          </p:cNvPr>
          <p:cNvSpPr>
            <a:spLocks noGrp="1" noChangeArrowheads="1"/>
          </p:cNvSpPr>
          <p:nvPr>
            <p:ph type="sldNum" sz="quarter" idx="12"/>
          </p:nvPr>
        </p:nvSpPr>
        <p:spPr>
          <a:ln/>
        </p:spPr>
        <p:txBody>
          <a:bodyPr/>
          <a:lstStyle>
            <a:lvl1pPr>
              <a:defRPr/>
            </a:lvl1pPr>
          </a:lstStyle>
          <a:p>
            <a:fld id="{A610E814-383F-433E-A133-15EA97B27B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84960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1FA8D1-D59B-FC66-64FD-FE2CEE5EC574}"/>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F5A697B2-548A-D8B3-135D-4474BE3FE74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1DE77829-0D0D-943A-9F2F-35EDA00FC2F9}"/>
              </a:ext>
            </a:extLst>
          </p:cNvPr>
          <p:cNvSpPr>
            <a:spLocks noGrp="1" noChangeArrowheads="1"/>
          </p:cNvSpPr>
          <p:nvPr>
            <p:ph type="sldNum" sz="quarter" idx="12"/>
          </p:nvPr>
        </p:nvSpPr>
        <p:spPr>
          <a:ln/>
        </p:spPr>
        <p:txBody>
          <a:bodyPr/>
          <a:lstStyle>
            <a:lvl1pPr>
              <a:defRPr/>
            </a:lvl1pPr>
          </a:lstStyle>
          <a:p>
            <a:fld id="{AEA70EA3-16F7-4E78-8A59-77D84EE8BA7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11560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CCECB7-2E45-2EB5-CE3D-C6B1F2796BB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D7020B1C-2CC7-886A-F088-F019A7CEFEB2}"/>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0B5EE9A3-D61F-5C2C-495D-FA5949C58385}"/>
              </a:ext>
            </a:extLst>
          </p:cNvPr>
          <p:cNvSpPr>
            <a:spLocks noGrp="1" noChangeArrowheads="1"/>
          </p:cNvSpPr>
          <p:nvPr>
            <p:ph type="sldNum" sz="quarter" idx="12"/>
          </p:nvPr>
        </p:nvSpPr>
        <p:spPr>
          <a:ln/>
        </p:spPr>
        <p:txBody>
          <a:bodyPr/>
          <a:lstStyle>
            <a:lvl1pPr>
              <a:defRPr/>
            </a:lvl1pPr>
          </a:lstStyle>
          <a:p>
            <a:fld id="{619647BA-038E-485C-906F-6A3FA22BB67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28398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9A97D-5443-60D9-326E-83A6472D477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17067765-741D-B083-252A-4C222E2B1851}"/>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FD4ECDCD-B69E-94A1-19F4-9285E19A2D9D}"/>
              </a:ext>
            </a:extLst>
          </p:cNvPr>
          <p:cNvSpPr>
            <a:spLocks noGrp="1" noChangeArrowheads="1"/>
          </p:cNvSpPr>
          <p:nvPr>
            <p:ph type="sldNum" sz="quarter" idx="12"/>
          </p:nvPr>
        </p:nvSpPr>
        <p:spPr>
          <a:ln/>
        </p:spPr>
        <p:txBody>
          <a:bodyPr/>
          <a:lstStyle>
            <a:lvl1pPr>
              <a:defRPr/>
            </a:lvl1pPr>
          </a:lstStyle>
          <a:p>
            <a:fld id="{19EB4187-B110-4C74-ABE7-A10B864D248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653508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C1E5E1-D85A-61FC-789C-6C2ED13CB41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E09ADEC9-E571-F02B-1B82-E2A03830558B}"/>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4C872FA0-B8D7-4059-B0CD-91C801C89E3D}"/>
              </a:ext>
            </a:extLst>
          </p:cNvPr>
          <p:cNvSpPr>
            <a:spLocks noGrp="1" noChangeArrowheads="1"/>
          </p:cNvSpPr>
          <p:nvPr>
            <p:ph type="sldNum" sz="quarter" idx="12"/>
          </p:nvPr>
        </p:nvSpPr>
        <p:spPr>
          <a:ln/>
        </p:spPr>
        <p:txBody>
          <a:bodyPr/>
          <a:lstStyle>
            <a:lvl1pPr>
              <a:defRPr/>
            </a:lvl1pPr>
          </a:lstStyle>
          <a:p>
            <a:fld id="{B0464AE8-0DD2-4107-B3FC-D7727AF60A3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5247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C1E5E1-D85A-61FC-789C-6C2ED13CB41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09ADEC9-E571-F02B-1B82-E2A03830558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C872FA0-B8D7-4059-B0CD-91C801C89E3D}"/>
              </a:ext>
            </a:extLst>
          </p:cNvPr>
          <p:cNvSpPr>
            <a:spLocks noGrp="1" noChangeArrowheads="1"/>
          </p:cNvSpPr>
          <p:nvPr>
            <p:ph type="sldNum" sz="quarter" idx="12"/>
          </p:nvPr>
        </p:nvSpPr>
        <p:spPr>
          <a:ln/>
        </p:spPr>
        <p:txBody>
          <a:bodyPr/>
          <a:lstStyle>
            <a:lvl1pPr>
              <a:defRPr/>
            </a:lvl1pPr>
          </a:lstStyle>
          <a:p>
            <a:fld id="{B0464AE8-0DD2-4107-B3FC-D7727AF60A3C}" type="slidenum">
              <a:rPr lang="en-GB" altLang="en-US"/>
              <a:pPr/>
              <a:t>‹#›</a:t>
            </a:fld>
            <a:endParaRPr lang="en-GB" altLang="en-US"/>
          </a:p>
        </p:txBody>
      </p:sp>
    </p:spTree>
    <p:extLst>
      <p:ext uri="{BB962C8B-B14F-4D97-AF65-F5344CB8AC3E}">
        <p14:creationId xmlns:p14="http://schemas.microsoft.com/office/powerpoint/2010/main" val="48830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448A6972-B9FE-D3FA-66E1-D8D41F0801B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74034557-463D-D818-096E-381179A91F5E}"/>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80A64379-06A7-E2FA-EC50-83760A66890B}"/>
              </a:ext>
            </a:extLst>
          </p:cNvPr>
          <p:cNvSpPr>
            <a:spLocks noGrp="1" noChangeArrowheads="1"/>
          </p:cNvSpPr>
          <p:nvPr>
            <p:ph type="sldNum" sz="quarter" idx="12"/>
          </p:nvPr>
        </p:nvSpPr>
        <p:spPr/>
        <p:txBody>
          <a:bodyPr/>
          <a:lstStyle>
            <a:lvl1pPr>
              <a:defRPr/>
            </a:lvl1pPr>
          </a:lstStyle>
          <a:p>
            <a:fld id="{283D97F8-C959-41DA-9EE6-037E9EC0252C}" type="slidenum">
              <a:rPr lang="en-US" altLang="en-US"/>
              <a:pPr/>
              <a:t>‹#›</a:t>
            </a:fld>
            <a:endParaRPr lang="en-US" altLang="en-US"/>
          </a:p>
        </p:txBody>
      </p:sp>
    </p:spTree>
    <p:extLst>
      <p:ext uri="{BB962C8B-B14F-4D97-AF65-F5344CB8AC3E}">
        <p14:creationId xmlns:p14="http://schemas.microsoft.com/office/powerpoint/2010/main" val="299872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4EE9EE5-7669-310E-3669-CBD543D4605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8F5A5D15-45D2-1862-606C-4730A77E3DE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919B15D4-CAAF-639B-AF3F-D179CC5BF1E4}"/>
              </a:ext>
            </a:extLst>
          </p:cNvPr>
          <p:cNvSpPr>
            <a:spLocks noGrp="1" noChangeArrowheads="1"/>
          </p:cNvSpPr>
          <p:nvPr>
            <p:ph type="sldNum" sz="quarter" idx="12"/>
          </p:nvPr>
        </p:nvSpPr>
        <p:spPr/>
        <p:txBody>
          <a:bodyPr/>
          <a:lstStyle>
            <a:lvl1pPr>
              <a:defRPr/>
            </a:lvl1pPr>
          </a:lstStyle>
          <a:p>
            <a:fld id="{2A989C3E-7EC4-4D86-A42F-7C3521821FB5}" type="slidenum">
              <a:rPr lang="en-US" altLang="en-US"/>
              <a:pPr/>
              <a:t>‹#›</a:t>
            </a:fld>
            <a:endParaRPr lang="en-US" altLang="en-US"/>
          </a:p>
        </p:txBody>
      </p:sp>
    </p:spTree>
    <p:extLst>
      <p:ext uri="{BB962C8B-B14F-4D97-AF65-F5344CB8AC3E}">
        <p14:creationId xmlns:p14="http://schemas.microsoft.com/office/powerpoint/2010/main" val="12265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039369E-8D23-F96F-F595-CA041F65C6D8}"/>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F0A2A0D3-F3BB-DC16-AF1E-6DEC1F97907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0EFD621D-E2F3-0083-FF6B-DE4A56723343}"/>
              </a:ext>
            </a:extLst>
          </p:cNvPr>
          <p:cNvSpPr>
            <a:spLocks noGrp="1" noChangeArrowheads="1"/>
          </p:cNvSpPr>
          <p:nvPr>
            <p:ph type="sldNum" sz="quarter" idx="12"/>
          </p:nvPr>
        </p:nvSpPr>
        <p:spPr/>
        <p:txBody>
          <a:bodyPr/>
          <a:lstStyle>
            <a:lvl1pPr>
              <a:defRPr/>
            </a:lvl1pPr>
          </a:lstStyle>
          <a:p>
            <a:fld id="{B2A81714-1ADA-47C1-A7F1-27D7EAAD814B}" type="slidenum">
              <a:rPr lang="en-US" altLang="en-US"/>
              <a:pPr/>
              <a:t>‹#›</a:t>
            </a:fld>
            <a:endParaRPr lang="en-US" altLang="en-US"/>
          </a:p>
        </p:txBody>
      </p:sp>
    </p:spTree>
    <p:extLst>
      <p:ext uri="{BB962C8B-B14F-4D97-AF65-F5344CB8AC3E}">
        <p14:creationId xmlns:p14="http://schemas.microsoft.com/office/powerpoint/2010/main" val="153443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DC85FF-9D3D-B79C-0170-6148EB3D003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95C0C758-AD3E-65D9-7681-AB1B46D21C2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EA6F85C-B7B9-153F-C6F0-8B2E4501226B}"/>
              </a:ext>
            </a:extLst>
          </p:cNvPr>
          <p:cNvSpPr>
            <a:spLocks noGrp="1" noChangeArrowheads="1"/>
          </p:cNvSpPr>
          <p:nvPr>
            <p:ph type="sldNum" sz="quarter" idx="12"/>
          </p:nvPr>
        </p:nvSpPr>
        <p:spPr/>
        <p:txBody>
          <a:bodyPr/>
          <a:lstStyle>
            <a:lvl1pPr>
              <a:defRPr/>
            </a:lvl1pPr>
          </a:lstStyle>
          <a:p>
            <a:fld id="{4D62B851-86F7-44DF-8DD6-C2010B75CAF6}" type="slidenum">
              <a:rPr lang="en-US" altLang="en-US"/>
              <a:pPr/>
              <a:t>‹#›</a:t>
            </a:fld>
            <a:endParaRPr lang="en-US" altLang="en-US"/>
          </a:p>
        </p:txBody>
      </p:sp>
    </p:spTree>
    <p:extLst>
      <p:ext uri="{BB962C8B-B14F-4D97-AF65-F5344CB8AC3E}">
        <p14:creationId xmlns:p14="http://schemas.microsoft.com/office/powerpoint/2010/main" val="55753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34954734-95F8-7696-B06A-CC319A600B64}"/>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ACF8C544-4AE1-E32C-0839-8C41D50FE87C}"/>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D4C0A27A-423A-7475-B04A-F90981EA441D}"/>
              </a:ext>
            </a:extLst>
          </p:cNvPr>
          <p:cNvSpPr>
            <a:spLocks noGrp="1" noChangeArrowheads="1"/>
          </p:cNvSpPr>
          <p:nvPr>
            <p:ph type="sldNum" sz="quarter" idx="12"/>
          </p:nvPr>
        </p:nvSpPr>
        <p:spPr/>
        <p:txBody>
          <a:bodyPr/>
          <a:lstStyle>
            <a:lvl1pPr>
              <a:defRPr/>
            </a:lvl1pPr>
          </a:lstStyle>
          <a:p>
            <a:fld id="{5F6FC4F5-BD1C-4F43-9729-1581AD3BAE98}" type="slidenum">
              <a:rPr lang="en-US" altLang="en-US"/>
              <a:pPr/>
              <a:t>‹#›</a:t>
            </a:fld>
            <a:endParaRPr lang="en-US" altLang="en-US"/>
          </a:p>
        </p:txBody>
      </p:sp>
    </p:spTree>
    <p:extLst>
      <p:ext uri="{BB962C8B-B14F-4D97-AF65-F5344CB8AC3E}">
        <p14:creationId xmlns:p14="http://schemas.microsoft.com/office/powerpoint/2010/main" val="219508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44D03DE1-3390-41CA-997F-3F35DF31687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FC48C227-0DF5-7BFF-ECEE-6B1E2B82655E}"/>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AB25C180-2BC1-FBD3-BA66-77B879D5D635}"/>
              </a:ext>
            </a:extLst>
          </p:cNvPr>
          <p:cNvSpPr>
            <a:spLocks noGrp="1" noChangeArrowheads="1"/>
          </p:cNvSpPr>
          <p:nvPr>
            <p:ph type="sldNum" sz="quarter" idx="12"/>
          </p:nvPr>
        </p:nvSpPr>
        <p:spPr/>
        <p:txBody>
          <a:bodyPr/>
          <a:lstStyle>
            <a:lvl1pPr>
              <a:defRPr/>
            </a:lvl1pPr>
          </a:lstStyle>
          <a:p>
            <a:fld id="{F9AB2548-FC28-4FE1-B8DC-DFEBE8183113}" type="slidenum">
              <a:rPr lang="en-US" altLang="en-US"/>
              <a:pPr/>
              <a:t>‹#›</a:t>
            </a:fld>
            <a:endParaRPr lang="en-US" altLang="en-US"/>
          </a:p>
        </p:txBody>
      </p:sp>
    </p:spTree>
    <p:extLst>
      <p:ext uri="{BB962C8B-B14F-4D97-AF65-F5344CB8AC3E}">
        <p14:creationId xmlns:p14="http://schemas.microsoft.com/office/powerpoint/2010/main" val="1191430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79F35A-DA37-B1C9-19A8-F4ACFA739F94}"/>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E67E800E-E1DF-0448-8B34-D554F37B527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DCBC40E8-3EEA-72FA-24F5-3D5D7E3D8308}"/>
              </a:ext>
            </a:extLst>
          </p:cNvPr>
          <p:cNvSpPr>
            <a:spLocks noGrp="1" noChangeArrowheads="1"/>
          </p:cNvSpPr>
          <p:nvPr>
            <p:ph type="sldNum" sz="quarter" idx="12"/>
          </p:nvPr>
        </p:nvSpPr>
        <p:spPr/>
        <p:txBody>
          <a:bodyPr/>
          <a:lstStyle>
            <a:lvl1pPr>
              <a:defRPr/>
            </a:lvl1pPr>
          </a:lstStyle>
          <a:p>
            <a:fld id="{09DCCEAB-FDE4-42E8-A3AF-8FCBBF87FA88}" type="slidenum">
              <a:rPr lang="en-US" altLang="en-US"/>
              <a:pPr/>
              <a:t>‹#›</a:t>
            </a:fld>
            <a:endParaRPr lang="en-US" altLang="en-US"/>
          </a:p>
        </p:txBody>
      </p:sp>
    </p:spTree>
    <p:extLst>
      <p:ext uri="{BB962C8B-B14F-4D97-AF65-F5344CB8AC3E}">
        <p14:creationId xmlns:p14="http://schemas.microsoft.com/office/powerpoint/2010/main" val="2150333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6846B-7244-991F-38DF-2B1A6A31FAAF}"/>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FD373B1C-F0DE-FB9F-78CC-3F32DAEB804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FA81D45-A097-2B18-22B5-24EC53331705}"/>
              </a:ext>
            </a:extLst>
          </p:cNvPr>
          <p:cNvSpPr>
            <a:spLocks noGrp="1" noChangeArrowheads="1"/>
          </p:cNvSpPr>
          <p:nvPr>
            <p:ph type="sldNum" sz="quarter" idx="12"/>
          </p:nvPr>
        </p:nvSpPr>
        <p:spPr/>
        <p:txBody>
          <a:bodyPr/>
          <a:lstStyle>
            <a:lvl1pPr>
              <a:defRPr/>
            </a:lvl1pPr>
          </a:lstStyle>
          <a:p>
            <a:fld id="{FDD03B12-B4A0-463F-9F60-FF9F550DCE7C}" type="slidenum">
              <a:rPr lang="en-US" altLang="en-US"/>
              <a:pPr/>
              <a:t>‹#›</a:t>
            </a:fld>
            <a:endParaRPr lang="en-US" altLang="en-US"/>
          </a:p>
        </p:txBody>
      </p:sp>
    </p:spTree>
    <p:extLst>
      <p:ext uri="{BB962C8B-B14F-4D97-AF65-F5344CB8AC3E}">
        <p14:creationId xmlns:p14="http://schemas.microsoft.com/office/powerpoint/2010/main" val="417348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3C6741-1CB2-CBDA-F5B2-0281A13516E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FE8ACA0-420B-0556-AB2C-72E1F3167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81CB66-831B-3F8F-4304-FDBF2EE0CC40}"/>
              </a:ext>
            </a:extLst>
          </p:cNvPr>
          <p:cNvSpPr>
            <a:spLocks noGrp="1" noChangeArrowheads="1"/>
          </p:cNvSpPr>
          <p:nvPr>
            <p:ph type="sldNum" sz="quarter" idx="12"/>
          </p:nvPr>
        </p:nvSpPr>
        <p:spPr>
          <a:ln/>
        </p:spPr>
        <p:txBody>
          <a:bodyPr/>
          <a:lstStyle>
            <a:lvl1pPr>
              <a:defRPr/>
            </a:lvl1pPr>
          </a:lstStyle>
          <a:p>
            <a:fld id="{7A2CFFCB-4162-4806-9335-1F9B68387924}" type="slidenum">
              <a:rPr lang="en-GB" altLang="en-US"/>
              <a:pPr/>
              <a:t>‹#›</a:t>
            </a:fld>
            <a:endParaRPr lang="en-GB" altLang="en-US"/>
          </a:p>
        </p:txBody>
      </p:sp>
    </p:spTree>
    <p:extLst>
      <p:ext uri="{BB962C8B-B14F-4D97-AF65-F5344CB8AC3E}">
        <p14:creationId xmlns:p14="http://schemas.microsoft.com/office/powerpoint/2010/main" val="72285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59A44-1CFF-9E59-1C88-87735DA48B4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2FCAB1CF-64FA-80ED-5E36-30172CB5A263}"/>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8FBC995-930F-50A3-0EF3-56D979CEF23D}"/>
              </a:ext>
            </a:extLst>
          </p:cNvPr>
          <p:cNvSpPr>
            <a:spLocks noGrp="1" noChangeArrowheads="1"/>
          </p:cNvSpPr>
          <p:nvPr>
            <p:ph type="sldNum" sz="quarter" idx="12"/>
          </p:nvPr>
        </p:nvSpPr>
        <p:spPr/>
        <p:txBody>
          <a:bodyPr/>
          <a:lstStyle>
            <a:lvl1pPr>
              <a:defRPr/>
            </a:lvl1pPr>
          </a:lstStyle>
          <a:p>
            <a:fld id="{313DD3A8-D128-4233-BAF0-1E32028EA5CA}" type="slidenum">
              <a:rPr lang="en-US" altLang="en-US"/>
              <a:pPr/>
              <a:t>‹#›</a:t>
            </a:fld>
            <a:endParaRPr lang="en-US" altLang="en-US"/>
          </a:p>
        </p:txBody>
      </p:sp>
    </p:spTree>
    <p:extLst>
      <p:ext uri="{BB962C8B-B14F-4D97-AF65-F5344CB8AC3E}">
        <p14:creationId xmlns:p14="http://schemas.microsoft.com/office/powerpoint/2010/main" val="2521023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EDF3F86-632D-2A46-AF91-13EB13B0EF7D}"/>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46C9FC63-B0D0-E2A2-8308-7C8E64E3866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6271BA9D-D24E-F74B-EB20-AC14E8AAB6E0}"/>
              </a:ext>
            </a:extLst>
          </p:cNvPr>
          <p:cNvSpPr>
            <a:spLocks noGrp="1" noChangeArrowheads="1"/>
          </p:cNvSpPr>
          <p:nvPr>
            <p:ph type="sldNum" sz="quarter" idx="12"/>
          </p:nvPr>
        </p:nvSpPr>
        <p:spPr/>
        <p:txBody>
          <a:bodyPr/>
          <a:lstStyle>
            <a:lvl1pPr>
              <a:defRPr/>
            </a:lvl1pPr>
          </a:lstStyle>
          <a:p>
            <a:fld id="{A0AC2075-9829-41B9-B982-578A32FEEB09}" type="slidenum">
              <a:rPr lang="en-US" altLang="en-US"/>
              <a:pPr/>
              <a:t>‹#›</a:t>
            </a:fld>
            <a:endParaRPr lang="en-US" altLang="en-US"/>
          </a:p>
        </p:txBody>
      </p:sp>
    </p:spTree>
    <p:extLst>
      <p:ext uri="{BB962C8B-B14F-4D97-AF65-F5344CB8AC3E}">
        <p14:creationId xmlns:p14="http://schemas.microsoft.com/office/powerpoint/2010/main" val="15965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4B7FBC2-2FAE-CC33-F9AF-65451F7072D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5E68A623-E8AA-FCBE-727E-B773E5452CFC}"/>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B921EF9C-7106-BDE3-26BF-97A3ECE763FC}"/>
              </a:ext>
            </a:extLst>
          </p:cNvPr>
          <p:cNvSpPr>
            <a:spLocks noGrp="1" noChangeArrowheads="1"/>
          </p:cNvSpPr>
          <p:nvPr>
            <p:ph type="sldNum" sz="quarter" idx="12"/>
          </p:nvPr>
        </p:nvSpPr>
        <p:spPr/>
        <p:txBody>
          <a:bodyPr/>
          <a:lstStyle>
            <a:lvl1pPr>
              <a:defRPr/>
            </a:lvl1pPr>
          </a:lstStyle>
          <a:p>
            <a:fld id="{F82C5117-C14F-4797-9269-014ACA5AB2D5}" type="slidenum">
              <a:rPr lang="en-US" altLang="en-US"/>
              <a:pPr/>
              <a:t>‹#›</a:t>
            </a:fld>
            <a:endParaRPr lang="en-US" altLang="en-US"/>
          </a:p>
        </p:txBody>
      </p:sp>
    </p:spTree>
    <p:extLst>
      <p:ext uri="{BB962C8B-B14F-4D97-AF65-F5344CB8AC3E}">
        <p14:creationId xmlns:p14="http://schemas.microsoft.com/office/powerpoint/2010/main" val="4206938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87633C93-E570-137F-D935-D7BD6E0388D5}"/>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F9952F58-FDED-03E2-9E19-E88EFC7831EB}"/>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304CB2F0-DC1F-407D-8E39-05E5EBE8C66E}"/>
              </a:ext>
            </a:extLst>
          </p:cNvPr>
          <p:cNvSpPr>
            <a:spLocks noGrp="1" noChangeArrowheads="1"/>
          </p:cNvSpPr>
          <p:nvPr>
            <p:ph type="sldNum" sz="quarter" idx="12"/>
          </p:nvPr>
        </p:nvSpPr>
        <p:spPr/>
        <p:txBody>
          <a:bodyPr/>
          <a:lstStyle>
            <a:lvl1pPr>
              <a:defRPr/>
            </a:lvl1pPr>
          </a:lstStyle>
          <a:p>
            <a:fld id="{3025EC20-01D6-48A5-8A72-D4753E5ECA49}" type="slidenum">
              <a:rPr lang="en-US" altLang="en-US"/>
              <a:pPr/>
              <a:t>‹#›</a:t>
            </a:fld>
            <a:endParaRPr lang="en-US" altLang="en-US"/>
          </a:p>
        </p:txBody>
      </p:sp>
    </p:spTree>
    <p:extLst>
      <p:ext uri="{BB962C8B-B14F-4D97-AF65-F5344CB8AC3E}">
        <p14:creationId xmlns:p14="http://schemas.microsoft.com/office/powerpoint/2010/main" val="3076450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61F079E2-2838-5C2A-7A30-777EA9D228D2}"/>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16CB6BB1-ED78-4EBF-03AD-1F1594452D6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6A312257-E0BC-BEDE-2595-968A6C657515}"/>
              </a:ext>
            </a:extLst>
          </p:cNvPr>
          <p:cNvSpPr>
            <a:spLocks noGrp="1" noChangeArrowheads="1"/>
          </p:cNvSpPr>
          <p:nvPr>
            <p:ph type="sldNum" sz="quarter" idx="12"/>
          </p:nvPr>
        </p:nvSpPr>
        <p:spPr/>
        <p:txBody>
          <a:bodyPr/>
          <a:lstStyle>
            <a:lvl1pPr>
              <a:defRPr/>
            </a:lvl1pPr>
          </a:lstStyle>
          <a:p>
            <a:fld id="{ABE1CB46-38A9-4BBE-86AA-C05EDECC51BE}" type="slidenum">
              <a:rPr lang="en-US" altLang="en-US"/>
              <a:pPr/>
              <a:t>‹#›</a:t>
            </a:fld>
            <a:endParaRPr lang="en-US" altLang="en-US"/>
          </a:p>
        </p:txBody>
      </p:sp>
    </p:spTree>
    <p:extLst>
      <p:ext uri="{BB962C8B-B14F-4D97-AF65-F5344CB8AC3E}">
        <p14:creationId xmlns:p14="http://schemas.microsoft.com/office/powerpoint/2010/main" val="4227401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243D5CD-66C0-9034-ED4C-6223803D4D7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D7FD7AEB-E428-2A6E-E9E7-5CDB5BAEEFC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B2965E15-75A2-63C6-39C9-A2A56F505B88}"/>
              </a:ext>
            </a:extLst>
          </p:cNvPr>
          <p:cNvSpPr>
            <a:spLocks noGrp="1" noChangeArrowheads="1"/>
          </p:cNvSpPr>
          <p:nvPr>
            <p:ph type="sldNum" sz="quarter" idx="12"/>
          </p:nvPr>
        </p:nvSpPr>
        <p:spPr/>
        <p:txBody>
          <a:bodyPr/>
          <a:lstStyle>
            <a:lvl1pPr>
              <a:defRPr/>
            </a:lvl1pPr>
          </a:lstStyle>
          <a:p>
            <a:fld id="{663827DA-E9CB-4D6C-B6E7-84C90DF50CB0}" type="slidenum">
              <a:rPr lang="en-US" altLang="en-US"/>
              <a:pPr/>
              <a:t>‹#›</a:t>
            </a:fld>
            <a:endParaRPr lang="en-US" altLang="en-US"/>
          </a:p>
        </p:txBody>
      </p:sp>
    </p:spTree>
    <p:extLst>
      <p:ext uri="{BB962C8B-B14F-4D97-AF65-F5344CB8AC3E}">
        <p14:creationId xmlns:p14="http://schemas.microsoft.com/office/powerpoint/2010/main" val="3962883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2406669-B931-FD41-E31D-AC557F2059C2}"/>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C43E0B93-0651-0450-FAFA-09C93F116A8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D5CB36D3-D803-AB1C-18B3-BC15BB8CE677}"/>
              </a:ext>
            </a:extLst>
          </p:cNvPr>
          <p:cNvSpPr>
            <a:spLocks noGrp="1" noChangeArrowheads="1"/>
          </p:cNvSpPr>
          <p:nvPr>
            <p:ph type="sldNum" sz="quarter" idx="12"/>
          </p:nvPr>
        </p:nvSpPr>
        <p:spPr/>
        <p:txBody>
          <a:bodyPr/>
          <a:lstStyle>
            <a:lvl1pPr>
              <a:defRPr/>
            </a:lvl1pPr>
          </a:lstStyle>
          <a:p>
            <a:fld id="{4CCC6417-7427-4594-AC10-836D82B37DBF}" type="slidenum">
              <a:rPr lang="en-US" altLang="en-US"/>
              <a:pPr/>
              <a:t>‹#›</a:t>
            </a:fld>
            <a:endParaRPr lang="en-US" altLang="en-US"/>
          </a:p>
        </p:txBody>
      </p:sp>
    </p:spTree>
    <p:extLst>
      <p:ext uri="{BB962C8B-B14F-4D97-AF65-F5344CB8AC3E}">
        <p14:creationId xmlns:p14="http://schemas.microsoft.com/office/powerpoint/2010/main" val="300295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BCCC23F-9696-D5E5-F58E-FC3185443C48}"/>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4376A001-C4D2-35AA-2A2B-9E806DE818C4}"/>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F953422-1242-741A-BA67-7A0CA4FAD631}"/>
              </a:ext>
            </a:extLst>
          </p:cNvPr>
          <p:cNvSpPr>
            <a:spLocks noGrp="1" noChangeArrowheads="1"/>
          </p:cNvSpPr>
          <p:nvPr>
            <p:ph type="sldNum" sz="quarter" idx="12"/>
          </p:nvPr>
        </p:nvSpPr>
        <p:spPr/>
        <p:txBody>
          <a:bodyPr/>
          <a:lstStyle>
            <a:lvl1pPr>
              <a:defRPr/>
            </a:lvl1pPr>
          </a:lstStyle>
          <a:p>
            <a:fld id="{C8FFC1A7-B824-4771-A9F8-01698F7BAD3B}" type="slidenum">
              <a:rPr lang="en-US" altLang="en-US"/>
              <a:pPr/>
              <a:t>‹#›</a:t>
            </a:fld>
            <a:endParaRPr lang="en-US" altLang="en-US"/>
          </a:p>
        </p:txBody>
      </p:sp>
    </p:spTree>
    <p:extLst>
      <p:ext uri="{BB962C8B-B14F-4D97-AF65-F5344CB8AC3E}">
        <p14:creationId xmlns:p14="http://schemas.microsoft.com/office/powerpoint/2010/main" val="965599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6547FEB3-BA7A-7D67-8CC8-612C24AEC85D}"/>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04340FAC-B5EB-7E86-CC47-BC30E4DDEBF6}"/>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9D488A74-ED4B-25B7-EDC2-8106BD83BCFB}"/>
              </a:ext>
            </a:extLst>
          </p:cNvPr>
          <p:cNvSpPr>
            <a:spLocks noGrp="1" noChangeArrowheads="1"/>
          </p:cNvSpPr>
          <p:nvPr>
            <p:ph type="sldNum" sz="quarter" idx="12"/>
          </p:nvPr>
        </p:nvSpPr>
        <p:spPr/>
        <p:txBody>
          <a:bodyPr/>
          <a:lstStyle>
            <a:lvl1pPr>
              <a:defRPr/>
            </a:lvl1pPr>
          </a:lstStyle>
          <a:p>
            <a:fld id="{079A5179-1F8B-415D-8CBA-4C11F0217BCA}" type="slidenum">
              <a:rPr lang="en-US" altLang="en-US"/>
              <a:pPr/>
              <a:t>‹#›</a:t>
            </a:fld>
            <a:endParaRPr lang="en-US" altLang="en-US"/>
          </a:p>
        </p:txBody>
      </p:sp>
    </p:spTree>
    <p:extLst>
      <p:ext uri="{BB962C8B-B14F-4D97-AF65-F5344CB8AC3E}">
        <p14:creationId xmlns:p14="http://schemas.microsoft.com/office/powerpoint/2010/main" val="2520782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10E2778E-D5F8-5199-27DF-2DF6FD3791EC}"/>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203B136D-BF91-B4DF-C020-D59039CD9DA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E7955641-17B4-FBF7-40F5-E076A308A37D}"/>
              </a:ext>
            </a:extLst>
          </p:cNvPr>
          <p:cNvSpPr>
            <a:spLocks noGrp="1" noChangeArrowheads="1"/>
          </p:cNvSpPr>
          <p:nvPr>
            <p:ph type="sldNum" sz="quarter" idx="12"/>
          </p:nvPr>
        </p:nvSpPr>
        <p:spPr/>
        <p:txBody>
          <a:bodyPr/>
          <a:lstStyle>
            <a:lvl1pPr>
              <a:defRPr/>
            </a:lvl1pPr>
          </a:lstStyle>
          <a:p>
            <a:fld id="{3556F8B5-F876-430C-8F75-912C38DDC152}" type="slidenum">
              <a:rPr lang="en-US" altLang="en-US"/>
              <a:pPr/>
              <a:t>‹#›</a:t>
            </a:fld>
            <a:endParaRPr lang="en-US" altLang="en-US"/>
          </a:p>
        </p:txBody>
      </p:sp>
    </p:spTree>
    <p:extLst>
      <p:ext uri="{BB962C8B-B14F-4D97-AF65-F5344CB8AC3E}">
        <p14:creationId xmlns:p14="http://schemas.microsoft.com/office/powerpoint/2010/main" val="142987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4B76EC-869E-2372-679E-4C72E28AE52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5929F9A-3289-4546-B07C-074B27424B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C7D2370-B815-8E6D-06DF-F9AA1CE09919}"/>
              </a:ext>
            </a:extLst>
          </p:cNvPr>
          <p:cNvSpPr>
            <a:spLocks noGrp="1" noChangeArrowheads="1"/>
          </p:cNvSpPr>
          <p:nvPr>
            <p:ph type="sldNum" sz="quarter" idx="12"/>
          </p:nvPr>
        </p:nvSpPr>
        <p:spPr>
          <a:ln/>
        </p:spPr>
        <p:txBody>
          <a:bodyPr/>
          <a:lstStyle>
            <a:lvl1pPr>
              <a:defRPr/>
            </a:lvl1pPr>
          </a:lstStyle>
          <a:p>
            <a:fld id="{2A49AC35-CFB6-4D6B-8361-0AD14F1773D4}" type="slidenum">
              <a:rPr lang="en-GB" altLang="en-US"/>
              <a:pPr/>
              <a:t>‹#›</a:t>
            </a:fld>
            <a:endParaRPr lang="en-GB" altLang="en-US"/>
          </a:p>
        </p:txBody>
      </p:sp>
    </p:spTree>
    <p:extLst>
      <p:ext uri="{BB962C8B-B14F-4D97-AF65-F5344CB8AC3E}">
        <p14:creationId xmlns:p14="http://schemas.microsoft.com/office/powerpoint/2010/main" val="90734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C920B2-47B7-C99F-1197-C82E05B4045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9244D15D-7E23-C986-0E96-CEFF1FCE5E83}"/>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FBC022CF-DDE3-B1F3-AA0A-F4B75C151124}"/>
              </a:ext>
            </a:extLst>
          </p:cNvPr>
          <p:cNvSpPr>
            <a:spLocks noGrp="1" noChangeArrowheads="1"/>
          </p:cNvSpPr>
          <p:nvPr>
            <p:ph type="sldNum" sz="quarter" idx="12"/>
          </p:nvPr>
        </p:nvSpPr>
        <p:spPr/>
        <p:txBody>
          <a:bodyPr/>
          <a:lstStyle>
            <a:lvl1pPr>
              <a:defRPr/>
            </a:lvl1pPr>
          </a:lstStyle>
          <a:p>
            <a:fld id="{0075CDFB-A10A-4B79-9551-75AE77AC6EFF}" type="slidenum">
              <a:rPr lang="en-US" altLang="en-US"/>
              <a:pPr/>
              <a:t>‹#›</a:t>
            </a:fld>
            <a:endParaRPr lang="en-US" altLang="en-US"/>
          </a:p>
        </p:txBody>
      </p:sp>
    </p:spTree>
    <p:extLst>
      <p:ext uri="{BB962C8B-B14F-4D97-AF65-F5344CB8AC3E}">
        <p14:creationId xmlns:p14="http://schemas.microsoft.com/office/powerpoint/2010/main" val="397552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5C6C2-00C2-C5D6-B2F3-234A798E363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CA0BD7E8-64BB-BF8E-5A9D-01136557D1FE}"/>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EDF921D-E6C7-F45A-669B-FE8FB8F42B02}"/>
              </a:ext>
            </a:extLst>
          </p:cNvPr>
          <p:cNvSpPr>
            <a:spLocks noGrp="1" noChangeArrowheads="1"/>
          </p:cNvSpPr>
          <p:nvPr>
            <p:ph type="sldNum" sz="quarter" idx="12"/>
          </p:nvPr>
        </p:nvSpPr>
        <p:spPr/>
        <p:txBody>
          <a:bodyPr/>
          <a:lstStyle>
            <a:lvl1pPr>
              <a:defRPr/>
            </a:lvl1pPr>
          </a:lstStyle>
          <a:p>
            <a:fld id="{171F98FE-6C6E-44D2-B040-6F8D91DCA638}" type="slidenum">
              <a:rPr lang="en-US" altLang="en-US"/>
              <a:pPr/>
              <a:t>‹#›</a:t>
            </a:fld>
            <a:endParaRPr lang="en-US" altLang="en-US"/>
          </a:p>
        </p:txBody>
      </p:sp>
    </p:spTree>
    <p:extLst>
      <p:ext uri="{BB962C8B-B14F-4D97-AF65-F5344CB8AC3E}">
        <p14:creationId xmlns:p14="http://schemas.microsoft.com/office/powerpoint/2010/main" val="77340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ACDC4-77F1-54E3-527D-1028F9244ACA}"/>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AF4DD465-AEFD-BA07-81DE-D511F967F551}"/>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00167E-56D2-711F-25FF-5AB2BA4BD740}"/>
              </a:ext>
            </a:extLst>
          </p:cNvPr>
          <p:cNvSpPr>
            <a:spLocks noGrp="1" noChangeArrowheads="1"/>
          </p:cNvSpPr>
          <p:nvPr>
            <p:ph type="sldNum" sz="quarter" idx="12"/>
          </p:nvPr>
        </p:nvSpPr>
        <p:spPr/>
        <p:txBody>
          <a:bodyPr/>
          <a:lstStyle>
            <a:lvl1pPr>
              <a:defRPr/>
            </a:lvl1pPr>
          </a:lstStyle>
          <a:p>
            <a:fld id="{A5E07EE8-8C5D-41C3-932A-204782E8F02C}" type="slidenum">
              <a:rPr lang="en-US" altLang="en-US"/>
              <a:pPr/>
              <a:t>‹#›</a:t>
            </a:fld>
            <a:endParaRPr lang="en-US" altLang="en-US"/>
          </a:p>
        </p:txBody>
      </p:sp>
    </p:spTree>
    <p:extLst>
      <p:ext uri="{BB962C8B-B14F-4D97-AF65-F5344CB8AC3E}">
        <p14:creationId xmlns:p14="http://schemas.microsoft.com/office/powerpoint/2010/main" val="1748834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9C84053-455B-E19A-4215-60B795DD5C14}"/>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81B7F09A-1A87-08CF-6F61-40075FED1763}"/>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A714A19D-64FA-566F-6F99-31DDCF2B0AE0}"/>
              </a:ext>
            </a:extLst>
          </p:cNvPr>
          <p:cNvSpPr>
            <a:spLocks noGrp="1" noChangeArrowheads="1"/>
          </p:cNvSpPr>
          <p:nvPr>
            <p:ph type="sldNum" sz="quarter" idx="12"/>
          </p:nvPr>
        </p:nvSpPr>
        <p:spPr/>
        <p:txBody>
          <a:bodyPr/>
          <a:lstStyle>
            <a:lvl1pPr>
              <a:defRPr/>
            </a:lvl1pPr>
          </a:lstStyle>
          <a:p>
            <a:fld id="{3BDBAC14-9F8D-45FF-B644-524FA6526D1A}" type="slidenum">
              <a:rPr lang="en-US" altLang="en-US"/>
              <a:pPr/>
              <a:t>‹#›</a:t>
            </a:fld>
            <a:endParaRPr lang="en-US" altLang="en-US"/>
          </a:p>
        </p:txBody>
      </p:sp>
    </p:spTree>
    <p:extLst>
      <p:ext uri="{BB962C8B-B14F-4D97-AF65-F5344CB8AC3E}">
        <p14:creationId xmlns:p14="http://schemas.microsoft.com/office/powerpoint/2010/main" val="4284398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EFEBD0B-6245-64C0-3B64-AD6E12504B4F}"/>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9D041F43-72B3-ABFC-3AEF-9C7B6490C5E9}"/>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54226899-D18E-AB8C-9FB8-7DFD3D9D4A30}"/>
              </a:ext>
            </a:extLst>
          </p:cNvPr>
          <p:cNvSpPr>
            <a:spLocks noGrp="1" noChangeArrowheads="1"/>
          </p:cNvSpPr>
          <p:nvPr>
            <p:ph type="sldNum" sz="quarter" idx="12"/>
          </p:nvPr>
        </p:nvSpPr>
        <p:spPr/>
        <p:txBody>
          <a:bodyPr/>
          <a:lstStyle>
            <a:lvl1pPr>
              <a:defRPr/>
            </a:lvl1pPr>
          </a:lstStyle>
          <a:p>
            <a:fld id="{967183E4-E9D5-45FB-AAE6-55B7C9FD6149}" type="slidenum">
              <a:rPr lang="en-US" altLang="en-US"/>
              <a:pPr/>
              <a:t>‹#›</a:t>
            </a:fld>
            <a:endParaRPr lang="en-US" altLang="en-US"/>
          </a:p>
        </p:txBody>
      </p:sp>
    </p:spTree>
    <p:extLst>
      <p:ext uri="{BB962C8B-B14F-4D97-AF65-F5344CB8AC3E}">
        <p14:creationId xmlns:p14="http://schemas.microsoft.com/office/powerpoint/2010/main" val="4068026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DA6679AE-1CD7-7269-96CD-9858CC35B91A}"/>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693A3E0E-56BA-DC74-4D2C-BFB47294F24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749E0FF0-BC86-8112-4825-552739C6FD77}"/>
              </a:ext>
            </a:extLst>
          </p:cNvPr>
          <p:cNvSpPr>
            <a:spLocks noGrp="1" noChangeArrowheads="1"/>
          </p:cNvSpPr>
          <p:nvPr>
            <p:ph type="sldNum" sz="quarter" idx="12"/>
          </p:nvPr>
        </p:nvSpPr>
        <p:spPr/>
        <p:txBody>
          <a:bodyPr/>
          <a:lstStyle>
            <a:lvl1pPr>
              <a:defRPr/>
            </a:lvl1pPr>
          </a:lstStyle>
          <a:p>
            <a:fld id="{D811C8F9-A5AF-48D5-9C2B-185D07489FB7}" type="slidenum">
              <a:rPr lang="en-US" altLang="en-US"/>
              <a:pPr/>
              <a:t>‹#›</a:t>
            </a:fld>
            <a:endParaRPr lang="en-US" altLang="en-US"/>
          </a:p>
        </p:txBody>
      </p:sp>
    </p:spTree>
    <p:extLst>
      <p:ext uri="{BB962C8B-B14F-4D97-AF65-F5344CB8AC3E}">
        <p14:creationId xmlns:p14="http://schemas.microsoft.com/office/powerpoint/2010/main" val="1290266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D279677C-4618-2D51-C44F-A94937D13D0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59FD6813-7EC9-3BF4-775A-737377C016D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A34D522C-B8FA-9610-C0AD-8C6C92212F65}"/>
              </a:ext>
            </a:extLst>
          </p:cNvPr>
          <p:cNvSpPr>
            <a:spLocks noGrp="1" noChangeArrowheads="1"/>
          </p:cNvSpPr>
          <p:nvPr>
            <p:ph type="sldNum" sz="quarter" idx="12"/>
          </p:nvPr>
        </p:nvSpPr>
        <p:spPr/>
        <p:txBody>
          <a:bodyPr/>
          <a:lstStyle>
            <a:lvl1pPr>
              <a:defRPr/>
            </a:lvl1pPr>
          </a:lstStyle>
          <a:p>
            <a:fld id="{5B0B2847-CF85-4289-9E56-87AF0D049B6D}" type="slidenum">
              <a:rPr lang="en-US" altLang="en-US"/>
              <a:pPr/>
              <a:t>‹#›</a:t>
            </a:fld>
            <a:endParaRPr lang="en-US" altLang="en-US"/>
          </a:p>
        </p:txBody>
      </p:sp>
    </p:spTree>
    <p:extLst>
      <p:ext uri="{BB962C8B-B14F-4D97-AF65-F5344CB8AC3E}">
        <p14:creationId xmlns:p14="http://schemas.microsoft.com/office/powerpoint/2010/main" val="3209493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404427D-2357-4350-2F13-BD298A7BEE25}"/>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1C1A1F35-8779-68C1-5996-225BFC12EBBC}"/>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FE46F251-9C51-B37C-EA52-D0DCCBE09FD5}"/>
              </a:ext>
            </a:extLst>
          </p:cNvPr>
          <p:cNvSpPr>
            <a:spLocks noGrp="1" noChangeArrowheads="1"/>
          </p:cNvSpPr>
          <p:nvPr>
            <p:ph type="sldNum" sz="quarter" idx="12"/>
          </p:nvPr>
        </p:nvSpPr>
        <p:spPr/>
        <p:txBody>
          <a:bodyPr/>
          <a:lstStyle>
            <a:lvl1pPr>
              <a:defRPr/>
            </a:lvl1pPr>
          </a:lstStyle>
          <a:p>
            <a:fld id="{79B80178-AB1D-4F43-A21B-4C9C04CBB3B8}" type="slidenum">
              <a:rPr lang="en-US" altLang="en-US"/>
              <a:pPr/>
              <a:t>‹#›</a:t>
            </a:fld>
            <a:endParaRPr lang="en-US" altLang="en-US"/>
          </a:p>
        </p:txBody>
      </p:sp>
    </p:spTree>
    <p:extLst>
      <p:ext uri="{BB962C8B-B14F-4D97-AF65-F5344CB8AC3E}">
        <p14:creationId xmlns:p14="http://schemas.microsoft.com/office/powerpoint/2010/main" val="275498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5F6E8F1-0B93-140A-179E-8C43EBFC6087}"/>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CB3C3A89-3DA7-2CE0-DDAF-EA2D7206909B}"/>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663EF3A1-50C6-63E7-2709-572E2C907988}"/>
              </a:ext>
            </a:extLst>
          </p:cNvPr>
          <p:cNvSpPr>
            <a:spLocks noGrp="1" noChangeArrowheads="1"/>
          </p:cNvSpPr>
          <p:nvPr>
            <p:ph type="sldNum" sz="quarter" idx="12"/>
          </p:nvPr>
        </p:nvSpPr>
        <p:spPr/>
        <p:txBody>
          <a:bodyPr/>
          <a:lstStyle>
            <a:lvl1pPr>
              <a:defRPr/>
            </a:lvl1pPr>
          </a:lstStyle>
          <a:p>
            <a:fld id="{E90833AB-3AC0-4966-9F39-EFC9721E74BC}" type="slidenum">
              <a:rPr lang="en-US" altLang="en-US"/>
              <a:pPr/>
              <a:t>‹#›</a:t>
            </a:fld>
            <a:endParaRPr lang="en-US" altLang="en-US"/>
          </a:p>
        </p:txBody>
      </p:sp>
    </p:spTree>
    <p:extLst>
      <p:ext uri="{BB962C8B-B14F-4D97-AF65-F5344CB8AC3E}">
        <p14:creationId xmlns:p14="http://schemas.microsoft.com/office/powerpoint/2010/main" val="3477790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EDA641A-7E66-9B3B-0D2D-EF4A0338EA4A}"/>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D519503F-A8AA-29C0-6AFA-354AF0218DF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736345D-66B3-A4F0-A86A-C0A08D208DC1}"/>
              </a:ext>
            </a:extLst>
          </p:cNvPr>
          <p:cNvSpPr>
            <a:spLocks noGrp="1" noChangeArrowheads="1"/>
          </p:cNvSpPr>
          <p:nvPr>
            <p:ph type="sldNum" sz="quarter" idx="12"/>
          </p:nvPr>
        </p:nvSpPr>
        <p:spPr/>
        <p:txBody>
          <a:bodyPr/>
          <a:lstStyle>
            <a:lvl1pPr>
              <a:defRPr/>
            </a:lvl1pPr>
          </a:lstStyle>
          <a:p>
            <a:fld id="{52A67D2B-448E-4D57-92BD-A9C1F5A5238E}" type="slidenum">
              <a:rPr lang="en-US" altLang="en-US"/>
              <a:pPr/>
              <a:t>‹#›</a:t>
            </a:fld>
            <a:endParaRPr lang="en-US" altLang="en-US"/>
          </a:p>
        </p:txBody>
      </p:sp>
    </p:spTree>
    <p:extLst>
      <p:ext uri="{BB962C8B-B14F-4D97-AF65-F5344CB8AC3E}">
        <p14:creationId xmlns:p14="http://schemas.microsoft.com/office/powerpoint/2010/main" val="180123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5527CE-6A8C-E04A-7106-77C1FF35144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32573E0-2E5D-0FBF-20F0-73A2C78CEF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FD1F428-63C3-B922-E83A-118EF4454984}"/>
              </a:ext>
            </a:extLst>
          </p:cNvPr>
          <p:cNvSpPr>
            <a:spLocks noGrp="1" noChangeArrowheads="1"/>
          </p:cNvSpPr>
          <p:nvPr>
            <p:ph type="sldNum" sz="quarter" idx="12"/>
          </p:nvPr>
        </p:nvSpPr>
        <p:spPr>
          <a:ln/>
        </p:spPr>
        <p:txBody>
          <a:bodyPr/>
          <a:lstStyle>
            <a:lvl1pPr>
              <a:defRPr/>
            </a:lvl1pPr>
          </a:lstStyle>
          <a:p>
            <a:fld id="{3AAB0B4E-89D2-4404-9D8D-4388E27E5FC6}" type="slidenum">
              <a:rPr lang="en-GB" altLang="en-US"/>
              <a:pPr/>
              <a:t>‹#›</a:t>
            </a:fld>
            <a:endParaRPr lang="en-GB" altLang="en-US"/>
          </a:p>
        </p:txBody>
      </p:sp>
    </p:spTree>
    <p:extLst>
      <p:ext uri="{BB962C8B-B14F-4D97-AF65-F5344CB8AC3E}">
        <p14:creationId xmlns:p14="http://schemas.microsoft.com/office/powerpoint/2010/main" val="2526397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D3B229F0-65CD-26CF-AC5C-C3CCB63C3B6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80558545-DCF0-05B4-A5A9-A74B0ED5D58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B8A8919F-6C1F-3015-6941-E8DC9C59E72F}"/>
              </a:ext>
            </a:extLst>
          </p:cNvPr>
          <p:cNvSpPr>
            <a:spLocks noGrp="1" noChangeArrowheads="1"/>
          </p:cNvSpPr>
          <p:nvPr>
            <p:ph type="sldNum" sz="quarter" idx="12"/>
          </p:nvPr>
        </p:nvSpPr>
        <p:spPr/>
        <p:txBody>
          <a:bodyPr/>
          <a:lstStyle>
            <a:lvl1pPr>
              <a:defRPr/>
            </a:lvl1pPr>
          </a:lstStyle>
          <a:p>
            <a:fld id="{54CBE66A-D687-4127-9F14-D7A4089FCD66}" type="slidenum">
              <a:rPr lang="en-US" altLang="en-US"/>
              <a:pPr/>
              <a:t>‹#›</a:t>
            </a:fld>
            <a:endParaRPr lang="en-US" altLang="en-US"/>
          </a:p>
        </p:txBody>
      </p:sp>
    </p:spTree>
    <p:extLst>
      <p:ext uri="{BB962C8B-B14F-4D97-AF65-F5344CB8AC3E}">
        <p14:creationId xmlns:p14="http://schemas.microsoft.com/office/powerpoint/2010/main" val="512535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31FC6474-A9ED-CF88-C2B7-41CDB34E4DB7}"/>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A3164D3F-A9E1-5DA3-E3B8-C1E3364290B5}"/>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4F18AF1A-E436-E44F-B1E4-8EE61E74C7A0}"/>
              </a:ext>
            </a:extLst>
          </p:cNvPr>
          <p:cNvSpPr>
            <a:spLocks noGrp="1" noChangeArrowheads="1"/>
          </p:cNvSpPr>
          <p:nvPr>
            <p:ph type="sldNum" sz="quarter" idx="12"/>
          </p:nvPr>
        </p:nvSpPr>
        <p:spPr/>
        <p:txBody>
          <a:bodyPr/>
          <a:lstStyle>
            <a:lvl1pPr>
              <a:defRPr/>
            </a:lvl1pPr>
          </a:lstStyle>
          <a:p>
            <a:fld id="{8C31F39C-28BB-433B-91E2-F91B78B637A1}" type="slidenum">
              <a:rPr lang="en-US" altLang="en-US"/>
              <a:pPr/>
              <a:t>‹#›</a:t>
            </a:fld>
            <a:endParaRPr lang="en-US" altLang="en-US"/>
          </a:p>
        </p:txBody>
      </p:sp>
    </p:spTree>
    <p:extLst>
      <p:ext uri="{BB962C8B-B14F-4D97-AF65-F5344CB8AC3E}">
        <p14:creationId xmlns:p14="http://schemas.microsoft.com/office/powerpoint/2010/main" val="3876354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D6398-050E-DA1F-E603-2B53A2C366D9}"/>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EF59EB92-58C2-56FB-FE3D-EBBEA470994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28C9FEC7-33D0-7B96-DBD4-47B11DF4F3F3}"/>
              </a:ext>
            </a:extLst>
          </p:cNvPr>
          <p:cNvSpPr>
            <a:spLocks noGrp="1" noChangeArrowheads="1"/>
          </p:cNvSpPr>
          <p:nvPr>
            <p:ph type="sldNum" sz="quarter" idx="12"/>
          </p:nvPr>
        </p:nvSpPr>
        <p:spPr/>
        <p:txBody>
          <a:bodyPr/>
          <a:lstStyle>
            <a:lvl1pPr>
              <a:defRPr/>
            </a:lvl1pPr>
          </a:lstStyle>
          <a:p>
            <a:fld id="{62006EC2-4991-402A-B141-822006B51A56}" type="slidenum">
              <a:rPr lang="en-US" altLang="en-US"/>
              <a:pPr/>
              <a:t>‹#›</a:t>
            </a:fld>
            <a:endParaRPr lang="en-US" altLang="en-US"/>
          </a:p>
        </p:txBody>
      </p:sp>
    </p:spTree>
    <p:extLst>
      <p:ext uri="{BB962C8B-B14F-4D97-AF65-F5344CB8AC3E}">
        <p14:creationId xmlns:p14="http://schemas.microsoft.com/office/powerpoint/2010/main" val="2927056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6AF59-B063-D7E6-448B-F107A47C7FEC}"/>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2F308753-74B7-C5E2-2BE1-FA56547582AF}"/>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AB6E329-8E72-4CD8-F0C7-2698872DF96A}"/>
              </a:ext>
            </a:extLst>
          </p:cNvPr>
          <p:cNvSpPr>
            <a:spLocks noGrp="1" noChangeArrowheads="1"/>
          </p:cNvSpPr>
          <p:nvPr>
            <p:ph type="sldNum" sz="quarter" idx="12"/>
          </p:nvPr>
        </p:nvSpPr>
        <p:spPr/>
        <p:txBody>
          <a:bodyPr/>
          <a:lstStyle>
            <a:lvl1pPr>
              <a:defRPr/>
            </a:lvl1pPr>
          </a:lstStyle>
          <a:p>
            <a:fld id="{4377C1E4-796E-45F5-8C99-9680CB688793}" type="slidenum">
              <a:rPr lang="en-US" altLang="en-US"/>
              <a:pPr/>
              <a:t>‹#›</a:t>
            </a:fld>
            <a:endParaRPr lang="en-US" altLang="en-US"/>
          </a:p>
        </p:txBody>
      </p:sp>
    </p:spTree>
    <p:extLst>
      <p:ext uri="{BB962C8B-B14F-4D97-AF65-F5344CB8AC3E}">
        <p14:creationId xmlns:p14="http://schemas.microsoft.com/office/powerpoint/2010/main" val="222570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FA0AD-27D2-2536-9244-3D90C2E2FF55}"/>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2028ED0C-C862-642E-6945-EA6DB8B9223E}"/>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6F021C8-6A64-AA62-8022-F14A87EF7132}"/>
              </a:ext>
            </a:extLst>
          </p:cNvPr>
          <p:cNvSpPr>
            <a:spLocks noGrp="1" noChangeArrowheads="1"/>
          </p:cNvSpPr>
          <p:nvPr>
            <p:ph type="sldNum" sz="quarter" idx="12"/>
          </p:nvPr>
        </p:nvSpPr>
        <p:spPr/>
        <p:txBody>
          <a:bodyPr/>
          <a:lstStyle>
            <a:lvl1pPr>
              <a:defRPr/>
            </a:lvl1pPr>
          </a:lstStyle>
          <a:p>
            <a:fld id="{54C4E778-B62B-4B1A-9F3E-D46B70F79DB1}" type="slidenum">
              <a:rPr lang="en-US" altLang="en-US"/>
              <a:pPr/>
              <a:t>‹#›</a:t>
            </a:fld>
            <a:endParaRPr lang="en-US" altLang="en-US"/>
          </a:p>
        </p:txBody>
      </p:sp>
    </p:spTree>
    <p:extLst>
      <p:ext uri="{BB962C8B-B14F-4D97-AF65-F5344CB8AC3E}">
        <p14:creationId xmlns:p14="http://schemas.microsoft.com/office/powerpoint/2010/main" val="761821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BD07E77-3324-5F63-D388-928A1FD05016}"/>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2FAF6FA4-FADB-3187-D23C-0516BB83326C}"/>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DA17B3A5-55AF-7DD5-D8DE-5328FBD0EAAF}"/>
              </a:ext>
            </a:extLst>
          </p:cNvPr>
          <p:cNvSpPr>
            <a:spLocks noGrp="1" noChangeArrowheads="1"/>
          </p:cNvSpPr>
          <p:nvPr>
            <p:ph type="sldNum" sz="quarter" idx="12"/>
          </p:nvPr>
        </p:nvSpPr>
        <p:spPr/>
        <p:txBody>
          <a:bodyPr/>
          <a:lstStyle>
            <a:lvl1pPr>
              <a:defRPr/>
            </a:lvl1pPr>
          </a:lstStyle>
          <a:p>
            <a:fld id="{5198D746-B2AD-4387-8F21-9B554788E4BF}" type="slidenum">
              <a:rPr lang="en-US" altLang="en-US"/>
              <a:pPr/>
              <a:t>‹#›</a:t>
            </a:fld>
            <a:endParaRPr lang="en-US" altLang="en-US"/>
          </a:p>
        </p:txBody>
      </p:sp>
    </p:spTree>
    <p:extLst>
      <p:ext uri="{BB962C8B-B14F-4D97-AF65-F5344CB8AC3E}">
        <p14:creationId xmlns:p14="http://schemas.microsoft.com/office/powerpoint/2010/main" val="3230899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D96A79D-8FCD-5F84-9257-0DA5F0A903EC}"/>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985D8514-332F-0AA6-BF65-8ACDCA0D49E9}"/>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0A7CF253-0342-CC4E-EBEC-2996EBF131CC}"/>
              </a:ext>
            </a:extLst>
          </p:cNvPr>
          <p:cNvSpPr>
            <a:spLocks noGrp="1" noChangeArrowheads="1"/>
          </p:cNvSpPr>
          <p:nvPr>
            <p:ph type="sldNum" sz="quarter" idx="12"/>
          </p:nvPr>
        </p:nvSpPr>
        <p:spPr/>
        <p:txBody>
          <a:bodyPr/>
          <a:lstStyle>
            <a:lvl1pPr>
              <a:defRPr/>
            </a:lvl1pPr>
          </a:lstStyle>
          <a:p>
            <a:fld id="{C898DA74-F28E-4062-84F6-A5FE1BAC05CD}" type="slidenum">
              <a:rPr lang="en-US" altLang="en-US"/>
              <a:pPr/>
              <a:t>‹#›</a:t>
            </a:fld>
            <a:endParaRPr lang="en-US" altLang="en-US"/>
          </a:p>
        </p:txBody>
      </p:sp>
    </p:spTree>
    <p:extLst>
      <p:ext uri="{BB962C8B-B14F-4D97-AF65-F5344CB8AC3E}">
        <p14:creationId xmlns:p14="http://schemas.microsoft.com/office/powerpoint/2010/main" val="539920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417AB42C-3E6C-7A31-17C0-3B1A7E7E10F7}"/>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C5A67812-B34A-B303-9D20-AD07B4C0B13B}"/>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E2A4332E-3F5B-51CB-58EA-2B2E258E0DE4}"/>
              </a:ext>
            </a:extLst>
          </p:cNvPr>
          <p:cNvSpPr>
            <a:spLocks noGrp="1" noChangeArrowheads="1"/>
          </p:cNvSpPr>
          <p:nvPr>
            <p:ph type="sldNum" sz="quarter" idx="12"/>
          </p:nvPr>
        </p:nvSpPr>
        <p:spPr/>
        <p:txBody>
          <a:bodyPr/>
          <a:lstStyle>
            <a:lvl1pPr>
              <a:defRPr/>
            </a:lvl1pPr>
          </a:lstStyle>
          <a:p>
            <a:fld id="{DB752BE7-C69A-4E1F-B793-8C5531CA9044}" type="slidenum">
              <a:rPr lang="en-US" altLang="en-US"/>
              <a:pPr/>
              <a:t>‹#›</a:t>
            </a:fld>
            <a:endParaRPr lang="en-US" altLang="en-US"/>
          </a:p>
        </p:txBody>
      </p:sp>
    </p:spTree>
    <p:extLst>
      <p:ext uri="{BB962C8B-B14F-4D97-AF65-F5344CB8AC3E}">
        <p14:creationId xmlns:p14="http://schemas.microsoft.com/office/powerpoint/2010/main" val="4275603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CBD42324-709A-A0B2-8D39-345337F4EA85}"/>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E04DD689-3DFB-FC3B-0E46-E66DCDB41989}"/>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D1DCDB70-D19B-6E3C-FCE6-A63712D8ACE7}"/>
              </a:ext>
            </a:extLst>
          </p:cNvPr>
          <p:cNvSpPr>
            <a:spLocks noGrp="1" noChangeArrowheads="1"/>
          </p:cNvSpPr>
          <p:nvPr>
            <p:ph type="sldNum" sz="quarter" idx="12"/>
          </p:nvPr>
        </p:nvSpPr>
        <p:spPr/>
        <p:txBody>
          <a:bodyPr/>
          <a:lstStyle>
            <a:lvl1pPr>
              <a:defRPr/>
            </a:lvl1pPr>
          </a:lstStyle>
          <a:p>
            <a:fld id="{29CA32E3-8663-4A2B-9817-9E6AFB82E366}" type="slidenum">
              <a:rPr lang="en-US" altLang="en-US"/>
              <a:pPr/>
              <a:t>‹#›</a:t>
            </a:fld>
            <a:endParaRPr lang="en-US" altLang="en-US"/>
          </a:p>
        </p:txBody>
      </p:sp>
    </p:spTree>
    <p:extLst>
      <p:ext uri="{BB962C8B-B14F-4D97-AF65-F5344CB8AC3E}">
        <p14:creationId xmlns:p14="http://schemas.microsoft.com/office/powerpoint/2010/main" val="332217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C373604-A9B9-9401-0427-D37C1D60A82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86F7429A-6A5A-6ACD-BF50-CFA2A89A16AA}"/>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917BB596-803D-EC3F-EE70-8E52F9433B22}"/>
              </a:ext>
            </a:extLst>
          </p:cNvPr>
          <p:cNvSpPr>
            <a:spLocks noGrp="1" noChangeArrowheads="1"/>
          </p:cNvSpPr>
          <p:nvPr>
            <p:ph type="sldNum" sz="quarter" idx="12"/>
          </p:nvPr>
        </p:nvSpPr>
        <p:spPr/>
        <p:txBody>
          <a:bodyPr/>
          <a:lstStyle>
            <a:lvl1pPr>
              <a:defRPr/>
            </a:lvl1pPr>
          </a:lstStyle>
          <a:p>
            <a:fld id="{1E238DDF-A063-4CC9-971D-90DF5E41FD00}" type="slidenum">
              <a:rPr lang="en-US" altLang="en-US"/>
              <a:pPr/>
              <a:t>‹#›</a:t>
            </a:fld>
            <a:endParaRPr lang="en-US" altLang="en-US"/>
          </a:p>
        </p:txBody>
      </p:sp>
    </p:spTree>
    <p:extLst>
      <p:ext uri="{BB962C8B-B14F-4D97-AF65-F5344CB8AC3E}">
        <p14:creationId xmlns:p14="http://schemas.microsoft.com/office/powerpoint/2010/main" val="200226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01AA69-C9E0-13C5-82E5-1A06632E3D2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24DD2EB4-AB47-11D4-E7D6-403907998B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F5556BE-7FD4-0206-62DC-BFE3EBF8FBD8}"/>
              </a:ext>
            </a:extLst>
          </p:cNvPr>
          <p:cNvSpPr>
            <a:spLocks noGrp="1" noChangeArrowheads="1"/>
          </p:cNvSpPr>
          <p:nvPr>
            <p:ph type="sldNum" sz="quarter" idx="12"/>
          </p:nvPr>
        </p:nvSpPr>
        <p:spPr>
          <a:ln/>
        </p:spPr>
        <p:txBody>
          <a:bodyPr/>
          <a:lstStyle>
            <a:lvl1pPr>
              <a:defRPr/>
            </a:lvl1pPr>
          </a:lstStyle>
          <a:p>
            <a:fld id="{ECD9238E-FF9B-4EDC-A4FD-6066A9A3EBC7}" type="slidenum">
              <a:rPr lang="en-GB" altLang="en-US"/>
              <a:pPr/>
              <a:t>‹#›</a:t>
            </a:fld>
            <a:endParaRPr lang="en-GB" altLang="en-US"/>
          </a:p>
        </p:txBody>
      </p:sp>
    </p:spTree>
    <p:extLst>
      <p:ext uri="{BB962C8B-B14F-4D97-AF65-F5344CB8AC3E}">
        <p14:creationId xmlns:p14="http://schemas.microsoft.com/office/powerpoint/2010/main" val="1954456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73C7639-2BA1-18C4-71FC-DAA67DF7F7D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0732B5C6-783B-B538-8841-E2ED6629FC6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24924A0B-4BE2-4D57-C7EE-0B5C9A5E4A90}"/>
              </a:ext>
            </a:extLst>
          </p:cNvPr>
          <p:cNvSpPr>
            <a:spLocks noGrp="1" noChangeArrowheads="1"/>
          </p:cNvSpPr>
          <p:nvPr>
            <p:ph type="sldNum" sz="quarter" idx="12"/>
          </p:nvPr>
        </p:nvSpPr>
        <p:spPr/>
        <p:txBody>
          <a:bodyPr/>
          <a:lstStyle>
            <a:lvl1pPr>
              <a:defRPr/>
            </a:lvl1pPr>
          </a:lstStyle>
          <a:p>
            <a:fld id="{9793B8B4-1ECB-4504-85DD-7FD9EADE5FC6}" type="slidenum">
              <a:rPr lang="en-US" altLang="en-US"/>
              <a:pPr/>
              <a:t>‹#›</a:t>
            </a:fld>
            <a:endParaRPr lang="en-US" altLang="en-US"/>
          </a:p>
        </p:txBody>
      </p:sp>
    </p:spTree>
    <p:extLst>
      <p:ext uri="{BB962C8B-B14F-4D97-AF65-F5344CB8AC3E}">
        <p14:creationId xmlns:p14="http://schemas.microsoft.com/office/powerpoint/2010/main" val="142338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AA33D8D-DE08-6AC2-B7F6-0E283D7879A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683A8B81-BE16-33F9-8B89-B15D96C33F51}"/>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1796F48-260E-AE8A-9A0D-878965DBAC71}"/>
              </a:ext>
            </a:extLst>
          </p:cNvPr>
          <p:cNvSpPr>
            <a:spLocks noGrp="1" noChangeArrowheads="1"/>
          </p:cNvSpPr>
          <p:nvPr>
            <p:ph type="sldNum" sz="quarter" idx="12"/>
          </p:nvPr>
        </p:nvSpPr>
        <p:spPr/>
        <p:txBody>
          <a:bodyPr/>
          <a:lstStyle>
            <a:lvl1pPr>
              <a:defRPr/>
            </a:lvl1pPr>
          </a:lstStyle>
          <a:p>
            <a:fld id="{9C5F2FC9-7A10-4383-8E51-352121F43289}" type="slidenum">
              <a:rPr lang="en-US" altLang="en-US"/>
              <a:pPr/>
              <a:t>‹#›</a:t>
            </a:fld>
            <a:endParaRPr lang="en-US" altLang="en-US"/>
          </a:p>
        </p:txBody>
      </p:sp>
    </p:spTree>
    <p:extLst>
      <p:ext uri="{BB962C8B-B14F-4D97-AF65-F5344CB8AC3E}">
        <p14:creationId xmlns:p14="http://schemas.microsoft.com/office/powerpoint/2010/main" val="2686258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35934915-0072-25E5-3876-A8BD6709AA9B}"/>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95BA91CC-424A-80D9-712B-BAD1998FF68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C33113B0-36AB-1A6B-E0EE-9696C6AB1A97}"/>
              </a:ext>
            </a:extLst>
          </p:cNvPr>
          <p:cNvSpPr>
            <a:spLocks noGrp="1" noChangeArrowheads="1"/>
          </p:cNvSpPr>
          <p:nvPr>
            <p:ph type="sldNum" sz="quarter" idx="12"/>
          </p:nvPr>
        </p:nvSpPr>
        <p:spPr/>
        <p:txBody>
          <a:bodyPr/>
          <a:lstStyle>
            <a:lvl1pPr>
              <a:defRPr/>
            </a:lvl1pPr>
          </a:lstStyle>
          <a:p>
            <a:fld id="{80CE08CC-E5EE-4380-88C5-37E3ED9C3F34}" type="slidenum">
              <a:rPr lang="en-US" altLang="en-US"/>
              <a:pPr/>
              <a:t>‹#›</a:t>
            </a:fld>
            <a:endParaRPr lang="en-US" altLang="en-US"/>
          </a:p>
        </p:txBody>
      </p:sp>
    </p:spTree>
    <p:extLst>
      <p:ext uri="{BB962C8B-B14F-4D97-AF65-F5344CB8AC3E}">
        <p14:creationId xmlns:p14="http://schemas.microsoft.com/office/powerpoint/2010/main" val="2709721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E9DADDBD-BF67-1015-516F-7548F7362386}"/>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C0BDBE56-DB80-3864-A2E6-C5BB57C1E636}"/>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BB262E03-A61D-70BB-9DB5-8BF0DD774D79}"/>
              </a:ext>
            </a:extLst>
          </p:cNvPr>
          <p:cNvSpPr>
            <a:spLocks noGrp="1" noChangeArrowheads="1"/>
          </p:cNvSpPr>
          <p:nvPr>
            <p:ph type="sldNum" sz="quarter" idx="12"/>
          </p:nvPr>
        </p:nvSpPr>
        <p:spPr/>
        <p:txBody>
          <a:bodyPr/>
          <a:lstStyle>
            <a:lvl1pPr>
              <a:defRPr/>
            </a:lvl1pPr>
          </a:lstStyle>
          <a:p>
            <a:fld id="{150612FC-5EF6-4ACF-BDE0-150EA709CDAF}" type="slidenum">
              <a:rPr lang="en-US" altLang="en-US"/>
              <a:pPr/>
              <a:t>‹#›</a:t>
            </a:fld>
            <a:endParaRPr lang="en-US" altLang="en-US"/>
          </a:p>
        </p:txBody>
      </p:sp>
    </p:spTree>
    <p:extLst>
      <p:ext uri="{BB962C8B-B14F-4D97-AF65-F5344CB8AC3E}">
        <p14:creationId xmlns:p14="http://schemas.microsoft.com/office/powerpoint/2010/main" val="2711019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2CAD5C-F362-B25E-68C6-C09B38620C57}"/>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42B67828-7ABA-B76D-58E7-D84187C01C3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EC876A1E-4148-EA1B-D52E-FDF748EBF435}"/>
              </a:ext>
            </a:extLst>
          </p:cNvPr>
          <p:cNvSpPr>
            <a:spLocks noGrp="1" noChangeArrowheads="1"/>
          </p:cNvSpPr>
          <p:nvPr>
            <p:ph type="sldNum" sz="quarter" idx="12"/>
          </p:nvPr>
        </p:nvSpPr>
        <p:spPr/>
        <p:txBody>
          <a:bodyPr/>
          <a:lstStyle>
            <a:lvl1pPr>
              <a:defRPr/>
            </a:lvl1pPr>
          </a:lstStyle>
          <a:p>
            <a:fld id="{9B2C75C5-2560-42A5-BAF9-DB9B6EA2FB95}" type="slidenum">
              <a:rPr lang="en-US" altLang="en-US"/>
              <a:pPr/>
              <a:t>‹#›</a:t>
            </a:fld>
            <a:endParaRPr lang="en-US" altLang="en-US"/>
          </a:p>
        </p:txBody>
      </p:sp>
    </p:spTree>
    <p:extLst>
      <p:ext uri="{BB962C8B-B14F-4D97-AF65-F5344CB8AC3E}">
        <p14:creationId xmlns:p14="http://schemas.microsoft.com/office/powerpoint/2010/main" val="513644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0A7BE-97B1-CAA7-3088-90E626470B4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B993BD5E-3F8F-28D6-97AF-45C244E92B25}"/>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2525B6B-0DBC-E7B3-F9B3-E2EAE8740959}"/>
              </a:ext>
            </a:extLst>
          </p:cNvPr>
          <p:cNvSpPr>
            <a:spLocks noGrp="1" noChangeArrowheads="1"/>
          </p:cNvSpPr>
          <p:nvPr>
            <p:ph type="sldNum" sz="quarter" idx="12"/>
          </p:nvPr>
        </p:nvSpPr>
        <p:spPr/>
        <p:txBody>
          <a:bodyPr/>
          <a:lstStyle>
            <a:lvl1pPr>
              <a:defRPr/>
            </a:lvl1pPr>
          </a:lstStyle>
          <a:p>
            <a:fld id="{8F6E968B-03EC-403B-A39C-0607F1B22235}" type="slidenum">
              <a:rPr lang="en-US" altLang="en-US"/>
              <a:pPr/>
              <a:t>‹#›</a:t>
            </a:fld>
            <a:endParaRPr lang="en-US" altLang="en-US"/>
          </a:p>
        </p:txBody>
      </p:sp>
    </p:spTree>
    <p:extLst>
      <p:ext uri="{BB962C8B-B14F-4D97-AF65-F5344CB8AC3E}">
        <p14:creationId xmlns:p14="http://schemas.microsoft.com/office/powerpoint/2010/main" val="3612259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39BC2-C2CA-ABC1-0FAE-5FC2A4F5D6BF}"/>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1BD1E837-445A-CFAB-AC05-48430B87CBA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62AC78B-4103-A53E-AB47-2B615842A4D9}"/>
              </a:ext>
            </a:extLst>
          </p:cNvPr>
          <p:cNvSpPr>
            <a:spLocks noGrp="1" noChangeArrowheads="1"/>
          </p:cNvSpPr>
          <p:nvPr>
            <p:ph type="sldNum" sz="quarter" idx="12"/>
          </p:nvPr>
        </p:nvSpPr>
        <p:spPr/>
        <p:txBody>
          <a:bodyPr/>
          <a:lstStyle>
            <a:lvl1pPr>
              <a:defRPr/>
            </a:lvl1pPr>
          </a:lstStyle>
          <a:p>
            <a:fld id="{8A805EFD-05C0-4B3F-9A7D-A94C502F553A}" type="slidenum">
              <a:rPr lang="en-US" altLang="en-US"/>
              <a:pPr/>
              <a:t>‹#›</a:t>
            </a:fld>
            <a:endParaRPr lang="en-US" altLang="en-US"/>
          </a:p>
        </p:txBody>
      </p:sp>
    </p:spTree>
    <p:extLst>
      <p:ext uri="{BB962C8B-B14F-4D97-AF65-F5344CB8AC3E}">
        <p14:creationId xmlns:p14="http://schemas.microsoft.com/office/powerpoint/2010/main" val="118612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3D47016-A484-1431-4978-24BB5A61E58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1AF8C93E-5AAB-6C40-4B36-77BEF1F5D81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1D3BF356-8FBB-83AC-434C-B50B602E2E47}"/>
              </a:ext>
            </a:extLst>
          </p:cNvPr>
          <p:cNvSpPr>
            <a:spLocks noGrp="1" noChangeArrowheads="1"/>
          </p:cNvSpPr>
          <p:nvPr>
            <p:ph type="sldNum" sz="quarter" idx="12"/>
          </p:nvPr>
        </p:nvSpPr>
        <p:spPr/>
        <p:txBody>
          <a:bodyPr/>
          <a:lstStyle>
            <a:lvl1pPr>
              <a:defRPr/>
            </a:lvl1pPr>
          </a:lstStyle>
          <a:p>
            <a:fld id="{8E8AE460-AB29-42BA-AEEC-4F78947D4614}" type="slidenum">
              <a:rPr lang="en-US" altLang="en-US"/>
              <a:pPr/>
              <a:t>‹#›</a:t>
            </a:fld>
            <a:endParaRPr lang="en-US" altLang="en-US"/>
          </a:p>
        </p:txBody>
      </p:sp>
    </p:spTree>
    <p:extLst>
      <p:ext uri="{BB962C8B-B14F-4D97-AF65-F5344CB8AC3E}">
        <p14:creationId xmlns:p14="http://schemas.microsoft.com/office/powerpoint/2010/main" val="2257068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B963980-3CA1-B546-0FDC-F686757157E9}"/>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1E137755-D152-E4DA-5D77-269475141C99}"/>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6809E2CF-8FED-A3DD-17C8-803FC38515C7}"/>
              </a:ext>
            </a:extLst>
          </p:cNvPr>
          <p:cNvSpPr>
            <a:spLocks noGrp="1" noChangeArrowheads="1"/>
          </p:cNvSpPr>
          <p:nvPr>
            <p:ph type="sldNum" sz="quarter" idx="12"/>
          </p:nvPr>
        </p:nvSpPr>
        <p:spPr/>
        <p:txBody>
          <a:bodyPr/>
          <a:lstStyle>
            <a:lvl1pPr>
              <a:defRPr/>
            </a:lvl1pPr>
          </a:lstStyle>
          <a:p>
            <a:fld id="{ED810E9B-76A6-4233-979B-B644220D467B}" type="slidenum">
              <a:rPr lang="en-US" altLang="en-US"/>
              <a:pPr/>
              <a:t>‹#›</a:t>
            </a:fld>
            <a:endParaRPr lang="en-US" altLang="en-US"/>
          </a:p>
        </p:txBody>
      </p:sp>
    </p:spTree>
    <p:extLst>
      <p:ext uri="{BB962C8B-B14F-4D97-AF65-F5344CB8AC3E}">
        <p14:creationId xmlns:p14="http://schemas.microsoft.com/office/powerpoint/2010/main" val="2945017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F8D80565-D2B0-950C-0D8D-7E77F934037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C4FC7DBB-DF33-3CD1-5E1E-1623EA66C20D}"/>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93D55D97-5D3E-1BAE-3756-1A5C2AA73EAC}"/>
              </a:ext>
            </a:extLst>
          </p:cNvPr>
          <p:cNvSpPr>
            <a:spLocks noGrp="1" noChangeArrowheads="1"/>
          </p:cNvSpPr>
          <p:nvPr>
            <p:ph type="sldNum" sz="quarter" idx="12"/>
          </p:nvPr>
        </p:nvSpPr>
        <p:spPr/>
        <p:txBody>
          <a:bodyPr/>
          <a:lstStyle>
            <a:lvl1pPr>
              <a:defRPr/>
            </a:lvl1pPr>
          </a:lstStyle>
          <a:p>
            <a:fld id="{A2049506-DEAF-4403-9667-291DC8324F86}" type="slidenum">
              <a:rPr lang="en-US" altLang="en-US"/>
              <a:pPr/>
              <a:t>‹#›</a:t>
            </a:fld>
            <a:endParaRPr lang="en-US" altLang="en-US"/>
          </a:p>
        </p:txBody>
      </p:sp>
    </p:spTree>
    <p:extLst>
      <p:ext uri="{BB962C8B-B14F-4D97-AF65-F5344CB8AC3E}">
        <p14:creationId xmlns:p14="http://schemas.microsoft.com/office/powerpoint/2010/main" val="92523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8ED80C-EF67-E19C-8E75-09829FEC67B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2C96EB4-EE2C-A322-0480-4E46D892AB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8B9FDFF-53FC-5C8E-E037-EE9092A82E4E}"/>
              </a:ext>
            </a:extLst>
          </p:cNvPr>
          <p:cNvSpPr>
            <a:spLocks noGrp="1" noChangeArrowheads="1"/>
          </p:cNvSpPr>
          <p:nvPr>
            <p:ph type="sldNum" sz="quarter" idx="12"/>
          </p:nvPr>
        </p:nvSpPr>
        <p:spPr>
          <a:ln/>
        </p:spPr>
        <p:txBody>
          <a:bodyPr/>
          <a:lstStyle>
            <a:lvl1pPr>
              <a:defRPr/>
            </a:lvl1pPr>
          </a:lstStyle>
          <a:p>
            <a:fld id="{A6205C2D-57E2-4BA7-B403-1AB1672C8A4A}" type="slidenum">
              <a:rPr lang="en-GB" altLang="en-US"/>
              <a:pPr/>
              <a:t>‹#›</a:t>
            </a:fld>
            <a:endParaRPr lang="en-GB" altLang="en-US"/>
          </a:p>
        </p:txBody>
      </p:sp>
    </p:spTree>
    <p:extLst>
      <p:ext uri="{BB962C8B-B14F-4D97-AF65-F5344CB8AC3E}">
        <p14:creationId xmlns:p14="http://schemas.microsoft.com/office/powerpoint/2010/main" val="783797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000">
              <a:solidFill>
                <a:srgbClr val="FFFFFF"/>
              </a:solidFill>
              <a:latin typeface="Times New Roman" pitchFamily="18" charset="0"/>
              <a:cs typeface="+mn-cs"/>
            </a:endParaRPr>
          </a:p>
        </p:txBody>
      </p:sp>
      <p:sp>
        <p:nvSpPr>
          <p:cNvPr id="77826" name="Rectangle 2"/>
          <p:cNvSpPr>
            <a:spLocks noGrp="1" noChangeArrowheads="1"/>
          </p:cNvSpPr>
          <p:nvPr>
            <p:ph type="ctrTitle" sz="quarter"/>
          </p:nvPr>
        </p:nvSpPr>
        <p:spPr>
          <a:xfrm>
            <a:off x="685800" y="1997077"/>
            <a:ext cx="7772400" cy="1431925"/>
          </a:xfrm>
        </p:spPr>
        <p:txBody>
          <a:bodyPr anchor="b" anchorCtr="1"/>
          <a:lstStyle>
            <a:lvl1pPr algn="ctr">
              <a:defRPr/>
            </a:lvl1pPr>
          </a:lstStyle>
          <a:p>
            <a:r>
              <a:rPr lang="en-US"/>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8"/>
          <p:cNvSpPr>
            <a:spLocks noGrp="1" noChangeArrowheads="1"/>
          </p:cNvSpPr>
          <p:nvPr>
            <p:ph type="ftr" sz="quarter" idx="10"/>
          </p:nvPr>
        </p:nvSpPr>
        <p:spPr/>
        <p:txBody>
          <a:bodyPr/>
          <a:lstStyle>
            <a:lvl1pPr algn="l">
              <a:defRPr/>
            </a:lvl1pPr>
          </a:lstStyle>
          <a:p>
            <a:pPr>
              <a:defRPr/>
            </a:pPr>
            <a:endParaRPr lang="en-US"/>
          </a:p>
        </p:txBody>
      </p:sp>
      <p:sp>
        <p:nvSpPr>
          <p:cNvPr id="6" name="Rectangle 9"/>
          <p:cNvSpPr>
            <a:spLocks noGrp="1" noChangeArrowheads="1"/>
          </p:cNvSpPr>
          <p:nvPr>
            <p:ph type="sldNum" sz="quarter" idx="11"/>
          </p:nvPr>
        </p:nvSpPr>
        <p:spPr/>
        <p:txBody>
          <a:bodyPr/>
          <a:lstStyle>
            <a:lvl1pPr>
              <a:defRPr/>
            </a:lvl1pPr>
          </a:lstStyle>
          <a:p>
            <a:pPr>
              <a:defRPr/>
            </a:pPr>
            <a:fld id="{8BA44FA3-82E7-418D-9ED5-8A5393C0A5F1}" type="slidenum">
              <a:rPr lang="en-US"/>
              <a:pPr>
                <a:defRPr/>
              </a:pPr>
              <a:t>‹#›</a:t>
            </a:fld>
            <a:endParaRPr lang="en-US"/>
          </a:p>
        </p:txBody>
      </p:sp>
      <p:sp>
        <p:nvSpPr>
          <p:cNvPr id="7" name="Rectangle 10"/>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4513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lgn="l">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7CCDE03F-B1A7-4926-B596-82BDB742E662}" type="slidenum">
              <a:rPr lang="en-US"/>
              <a:pPr>
                <a:defRPr/>
              </a:pPr>
              <a:t>‹#›</a:t>
            </a:fld>
            <a:endParaRPr lang="en-US"/>
          </a:p>
        </p:txBody>
      </p:sp>
    </p:spTree>
    <p:extLst>
      <p:ext uri="{BB962C8B-B14F-4D97-AF65-F5344CB8AC3E}">
        <p14:creationId xmlns:p14="http://schemas.microsoft.com/office/powerpoint/2010/main" val="431401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lgn="l">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8D94489-6A94-4CA2-AF6C-FACFFCCF5AF0}" type="slidenum">
              <a:rPr lang="en-US"/>
              <a:pPr>
                <a:defRPr/>
              </a:pPr>
              <a:t>‹#›</a:t>
            </a:fld>
            <a:endParaRPr lang="en-US"/>
          </a:p>
        </p:txBody>
      </p:sp>
    </p:spTree>
    <p:extLst>
      <p:ext uri="{BB962C8B-B14F-4D97-AF65-F5344CB8AC3E}">
        <p14:creationId xmlns:p14="http://schemas.microsoft.com/office/powerpoint/2010/main" val="2864245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lgn="l">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2FFCCAD-77D1-4A54-99CA-FA995CC8B57D}" type="slidenum">
              <a:rPr lang="en-US"/>
              <a:pPr>
                <a:defRPr/>
              </a:pPr>
              <a:t>‹#›</a:t>
            </a:fld>
            <a:endParaRPr lang="en-US"/>
          </a:p>
        </p:txBody>
      </p:sp>
    </p:spTree>
    <p:extLst>
      <p:ext uri="{BB962C8B-B14F-4D97-AF65-F5344CB8AC3E}">
        <p14:creationId xmlns:p14="http://schemas.microsoft.com/office/powerpoint/2010/main" val="1066065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lgn="l">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DBF6DF07-756D-4F33-BD3D-276BB339F944}" type="slidenum">
              <a:rPr lang="en-US"/>
              <a:pPr>
                <a:defRPr/>
              </a:pPr>
              <a:t>‹#›</a:t>
            </a:fld>
            <a:endParaRPr lang="en-US"/>
          </a:p>
        </p:txBody>
      </p:sp>
    </p:spTree>
    <p:extLst>
      <p:ext uri="{BB962C8B-B14F-4D97-AF65-F5344CB8AC3E}">
        <p14:creationId xmlns:p14="http://schemas.microsoft.com/office/powerpoint/2010/main" val="1145240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lgn="l">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F26017D9-C091-4F73-946C-984BB7C9A416}" type="slidenum">
              <a:rPr lang="en-US"/>
              <a:pPr>
                <a:defRPr/>
              </a:pPr>
              <a:t>‹#›</a:t>
            </a:fld>
            <a:endParaRPr lang="en-US"/>
          </a:p>
        </p:txBody>
      </p:sp>
    </p:spTree>
    <p:extLst>
      <p:ext uri="{BB962C8B-B14F-4D97-AF65-F5344CB8AC3E}">
        <p14:creationId xmlns:p14="http://schemas.microsoft.com/office/powerpoint/2010/main" val="1462257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lgn="l">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4882362-B373-43B6-B31F-594E7EF524D6}" type="slidenum">
              <a:rPr lang="en-US"/>
              <a:pPr>
                <a:defRPr/>
              </a:pPr>
              <a:t>‹#›</a:t>
            </a:fld>
            <a:endParaRPr lang="en-US"/>
          </a:p>
        </p:txBody>
      </p:sp>
    </p:spTree>
    <p:extLst>
      <p:ext uri="{BB962C8B-B14F-4D97-AF65-F5344CB8AC3E}">
        <p14:creationId xmlns:p14="http://schemas.microsoft.com/office/powerpoint/2010/main" val="3337477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lgn="l">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3C0C57D7-02EF-435A-BE0D-DD8914E0AA96}" type="slidenum">
              <a:rPr lang="en-US"/>
              <a:pPr>
                <a:defRPr/>
              </a:pPr>
              <a:t>‹#›</a:t>
            </a:fld>
            <a:endParaRPr lang="en-US"/>
          </a:p>
        </p:txBody>
      </p:sp>
    </p:spTree>
    <p:extLst>
      <p:ext uri="{BB962C8B-B14F-4D97-AF65-F5344CB8AC3E}">
        <p14:creationId xmlns:p14="http://schemas.microsoft.com/office/powerpoint/2010/main" val="1225251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lgn="l">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B4E7E988-D337-44E2-A12A-5007E9E886A1}" type="slidenum">
              <a:rPr lang="en-US"/>
              <a:pPr>
                <a:defRPr/>
              </a:pPr>
              <a:t>‹#›</a:t>
            </a:fld>
            <a:endParaRPr lang="en-US"/>
          </a:p>
        </p:txBody>
      </p:sp>
    </p:spTree>
    <p:extLst>
      <p:ext uri="{BB962C8B-B14F-4D97-AF65-F5344CB8AC3E}">
        <p14:creationId xmlns:p14="http://schemas.microsoft.com/office/powerpoint/2010/main" val="4256915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lgn="l">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E21ED77-E177-4257-BB12-787A05FFD878}" type="slidenum">
              <a:rPr lang="en-US"/>
              <a:pPr>
                <a:defRPr/>
              </a:pPr>
              <a:t>‹#›</a:t>
            </a:fld>
            <a:endParaRPr lang="en-US"/>
          </a:p>
        </p:txBody>
      </p:sp>
    </p:spTree>
    <p:extLst>
      <p:ext uri="{BB962C8B-B14F-4D97-AF65-F5344CB8AC3E}">
        <p14:creationId xmlns:p14="http://schemas.microsoft.com/office/powerpoint/2010/main" val="368080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38C95B-74A5-CBF8-F60A-2D8D68E2188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CDCC6F60-23DF-8101-D4E8-7C19634FD27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F7A0731-41CA-1CF1-00FA-CA8CF339EA38}"/>
              </a:ext>
            </a:extLst>
          </p:cNvPr>
          <p:cNvSpPr>
            <a:spLocks noGrp="1" noChangeArrowheads="1"/>
          </p:cNvSpPr>
          <p:nvPr>
            <p:ph type="sldNum" sz="quarter" idx="12"/>
          </p:nvPr>
        </p:nvSpPr>
        <p:spPr>
          <a:ln/>
        </p:spPr>
        <p:txBody>
          <a:bodyPr/>
          <a:lstStyle>
            <a:lvl1pPr>
              <a:defRPr/>
            </a:lvl1pPr>
          </a:lstStyle>
          <a:p>
            <a:fld id="{A610E814-383F-433E-A133-15EA97B27BFC}" type="slidenum">
              <a:rPr lang="en-GB" altLang="en-US"/>
              <a:pPr/>
              <a:t>‹#›</a:t>
            </a:fld>
            <a:endParaRPr lang="en-GB" altLang="en-US"/>
          </a:p>
        </p:txBody>
      </p:sp>
    </p:spTree>
    <p:extLst>
      <p:ext uri="{BB962C8B-B14F-4D97-AF65-F5344CB8AC3E}">
        <p14:creationId xmlns:p14="http://schemas.microsoft.com/office/powerpoint/2010/main" val="20377134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lgn="l">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DFA8ACA4-B042-4CF1-BABF-00A05119B34F}" type="slidenum">
              <a:rPr lang="en-US"/>
              <a:pPr>
                <a:defRPr/>
              </a:pPr>
              <a:t>‹#›</a:t>
            </a:fld>
            <a:endParaRPr lang="en-US"/>
          </a:p>
        </p:txBody>
      </p:sp>
    </p:spTree>
    <p:extLst>
      <p:ext uri="{BB962C8B-B14F-4D97-AF65-F5344CB8AC3E}">
        <p14:creationId xmlns:p14="http://schemas.microsoft.com/office/powerpoint/2010/main" val="1404772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lgn="l">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9AF3BAFD-E3AC-4450-969A-1A424B8AAB0B}" type="slidenum">
              <a:rPr lang="en-US"/>
              <a:pPr>
                <a:defRPr/>
              </a:pPr>
              <a:t>‹#›</a:t>
            </a:fld>
            <a:endParaRPr lang="en-US"/>
          </a:p>
        </p:txBody>
      </p:sp>
    </p:spTree>
    <p:extLst>
      <p:ext uri="{BB962C8B-B14F-4D97-AF65-F5344CB8AC3E}">
        <p14:creationId xmlns:p14="http://schemas.microsoft.com/office/powerpoint/2010/main" val="1895723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76B711-9675-4B75-9675-161B3F932527}" type="slidenum">
              <a:rPr lang="en-US" altLang="en-US"/>
              <a:pPr>
                <a:defRPr/>
              </a:pPr>
              <a:t>‹#›</a:t>
            </a:fld>
            <a:endParaRPr lang="en-US" altLang="en-US"/>
          </a:p>
        </p:txBody>
      </p:sp>
    </p:spTree>
    <p:extLst>
      <p:ext uri="{BB962C8B-B14F-4D97-AF65-F5344CB8AC3E}">
        <p14:creationId xmlns:p14="http://schemas.microsoft.com/office/powerpoint/2010/main" val="944080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6AECD6-CEFB-497D-9BB8-555A72D9BB5B}" type="slidenum">
              <a:rPr lang="en-US" altLang="en-US"/>
              <a:pPr>
                <a:defRPr/>
              </a:pPr>
              <a:t>‹#›</a:t>
            </a:fld>
            <a:endParaRPr lang="en-US" altLang="en-US"/>
          </a:p>
        </p:txBody>
      </p:sp>
    </p:spTree>
    <p:extLst>
      <p:ext uri="{BB962C8B-B14F-4D97-AF65-F5344CB8AC3E}">
        <p14:creationId xmlns:p14="http://schemas.microsoft.com/office/powerpoint/2010/main" val="4058430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BFB7A-D94D-47B1-B6EC-1693045D179F}" type="slidenum">
              <a:rPr lang="en-US" altLang="en-US"/>
              <a:pPr>
                <a:defRPr/>
              </a:pPr>
              <a:t>‹#›</a:t>
            </a:fld>
            <a:endParaRPr lang="en-US" altLang="en-US"/>
          </a:p>
        </p:txBody>
      </p:sp>
    </p:spTree>
    <p:extLst>
      <p:ext uri="{BB962C8B-B14F-4D97-AF65-F5344CB8AC3E}">
        <p14:creationId xmlns:p14="http://schemas.microsoft.com/office/powerpoint/2010/main" val="3254506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0DBE84-E2CE-44F5-AA8A-3026912EEB26}" type="slidenum">
              <a:rPr lang="en-US" altLang="en-US"/>
              <a:pPr>
                <a:defRPr/>
              </a:pPr>
              <a:t>‹#›</a:t>
            </a:fld>
            <a:endParaRPr lang="en-US" altLang="en-US"/>
          </a:p>
        </p:txBody>
      </p:sp>
    </p:spTree>
    <p:extLst>
      <p:ext uri="{BB962C8B-B14F-4D97-AF65-F5344CB8AC3E}">
        <p14:creationId xmlns:p14="http://schemas.microsoft.com/office/powerpoint/2010/main" val="763331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C36805-E5D6-4E83-BA59-2B35740EB642}" type="slidenum">
              <a:rPr lang="en-US" altLang="en-US"/>
              <a:pPr>
                <a:defRPr/>
              </a:pPr>
              <a:t>‹#›</a:t>
            </a:fld>
            <a:endParaRPr lang="en-US" altLang="en-US"/>
          </a:p>
        </p:txBody>
      </p:sp>
    </p:spTree>
    <p:extLst>
      <p:ext uri="{BB962C8B-B14F-4D97-AF65-F5344CB8AC3E}">
        <p14:creationId xmlns:p14="http://schemas.microsoft.com/office/powerpoint/2010/main" val="2086630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E7935F-68D0-4602-B167-66CECE2E551E}" type="slidenum">
              <a:rPr lang="en-US" altLang="en-US"/>
              <a:pPr>
                <a:defRPr/>
              </a:pPr>
              <a:t>‹#›</a:t>
            </a:fld>
            <a:endParaRPr lang="en-US" altLang="en-US"/>
          </a:p>
        </p:txBody>
      </p:sp>
    </p:spTree>
    <p:extLst>
      <p:ext uri="{BB962C8B-B14F-4D97-AF65-F5344CB8AC3E}">
        <p14:creationId xmlns:p14="http://schemas.microsoft.com/office/powerpoint/2010/main" val="3946559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B006FD5-E782-4093-8704-EB60707FA3C3}" type="slidenum">
              <a:rPr lang="en-US" altLang="en-US"/>
              <a:pPr>
                <a:defRPr/>
              </a:pPr>
              <a:t>‹#›</a:t>
            </a:fld>
            <a:endParaRPr lang="en-US" altLang="en-US"/>
          </a:p>
        </p:txBody>
      </p:sp>
    </p:spTree>
    <p:extLst>
      <p:ext uri="{BB962C8B-B14F-4D97-AF65-F5344CB8AC3E}">
        <p14:creationId xmlns:p14="http://schemas.microsoft.com/office/powerpoint/2010/main" val="1957034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841D5E-70F8-449F-A733-939743C2E499}" type="slidenum">
              <a:rPr lang="en-US" altLang="en-US"/>
              <a:pPr>
                <a:defRPr/>
              </a:pPr>
              <a:t>‹#›</a:t>
            </a:fld>
            <a:endParaRPr lang="en-US" altLang="en-US"/>
          </a:p>
        </p:txBody>
      </p:sp>
    </p:spTree>
    <p:extLst>
      <p:ext uri="{BB962C8B-B14F-4D97-AF65-F5344CB8AC3E}">
        <p14:creationId xmlns:p14="http://schemas.microsoft.com/office/powerpoint/2010/main" val="285152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1FA8D1-D59B-FC66-64FD-FE2CEE5EC5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5A697B2-548A-D8B3-135D-4474BE3FE7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DE77829-0D0D-943A-9F2F-35EDA00FC2F9}"/>
              </a:ext>
            </a:extLst>
          </p:cNvPr>
          <p:cNvSpPr>
            <a:spLocks noGrp="1" noChangeArrowheads="1"/>
          </p:cNvSpPr>
          <p:nvPr>
            <p:ph type="sldNum" sz="quarter" idx="12"/>
          </p:nvPr>
        </p:nvSpPr>
        <p:spPr>
          <a:ln/>
        </p:spPr>
        <p:txBody>
          <a:bodyPr/>
          <a:lstStyle>
            <a:lvl1pPr>
              <a:defRPr/>
            </a:lvl1pPr>
          </a:lstStyle>
          <a:p>
            <a:fld id="{AEA70EA3-16F7-4E78-8A59-77D84EE8BA7D}" type="slidenum">
              <a:rPr lang="en-GB" altLang="en-US"/>
              <a:pPr/>
              <a:t>‹#›</a:t>
            </a:fld>
            <a:endParaRPr lang="en-GB" altLang="en-US"/>
          </a:p>
        </p:txBody>
      </p:sp>
    </p:spTree>
    <p:extLst>
      <p:ext uri="{BB962C8B-B14F-4D97-AF65-F5344CB8AC3E}">
        <p14:creationId xmlns:p14="http://schemas.microsoft.com/office/powerpoint/2010/main" val="4139701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2FEAE8-BDE7-4B93-B47C-B1179F5E36B9}" type="slidenum">
              <a:rPr lang="en-US" altLang="en-US"/>
              <a:pPr>
                <a:defRPr/>
              </a:pPr>
              <a:t>‹#›</a:t>
            </a:fld>
            <a:endParaRPr lang="en-US" altLang="en-US"/>
          </a:p>
        </p:txBody>
      </p:sp>
    </p:spTree>
    <p:extLst>
      <p:ext uri="{BB962C8B-B14F-4D97-AF65-F5344CB8AC3E}">
        <p14:creationId xmlns:p14="http://schemas.microsoft.com/office/powerpoint/2010/main" val="3502595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027F0F-72C2-45DF-9182-67A70DA6AE7A}" type="slidenum">
              <a:rPr lang="en-US" altLang="en-US"/>
              <a:pPr>
                <a:defRPr/>
              </a:pPr>
              <a:t>‹#›</a:t>
            </a:fld>
            <a:endParaRPr lang="en-US" altLang="en-US"/>
          </a:p>
        </p:txBody>
      </p:sp>
    </p:spTree>
    <p:extLst>
      <p:ext uri="{BB962C8B-B14F-4D97-AF65-F5344CB8AC3E}">
        <p14:creationId xmlns:p14="http://schemas.microsoft.com/office/powerpoint/2010/main" val="29442152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1C724B-4D7B-4156-B6CF-13B4F533D16D}" type="slidenum">
              <a:rPr lang="en-US" altLang="en-US"/>
              <a:pPr>
                <a:defRPr/>
              </a:pPr>
              <a:t>‹#›</a:t>
            </a:fld>
            <a:endParaRPr lang="en-US" altLang="en-US"/>
          </a:p>
        </p:txBody>
      </p:sp>
    </p:spTree>
    <p:extLst>
      <p:ext uri="{BB962C8B-B14F-4D97-AF65-F5344CB8AC3E}">
        <p14:creationId xmlns:p14="http://schemas.microsoft.com/office/powerpoint/2010/main" val="2828127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2DF011-A6E9-25DA-0BE2-6FB45FD5AA9D}"/>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00F8A158-880F-649E-8493-9A5E98A4548D}"/>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E452D9AA-5087-6399-9598-DE3F99B918FC}"/>
              </a:ext>
            </a:extLst>
          </p:cNvPr>
          <p:cNvSpPr>
            <a:spLocks noGrp="1" noChangeArrowheads="1"/>
          </p:cNvSpPr>
          <p:nvPr>
            <p:ph type="sldNum" sz="quarter" idx="12"/>
          </p:nvPr>
        </p:nvSpPr>
        <p:spPr>
          <a:ln/>
        </p:spPr>
        <p:txBody>
          <a:bodyPr/>
          <a:lstStyle>
            <a:lvl1pPr>
              <a:defRPr/>
            </a:lvl1pPr>
          </a:lstStyle>
          <a:p>
            <a:fld id="{E4A772FC-E31E-499E-BD0E-D45687F9C40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77325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3C6741-1CB2-CBDA-F5B2-0281A13516E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3FE8ACA0-420B-0556-AB2C-72E1F3167E95}"/>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4881CB66-831B-3F8F-4304-FDBF2EE0CC40}"/>
              </a:ext>
            </a:extLst>
          </p:cNvPr>
          <p:cNvSpPr>
            <a:spLocks noGrp="1" noChangeArrowheads="1"/>
          </p:cNvSpPr>
          <p:nvPr>
            <p:ph type="sldNum" sz="quarter" idx="12"/>
          </p:nvPr>
        </p:nvSpPr>
        <p:spPr>
          <a:ln/>
        </p:spPr>
        <p:txBody>
          <a:bodyPr/>
          <a:lstStyle>
            <a:lvl1pPr>
              <a:defRPr/>
            </a:lvl1pPr>
          </a:lstStyle>
          <a:p>
            <a:fld id="{7A2CFFCB-4162-4806-9335-1F9B6838792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88283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4B76EC-869E-2372-679E-4C72E28AE524}"/>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15929F9A-3289-4546-B07C-074B27424BF0}"/>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1C7D2370-B815-8E6D-06DF-F9AA1CE09919}"/>
              </a:ext>
            </a:extLst>
          </p:cNvPr>
          <p:cNvSpPr>
            <a:spLocks noGrp="1" noChangeArrowheads="1"/>
          </p:cNvSpPr>
          <p:nvPr>
            <p:ph type="sldNum" sz="quarter" idx="12"/>
          </p:nvPr>
        </p:nvSpPr>
        <p:spPr>
          <a:ln/>
        </p:spPr>
        <p:txBody>
          <a:bodyPr/>
          <a:lstStyle>
            <a:lvl1pPr>
              <a:defRPr/>
            </a:lvl1pPr>
          </a:lstStyle>
          <a:p>
            <a:fld id="{2A49AC35-CFB6-4D6B-8361-0AD14F1773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97951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5527CE-6A8C-E04A-7106-77C1FF35144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F32573E0-2E5D-0FBF-20F0-73A2C78CEFE1}"/>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6FD1F428-63C3-B922-E83A-118EF4454984}"/>
              </a:ext>
            </a:extLst>
          </p:cNvPr>
          <p:cNvSpPr>
            <a:spLocks noGrp="1" noChangeArrowheads="1"/>
          </p:cNvSpPr>
          <p:nvPr>
            <p:ph type="sldNum" sz="quarter" idx="12"/>
          </p:nvPr>
        </p:nvSpPr>
        <p:spPr>
          <a:ln/>
        </p:spPr>
        <p:txBody>
          <a:bodyPr/>
          <a:lstStyle>
            <a:lvl1pPr>
              <a:defRPr/>
            </a:lvl1pPr>
          </a:lstStyle>
          <a:p>
            <a:fld id="{3AAB0B4E-89D2-4404-9D8D-4388E27E5FC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86563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01AA69-C9E0-13C5-82E5-1A06632E3D2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a:extLst>
              <a:ext uri="{FF2B5EF4-FFF2-40B4-BE49-F238E27FC236}">
                <a16:creationId xmlns:a16="http://schemas.microsoft.com/office/drawing/2014/main" id="{24DD2EB4-AB47-11D4-E7D6-403907998BB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a:extLst>
              <a:ext uri="{FF2B5EF4-FFF2-40B4-BE49-F238E27FC236}">
                <a16:creationId xmlns:a16="http://schemas.microsoft.com/office/drawing/2014/main" id="{6F5556BE-7FD4-0206-62DC-BFE3EBF8FBD8}"/>
              </a:ext>
            </a:extLst>
          </p:cNvPr>
          <p:cNvSpPr>
            <a:spLocks noGrp="1" noChangeArrowheads="1"/>
          </p:cNvSpPr>
          <p:nvPr>
            <p:ph type="sldNum" sz="quarter" idx="12"/>
          </p:nvPr>
        </p:nvSpPr>
        <p:spPr>
          <a:ln/>
        </p:spPr>
        <p:txBody>
          <a:bodyPr/>
          <a:lstStyle>
            <a:lvl1pPr>
              <a:defRPr/>
            </a:lvl1pPr>
          </a:lstStyle>
          <a:p>
            <a:fld id="{ECD9238E-FF9B-4EDC-A4FD-6066A9A3EBC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94180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8ED80C-EF67-E19C-8E75-09829FEC67B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a:extLst>
              <a:ext uri="{FF2B5EF4-FFF2-40B4-BE49-F238E27FC236}">
                <a16:creationId xmlns:a16="http://schemas.microsoft.com/office/drawing/2014/main" id="{62C96EB4-EE2C-A322-0480-4E46D892AB2F}"/>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a:extLst>
              <a:ext uri="{FF2B5EF4-FFF2-40B4-BE49-F238E27FC236}">
                <a16:creationId xmlns:a16="http://schemas.microsoft.com/office/drawing/2014/main" id="{E8B9FDFF-53FC-5C8E-E037-EE9092A82E4E}"/>
              </a:ext>
            </a:extLst>
          </p:cNvPr>
          <p:cNvSpPr>
            <a:spLocks noGrp="1" noChangeArrowheads="1"/>
          </p:cNvSpPr>
          <p:nvPr>
            <p:ph type="sldNum" sz="quarter" idx="12"/>
          </p:nvPr>
        </p:nvSpPr>
        <p:spPr>
          <a:ln/>
        </p:spPr>
        <p:txBody>
          <a:bodyPr/>
          <a:lstStyle>
            <a:lvl1pPr>
              <a:defRPr/>
            </a:lvl1pPr>
          </a:lstStyle>
          <a:p>
            <a:fld id="{A6205C2D-57E2-4BA7-B403-1AB1672C8A4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79913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38C95B-74A5-CBF8-F60A-2D8D68E2188F}"/>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a:extLst>
              <a:ext uri="{FF2B5EF4-FFF2-40B4-BE49-F238E27FC236}">
                <a16:creationId xmlns:a16="http://schemas.microsoft.com/office/drawing/2014/main" id="{CDCC6F60-23DF-8101-D4E8-7C19634FD279}"/>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a:extLst>
              <a:ext uri="{FF2B5EF4-FFF2-40B4-BE49-F238E27FC236}">
                <a16:creationId xmlns:a16="http://schemas.microsoft.com/office/drawing/2014/main" id="{FF7A0731-41CA-1CF1-00FA-CA8CF339EA38}"/>
              </a:ext>
            </a:extLst>
          </p:cNvPr>
          <p:cNvSpPr>
            <a:spLocks noGrp="1" noChangeArrowheads="1"/>
          </p:cNvSpPr>
          <p:nvPr>
            <p:ph type="sldNum" sz="quarter" idx="12"/>
          </p:nvPr>
        </p:nvSpPr>
        <p:spPr>
          <a:ln/>
        </p:spPr>
        <p:txBody>
          <a:bodyPr/>
          <a:lstStyle>
            <a:lvl1pPr>
              <a:defRPr/>
            </a:lvl1pPr>
          </a:lstStyle>
          <a:p>
            <a:fld id="{A610E814-383F-433E-A133-15EA97B27B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400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CCECB7-2E45-2EB5-CE3D-C6B1F2796BB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7020B1C-2CC7-886A-F088-F019A7CEFE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B5EE9A3-D61F-5C2C-495D-FA5949C58385}"/>
              </a:ext>
            </a:extLst>
          </p:cNvPr>
          <p:cNvSpPr>
            <a:spLocks noGrp="1" noChangeArrowheads="1"/>
          </p:cNvSpPr>
          <p:nvPr>
            <p:ph type="sldNum" sz="quarter" idx="12"/>
          </p:nvPr>
        </p:nvSpPr>
        <p:spPr>
          <a:ln/>
        </p:spPr>
        <p:txBody>
          <a:bodyPr/>
          <a:lstStyle>
            <a:lvl1pPr>
              <a:defRPr/>
            </a:lvl1pPr>
          </a:lstStyle>
          <a:p>
            <a:fld id="{619647BA-038E-485C-906F-6A3FA22BB67B}" type="slidenum">
              <a:rPr lang="en-GB" altLang="en-US"/>
              <a:pPr/>
              <a:t>‹#›</a:t>
            </a:fld>
            <a:endParaRPr lang="en-GB" altLang="en-US"/>
          </a:p>
        </p:txBody>
      </p:sp>
    </p:spTree>
    <p:extLst>
      <p:ext uri="{BB962C8B-B14F-4D97-AF65-F5344CB8AC3E}">
        <p14:creationId xmlns:p14="http://schemas.microsoft.com/office/powerpoint/2010/main" val="33152270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1FA8D1-D59B-FC66-64FD-FE2CEE5EC574}"/>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F5A697B2-548A-D8B3-135D-4474BE3FE74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1DE77829-0D0D-943A-9F2F-35EDA00FC2F9}"/>
              </a:ext>
            </a:extLst>
          </p:cNvPr>
          <p:cNvSpPr>
            <a:spLocks noGrp="1" noChangeArrowheads="1"/>
          </p:cNvSpPr>
          <p:nvPr>
            <p:ph type="sldNum" sz="quarter" idx="12"/>
          </p:nvPr>
        </p:nvSpPr>
        <p:spPr>
          <a:ln/>
        </p:spPr>
        <p:txBody>
          <a:bodyPr/>
          <a:lstStyle>
            <a:lvl1pPr>
              <a:defRPr/>
            </a:lvl1pPr>
          </a:lstStyle>
          <a:p>
            <a:fld id="{AEA70EA3-16F7-4E78-8A59-77D84EE8BA7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68860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CCECB7-2E45-2EB5-CE3D-C6B1F2796BB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D7020B1C-2CC7-886A-F088-F019A7CEFEB2}"/>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0B5EE9A3-D61F-5C2C-495D-FA5949C58385}"/>
              </a:ext>
            </a:extLst>
          </p:cNvPr>
          <p:cNvSpPr>
            <a:spLocks noGrp="1" noChangeArrowheads="1"/>
          </p:cNvSpPr>
          <p:nvPr>
            <p:ph type="sldNum" sz="quarter" idx="12"/>
          </p:nvPr>
        </p:nvSpPr>
        <p:spPr>
          <a:ln/>
        </p:spPr>
        <p:txBody>
          <a:bodyPr/>
          <a:lstStyle>
            <a:lvl1pPr>
              <a:defRPr/>
            </a:lvl1pPr>
          </a:lstStyle>
          <a:p>
            <a:fld id="{619647BA-038E-485C-906F-6A3FA22BB67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12351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9A97D-5443-60D9-326E-83A6472D477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17067765-741D-B083-252A-4C222E2B1851}"/>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FD4ECDCD-B69E-94A1-19F4-9285E19A2D9D}"/>
              </a:ext>
            </a:extLst>
          </p:cNvPr>
          <p:cNvSpPr>
            <a:spLocks noGrp="1" noChangeArrowheads="1"/>
          </p:cNvSpPr>
          <p:nvPr>
            <p:ph type="sldNum" sz="quarter" idx="12"/>
          </p:nvPr>
        </p:nvSpPr>
        <p:spPr>
          <a:ln/>
        </p:spPr>
        <p:txBody>
          <a:bodyPr/>
          <a:lstStyle>
            <a:lvl1pPr>
              <a:defRPr/>
            </a:lvl1pPr>
          </a:lstStyle>
          <a:p>
            <a:fld id="{19EB4187-B110-4C74-ABE7-A10B864D248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80937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C1E5E1-D85A-61FC-789C-6C2ED13CB41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E09ADEC9-E571-F02B-1B82-E2A03830558B}"/>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4C872FA0-B8D7-4059-B0CD-91C801C89E3D}"/>
              </a:ext>
            </a:extLst>
          </p:cNvPr>
          <p:cNvSpPr>
            <a:spLocks noGrp="1" noChangeArrowheads="1"/>
          </p:cNvSpPr>
          <p:nvPr>
            <p:ph type="sldNum" sz="quarter" idx="12"/>
          </p:nvPr>
        </p:nvSpPr>
        <p:spPr>
          <a:ln/>
        </p:spPr>
        <p:txBody>
          <a:bodyPr/>
          <a:lstStyle>
            <a:lvl1pPr>
              <a:defRPr/>
            </a:lvl1pPr>
          </a:lstStyle>
          <a:p>
            <a:fld id="{B0464AE8-0DD2-4107-B3FC-D7727AF60A3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93094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2DF011-A6E9-25DA-0BE2-6FB45FD5AA9D}"/>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00F8A158-880F-649E-8493-9A5E98A4548D}"/>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E452D9AA-5087-6399-9598-DE3F99B918FC}"/>
              </a:ext>
            </a:extLst>
          </p:cNvPr>
          <p:cNvSpPr>
            <a:spLocks noGrp="1" noChangeArrowheads="1"/>
          </p:cNvSpPr>
          <p:nvPr>
            <p:ph type="sldNum" sz="quarter" idx="12"/>
          </p:nvPr>
        </p:nvSpPr>
        <p:spPr>
          <a:ln/>
        </p:spPr>
        <p:txBody>
          <a:bodyPr/>
          <a:lstStyle>
            <a:lvl1pPr>
              <a:defRPr/>
            </a:lvl1pPr>
          </a:lstStyle>
          <a:p>
            <a:fld id="{E4A772FC-E31E-499E-BD0E-D45687F9C40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43371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3C6741-1CB2-CBDA-F5B2-0281A13516E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3FE8ACA0-420B-0556-AB2C-72E1F3167E95}"/>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4881CB66-831B-3F8F-4304-FDBF2EE0CC40}"/>
              </a:ext>
            </a:extLst>
          </p:cNvPr>
          <p:cNvSpPr>
            <a:spLocks noGrp="1" noChangeArrowheads="1"/>
          </p:cNvSpPr>
          <p:nvPr>
            <p:ph type="sldNum" sz="quarter" idx="12"/>
          </p:nvPr>
        </p:nvSpPr>
        <p:spPr>
          <a:ln/>
        </p:spPr>
        <p:txBody>
          <a:bodyPr/>
          <a:lstStyle>
            <a:lvl1pPr>
              <a:defRPr/>
            </a:lvl1pPr>
          </a:lstStyle>
          <a:p>
            <a:fld id="{7A2CFFCB-4162-4806-9335-1F9B6838792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965638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4B76EC-869E-2372-679E-4C72E28AE524}"/>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id="{15929F9A-3289-4546-B07C-074B27424BF0}"/>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id="{1C7D2370-B815-8E6D-06DF-F9AA1CE09919}"/>
              </a:ext>
            </a:extLst>
          </p:cNvPr>
          <p:cNvSpPr>
            <a:spLocks noGrp="1" noChangeArrowheads="1"/>
          </p:cNvSpPr>
          <p:nvPr>
            <p:ph type="sldNum" sz="quarter" idx="12"/>
          </p:nvPr>
        </p:nvSpPr>
        <p:spPr>
          <a:ln/>
        </p:spPr>
        <p:txBody>
          <a:bodyPr/>
          <a:lstStyle>
            <a:lvl1pPr>
              <a:defRPr/>
            </a:lvl1pPr>
          </a:lstStyle>
          <a:p>
            <a:fld id="{2A49AC35-CFB6-4D6B-8361-0AD14F1773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73283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5527CE-6A8C-E04A-7106-77C1FF35144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id="{F32573E0-2E5D-0FBF-20F0-73A2C78CEFE1}"/>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id="{6FD1F428-63C3-B922-E83A-118EF4454984}"/>
              </a:ext>
            </a:extLst>
          </p:cNvPr>
          <p:cNvSpPr>
            <a:spLocks noGrp="1" noChangeArrowheads="1"/>
          </p:cNvSpPr>
          <p:nvPr>
            <p:ph type="sldNum" sz="quarter" idx="12"/>
          </p:nvPr>
        </p:nvSpPr>
        <p:spPr>
          <a:ln/>
        </p:spPr>
        <p:txBody>
          <a:bodyPr/>
          <a:lstStyle>
            <a:lvl1pPr>
              <a:defRPr/>
            </a:lvl1pPr>
          </a:lstStyle>
          <a:p>
            <a:fld id="{3AAB0B4E-89D2-4404-9D8D-4388E27E5FC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60034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01AA69-C9E0-13C5-82E5-1A06632E3D2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a:extLst>
              <a:ext uri="{FF2B5EF4-FFF2-40B4-BE49-F238E27FC236}">
                <a16:creationId xmlns:a16="http://schemas.microsoft.com/office/drawing/2014/main" id="{24DD2EB4-AB47-11D4-E7D6-403907998BB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a:extLst>
              <a:ext uri="{FF2B5EF4-FFF2-40B4-BE49-F238E27FC236}">
                <a16:creationId xmlns:a16="http://schemas.microsoft.com/office/drawing/2014/main" id="{6F5556BE-7FD4-0206-62DC-BFE3EBF8FBD8}"/>
              </a:ext>
            </a:extLst>
          </p:cNvPr>
          <p:cNvSpPr>
            <a:spLocks noGrp="1" noChangeArrowheads="1"/>
          </p:cNvSpPr>
          <p:nvPr>
            <p:ph type="sldNum" sz="quarter" idx="12"/>
          </p:nvPr>
        </p:nvSpPr>
        <p:spPr>
          <a:ln/>
        </p:spPr>
        <p:txBody>
          <a:bodyPr/>
          <a:lstStyle>
            <a:lvl1pPr>
              <a:defRPr/>
            </a:lvl1pPr>
          </a:lstStyle>
          <a:p>
            <a:fld id="{ECD9238E-FF9B-4EDC-A4FD-6066A9A3EBC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65570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8ED80C-EF67-E19C-8E75-09829FEC67B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a:extLst>
              <a:ext uri="{FF2B5EF4-FFF2-40B4-BE49-F238E27FC236}">
                <a16:creationId xmlns:a16="http://schemas.microsoft.com/office/drawing/2014/main" id="{62C96EB4-EE2C-A322-0480-4E46D892AB2F}"/>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a:extLst>
              <a:ext uri="{FF2B5EF4-FFF2-40B4-BE49-F238E27FC236}">
                <a16:creationId xmlns:a16="http://schemas.microsoft.com/office/drawing/2014/main" id="{E8B9FDFF-53FC-5C8E-E037-EE9092A82E4E}"/>
              </a:ext>
            </a:extLst>
          </p:cNvPr>
          <p:cNvSpPr>
            <a:spLocks noGrp="1" noChangeArrowheads="1"/>
          </p:cNvSpPr>
          <p:nvPr>
            <p:ph type="sldNum" sz="quarter" idx="12"/>
          </p:nvPr>
        </p:nvSpPr>
        <p:spPr>
          <a:ln/>
        </p:spPr>
        <p:txBody>
          <a:bodyPr/>
          <a:lstStyle>
            <a:lvl1pPr>
              <a:defRPr/>
            </a:lvl1pPr>
          </a:lstStyle>
          <a:p>
            <a:fld id="{A6205C2D-57E2-4BA7-B403-1AB1672C8A4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659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B14265-9E34-9455-97E6-C7165BB4AB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43C79CE-7EF1-7438-1CE0-872058F19A12}"/>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B234F1C-2478-3CF3-7709-60912F6D03F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1F6AB1D2-FF1A-8A45-7999-75136C15312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6108628E-8C1E-7932-D44B-DD16B7ACEEB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96A170DD-A9B3-471F-BF8C-2C1EF370025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6775" r:id="rId1"/>
    <p:sldLayoutId id="2147486776" r:id="rId2"/>
    <p:sldLayoutId id="2147486777" r:id="rId3"/>
    <p:sldLayoutId id="2147486778" r:id="rId4"/>
    <p:sldLayoutId id="2147486779" r:id="rId5"/>
    <p:sldLayoutId id="2147486780" r:id="rId6"/>
    <p:sldLayoutId id="2147486781" r:id="rId7"/>
    <p:sldLayoutId id="2147486782" r:id="rId8"/>
    <p:sldLayoutId id="2147486783" r:id="rId9"/>
    <p:sldLayoutId id="2147486784" r:id="rId10"/>
    <p:sldLayoutId id="2147486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0C6A34D-E7C2-538E-2B1F-B15A53C8860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0B25B51F-68F7-F514-3C03-CDC251C8E31F}"/>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DE8E422-A11D-7384-7136-F4A929BA568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649019B6-C924-026B-27A6-5D66ED92B1B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741F2AB0-9C94-2EDE-E5FC-31FC92B2FDA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6702DA7-E1E1-4D24-9C29-601531326B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798" r:id="rId1"/>
    <p:sldLayoutId id="2147486799" r:id="rId2"/>
    <p:sldLayoutId id="2147486800" r:id="rId3"/>
    <p:sldLayoutId id="2147486801" r:id="rId4"/>
    <p:sldLayoutId id="2147486802" r:id="rId5"/>
    <p:sldLayoutId id="2147486803" r:id="rId6"/>
    <p:sldLayoutId id="2147486804" r:id="rId7"/>
    <p:sldLayoutId id="2147486805" r:id="rId8"/>
    <p:sldLayoutId id="2147486806" r:id="rId9"/>
    <p:sldLayoutId id="2147486807" r:id="rId10"/>
    <p:sldLayoutId id="2147486808" r:id="rId11"/>
    <p:sldLayoutId id="214748680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6650EC-5A08-81FF-A6C8-71A9B00D586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84D0341C-702A-5DF0-6FC0-B0D4B08C4657}"/>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6C2316-42B3-5869-FD32-5076151EBEA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09974B30-ADE0-67F7-1CE4-8A6D91467A8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45AB3C9-66D1-46EF-F824-EB75CD7CCDE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8125A4D-27F8-4FA7-85CC-E49A1DB235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10" r:id="rId1"/>
    <p:sldLayoutId id="2147486811" r:id="rId2"/>
    <p:sldLayoutId id="2147486812" r:id="rId3"/>
    <p:sldLayoutId id="2147486813" r:id="rId4"/>
    <p:sldLayoutId id="2147486814" r:id="rId5"/>
    <p:sldLayoutId id="2147486815" r:id="rId6"/>
    <p:sldLayoutId id="2147486816" r:id="rId7"/>
    <p:sldLayoutId id="2147486817" r:id="rId8"/>
    <p:sldLayoutId id="2147486818" r:id="rId9"/>
    <p:sldLayoutId id="2147486819" r:id="rId10"/>
    <p:sldLayoutId id="2147486820" r:id="rId11"/>
    <p:sldLayoutId id="214748682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BC8555-021B-ED1C-125B-69967E9BC65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A11103B5-D21F-32E7-2EC4-7E54CA3FD468}"/>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19898C-7296-20D6-9BC2-6F20BEF3545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D2F2324-9954-71BE-38E4-E90654DDC2B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15EC7B56-1336-67DF-46DF-6ABCEBADCF6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1CCB30B-BC29-4086-93ED-3E1D10861E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22" r:id="rId1"/>
    <p:sldLayoutId id="2147486823" r:id="rId2"/>
    <p:sldLayoutId id="2147486824" r:id="rId3"/>
    <p:sldLayoutId id="2147486825" r:id="rId4"/>
    <p:sldLayoutId id="2147486826" r:id="rId5"/>
    <p:sldLayoutId id="2147486827" r:id="rId6"/>
    <p:sldLayoutId id="2147486828" r:id="rId7"/>
    <p:sldLayoutId id="2147486829" r:id="rId8"/>
    <p:sldLayoutId id="2147486830" r:id="rId9"/>
    <p:sldLayoutId id="2147486831" r:id="rId10"/>
    <p:sldLayoutId id="2147486832" r:id="rId11"/>
    <p:sldLayoutId id="214748683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341A81-A94D-2602-0030-4E9040111D1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6FE4FD13-8B27-52E3-7768-9870BB01F94B}"/>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89DCAF-81EF-578C-5C61-FE813B45DD1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9657956-1BEC-AF6C-A942-725F5ED647C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94FE574-C37B-B8FC-EC45-B742994B3E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FFFBB06F-7F69-4D7E-A66F-60B451745C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6" name="Rectangle 6"/>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cs typeface="+mn-cs"/>
            </a:endParaRPr>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cs typeface="+mn-cs"/>
            </a:endParaRPr>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a:defRPr/>
            </a:pPr>
            <a:fld id="{F37565E3-A0B4-4C32-8F8E-7FA3775C2153}" type="slidenum">
              <a:rPr lang="en-US">
                <a:cs typeface="+mn-cs"/>
              </a:rPr>
              <a:pPr>
                <a:defRPr/>
              </a:pPr>
              <a:t>‹#›</a:t>
            </a:fld>
            <a:endParaRPr lang="en-US">
              <a:cs typeface="+mn-cs"/>
            </a:endParaRPr>
          </a:p>
        </p:txBody>
      </p:sp>
    </p:spTree>
    <p:extLst>
      <p:ext uri="{BB962C8B-B14F-4D97-AF65-F5344CB8AC3E}">
        <p14:creationId xmlns:p14="http://schemas.microsoft.com/office/powerpoint/2010/main" val="209559500"/>
      </p:ext>
    </p:extLst>
  </p:cSld>
  <p:clrMap bg1="dk2" tx1="lt1" bg2="dk1" tx2="lt2" accent1="accent1" accent2="accent2" accent3="accent3" accent4="accent4" accent5="accent5" accent6="accent6" hlink="hlink" folHlink="folHlink"/>
  <p:sldLayoutIdLst>
    <p:sldLayoutId id="2147486859" r:id="rId1"/>
    <p:sldLayoutId id="2147486860" r:id="rId2"/>
    <p:sldLayoutId id="2147486861" r:id="rId3"/>
    <p:sldLayoutId id="2147486862" r:id="rId4"/>
    <p:sldLayoutId id="2147486863" r:id="rId5"/>
    <p:sldLayoutId id="2147486864" r:id="rId6"/>
    <p:sldLayoutId id="2147486865" r:id="rId7"/>
    <p:sldLayoutId id="2147486866" r:id="rId8"/>
    <p:sldLayoutId id="2147486867" r:id="rId9"/>
    <p:sldLayoutId id="2147486868" r:id="rId10"/>
    <p:sldLayoutId id="2147486869" r:id="rId11"/>
    <p:sldLayoutId id="2147486870"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vi-VN">
              <a:solidFill>
                <a:prstClr val="black">
                  <a:tint val="75000"/>
                </a:prstClr>
              </a:solidFill>
              <a:latin typeface="Times New Roman" pitchFamily="18"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vi-VN">
              <a:solidFill>
                <a:prstClr val="black">
                  <a:tint val="75000"/>
                </a:prstClr>
              </a:solidFill>
              <a:latin typeface="Times New Roman" pitchFamily="18"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9A55C4F-B760-4F00-882D-7F2702E11282}" type="slidenum">
              <a:rPr lang="en-US" altLang="en-US">
                <a:latin typeface="Times New Roman" pitchFamily="18" charset="0"/>
                <a:cs typeface="+mn-cs"/>
              </a:rPr>
              <a:pPr>
                <a:defRPr/>
              </a:pPr>
              <a:t>‹#›</a:t>
            </a:fld>
            <a:endParaRPr lang="en-US" altLang="en-US">
              <a:latin typeface="Times New Roman" pitchFamily="18" charset="0"/>
              <a:cs typeface="+mn-cs"/>
            </a:endParaRPr>
          </a:p>
        </p:txBody>
      </p:sp>
    </p:spTree>
    <p:extLst>
      <p:ext uri="{BB962C8B-B14F-4D97-AF65-F5344CB8AC3E}">
        <p14:creationId xmlns:p14="http://schemas.microsoft.com/office/powerpoint/2010/main" val="1628997348"/>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B14265-9E34-9455-97E6-C7165BB4AB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43C79CE-7EF1-7438-1CE0-872058F19A12}"/>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B234F1C-2478-3CF3-7709-60912F6D03F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solidFill>
                <a:srgbClr val="000000"/>
              </a:solidFill>
            </a:endParaRPr>
          </a:p>
        </p:txBody>
      </p:sp>
      <p:sp>
        <p:nvSpPr>
          <p:cNvPr id="1029" name="Rectangle 5">
            <a:extLst>
              <a:ext uri="{FF2B5EF4-FFF2-40B4-BE49-F238E27FC236}">
                <a16:creationId xmlns:a16="http://schemas.microsoft.com/office/drawing/2014/main" id="{1F6AB1D2-FF1A-8A45-7999-75136C15312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solidFill>
                <a:srgbClr val="000000"/>
              </a:solidFill>
            </a:endParaRPr>
          </a:p>
        </p:txBody>
      </p:sp>
      <p:sp>
        <p:nvSpPr>
          <p:cNvPr id="1030" name="Rectangle 6">
            <a:extLst>
              <a:ext uri="{FF2B5EF4-FFF2-40B4-BE49-F238E27FC236}">
                <a16:creationId xmlns:a16="http://schemas.microsoft.com/office/drawing/2014/main" id="{6108628E-8C1E-7932-D44B-DD16B7ACEEB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96A170DD-A9B3-471F-BF8C-2C1EF370025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57790080"/>
      </p:ext>
    </p:extLst>
  </p:cSld>
  <p:clrMap bg1="lt1" tx1="dk1" bg2="lt2" tx2="dk2" accent1="accent1" accent2="accent2" accent3="accent3" accent4="accent4" accent5="accent5" accent6="accent6" hlink="hlink" folHlink="folHlink"/>
  <p:sldLayoutIdLst>
    <p:sldLayoutId id="2147486884" r:id="rId1"/>
    <p:sldLayoutId id="2147486885" r:id="rId2"/>
    <p:sldLayoutId id="2147486886" r:id="rId3"/>
    <p:sldLayoutId id="2147486887" r:id="rId4"/>
    <p:sldLayoutId id="2147486888" r:id="rId5"/>
    <p:sldLayoutId id="2147486889" r:id="rId6"/>
    <p:sldLayoutId id="2147486890" r:id="rId7"/>
    <p:sldLayoutId id="2147486891" r:id="rId8"/>
    <p:sldLayoutId id="2147486892" r:id="rId9"/>
    <p:sldLayoutId id="2147486893" r:id="rId10"/>
    <p:sldLayoutId id="21474868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B14265-9E34-9455-97E6-C7165BB4AB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43C79CE-7EF1-7438-1CE0-872058F19A12}"/>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B234F1C-2478-3CF3-7709-60912F6D03F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solidFill>
                <a:srgbClr val="000000"/>
              </a:solidFill>
            </a:endParaRPr>
          </a:p>
        </p:txBody>
      </p:sp>
      <p:sp>
        <p:nvSpPr>
          <p:cNvPr id="1029" name="Rectangle 5">
            <a:extLst>
              <a:ext uri="{FF2B5EF4-FFF2-40B4-BE49-F238E27FC236}">
                <a16:creationId xmlns:a16="http://schemas.microsoft.com/office/drawing/2014/main" id="{1F6AB1D2-FF1A-8A45-7999-75136C15312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solidFill>
                <a:srgbClr val="000000"/>
              </a:solidFill>
            </a:endParaRPr>
          </a:p>
        </p:txBody>
      </p:sp>
      <p:sp>
        <p:nvSpPr>
          <p:cNvPr id="1030" name="Rectangle 6">
            <a:extLst>
              <a:ext uri="{FF2B5EF4-FFF2-40B4-BE49-F238E27FC236}">
                <a16:creationId xmlns:a16="http://schemas.microsoft.com/office/drawing/2014/main" id="{6108628E-8C1E-7932-D44B-DD16B7ACEEB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96A170DD-A9B3-471F-BF8C-2C1EF370025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7674106"/>
      </p:ext>
    </p:extLst>
  </p:cSld>
  <p:clrMap bg1="lt1" tx1="dk1" bg2="lt2" tx2="dk2" accent1="accent1" accent2="accent2" accent3="accent3" accent4="accent4" accent5="accent5" accent6="accent6" hlink="hlink" folHlink="folHlink"/>
  <p:sldLayoutIdLst>
    <p:sldLayoutId id="2147486896" r:id="rId1"/>
    <p:sldLayoutId id="2147486897" r:id="rId2"/>
    <p:sldLayoutId id="2147486898" r:id="rId3"/>
    <p:sldLayoutId id="2147486899" r:id="rId4"/>
    <p:sldLayoutId id="2147486900" r:id="rId5"/>
    <p:sldLayoutId id="2147486901" r:id="rId6"/>
    <p:sldLayoutId id="2147486902" r:id="rId7"/>
    <p:sldLayoutId id="2147486903" r:id="rId8"/>
    <p:sldLayoutId id="2147486904" r:id="rId9"/>
    <p:sldLayoutId id="2147486905" r:id="rId10"/>
    <p:sldLayoutId id="2147486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6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10134600" cy="766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4"/>
          <p:cNvSpPr>
            <a:spLocks noChangeArrowheads="1" noChangeShapeType="1" noTextEdit="1"/>
          </p:cNvSpPr>
          <p:nvPr/>
        </p:nvSpPr>
        <p:spPr bwMode="auto">
          <a:xfrm rot="161876">
            <a:off x="646113" y="990600"/>
            <a:ext cx="7924800" cy="5130800"/>
          </a:xfrm>
          <a:prstGeom prst="rect">
            <a:avLst/>
          </a:prstGeom>
        </p:spPr>
        <p:txBody>
          <a:bodyPr spcFirstLastPara="1" wrap="none" fromWordArt="1">
            <a:prstTxWarp prst="textArchUp">
              <a:avLst>
                <a:gd name="adj" fmla="val 10415276"/>
              </a:avLst>
            </a:prstTxWarp>
          </a:bodyPr>
          <a:lstStyle/>
          <a:p>
            <a:pPr algn="ctr" eaLnBrk="0" hangingPunct="0"/>
            <a:r>
              <a:rPr lang="en-US"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Nhiệt liệt chào mừng thầy cô giáo về dự giờ</a:t>
            </a:r>
          </a:p>
        </p:txBody>
      </p:sp>
      <p:sp>
        <p:nvSpPr>
          <p:cNvPr id="4102" name="WordArt 6"/>
          <p:cNvSpPr>
            <a:spLocks noChangeArrowheads="1" noChangeShapeType="1" noTextEdit="1"/>
          </p:cNvSpPr>
          <p:nvPr/>
        </p:nvSpPr>
        <p:spPr bwMode="auto">
          <a:xfrm>
            <a:off x="2209800" y="3200400"/>
            <a:ext cx="4953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hangingPunct="0"/>
            <a:r>
              <a:rPr lang="vi-VN" kern="10" dirty="0">
                <a:solidFill>
                  <a:srgbClr val="0000FF"/>
                </a:solidFill>
                <a:latin typeface="Times New Roman"/>
                <a:cs typeface="Times New Roman"/>
              </a:rPr>
              <a:t>Năm học: 202</a:t>
            </a:r>
            <a:r>
              <a:rPr lang="en-US" kern="10" dirty="0">
                <a:solidFill>
                  <a:srgbClr val="0000FF"/>
                </a:solidFill>
                <a:latin typeface="Times New Roman"/>
                <a:cs typeface="Times New Roman"/>
              </a:rPr>
              <a:t>2</a:t>
            </a:r>
            <a:r>
              <a:rPr lang="vi-VN" kern="10" dirty="0">
                <a:solidFill>
                  <a:srgbClr val="0000FF"/>
                </a:solidFill>
                <a:latin typeface="Times New Roman"/>
                <a:cs typeface="Times New Roman"/>
              </a:rPr>
              <a:t> – 202</a:t>
            </a:r>
            <a:r>
              <a:rPr lang="en-US" kern="10" dirty="0">
                <a:solidFill>
                  <a:srgbClr val="0000FF"/>
                </a:solidFill>
                <a:latin typeface="Times New Roman"/>
                <a:cs typeface="Times New Roman"/>
              </a:rPr>
              <a:t>3</a:t>
            </a:r>
            <a:r>
              <a:rPr lang="vi-VN" kern="10" dirty="0">
                <a:solidFill>
                  <a:srgbClr val="0000FF"/>
                </a:solidFill>
                <a:latin typeface="Times New Roman"/>
                <a:cs typeface="Times New Roman"/>
              </a:rPr>
              <a:t> </a:t>
            </a:r>
            <a:endParaRPr lang="en-US" kern="10" dirty="0">
              <a:solidFill>
                <a:srgbClr val="0000FF"/>
              </a:solidFill>
              <a:latin typeface="Times New Roman"/>
              <a:cs typeface="Times New Roman"/>
            </a:endParaRPr>
          </a:p>
        </p:txBody>
      </p:sp>
      <p:sp>
        <p:nvSpPr>
          <p:cNvPr id="4103" name="WordArt 7"/>
          <p:cNvSpPr>
            <a:spLocks noChangeArrowheads="1" noChangeShapeType="1" noTextEdit="1"/>
          </p:cNvSpPr>
          <p:nvPr/>
        </p:nvSpPr>
        <p:spPr bwMode="auto">
          <a:xfrm>
            <a:off x="3735388" y="2667000"/>
            <a:ext cx="1981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hangingPunct="0"/>
            <a:r>
              <a:rPr lang="en-US" kern="10">
                <a:solidFill>
                  <a:srgbClr val="FF6600"/>
                </a:solidFill>
                <a:latin typeface="Arial"/>
                <a:cs typeface="Arial"/>
              </a:rPr>
              <a:t>Lớp: 5/4</a:t>
            </a:r>
          </a:p>
        </p:txBody>
      </p:sp>
      <p:sp>
        <p:nvSpPr>
          <p:cNvPr id="4104" name="WordArt 8"/>
          <p:cNvSpPr>
            <a:spLocks noChangeArrowheads="1" noChangeShapeType="1" noTextEdit="1"/>
          </p:cNvSpPr>
          <p:nvPr/>
        </p:nvSpPr>
        <p:spPr bwMode="auto">
          <a:xfrm>
            <a:off x="2209800" y="1752600"/>
            <a:ext cx="472598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hangingPunct="0"/>
            <a:r>
              <a:rPr lang="en-US" b="1" kern="10">
                <a:solidFill>
                  <a:srgbClr val="FF6600"/>
                </a:solidFill>
                <a:latin typeface="Times New Roman"/>
                <a:cs typeface="Times New Roman"/>
              </a:rPr>
              <a:t>MÔN: TẬP ĐỌC</a:t>
            </a:r>
          </a:p>
        </p:txBody>
      </p:sp>
      <p:pic>
        <p:nvPicPr>
          <p:cNvPr id="4112" name="Picture 16" descr="Book-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4576" y="3657600"/>
            <a:ext cx="196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1" name="Object 2"/>
          <p:cNvGraphicFramePr>
            <a:graphicFrameLocks noChangeAspect="1"/>
          </p:cNvGraphicFramePr>
          <p:nvPr/>
        </p:nvGraphicFramePr>
        <p:xfrm>
          <a:off x="4327526" y="3657601"/>
          <a:ext cx="715963" cy="1063625"/>
        </p:xfrm>
        <a:graphic>
          <a:graphicData uri="http://schemas.openxmlformats.org/presentationml/2006/ole">
            <mc:AlternateContent xmlns:mc="http://schemas.openxmlformats.org/markup-compatibility/2006">
              <mc:Choice xmlns:v="urn:schemas-microsoft-com:vml" Requires="v">
                <p:oleObj spid="_x0000_s2067" r:id="rId6" imgW="812902" imgH="1224382" progId="">
                  <p:embed/>
                </p:oleObj>
              </mc:Choice>
              <mc:Fallback>
                <p:oleObj r:id="rId6" imgW="812902" imgH="1224382" progId="">
                  <p:embed/>
                  <p:pic>
                    <p:nvPicPr>
                      <p:cNvPr id="0" name=""/>
                      <p:cNvPicPr>
                        <a:picLocks noChangeAspect="1" noChangeArrowheads="1"/>
                      </p:cNvPicPr>
                      <p:nvPr/>
                    </p:nvPicPr>
                    <p:blipFill>
                      <a:blip r:embed="rId7">
                        <a:lum bright="30000" contrast="-30000"/>
                        <a:extLst>
                          <a:ext uri="{28A0092B-C50C-407E-A947-70E740481C1C}">
                            <a14:useLocalDpi xmlns:a14="http://schemas.microsoft.com/office/drawing/2010/main" val="0"/>
                          </a:ext>
                        </a:extLst>
                      </a:blip>
                      <a:srcRect/>
                      <a:stretch>
                        <a:fillRect/>
                      </a:stretch>
                    </p:blipFill>
                    <p:spPr bwMode="auto">
                      <a:xfrm>
                        <a:off x="4327526" y="3657601"/>
                        <a:ext cx="715963" cy="10636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4" name="WordArt 18"/>
          <p:cNvSpPr>
            <a:spLocks noChangeArrowheads="1" noChangeShapeType="1" noTextEdit="1"/>
          </p:cNvSpPr>
          <p:nvPr/>
        </p:nvSpPr>
        <p:spPr bwMode="auto">
          <a:xfrm>
            <a:off x="1371600" y="4953000"/>
            <a:ext cx="6781800" cy="1066800"/>
          </a:xfrm>
          <a:prstGeom prst="rect">
            <a:avLst/>
          </a:prstGeom>
        </p:spPr>
        <p:txBody>
          <a:bodyPr wrap="none" fromWordArt="1">
            <a:prstTxWarp prst="textPlain">
              <a:avLst>
                <a:gd name="adj" fmla="val 50000"/>
              </a:avLst>
            </a:prstTxWarp>
          </a:bodyPr>
          <a:lstStyle/>
          <a:p>
            <a:pPr algn="ctr" eaLnBrk="0" hangingPunct="0"/>
            <a:r>
              <a:rPr lang="vi-VN" sz="3200" b="1" kern="10">
                <a:ln w="9525">
                  <a:solidFill>
                    <a:srgbClr val="FF0000"/>
                  </a:solidFill>
                  <a:round/>
                  <a:headEnd/>
                  <a:tailEnd/>
                </a:ln>
                <a:solidFill>
                  <a:srgbClr val="0000FF"/>
                </a:solidFill>
                <a:latin typeface="Times New Roman"/>
                <a:cs typeface="Times New Roman"/>
              </a:rPr>
              <a:t>Giáo viên: Dương Thị Kim Phụng</a:t>
            </a:r>
          </a:p>
          <a:p>
            <a:pPr algn="ctr" eaLnBrk="0" hangingPunct="0"/>
            <a:r>
              <a:rPr lang="vi-VN" sz="3200" b="1" kern="10">
                <a:ln w="9525">
                  <a:solidFill>
                    <a:srgbClr val="FF0000"/>
                  </a:solidFill>
                  <a:round/>
                  <a:headEnd/>
                  <a:tailEnd/>
                </a:ln>
                <a:solidFill>
                  <a:srgbClr val="0000FF"/>
                </a:solidFill>
                <a:latin typeface="Times New Roman"/>
                <a:cs typeface="Times New Roman"/>
              </a:rPr>
              <a:t>Trường TH Bình Thạnh</a:t>
            </a:r>
            <a:endParaRPr lang="en-US" sz="3200" b="1" kern="10">
              <a:ln w="9525">
                <a:solidFill>
                  <a:srgbClr val="FF0000"/>
                </a:solidFill>
                <a:round/>
                <a:headEnd/>
                <a:tailEnd/>
              </a:ln>
              <a:solidFill>
                <a:srgbClr val="0000FF"/>
              </a:solidFill>
              <a:latin typeface="Times New Roman"/>
              <a:cs typeface="Times New Roman"/>
            </a:endParaRPr>
          </a:p>
        </p:txBody>
      </p:sp>
    </p:spTree>
    <p:extLst>
      <p:ext uri="{BB962C8B-B14F-4D97-AF65-F5344CB8AC3E}">
        <p14:creationId xmlns:p14="http://schemas.microsoft.com/office/powerpoint/2010/main" val="3681806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4100"/>
                                        </p:tgtEl>
                                        <p:attrNameLst>
                                          <p:attrName>style.color</p:attrName>
                                        </p:attrNameLst>
                                      </p:cBhvr>
                                      <p:by>
                                        <p:hsl h="-7200000" s="0" l="0"/>
                                      </p:by>
                                    </p:animClr>
                                    <p:animClr clrSpc="hsl" dir="cw">
                                      <p:cBhvr>
                                        <p:cTn id="7" dur="2000" fill="hold"/>
                                        <p:tgtEl>
                                          <p:spTgt spid="4100"/>
                                        </p:tgtEl>
                                        <p:attrNameLst>
                                          <p:attrName>fillcolor</p:attrName>
                                        </p:attrNameLst>
                                      </p:cBhvr>
                                      <p:by>
                                        <p:hsl h="-7200000" s="0" l="0"/>
                                      </p:by>
                                    </p:animClr>
                                    <p:animClr clrSpc="hsl" dir="cw">
                                      <p:cBhvr>
                                        <p:cTn id="8" dur="2000" fill="hold"/>
                                        <p:tgtEl>
                                          <p:spTgt spid="4100"/>
                                        </p:tgtEl>
                                        <p:attrNameLst>
                                          <p:attrName>stroke.color</p:attrName>
                                        </p:attrNameLst>
                                      </p:cBhvr>
                                      <p:by>
                                        <p:hsl h="-7200000" s="0" l="0"/>
                                      </p:by>
                                    </p:animClr>
                                    <p:set>
                                      <p:cBhvr>
                                        <p:cTn id="9" dur="2000" fill="hold"/>
                                        <p:tgtEl>
                                          <p:spTgt spid="4100"/>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4102"/>
                                        </p:tgtEl>
                                        <p:attrNameLst>
                                          <p:attrName>style.color</p:attrName>
                                        </p:attrNameLst>
                                      </p:cBhvr>
                                      <p:by>
                                        <p:hsl h="-7200000" s="0" l="0"/>
                                      </p:by>
                                    </p:animClr>
                                    <p:animClr clrSpc="hsl" dir="cw">
                                      <p:cBhvr>
                                        <p:cTn id="12" dur="2000" fill="hold"/>
                                        <p:tgtEl>
                                          <p:spTgt spid="4102"/>
                                        </p:tgtEl>
                                        <p:attrNameLst>
                                          <p:attrName>fillcolor</p:attrName>
                                        </p:attrNameLst>
                                      </p:cBhvr>
                                      <p:by>
                                        <p:hsl h="-7200000" s="0" l="0"/>
                                      </p:by>
                                    </p:animClr>
                                    <p:animClr clrSpc="hsl" dir="cw">
                                      <p:cBhvr>
                                        <p:cTn id="13" dur="2000" fill="hold"/>
                                        <p:tgtEl>
                                          <p:spTgt spid="4102"/>
                                        </p:tgtEl>
                                        <p:attrNameLst>
                                          <p:attrName>stroke.color</p:attrName>
                                        </p:attrNameLst>
                                      </p:cBhvr>
                                      <p:by>
                                        <p:hsl h="-7200000" s="0" l="0"/>
                                      </p:by>
                                    </p:animClr>
                                    <p:set>
                                      <p:cBhvr>
                                        <p:cTn id="14" dur="2000" fill="hold"/>
                                        <p:tgtEl>
                                          <p:spTgt spid="4102"/>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2000" fill="hold"/>
                                        <p:tgtEl>
                                          <p:spTgt spid="4103"/>
                                        </p:tgtEl>
                                        <p:attrNameLst>
                                          <p:attrName>style.color</p:attrName>
                                        </p:attrNameLst>
                                      </p:cBhvr>
                                      <p:by>
                                        <p:hsl h="-7200000" s="0" l="0"/>
                                      </p:by>
                                    </p:animClr>
                                    <p:animClr clrSpc="hsl" dir="cw">
                                      <p:cBhvr>
                                        <p:cTn id="17" dur="2000" fill="hold"/>
                                        <p:tgtEl>
                                          <p:spTgt spid="4103"/>
                                        </p:tgtEl>
                                        <p:attrNameLst>
                                          <p:attrName>fillcolor</p:attrName>
                                        </p:attrNameLst>
                                      </p:cBhvr>
                                      <p:by>
                                        <p:hsl h="-7200000" s="0" l="0"/>
                                      </p:by>
                                    </p:animClr>
                                    <p:animClr clrSpc="hsl" dir="cw">
                                      <p:cBhvr>
                                        <p:cTn id="18" dur="2000" fill="hold"/>
                                        <p:tgtEl>
                                          <p:spTgt spid="4103"/>
                                        </p:tgtEl>
                                        <p:attrNameLst>
                                          <p:attrName>stroke.color</p:attrName>
                                        </p:attrNameLst>
                                      </p:cBhvr>
                                      <p:by>
                                        <p:hsl h="-7200000" s="0" l="0"/>
                                      </p:by>
                                    </p:animClr>
                                    <p:set>
                                      <p:cBhvr>
                                        <p:cTn id="19" dur="2000" fill="hold"/>
                                        <p:tgtEl>
                                          <p:spTgt spid="4103"/>
                                        </p:tgtEl>
                                        <p:attrNameLst>
                                          <p:attrName>fill.type</p:attrName>
                                        </p:attrNameLst>
                                      </p:cBhvr>
                                      <p:to>
                                        <p:strVal val="solid"/>
                                      </p:to>
                                    </p:set>
                                  </p:childTnLst>
                                </p:cTn>
                              </p:par>
                              <p:par>
                                <p:cTn id="20" presetID="22" presetClass="emph" presetSubtype="0" repeatCount="indefinite" fill="hold" grpId="0" nodeType="withEffect">
                                  <p:stCondLst>
                                    <p:cond delay="0"/>
                                  </p:stCondLst>
                                  <p:childTnLst>
                                    <p:animClr clrSpc="hsl" dir="cw">
                                      <p:cBhvr override="childStyle">
                                        <p:cTn id="21" dur="2000" fill="hold"/>
                                        <p:tgtEl>
                                          <p:spTgt spid="4104"/>
                                        </p:tgtEl>
                                        <p:attrNameLst>
                                          <p:attrName>style.color</p:attrName>
                                        </p:attrNameLst>
                                      </p:cBhvr>
                                      <p:by>
                                        <p:hsl h="-7200000" s="0" l="0"/>
                                      </p:by>
                                    </p:animClr>
                                    <p:animClr clrSpc="hsl" dir="cw">
                                      <p:cBhvr>
                                        <p:cTn id="22" dur="2000" fill="hold"/>
                                        <p:tgtEl>
                                          <p:spTgt spid="4104"/>
                                        </p:tgtEl>
                                        <p:attrNameLst>
                                          <p:attrName>fillcolor</p:attrName>
                                        </p:attrNameLst>
                                      </p:cBhvr>
                                      <p:by>
                                        <p:hsl h="-7200000" s="0" l="0"/>
                                      </p:by>
                                    </p:animClr>
                                    <p:animClr clrSpc="hsl" dir="cw">
                                      <p:cBhvr>
                                        <p:cTn id="23" dur="2000" fill="hold"/>
                                        <p:tgtEl>
                                          <p:spTgt spid="4104"/>
                                        </p:tgtEl>
                                        <p:attrNameLst>
                                          <p:attrName>stroke.color</p:attrName>
                                        </p:attrNameLst>
                                      </p:cBhvr>
                                      <p:by>
                                        <p:hsl h="-7200000" s="0" l="0"/>
                                      </p:by>
                                    </p:animClr>
                                    <p:set>
                                      <p:cBhvr>
                                        <p:cTn id="24" dur="2000" fill="hold"/>
                                        <p:tgtEl>
                                          <p:spTgt spid="4104"/>
                                        </p:tgtEl>
                                        <p:attrNameLst>
                                          <p:attrName>fill.type</p:attrName>
                                        </p:attrNameLst>
                                      </p:cBhvr>
                                      <p:to>
                                        <p:strVal val="solid"/>
                                      </p:to>
                                    </p:set>
                                  </p:childTnLst>
                                </p:cTn>
                              </p:par>
                              <p:par>
                                <p:cTn id="25" presetID="20" presetClass="entr" presetSubtype="0" fill="hold" nodeType="withEffect">
                                  <p:stCondLst>
                                    <p:cond delay="0"/>
                                  </p:stCondLst>
                                  <p:childTnLst>
                                    <p:set>
                                      <p:cBhvr>
                                        <p:cTn id="26" dur="1" fill="hold">
                                          <p:stCondLst>
                                            <p:cond delay="0"/>
                                          </p:stCondLst>
                                        </p:cTn>
                                        <p:tgtEl>
                                          <p:spTgt spid="4111"/>
                                        </p:tgtEl>
                                        <p:attrNameLst>
                                          <p:attrName>style.visibility</p:attrName>
                                        </p:attrNameLst>
                                      </p:cBhvr>
                                      <p:to>
                                        <p:strVal val="visible"/>
                                      </p:to>
                                    </p:set>
                                    <p:animEffect transition="in" filter="wedge">
                                      <p:cBhvr>
                                        <p:cTn id="27" dur="2000"/>
                                        <p:tgtEl>
                                          <p:spTgt spid="4111"/>
                                        </p:tgtEl>
                                      </p:cBhvr>
                                    </p:animEffect>
                                  </p:childTnLst>
                                </p:cTn>
                              </p:par>
                              <p:par>
                                <p:cTn id="28" presetID="20" presetClass="entr" presetSubtype="0" fill="hold" nodeType="withEffect">
                                  <p:stCondLst>
                                    <p:cond delay="0"/>
                                  </p:stCondLst>
                                  <p:childTnLst>
                                    <p:set>
                                      <p:cBhvr>
                                        <p:cTn id="29" dur="1" fill="hold">
                                          <p:stCondLst>
                                            <p:cond delay="0"/>
                                          </p:stCondLst>
                                        </p:cTn>
                                        <p:tgtEl>
                                          <p:spTgt spid="4112"/>
                                        </p:tgtEl>
                                        <p:attrNameLst>
                                          <p:attrName>style.visibility</p:attrName>
                                        </p:attrNameLst>
                                      </p:cBhvr>
                                      <p:to>
                                        <p:strVal val="visible"/>
                                      </p:to>
                                    </p:set>
                                    <p:animEffect transition="in" filter="wedge">
                                      <p:cBhvr>
                                        <p:cTn id="30" dur="2000"/>
                                        <p:tgtEl>
                                          <p:spTgt spid="4112"/>
                                        </p:tgtEl>
                                      </p:cBhvr>
                                    </p:animEffect>
                                  </p:childTnLst>
                                </p:cTn>
                              </p:par>
                              <p:par>
                                <p:cTn id="31" presetID="2" presetClass="entr" presetSubtype="2" repeatCount="indefinite" fill="hold" grpId="0" nodeType="withEffect">
                                  <p:stCondLst>
                                    <p:cond delay="0"/>
                                  </p:stCondLst>
                                  <p:endCondLst>
                                    <p:cond evt="onNext" delay="0">
                                      <p:tgtEl>
                                        <p:sldTgt/>
                                      </p:tgtEl>
                                    </p:cond>
                                  </p:endCondLst>
                                  <p:childTnLst>
                                    <p:set>
                                      <p:cBhvr>
                                        <p:cTn id="32" dur="1" fill="hold">
                                          <p:stCondLst>
                                            <p:cond delay="0"/>
                                          </p:stCondLst>
                                        </p:cTn>
                                        <p:tgtEl>
                                          <p:spTgt spid="4114"/>
                                        </p:tgtEl>
                                        <p:attrNameLst>
                                          <p:attrName>style.visibility</p:attrName>
                                        </p:attrNameLst>
                                      </p:cBhvr>
                                      <p:to>
                                        <p:strVal val="visible"/>
                                      </p:to>
                                    </p:set>
                                    <p:anim calcmode="lin" valueType="num">
                                      <p:cBhvr additive="base">
                                        <p:cTn id="33" dur="15000" fill="hold"/>
                                        <p:tgtEl>
                                          <p:spTgt spid="4114"/>
                                        </p:tgtEl>
                                        <p:attrNameLst>
                                          <p:attrName>ppt_x</p:attrName>
                                        </p:attrNameLst>
                                      </p:cBhvr>
                                      <p:tavLst>
                                        <p:tav tm="0">
                                          <p:val>
                                            <p:strVal val="1+#ppt_w/2"/>
                                          </p:val>
                                        </p:tav>
                                        <p:tav tm="100000">
                                          <p:val>
                                            <p:strVal val="#ppt_x"/>
                                          </p:val>
                                        </p:tav>
                                      </p:tavLst>
                                    </p:anim>
                                    <p:anim calcmode="lin" valueType="num">
                                      <p:cBhvr additive="base">
                                        <p:cTn id="34" dur="15000" fill="hold"/>
                                        <p:tgtEl>
                                          <p:spTgt spid="4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2" grpId="0" animBg="1"/>
      <p:bldP spid="4103" grpId="0" animBg="1"/>
      <p:bldP spid="4104" grpId="0" animBg="1"/>
      <p:bldP spid="41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Nhung con seu bang giay">
            <a:extLst>
              <a:ext uri="{FF2B5EF4-FFF2-40B4-BE49-F238E27FC236}">
                <a16:creationId xmlns:a16="http://schemas.microsoft.com/office/drawing/2014/main" id="{FB874151-1498-6B54-DF52-6AF60106D987}"/>
              </a:ext>
            </a:extLst>
          </p:cNvPr>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381000" y="1052515"/>
            <a:ext cx="8382000" cy="5424487"/>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a:extLst>
              <a:ext uri="{FF2B5EF4-FFF2-40B4-BE49-F238E27FC236}">
                <a16:creationId xmlns:a16="http://schemas.microsoft.com/office/drawing/2014/main" id="{D966B65E-DA5E-E16C-47ED-72CD7230EC1C}"/>
              </a:ext>
            </a:extLst>
          </p:cNvPr>
          <p:cNvSpPr txBox="1">
            <a:spLocks noChangeArrowheads="1"/>
          </p:cNvSpPr>
          <p:nvPr/>
        </p:nvSpPr>
        <p:spPr bwMode="auto">
          <a:xfrm>
            <a:off x="138114" y="1268413"/>
            <a:ext cx="4646612"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dirty="0">
                <a:solidFill>
                  <a:srgbClr val="000000"/>
                </a:solidFill>
                <a:latin typeface="Times New Roman" panose="02020603050405020304" pitchFamily="18" charset="0"/>
                <a:cs typeface="Times New Roman" panose="02020603050405020304" pitchFamily="18" charset="0"/>
              </a:rPr>
              <a:t>a)Để tỏ tình đoàn kết với bạn Xa- da- cô?</a:t>
            </a:r>
          </a:p>
        </p:txBody>
      </p:sp>
      <p:sp>
        <p:nvSpPr>
          <p:cNvPr id="81923" name="TextBox 1">
            <a:extLst>
              <a:ext uri="{FF2B5EF4-FFF2-40B4-BE49-F238E27FC236}">
                <a16:creationId xmlns:a16="http://schemas.microsoft.com/office/drawing/2014/main" id="{589FF05F-8954-17D4-B2D4-CCE2E2D5B74D}"/>
              </a:ext>
            </a:extLst>
          </p:cNvPr>
          <p:cNvSpPr txBox="1">
            <a:spLocks noChangeArrowheads="1"/>
          </p:cNvSpPr>
          <p:nvPr/>
        </p:nvSpPr>
        <p:spPr bwMode="auto">
          <a:xfrm>
            <a:off x="827089" y="3716340"/>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7" name="Text Box 6">
            <a:extLst>
              <a:ext uri="{FF2B5EF4-FFF2-40B4-BE49-F238E27FC236}">
                <a16:creationId xmlns:a16="http://schemas.microsoft.com/office/drawing/2014/main" id="{EB326B65-5C5F-6999-4709-2B9FB4D515D6}"/>
              </a:ext>
            </a:extLst>
          </p:cNvPr>
          <p:cNvSpPr txBox="1">
            <a:spLocks noChangeArrowheads="1"/>
          </p:cNvSpPr>
          <p:nvPr/>
        </p:nvSpPr>
        <p:spPr bwMode="auto">
          <a:xfrm>
            <a:off x="26989" y="3140076"/>
            <a:ext cx="4757737" cy="1200329"/>
          </a:xfrm>
          <a:prstGeom prst="rect">
            <a:avLst/>
          </a:prstGeom>
          <a:solidFill>
            <a:schemeClr val="accent5">
              <a:lumMod val="9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GB" altLang="en-US" sz="3600" b="1" dirty="0">
                <a:solidFill>
                  <a:srgbClr val="000000"/>
                </a:solidFill>
                <a:latin typeface="Times New Roman" panose="02020603050405020304" pitchFamily="18" charset="0"/>
                <a:cs typeface="Times New Roman" panose="02020603050405020304" pitchFamily="18" charset="0"/>
              </a:rPr>
              <a:t>b)Để bày tỏ nguyện vọng hoà bình?</a:t>
            </a:r>
          </a:p>
        </p:txBody>
      </p:sp>
      <p:sp>
        <p:nvSpPr>
          <p:cNvPr id="81925" name="TextBox 5">
            <a:extLst>
              <a:ext uri="{FF2B5EF4-FFF2-40B4-BE49-F238E27FC236}">
                <a16:creationId xmlns:a16="http://schemas.microsoft.com/office/drawing/2014/main" id="{15D137FB-2C87-B47E-B28B-501C625E7C91}"/>
              </a:ext>
            </a:extLst>
          </p:cNvPr>
          <p:cNvSpPr txBox="1">
            <a:spLocks noChangeArrowheads="1"/>
          </p:cNvSpPr>
          <p:nvPr/>
        </p:nvSpPr>
        <p:spPr bwMode="auto">
          <a:xfrm>
            <a:off x="1368426" y="260352"/>
            <a:ext cx="6119813"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dirty="0">
                <a:solidFill>
                  <a:srgbClr val="000000"/>
                </a:solidFill>
                <a:latin typeface="Times New Roman" panose="02020603050405020304" pitchFamily="18" charset="0"/>
                <a:cs typeface="Times New Roman" panose="02020603050405020304" pitchFamily="18" charset="0"/>
              </a:rPr>
              <a:t>3. Các bạn nhỏ đã làm gì: </a:t>
            </a:r>
          </a:p>
        </p:txBody>
      </p:sp>
      <p:sp>
        <p:nvSpPr>
          <p:cNvPr id="9" name="Text Box 5">
            <a:extLst>
              <a:ext uri="{FF2B5EF4-FFF2-40B4-BE49-F238E27FC236}">
                <a16:creationId xmlns:a16="http://schemas.microsoft.com/office/drawing/2014/main" id="{BE1446DC-7EC3-436A-1256-FD72F5E8241E}"/>
              </a:ext>
            </a:extLst>
          </p:cNvPr>
          <p:cNvSpPr txBox="1">
            <a:spLocks noChangeArrowheads="1"/>
          </p:cNvSpPr>
          <p:nvPr/>
        </p:nvSpPr>
        <p:spPr bwMode="auto">
          <a:xfrm>
            <a:off x="4784725" y="1276350"/>
            <a:ext cx="4179888" cy="64633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GB" altLang="en-US" sz="3600" b="1" dirty="0">
              <a:solidFill>
                <a:srgbClr val="000000"/>
              </a:solidFill>
              <a:latin typeface="Times New Roman" panose="02020603050405020304" pitchFamily="18" charset="0"/>
              <a:cs typeface="Times New Roman" panose="02020603050405020304" pitchFamily="18" charset="0"/>
            </a:endParaRPr>
          </a:p>
        </p:txBody>
      </p:sp>
      <p:sp>
        <p:nvSpPr>
          <p:cNvPr id="10" name="Text Box 8">
            <a:extLst>
              <a:ext uri="{FF2B5EF4-FFF2-40B4-BE49-F238E27FC236}">
                <a16:creationId xmlns:a16="http://schemas.microsoft.com/office/drawing/2014/main" id="{2DE6AB40-A7E9-3AF9-6CC1-0D978B78A28D}"/>
              </a:ext>
            </a:extLst>
          </p:cNvPr>
          <p:cNvSpPr txBox="1">
            <a:spLocks noChangeArrowheads="1"/>
          </p:cNvSpPr>
          <p:nvPr/>
        </p:nvSpPr>
        <p:spPr bwMode="auto">
          <a:xfrm>
            <a:off x="4859339" y="3108325"/>
            <a:ext cx="4321175" cy="646331"/>
          </a:xfrm>
          <a:prstGeom prst="rect">
            <a:avLst/>
          </a:prstGeom>
          <a:solidFill>
            <a:schemeClr val="accent5">
              <a:lumMod val="9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endParaRPr lang="en-GB" sz="36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26821675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arn(inVertical)">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30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2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a:extLst>
              <a:ext uri="{FF2B5EF4-FFF2-40B4-BE49-F238E27FC236}">
                <a16:creationId xmlns:a16="http://schemas.microsoft.com/office/drawing/2014/main" id="{D966B65E-DA5E-E16C-47ED-72CD7230EC1C}"/>
              </a:ext>
            </a:extLst>
          </p:cNvPr>
          <p:cNvSpPr txBox="1">
            <a:spLocks noChangeArrowheads="1"/>
          </p:cNvSpPr>
          <p:nvPr/>
        </p:nvSpPr>
        <p:spPr bwMode="auto">
          <a:xfrm>
            <a:off x="138114" y="1268413"/>
            <a:ext cx="4646612"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dirty="0">
                <a:latin typeface="Times New Roman" panose="02020603050405020304" pitchFamily="18" charset="0"/>
                <a:cs typeface="Times New Roman" panose="02020603050405020304" pitchFamily="18" charset="0"/>
              </a:rPr>
              <a:t>a)Để tỏ tình đoàn kết với bạn Xa- da- cô?</a:t>
            </a:r>
          </a:p>
        </p:txBody>
      </p:sp>
      <p:sp>
        <p:nvSpPr>
          <p:cNvPr id="81923" name="TextBox 1">
            <a:extLst>
              <a:ext uri="{FF2B5EF4-FFF2-40B4-BE49-F238E27FC236}">
                <a16:creationId xmlns:a16="http://schemas.microsoft.com/office/drawing/2014/main" id="{589FF05F-8954-17D4-B2D4-CCE2E2D5B74D}"/>
              </a:ext>
            </a:extLst>
          </p:cNvPr>
          <p:cNvSpPr txBox="1">
            <a:spLocks noChangeArrowheads="1"/>
          </p:cNvSpPr>
          <p:nvPr/>
        </p:nvSpPr>
        <p:spPr bwMode="auto">
          <a:xfrm>
            <a:off x="827089" y="3716340"/>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 Box 6">
            <a:extLst>
              <a:ext uri="{FF2B5EF4-FFF2-40B4-BE49-F238E27FC236}">
                <a16:creationId xmlns:a16="http://schemas.microsoft.com/office/drawing/2014/main" id="{EB326B65-5C5F-6999-4709-2B9FB4D515D6}"/>
              </a:ext>
            </a:extLst>
          </p:cNvPr>
          <p:cNvSpPr txBox="1">
            <a:spLocks noChangeArrowheads="1"/>
          </p:cNvSpPr>
          <p:nvPr/>
        </p:nvSpPr>
        <p:spPr bwMode="auto">
          <a:xfrm>
            <a:off x="26989" y="3140076"/>
            <a:ext cx="4757737" cy="2308324"/>
          </a:xfrm>
          <a:prstGeom prst="rect">
            <a:avLst/>
          </a:prstGeom>
          <a:solidFill>
            <a:schemeClr val="accent5">
              <a:lumMod val="9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GB" sz="3600" b="1" dirty="0">
                <a:solidFill>
                  <a:srgbClr val="000099"/>
                </a:solidFill>
                <a:latin typeface="Times New Roman" pitchFamily="18" charset="0"/>
                <a:cs typeface="Times New Roman" pitchFamily="18" charset="0"/>
              </a:rPr>
              <a:t>    Các bạn nhỏ trên khắp thế giới đã gấp những con sếu bằng giấy gửi tới Xa- da- cô.</a:t>
            </a:r>
          </a:p>
        </p:txBody>
      </p:sp>
      <p:sp>
        <p:nvSpPr>
          <p:cNvPr id="81925" name="TextBox 5">
            <a:extLst>
              <a:ext uri="{FF2B5EF4-FFF2-40B4-BE49-F238E27FC236}">
                <a16:creationId xmlns:a16="http://schemas.microsoft.com/office/drawing/2014/main" id="{15D137FB-2C87-B47E-B28B-501C625E7C91}"/>
              </a:ext>
            </a:extLst>
          </p:cNvPr>
          <p:cNvSpPr txBox="1">
            <a:spLocks noChangeArrowheads="1"/>
          </p:cNvSpPr>
          <p:nvPr/>
        </p:nvSpPr>
        <p:spPr bwMode="auto">
          <a:xfrm>
            <a:off x="1368426" y="260352"/>
            <a:ext cx="6119813"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a:latin typeface="Times New Roman" panose="02020603050405020304" pitchFamily="18" charset="0"/>
                <a:cs typeface="Times New Roman" panose="02020603050405020304" pitchFamily="18" charset="0"/>
              </a:rPr>
              <a:t>3. Các bạn nhỏ đã làm gì </a:t>
            </a:r>
          </a:p>
        </p:txBody>
      </p:sp>
      <p:sp>
        <p:nvSpPr>
          <p:cNvPr id="9" name="Text Box 5">
            <a:extLst>
              <a:ext uri="{FF2B5EF4-FFF2-40B4-BE49-F238E27FC236}">
                <a16:creationId xmlns:a16="http://schemas.microsoft.com/office/drawing/2014/main" id="{BE1446DC-7EC3-436A-1256-FD72F5E8241E}"/>
              </a:ext>
            </a:extLst>
          </p:cNvPr>
          <p:cNvSpPr txBox="1">
            <a:spLocks noChangeArrowheads="1"/>
          </p:cNvSpPr>
          <p:nvPr/>
        </p:nvSpPr>
        <p:spPr bwMode="auto">
          <a:xfrm>
            <a:off x="4784725" y="1276350"/>
            <a:ext cx="4179888" cy="12017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altLang="en-US" sz="3600" b="1">
                <a:latin typeface="Times New Roman" panose="02020603050405020304" pitchFamily="18" charset="0"/>
                <a:cs typeface="Times New Roman" panose="02020603050405020304" pitchFamily="18" charset="0"/>
              </a:rPr>
              <a:t>b)Để bày tỏ nguyện vọng hoà bình?</a:t>
            </a:r>
          </a:p>
        </p:txBody>
      </p:sp>
      <p:sp>
        <p:nvSpPr>
          <p:cNvPr id="10" name="Text Box 8">
            <a:extLst>
              <a:ext uri="{FF2B5EF4-FFF2-40B4-BE49-F238E27FC236}">
                <a16:creationId xmlns:a16="http://schemas.microsoft.com/office/drawing/2014/main" id="{2DE6AB40-A7E9-3AF9-6CC1-0D978B78A28D}"/>
              </a:ext>
            </a:extLst>
          </p:cNvPr>
          <p:cNvSpPr txBox="1">
            <a:spLocks noChangeArrowheads="1"/>
          </p:cNvSpPr>
          <p:nvPr/>
        </p:nvSpPr>
        <p:spPr bwMode="auto">
          <a:xfrm>
            <a:off x="4859339" y="3108325"/>
            <a:ext cx="4321175" cy="3416320"/>
          </a:xfrm>
          <a:prstGeom prst="rect">
            <a:avLst/>
          </a:prstGeom>
          <a:solidFill>
            <a:schemeClr val="accent5">
              <a:lumMod val="9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GB" sz="3600" b="1" dirty="0" err="1">
                <a:solidFill>
                  <a:srgbClr val="000099"/>
                </a:solidFill>
                <a:latin typeface="Times New Roman" pitchFamily="18" charset="0"/>
                <a:cs typeface="Times New Roman" pitchFamily="18" charset="0"/>
              </a:rPr>
              <a:t>Các</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bạn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đã</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quyên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góp</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tiền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xây</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dựng</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tượng</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đài</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tưởng</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nhớ</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những</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nạn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nhân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đã</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bị</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bom</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nguyên</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tử</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sát</a:t>
            </a:r>
            <a:r>
              <a:rPr lang="en-GB" sz="3600" b="1" dirty="0">
                <a:solidFill>
                  <a:srgbClr val="000099"/>
                </a:solidFill>
                <a:latin typeface="Times New Roman" pitchFamily="18" charset="0"/>
                <a:cs typeface="Times New Roman" pitchFamily="18" charset="0"/>
              </a:rPr>
              <a:t> </a:t>
            </a:r>
            <a:r>
              <a:rPr lang="en-GB" sz="3600" b="1" dirty="0" err="1">
                <a:solidFill>
                  <a:srgbClr val="000099"/>
                </a:solidFill>
                <a:latin typeface="Times New Roman" pitchFamily="18" charset="0"/>
                <a:cs typeface="Times New Roman" pitchFamily="18" charset="0"/>
              </a:rPr>
              <a:t>hại</a:t>
            </a:r>
            <a:r>
              <a:rPr lang="en-GB" sz="3600" b="1" dirty="0">
                <a:solidFill>
                  <a:srgbClr val="000099"/>
                </a:solidFill>
                <a:latin typeface="Times New Roman" pitchFamily="18" charset="0"/>
                <a:cs typeface="Times New Roman" pitchFamily="18" charset="0"/>
              </a:rPr>
              <a:t>.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arn(inVertical)">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30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2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4397711F-0B0B-D939-ACA2-5E7445934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0"/>
            <a:ext cx="3168352"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a:extLst>
              <a:ext uri="{FF2B5EF4-FFF2-40B4-BE49-F238E27FC236}">
                <a16:creationId xmlns:a16="http://schemas.microsoft.com/office/drawing/2014/main" id="{823353B7-B046-D790-D1E9-D114E632BF1B}"/>
              </a:ext>
            </a:extLst>
          </p:cNvPr>
          <p:cNvSpPr txBox="1">
            <a:spLocks noChangeArrowheads="1"/>
          </p:cNvSpPr>
          <p:nvPr/>
        </p:nvSpPr>
        <p:spPr bwMode="auto">
          <a:xfrm>
            <a:off x="539751" y="2276477"/>
            <a:ext cx="82153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en-GB" sz="4400" b="1" dirty="0">
                <a:solidFill>
                  <a:srgbClr val="000000">
                    <a:lumMod val="95000"/>
                    <a:lumOff val="5000"/>
                  </a:srgbClr>
                </a:solidFill>
                <a:latin typeface="Times New Roman" pitchFamily="18" charset="0"/>
                <a:cs typeface="Times New Roman" pitchFamily="18" charset="0"/>
              </a:rPr>
              <a:t>4. Nếu được đứng trước tượng đài, em sẽ nó gì với Xa-da-cô?</a:t>
            </a:r>
          </a:p>
        </p:txBody>
      </p:sp>
      <p:sp>
        <p:nvSpPr>
          <p:cNvPr id="79875" name="Text Box 3">
            <a:extLst>
              <a:ext uri="{FF2B5EF4-FFF2-40B4-BE49-F238E27FC236}">
                <a16:creationId xmlns:a16="http://schemas.microsoft.com/office/drawing/2014/main" id="{444D27F2-D4B8-B1C7-FF26-1238400FF0AF}"/>
              </a:ext>
            </a:extLst>
          </p:cNvPr>
          <p:cNvSpPr txBox="1">
            <a:spLocks noChangeArrowheads="1"/>
          </p:cNvSpPr>
          <p:nvPr/>
        </p:nvSpPr>
        <p:spPr bwMode="auto">
          <a:xfrm>
            <a:off x="2968625" y="523877"/>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800" b="1" u="sng">
                <a:solidFill>
                  <a:srgbClr val="003300"/>
                </a:solidFill>
                <a:latin typeface="Times New Roman" panose="02020603050405020304" pitchFamily="18" charset="0"/>
                <a:cs typeface="Times New Roman" panose="02020603050405020304" pitchFamily="18" charset="0"/>
              </a:rPr>
              <a:t>Tập đọc</a:t>
            </a:r>
          </a:p>
        </p:txBody>
      </p:sp>
      <p:sp>
        <p:nvSpPr>
          <p:cNvPr id="79876" name="TextBox 3">
            <a:extLst>
              <a:ext uri="{FF2B5EF4-FFF2-40B4-BE49-F238E27FC236}">
                <a16:creationId xmlns:a16="http://schemas.microsoft.com/office/drawing/2014/main" id="{8DF3E34A-7CF2-58D0-826E-EC531E0576A9}"/>
              </a:ext>
            </a:extLst>
          </p:cNvPr>
          <p:cNvSpPr txBox="1">
            <a:spLocks noChangeArrowheads="1"/>
          </p:cNvSpPr>
          <p:nvPr/>
        </p:nvSpPr>
        <p:spPr bwMode="auto">
          <a:xfrm>
            <a:off x="1042989" y="2"/>
            <a:ext cx="7129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
        <p:nvSpPr>
          <p:cNvPr id="79877" name="WordArt 4">
            <a:extLst>
              <a:ext uri="{FF2B5EF4-FFF2-40B4-BE49-F238E27FC236}">
                <a16:creationId xmlns:a16="http://schemas.microsoft.com/office/drawing/2014/main" id="{5B2FB616-E317-374D-0F97-A5AA11AEB3E7}"/>
              </a:ext>
            </a:extLst>
          </p:cNvPr>
          <p:cNvSpPr>
            <a:spLocks noChangeArrowheads="1" noChangeShapeType="1" noTextEdit="1"/>
          </p:cNvSpPr>
          <p:nvPr/>
        </p:nvSpPr>
        <p:spPr bwMode="auto">
          <a:xfrm>
            <a:off x="1798638" y="1042988"/>
            <a:ext cx="5695950" cy="571500"/>
          </a:xfrm>
          <a:prstGeom prst="rect">
            <a:avLst/>
          </a:prstGeom>
        </p:spPr>
        <p:txBody>
          <a:bodyPr wrap="none" fromWordArt="1">
            <a:prstTxWarp prst="textPlain">
              <a:avLst>
                <a:gd name="adj" fmla="val 50000"/>
              </a:avLst>
            </a:prstTxWarp>
          </a:bodyPr>
          <a:lstStyle/>
          <a:p>
            <a:pPr algn="ctr"/>
            <a:r>
              <a:rPr lang="en-US" sz="4000" b="1"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extLst>
      <p:ext uri="{BB962C8B-B14F-4D97-AF65-F5344CB8AC3E}">
        <p14:creationId xmlns:p14="http://schemas.microsoft.com/office/powerpoint/2010/main" val="2258721006"/>
      </p:ext>
    </p:extLst>
  </p:cSld>
  <p:clrMapOvr>
    <a:masterClrMapping/>
  </p:clrMapOvr>
  <p:transition spd="med">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a:extLst>
              <a:ext uri="{FF2B5EF4-FFF2-40B4-BE49-F238E27FC236}">
                <a16:creationId xmlns:a16="http://schemas.microsoft.com/office/drawing/2014/main" id="{EF18E970-97B1-4EE1-CE09-E39F14597A65}"/>
              </a:ext>
            </a:extLst>
          </p:cNvPr>
          <p:cNvSpPr>
            <a:spLocks noChangeArrowheads="1"/>
          </p:cNvSpPr>
          <p:nvPr/>
        </p:nvSpPr>
        <p:spPr bwMode="auto">
          <a:xfrm>
            <a:off x="-4224338" y="2011365"/>
            <a:ext cx="184731" cy="1015663"/>
          </a:xfrm>
          <a:prstGeom prst="rect">
            <a:avLst/>
          </a:prstGeom>
          <a:noFill/>
          <a:ln>
            <a:noFill/>
          </a:ln>
        </p:spPr>
        <p:txBody>
          <a:bodyPr wrap="none">
            <a:spAutoFit/>
          </a:bodyPr>
          <a:lstStyle/>
          <a:p>
            <a:pPr>
              <a:spcBef>
                <a:spcPct val="50000"/>
              </a:spcBef>
              <a:defRPr/>
            </a:pPr>
            <a:endParaRPr lang="en-GB" sz="6000" b="1">
              <a:solidFill>
                <a:srgbClr val="FF3300"/>
              </a:solidFill>
              <a:latin typeface=".VnArabia" pitchFamily="34" charset="0"/>
              <a:cs typeface="+mn-cs"/>
            </a:endParaRPr>
          </a:p>
        </p:txBody>
      </p:sp>
      <p:sp>
        <p:nvSpPr>
          <p:cNvPr id="21510" name="Rectangle 4">
            <a:extLst>
              <a:ext uri="{FF2B5EF4-FFF2-40B4-BE49-F238E27FC236}">
                <a16:creationId xmlns:a16="http://schemas.microsoft.com/office/drawing/2014/main" id="{61661681-3AC1-D15F-89F3-9A77BA485EE7}"/>
              </a:ext>
            </a:extLst>
          </p:cNvPr>
          <p:cNvSpPr>
            <a:spLocks noChangeArrowheads="1"/>
          </p:cNvSpPr>
          <p:nvPr/>
        </p:nvSpPr>
        <p:spPr bwMode="auto">
          <a:xfrm>
            <a:off x="1" y="2068513"/>
            <a:ext cx="9147175" cy="280076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altLang="en-US" sz="4400" b="1" u="sng" dirty="0">
                <a:solidFill>
                  <a:srgbClr val="FF0000"/>
                </a:solidFill>
                <a:latin typeface="Times New Roman" panose="02020603050405020304" pitchFamily="18" charset="0"/>
                <a:cs typeface="Times New Roman" panose="02020603050405020304" pitchFamily="18" charset="0"/>
              </a:rPr>
              <a:t>Nội dung</a:t>
            </a:r>
            <a:r>
              <a:rPr lang="en-GB" altLang="en-US" sz="4400" b="1" dirty="0">
                <a:solidFill>
                  <a:srgbClr val="000000"/>
                </a:solidFill>
                <a:latin typeface=".VnArabia" pitchFamily="34" charset="0"/>
              </a:rPr>
              <a:t>: </a:t>
            </a:r>
            <a:r>
              <a:rPr lang="en-GB" altLang="en-US" sz="4400" b="1" dirty="0">
                <a:solidFill>
                  <a:srgbClr val="000000"/>
                </a:solidFill>
                <a:latin typeface="Times New Roman" panose="02020603050405020304" pitchFamily="18" charset="0"/>
                <a:cs typeface="Times New Roman" panose="02020603050405020304" pitchFamily="18" charset="0"/>
              </a:rPr>
              <a:t>Tố cáo tội ác chiến tranh hạt nhân, thể hiện khát vọng sống, khát vọng hòa bình của trẻ em toàn thế giới</a:t>
            </a:r>
            <a:r>
              <a:rPr lang="en-GB" altLang="en-US" sz="4400" b="1" dirty="0">
                <a:solidFill>
                  <a:srgbClr val="000000"/>
                </a:solidFill>
                <a:latin typeface="Times New Roman" panose="02020603050405020304" pitchFamily="18" charset="0"/>
              </a:rPr>
              <a:t> .</a:t>
            </a:r>
          </a:p>
        </p:txBody>
      </p:sp>
      <p:sp>
        <p:nvSpPr>
          <p:cNvPr id="83972" name="Text Box 3">
            <a:extLst>
              <a:ext uri="{FF2B5EF4-FFF2-40B4-BE49-F238E27FC236}">
                <a16:creationId xmlns:a16="http://schemas.microsoft.com/office/drawing/2014/main" id="{92DD0FC8-A0E5-184F-A022-CA778AF17B06}"/>
              </a:ext>
            </a:extLst>
          </p:cNvPr>
          <p:cNvSpPr txBox="1">
            <a:spLocks noChangeArrowheads="1"/>
          </p:cNvSpPr>
          <p:nvPr/>
        </p:nvSpPr>
        <p:spPr bwMode="auto">
          <a:xfrm>
            <a:off x="1403649" y="523877"/>
            <a:ext cx="69847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  </a:t>
            </a:r>
            <a:r>
              <a:rPr lang="en-GB" altLang="en-US" sz="2800" b="1" u="sng" dirty="0">
                <a:solidFill>
                  <a:srgbClr val="003300"/>
                </a:solidFill>
                <a:latin typeface="Times New Roman" panose="02020603050405020304" pitchFamily="18" charset="0"/>
                <a:cs typeface="Times New Roman" panose="02020603050405020304" pitchFamily="18" charset="0"/>
              </a:rPr>
              <a:t>Tập đọc</a:t>
            </a:r>
          </a:p>
        </p:txBody>
      </p:sp>
      <p:sp>
        <p:nvSpPr>
          <p:cNvPr id="83973" name="WordArt 4">
            <a:extLst>
              <a:ext uri="{FF2B5EF4-FFF2-40B4-BE49-F238E27FC236}">
                <a16:creationId xmlns:a16="http://schemas.microsoft.com/office/drawing/2014/main" id="{51B2CA81-AA34-7E8B-C6E5-216EB216FD71}"/>
              </a:ext>
            </a:extLst>
          </p:cNvPr>
          <p:cNvSpPr>
            <a:spLocks noChangeArrowheads="1" noChangeShapeType="1" noTextEdit="1"/>
          </p:cNvSpPr>
          <p:nvPr/>
        </p:nvSpPr>
        <p:spPr bwMode="auto">
          <a:xfrm>
            <a:off x="1814196" y="1534161"/>
            <a:ext cx="5695950" cy="571500"/>
          </a:xfrm>
          <a:prstGeom prst="rect">
            <a:avLst/>
          </a:prstGeom>
        </p:spPr>
        <p:txBody>
          <a:bodyPr wrap="none" fromWordArt="1">
            <a:prstTxWarp prst="textPlain">
              <a:avLst>
                <a:gd name="adj" fmla="val 50000"/>
              </a:avLst>
            </a:prstTxWarp>
          </a:bodyPr>
          <a:lstStyle/>
          <a:p>
            <a:pPr algn="ctr"/>
            <a:r>
              <a:rPr lang="en-US" sz="4000" b="1" i="1" kern="10" dirty="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5">
            <a:extLst>
              <a:ext uri="{FF2B5EF4-FFF2-40B4-BE49-F238E27FC236}">
                <a16:creationId xmlns:a16="http://schemas.microsoft.com/office/drawing/2014/main" id="{0F0D434D-4239-2258-B0A0-3A3A0B1B6490}"/>
              </a:ext>
            </a:extLst>
          </p:cNvPr>
          <p:cNvSpPr txBox="1">
            <a:spLocks noChangeArrowheads="1"/>
          </p:cNvSpPr>
          <p:nvPr/>
        </p:nvSpPr>
        <p:spPr bwMode="auto">
          <a:xfrm>
            <a:off x="174626" y="1989139"/>
            <a:ext cx="885666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en-GB" sz="3200" b="1" dirty="0">
                <a:solidFill>
                  <a:schemeClr val="tx1">
                    <a:lumMod val="95000"/>
                    <a:lumOff val="5000"/>
                  </a:schemeClr>
                </a:solidFill>
                <a:latin typeface="Times New Roman" pitchFamily="18" charset="0"/>
                <a:cs typeface="Times New Roman" pitchFamily="18" charset="0"/>
              </a:rPr>
              <a:t>    </a:t>
            </a:r>
            <a:r>
              <a:rPr lang="en-GB" sz="2800" b="1" dirty="0">
                <a:solidFill>
                  <a:schemeClr val="tx1">
                    <a:lumMod val="95000"/>
                    <a:lumOff val="5000"/>
                  </a:schemeClr>
                </a:solidFill>
                <a:latin typeface="Times New Roman" pitchFamily="18" charset="0"/>
                <a:cs typeface="Times New Roman" pitchFamily="18" charset="0"/>
              </a:rPr>
              <a:t>Khi Hi-rô-si-ma bị ném bom, cô bé Xa-da-cô Xa-xa-ki mới hai tuổi đã may mắn thoát nạn. Nhưng em bị nhiễm phóng xạ. Mười năm sau, em lâm bệnh nặng. Nằm trong bệnh viện nhẩm đếm từng ngày còn lại của đời mình, cô bé ngây thơ tin vào một truyền thuyết nói rằng nếu gấp đủ một nghìn con sếu bằng giấy treo quanh phòng, em sẽ khỏi bệnh. Em liền lặng lẽ gấp sếu. Biết chuyện, trẻ em toàn nước Nhật và nhiều nơi trên thế giới tới tấp gởi hàng nghìn con sếu giấy đến cho Xa-da-cô. Nhưng</a:t>
            </a:r>
            <a:r>
              <a:rPr lang="en-GB" sz="2800" b="1" dirty="0">
                <a:solidFill>
                  <a:srgbClr val="000000">
                    <a:lumMod val="95000"/>
                    <a:lumOff val="5000"/>
                  </a:srgbClr>
                </a:solidFill>
                <a:latin typeface="Times New Roman" pitchFamily="18" charset="0"/>
                <a:cs typeface="Times New Roman" pitchFamily="18" charset="0"/>
              </a:rPr>
              <a:t> Xa-da-cô chết khi em mới gấp được 644 con.</a:t>
            </a:r>
            <a:endParaRPr lang="en-GB" sz="2800" b="1" dirty="0">
              <a:solidFill>
                <a:schemeClr val="tx1">
                  <a:lumMod val="95000"/>
                  <a:lumOff val="5000"/>
                </a:schemeClr>
              </a:solidFill>
              <a:latin typeface="Times New Roman" pitchFamily="18" charset="0"/>
              <a:cs typeface="Times New Roman" pitchFamily="18" charset="0"/>
            </a:endParaRPr>
          </a:p>
        </p:txBody>
      </p:sp>
      <p:sp>
        <p:nvSpPr>
          <p:cNvPr id="84995" name="Text Box 3">
            <a:extLst>
              <a:ext uri="{FF2B5EF4-FFF2-40B4-BE49-F238E27FC236}">
                <a16:creationId xmlns:a16="http://schemas.microsoft.com/office/drawing/2014/main" id="{F1414A78-DA61-9DD4-A14E-D057F9B97873}"/>
              </a:ext>
            </a:extLst>
          </p:cNvPr>
          <p:cNvSpPr txBox="1">
            <a:spLocks noChangeArrowheads="1"/>
          </p:cNvSpPr>
          <p:nvPr/>
        </p:nvSpPr>
        <p:spPr bwMode="auto">
          <a:xfrm>
            <a:off x="1619673" y="393702"/>
            <a:ext cx="7411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a:p>
            <a:pPr lvl="0" algn="ctr" eaLnBrk="1" hangingPunct="1">
              <a:defRPr/>
            </a:pPr>
            <a:r>
              <a:rPr lang="en-GB" altLang="en-US" sz="2800" b="1" u="sng" dirty="0">
                <a:solidFill>
                  <a:srgbClr val="003300"/>
                </a:solidFill>
                <a:latin typeface="Times New Roman" panose="02020603050405020304" pitchFamily="18" charset="0"/>
                <a:cs typeface="Times New Roman" panose="02020603050405020304" pitchFamily="18" charset="0"/>
              </a:rPr>
              <a:t>Tập đọc</a:t>
            </a:r>
          </a:p>
        </p:txBody>
      </p:sp>
      <p:sp>
        <p:nvSpPr>
          <p:cNvPr id="84996" name="WordArt 4">
            <a:extLst>
              <a:ext uri="{FF2B5EF4-FFF2-40B4-BE49-F238E27FC236}">
                <a16:creationId xmlns:a16="http://schemas.microsoft.com/office/drawing/2014/main" id="{621FAC13-B5ED-9805-060A-5001E2A7609C}"/>
              </a:ext>
            </a:extLst>
          </p:cNvPr>
          <p:cNvSpPr>
            <a:spLocks noChangeArrowheads="1" noChangeShapeType="1" noTextEdit="1"/>
          </p:cNvSpPr>
          <p:nvPr/>
        </p:nvSpPr>
        <p:spPr bwMode="auto">
          <a:xfrm>
            <a:off x="1755775" y="1344032"/>
            <a:ext cx="5695950" cy="571500"/>
          </a:xfrm>
          <a:prstGeom prst="rect">
            <a:avLst/>
          </a:prstGeom>
        </p:spPr>
        <p:txBody>
          <a:bodyPr wrap="none" fromWordArt="1">
            <a:prstTxWarp prst="textPlain">
              <a:avLst>
                <a:gd name="adj" fmla="val 50000"/>
              </a:avLst>
            </a:prstTxWarp>
          </a:bodyPr>
          <a:lstStyle/>
          <a:p>
            <a:pPr algn="ctr"/>
            <a:r>
              <a:rPr lang="en-US" sz="3200" b="1" i="1" kern="10" dirty="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cSld>
  <p:clrMapOvr>
    <a:masterClrMapping/>
  </p:clrMapOvr>
  <p:transitio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5">
            <a:extLst>
              <a:ext uri="{FF2B5EF4-FFF2-40B4-BE49-F238E27FC236}">
                <a16:creationId xmlns:a16="http://schemas.microsoft.com/office/drawing/2014/main" id="{0F0D434D-4239-2258-B0A0-3A3A0B1B6490}"/>
              </a:ext>
            </a:extLst>
          </p:cNvPr>
          <p:cNvSpPr txBox="1">
            <a:spLocks noChangeArrowheads="1"/>
          </p:cNvSpPr>
          <p:nvPr/>
        </p:nvSpPr>
        <p:spPr bwMode="auto">
          <a:xfrm>
            <a:off x="174626" y="1989139"/>
            <a:ext cx="88566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en-GB" sz="3200" b="1" dirty="0">
                <a:solidFill>
                  <a:srgbClr val="000000">
                    <a:lumMod val="95000"/>
                    <a:lumOff val="5000"/>
                  </a:srgbClr>
                </a:solidFill>
                <a:latin typeface="Times New Roman" pitchFamily="18" charset="0"/>
                <a:cs typeface="Times New Roman" pitchFamily="18" charset="0"/>
              </a:rPr>
              <a:t>    </a:t>
            </a:r>
            <a:r>
              <a:rPr lang="en-GB" sz="2800" b="1" dirty="0">
                <a:solidFill>
                  <a:srgbClr val="000000">
                    <a:lumMod val="95000"/>
                    <a:lumOff val="5000"/>
                  </a:srgbClr>
                </a:solidFill>
                <a:latin typeface="Times New Roman" pitchFamily="18" charset="0"/>
                <a:cs typeface="Times New Roman" pitchFamily="18" charset="0"/>
              </a:rPr>
              <a:t>Khi Hi-rô-si-ma bị ném bom, cô bé Xa-da-cô Xa-xa-ki mới hai tuổi đã </a:t>
            </a:r>
            <a:r>
              <a:rPr lang="en-GB" sz="3200" b="1" dirty="0">
                <a:solidFill>
                  <a:srgbClr val="C00000"/>
                </a:solidFill>
                <a:latin typeface="Times New Roman" pitchFamily="18" charset="0"/>
                <a:cs typeface="Times New Roman" pitchFamily="18" charset="0"/>
              </a:rPr>
              <a:t>may mắn </a:t>
            </a:r>
            <a:r>
              <a:rPr lang="en-GB" sz="2800" b="1" dirty="0">
                <a:solidFill>
                  <a:srgbClr val="000000">
                    <a:lumMod val="95000"/>
                    <a:lumOff val="5000"/>
                  </a:srgbClr>
                </a:solidFill>
                <a:latin typeface="Times New Roman" pitchFamily="18" charset="0"/>
                <a:cs typeface="Times New Roman" pitchFamily="18" charset="0"/>
              </a:rPr>
              <a:t>thoát nạn. Nhưng em bị nhiễm </a:t>
            </a:r>
            <a:r>
              <a:rPr lang="en-GB" sz="2800" b="1" dirty="0">
                <a:solidFill>
                  <a:srgbClr val="C00000"/>
                </a:solidFill>
                <a:latin typeface="Times New Roman" pitchFamily="18" charset="0"/>
                <a:cs typeface="Times New Roman" pitchFamily="18" charset="0"/>
              </a:rPr>
              <a:t>phóng xạ</a:t>
            </a:r>
            <a:r>
              <a:rPr lang="en-GB" sz="2800" b="1" dirty="0">
                <a:solidFill>
                  <a:srgbClr val="000000">
                    <a:lumMod val="95000"/>
                    <a:lumOff val="5000"/>
                  </a:srgbClr>
                </a:solidFill>
                <a:latin typeface="Times New Roman" pitchFamily="18" charset="0"/>
                <a:cs typeface="Times New Roman" pitchFamily="18" charset="0"/>
              </a:rPr>
              <a:t>. Mười năm sau, em </a:t>
            </a:r>
            <a:r>
              <a:rPr lang="en-GB" sz="2800" b="1" dirty="0">
                <a:solidFill>
                  <a:srgbClr val="C00000"/>
                </a:solidFill>
                <a:latin typeface="Times New Roman" pitchFamily="18" charset="0"/>
                <a:cs typeface="Times New Roman" pitchFamily="18" charset="0"/>
              </a:rPr>
              <a:t>lâm bệnh nặng</a:t>
            </a:r>
            <a:r>
              <a:rPr lang="en-GB" sz="2800" b="1" dirty="0">
                <a:solidFill>
                  <a:srgbClr val="000000">
                    <a:lumMod val="95000"/>
                    <a:lumOff val="5000"/>
                  </a:srgbClr>
                </a:solidFill>
                <a:latin typeface="Times New Roman" pitchFamily="18" charset="0"/>
                <a:cs typeface="Times New Roman" pitchFamily="18" charset="0"/>
              </a:rPr>
              <a:t>. Nằm trong bệnh viện / </a:t>
            </a:r>
            <a:r>
              <a:rPr lang="en-GB" sz="2800" b="1" dirty="0">
                <a:solidFill>
                  <a:srgbClr val="C00000"/>
                </a:solidFill>
                <a:latin typeface="Times New Roman" pitchFamily="18" charset="0"/>
                <a:cs typeface="Times New Roman" pitchFamily="18" charset="0"/>
              </a:rPr>
              <a:t>nhẩm đếm </a:t>
            </a:r>
            <a:r>
              <a:rPr lang="en-GB" sz="2800" b="1" dirty="0">
                <a:solidFill>
                  <a:srgbClr val="000000">
                    <a:lumMod val="95000"/>
                    <a:lumOff val="5000"/>
                  </a:srgbClr>
                </a:solidFill>
                <a:latin typeface="Times New Roman" pitchFamily="18" charset="0"/>
                <a:cs typeface="Times New Roman" pitchFamily="18" charset="0"/>
              </a:rPr>
              <a:t>từng ngày còn lại của đời mình, cô bé ngây thơ tin vào một truyền thuyết nói rằng / nếu gấp đủ </a:t>
            </a:r>
            <a:r>
              <a:rPr lang="en-GB" sz="2800" b="1" dirty="0">
                <a:solidFill>
                  <a:srgbClr val="C00000"/>
                </a:solidFill>
                <a:latin typeface="Times New Roman" pitchFamily="18" charset="0"/>
                <a:cs typeface="Times New Roman" pitchFamily="18" charset="0"/>
              </a:rPr>
              <a:t>một nghìn </a:t>
            </a:r>
            <a:r>
              <a:rPr lang="en-GB" sz="2800" b="1" dirty="0">
                <a:solidFill>
                  <a:srgbClr val="000000">
                    <a:lumMod val="95000"/>
                    <a:lumOff val="5000"/>
                  </a:srgbClr>
                </a:solidFill>
                <a:latin typeface="Times New Roman" pitchFamily="18" charset="0"/>
                <a:cs typeface="Times New Roman" pitchFamily="18" charset="0"/>
              </a:rPr>
              <a:t>con sếu bằng giấy treo quanh phòng, em sẽ khỏi bệnh. Em liền </a:t>
            </a:r>
            <a:r>
              <a:rPr lang="en-GB" sz="2800" b="1" dirty="0">
                <a:solidFill>
                  <a:srgbClr val="C00000"/>
                </a:solidFill>
                <a:latin typeface="Times New Roman" pitchFamily="18" charset="0"/>
                <a:cs typeface="Times New Roman" pitchFamily="18" charset="0"/>
              </a:rPr>
              <a:t>lặng lẽ </a:t>
            </a:r>
            <a:r>
              <a:rPr lang="en-GB" sz="2800" b="1" dirty="0">
                <a:solidFill>
                  <a:srgbClr val="000000">
                    <a:lumMod val="95000"/>
                    <a:lumOff val="5000"/>
                  </a:srgbClr>
                </a:solidFill>
                <a:latin typeface="Times New Roman" pitchFamily="18" charset="0"/>
                <a:cs typeface="Times New Roman" pitchFamily="18" charset="0"/>
              </a:rPr>
              <a:t>gấp sếu. Biết chuyện, trẻ em </a:t>
            </a:r>
            <a:r>
              <a:rPr lang="en-GB" sz="2800" b="1" dirty="0">
                <a:solidFill>
                  <a:srgbClr val="C00000"/>
                </a:solidFill>
                <a:latin typeface="Times New Roman" pitchFamily="18" charset="0"/>
                <a:cs typeface="Times New Roman" pitchFamily="18" charset="0"/>
              </a:rPr>
              <a:t>toàn nước Nhật </a:t>
            </a:r>
            <a:r>
              <a:rPr lang="en-GB" sz="2800" b="1" dirty="0">
                <a:solidFill>
                  <a:srgbClr val="000000">
                    <a:lumMod val="95000"/>
                    <a:lumOff val="5000"/>
                  </a:srgbClr>
                </a:solidFill>
                <a:latin typeface="Times New Roman" pitchFamily="18" charset="0"/>
                <a:cs typeface="Times New Roman" pitchFamily="18" charset="0"/>
              </a:rPr>
              <a:t>và nhiều nơi trên thế giới tới tấp gởi hàng nghìn con sếu giấy đến cho Xa-da-cô. Nhưng Xa-da-cô </a:t>
            </a:r>
            <a:r>
              <a:rPr lang="en-GB" sz="2800" b="1" dirty="0">
                <a:solidFill>
                  <a:srgbClr val="C00000"/>
                </a:solidFill>
                <a:latin typeface="Times New Roman" pitchFamily="18" charset="0"/>
                <a:cs typeface="Times New Roman" pitchFamily="18" charset="0"/>
              </a:rPr>
              <a:t>chết</a:t>
            </a:r>
            <a:r>
              <a:rPr lang="en-GB" sz="2800" b="1" dirty="0">
                <a:solidFill>
                  <a:srgbClr val="000000">
                    <a:lumMod val="95000"/>
                    <a:lumOff val="5000"/>
                  </a:srgbClr>
                </a:solidFill>
                <a:latin typeface="Times New Roman" pitchFamily="18" charset="0"/>
                <a:cs typeface="Times New Roman" pitchFamily="18" charset="0"/>
              </a:rPr>
              <a:t> / khi em mới gấp được 644 con.</a:t>
            </a:r>
          </a:p>
        </p:txBody>
      </p:sp>
      <p:sp>
        <p:nvSpPr>
          <p:cNvPr id="84995" name="Text Box 3">
            <a:extLst>
              <a:ext uri="{FF2B5EF4-FFF2-40B4-BE49-F238E27FC236}">
                <a16:creationId xmlns:a16="http://schemas.microsoft.com/office/drawing/2014/main" id="{F1414A78-DA61-9DD4-A14E-D057F9B97873}"/>
              </a:ext>
            </a:extLst>
          </p:cNvPr>
          <p:cNvSpPr txBox="1">
            <a:spLocks noChangeArrowheads="1"/>
          </p:cNvSpPr>
          <p:nvPr/>
        </p:nvSpPr>
        <p:spPr bwMode="auto">
          <a:xfrm>
            <a:off x="1619673" y="393702"/>
            <a:ext cx="7411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a:p>
            <a:pPr algn="ctr" eaLnBrk="1" hangingPunct="1">
              <a:defRPr/>
            </a:pPr>
            <a:r>
              <a:rPr lang="en-GB" altLang="en-US" sz="2800" b="1" u="sng" dirty="0">
                <a:solidFill>
                  <a:srgbClr val="003300"/>
                </a:solidFill>
                <a:latin typeface="Times New Roman" panose="02020603050405020304" pitchFamily="18" charset="0"/>
                <a:cs typeface="Times New Roman" panose="02020603050405020304" pitchFamily="18" charset="0"/>
              </a:rPr>
              <a:t>Tập đọc</a:t>
            </a:r>
          </a:p>
        </p:txBody>
      </p:sp>
      <p:sp>
        <p:nvSpPr>
          <p:cNvPr id="84996" name="WordArt 4">
            <a:extLst>
              <a:ext uri="{FF2B5EF4-FFF2-40B4-BE49-F238E27FC236}">
                <a16:creationId xmlns:a16="http://schemas.microsoft.com/office/drawing/2014/main" id="{621FAC13-B5ED-9805-060A-5001E2A7609C}"/>
              </a:ext>
            </a:extLst>
          </p:cNvPr>
          <p:cNvSpPr>
            <a:spLocks noChangeArrowheads="1" noChangeShapeType="1" noTextEdit="1"/>
          </p:cNvSpPr>
          <p:nvPr/>
        </p:nvSpPr>
        <p:spPr bwMode="auto">
          <a:xfrm>
            <a:off x="1755775" y="1344032"/>
            <a:ext cx="5695950" cy="571500"/>
          </a:xfrm>
          <a:prstGeom prst="rect">
            <a:avLst/>
          </a:prstGeom>
        </p:spPr>
        <p:txBody>
          <a:bodyPr wrap="none" fromWordArt="1">
            <a:prstTxWarp prst="textPlain">
              <a:avLst>
                <a:gd name="adj" fmla="val 50000"/>
              </a:avLst>
            </a:prstTxWarp>
          </a:bodyPr>
          <a:lstStyle/>
          <a:p>
            <a:pPr algn="ctr"/>
            <a:r>
              <a:rPr lang="en-US" sz="3200" b="1" i="1" kern="10" dirty="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extLst>
      <p:ext uri="{BB962C8B-B14F-4D97-AF65-F5344CB8AC3E}">
        <p14:creationId xmlns:p14="http://schemas.microsoft.com/office/powerpoint/2010/main" val="2096745853"/>
      </p:ext>
    </p:extLst>
  </p:cSld>
  <p:clrMapOvr>
    <a:masterClrMapping/>
  </p:clrMapOvr>
  <p:transition spd="med">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a:extLst>
              <a:ext uri="{FF2B5EF4-FFF2-40B4-BE49-F238E27FC236}">
                <a16:creationId xmlns:a16="http://schemas.microsoft.com/office/drawing/2014/main" id="{0962F1C6-9E1D-F3CC-B9A0-5ABAE6E727D5}"/>
              </a:ext>
            </a:extLst>
          </p:cNvPr>
          <p:cNvSpPr>
            <a:spLocks noChangeArrowheads="1"/>
          </p:cNvSpPr>
          <p:nvPr/>
        </p:nvSpPr>
        <p:spPr bwMode="auto">
          <a:xfrm>
            <a:off x="-4224338" y="2011365"/>
            <a:ext cx="184731" cy="1015663"/>
          </a:xfrm>
          <a:prstGeom prst="rect">
            <a:avLst/>
          </a:prstGeom>
          <a:noFill/>
          <a:ln>
            <a:noFill/>
          </a:ln>
        </p:spPr>
        <p:txBody>
          <a:bodyPr wrap="none">
            <a:spAutoFit/>
          </a:bodyPr>
          <a:lstStyle/>
          <a:p>
            <a:pPr>
              <a:spcBef>
                <a:spcPct val="50000"/>
              </a:spcBef>
              <a:defRPr/>
            </a:pPr>
            <a:endParaRPr lang="en-GB" sz="6000" b="1">
              <a:solidFill>
                <a:srgbClr val="FF3300"/>
              </a:solidFill>
              <a:latin typeface=".VnArabia" pitchFamily="34" charset="0"/>
              <a:cs typeface="+mn-cs"/>
            </a:endParaRPr>
          </a:p>
        </p:txBody>
      </p:sp>
      <p:sp>
        <p:nvSpPr>
          <p:cNvPr id="21510" name="Rectangle 4">
            <a:extLst>
              <a:ext uri="{FF2B5EF4-FFF2-40B4-BE49-F238E27FC236}">
                <a16:creationId xmlns:a16="http://schemas.microsoft.com/office/drawing/2014/main" id="{45C5FEE9-5864-E939-E5D5-6ABC5CB1758C}"/>
              </a:ext>
            </a:extLst>
          </p:cNvPr>
          <p:cNvSpPr>
            <a:spLocks noChangeArrowheads="1"/>
          </p:cNvSpPr>
          <p:nvPr/>
        </p:nvSpPr>
        <p:spPr bwMode="auto">
          <a:xfrm>
            <a:off x="285751" y="2714627"/>
            <a:ext cx="8643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4400" b="1" dirty="0">
                <a:solidFill>
                  <a:srgbClr val="FF0000"/>
                </a:solidFill>
                <a:latin typeface="Times New Roman" panose="02020603050405020304" pitchFamily="18" charset="0"/>
                <a:cs typeface="Times New Roman" panose="02020603050405020304" pitchFamily="18" charset="0"/>
              </a:rPr>
              <a:t>      </a:t>
            </a:r>
            <a:endParaRPr lang="en-GB" altLang="en-US" sz="4400" b="1" dirty="0">
              <a:solidFill>
                <a:srgbClr val="000000"/>
              </a:solidFill>
              <a:latin typeface="Times New Roman" panose="02020603050405020304" pitchFamily="18" charset="0"/>
              <a:cs typeface="Times New Roman" panose="02020603050405020304" pitchFamily="18" charset="0"/>
            </a:endParaRPr>
          </a:p>
        </p:txBody>
      </p:sp>
      <p:sp>
        <p:nvSpPr>
          <p:cNvPr id="86020" name="Hộp_Văn_Bản 7">
            <a:extLst>
              <a:ext uri="{FF2B5EF4-FFF2-40B4-BE49-F238E27FC236}">
                <a16:creationId xmlns:a16="http://schemas.microsoft.com/office/drawing/2014/main" id="{00408CD0-F752-A7D1-DE7C-C8789E6A7211}"/>
              </a:ext>
            </a:extLst>
          </p:cNvPr>
          <p:cNvSpPr txBox="1">
            <a:spLocks noChangeArrowheads="1"/>
          </p:cNvSpPr>
          <p:nvPr/>
        </p:nvSpPr>
        <p:spPr bwMode="auto">
          <a:xfrm>
            <a:off x="928688" y="928688"/>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latin typeface="Times New Roman" pitchFamily="18" charset="0"/>
                <a:cs typeface="Times New Roman" pitchFamily="18" charset="0"/>
              </a:rPr>
              <a:t>Tập đọc</a:t>
            </a:r>
          </a:p>
        </p:txBody>
      </p:sp>
      <p:sp>
        <p:nvSpPr>
          <p:cNvPr id="86021" name="Hộp_Văn_Bản 8">
            <a:extLst>
              <a:ext uri="{FF2B5EF4-FFF2-40B4-BE49-F238E27FC236}">
                <a16:creationId xmlns:a16="http://schemas.microsoft.com/office/drawing/2014/main" id="{89384020-EDC7-189E-D44F-03F2C468561C}"/>
              </a:ext>
            </a:extLst>
          </p:cNvPr>
          <p:cNvSpPr txBox="1">
            <a:spLocks noChangeArrowheads="1"/>
          </p:cNvSpPr>
          <p:nvPr/>
        </p:nvSpPr>
        <p:spPr bwMode="auto">
          <a:xfrm>
            <a:off x="571501" y="1428752"/>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rgbClr val="FF0000"/>
                </a:solidFill>
                <a:latin typeface="Times New Roman" pitchFamily="18" charset="0"/>
                <a:cs typeface="Times New Roman" pitchFamily="18" charset="0"/>
              </a:rPr>
              <a:t>Những con sếu bằng giấy</a:t>
            </a:r>
          </a:p>
        </p:txBody>
      </p:sp>
      <p:sp>
        <p:nvSpPr>
          <p:cNvPr id="2" name="Rectangle 1"/>
          <p:cNvSpPr/>
          <p:nvPr/>
        </p:nvSpPr>
        <p:spPr>
          <a:xfrm>
            <a:off x="1475656" y="67372"/>
            <a:ext cx="6552728" cy="584775"/>
          </a:xfrm>
          <a:prstGeom prst="rect">
            <a:avLst/>
          </a:prstGeom>
        </p:spPr>
        <p:txBody>
          <a:bodyPr wrap="square">
            <a:spAutoFit/>
          </a:bodyPr>
          <a:lstStyle/>
          <a:p>
            <a:pPr lvl="0">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
        <p:nvSpPr>
          <p:cNvPr id="3" name="Rectangle 2"/>
          <p:cNvSpPr/>
          <p:nvPr/>
        </p:nvSpPr>
        <p:spPr>
          <a:xfrm>
            <a:off x="928688" y="3050435"/>
            <a:ext cx="7675760" cy="609398"/>
          </a:xfrm>
          <a:prstGeom prst="rect">
            <a:avLst/>
          </a:prstGeom>
        </p:spPr>
        <p:txBody>
          <a:bodyPr wrap="square">
            <a:spAutoFit/>
          </a:bodyPr>
          <a:lstStyle/>
          <a:p>
            <a:pPr>
              <a:lnSpc>
                <a:spcPct val="120000"/>
              </a:lnSpc>
              <a:spcAft>
                <a:spcPts val="0"/>
              </a:spcAft>
              <a:tabLst>
                <a:tab pos="255270" algn="l"/>
              </a:tabLst>
            </a:pPr>
            <a:r>
              <a:rPr lang="nl-NL" sz="2800" dirty="0">
                <a:latin typeface="Times New Roman"/>
                <a:ea typeface="Times New Roman"/>
                <a:cs typeface="Times New Roman"/>
              </a:rPr>
              <a:t>- Em sẽ làm gì để bảo vệ hòa bình trên trái đất này ?</a:t>
            </a:r>
            <a:endParaRPr lang="en-US" sz="2800" b="1" dirty="0">
              <a:effectLst/>
              <a:latin typeface=".VnTime"/>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a:extLst>
              <a:ext uri="{FF2B5EF4-FFF2-40B4-BE49-F238E27FC236}">
                <a16:creationId xmlns:a16="http://schemas.microsoft.com/office/drawing/2014/main" id="{0962F1C6-9E1D-F3CC-B9A0-5ABAE6E727D5}"/>
              </a:ext>
            </a:extLst>
          </p:cNvPr>
          <p:cNvSpPr>
            <a:spLocks noChangeArrowheads="1"/>
          </p:cNvSpPr>
          <p:nvPr/>
        </p:nvSpPr>
        <p:spPr bwMode="auto">
          <a:xfrm>
            <a:off x="-4224338" y="2011365"/>
            <a:ext cx="184731" cy="1015663"/>
          </a:xfrm>
          <a:prstGeom prst="rect">
            <a:avLst/>
          </a:prstGeom>
          <a:noFill/>
          <a:ln>
            <a:noFill/>
          </a:ln>
        </p:spPr>
        <p:txBody>
          <a:bodyPr wrap="none">
            <a:spAutoFit/>
          </a:bodyPr>
          <a:lstStyle/>
          <a:p>
            <a:pPr>
              <a:spcBef>
                <a:spcPct val="50000"/>
              </a:spcBef>
              <a:defRPr/>
            </a:pPr>
            <a:endParaRPr lang="en-GB" sz="6000" b="1">
              <a:solidFill>
                <a:srgbClr val="FF3300"/>
              </a:solidFill>
              <a:latin typeface=".VnArabia" pitchFamily="34" charset="0"/>
              <a:cs typeface="Arial"/>
            </a:endParaRPr>
          </a:p>
        </p:txBody>
      </p:sp>
      <p:sp>
        <p:nvSpPr>
          <p:cNvPr id="21510" name="Rectangle 4">
            <a:extLst>
              <a:ext uri="{FF2B5EF4-FFF2-40B4-BE49-F238E27FC236}">
                <a16:creationId xmlns:a16="http://schemas.microsoft.com/office/drawing/2014/main" id="{45C5FEE9-5864-E939-E5D5-6ABC5CB1758C}"/>
              </a:ext>
            </a:extLst>
          </p:cNvPr>
          <p:cNvSpPr>
            <a:spLocks noChangeArrowheads="1"/>
          </p:cNvSpPr>
          <p:nvPr/>
        </p:nvSpPr>
        <p:spPr bwMode="auto">
          <a:xfrm>
            <a:off x="285751" y="2714627"/>
            <a:ext cx="8643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4400" b="1" dirty="0">
                <a:solidFill>
                  <a:srgbClr val="FF0000"/>
                </a:solidFill>
                <a:latin typeface="Times New Roman" panose="02020603050405020304" pitchFamily="18" charset="0"/>
                <a:cs typeface="Times New Roman" panose="02020603050405020304" pitchFamily="18" charset="0"/>
              </a:rPr>
              <a:t>      </a:t>
            </a:r>
            <a:endParaRPr lang="en-GB" altLang="en-US" sz="4400" b="1" dirty="0">
              <a:solidFill>
                <a:srgbClr val="000000"/>
              </a:solidFill>
              <a:latin typeface="Times New Roman" panose="02020603050405020304" pitchFamily="18" charset="0"/>
              <a:cs typeface="Times New Roman" panose="02020603050405020304" pitchFamily="18" charset="0"/>
            </a:endParaRPr>
          </a:p>
        </p:txBody>
      </p:sp>
      <p:sp>
        <p:nvSpPr>
          <p:cNvPr id="86020" name="Hộp_Văn_Bản 7">
            <a:extLst>
              <a:ext uri="{FF2B5EF4-FFF2-40B4-BE49-F238E27FC236}">
                <a16:creationId xmlns:a16="http://schemas.microsoft.com/office/drawing/2014/main" id="{00408CD0-F752-A7D1-DE7C-C8789E6A7211}"/>
              </a:ext>
            </a:extLst>
          </p:cNvPr>
          <p:cNvSpPr txBox="1">
            <a:spLocks noChangeArrowheads="1"/>
          </p:cNvSpPr>
          <p:nvPr/>
        </p:nvSpPr>
        <p:spPr bwMode="auto">
          <a:xfrm>
            <a:off x="928688" y="928688"/>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solidFill>
                  <a:srgbClr val="000000"/>
                </a:solidFill>
                <a:latin typeface="Times New Roman" pitchFamily="18" charset="0"/>
                <a:cs typeface="Times New Roman" pitchFamily="18" charset="0"/>
              </a:rPr>
              <a:t>Tập đọc</a:t>
            </a:r>
          </a:p>
        </p:txBody>
      </p:sp>
      <p:sp>
        <p:nvSpPr>
          <p:cNvPr id="86021" name="Hộp_Văn_Bản 8">
            <a:extLst>
              <a:ext uri="{FF2B5EF4-FFF2-40B4-BE49-F238E27FC236}">
                <a16:creationId xmlns:a16="http://schemas.microsoft.com/office/drawing/2014/main" id="{89384020-EDC7-189E-D44F-03F2C468561C}"/>
              </a:ext>
            </a:extLst>
          </p:cNvPr>
          <p:cNvSpPr txBox="1">
            <a:spLocks noChangeArrowheads="1"/>
          </p:cNvSpPr>
          <p:nvPr/>
        </p:nvSpPr>
        <p:spPr bwMode="auto">
          <a:xfrm>
            <a:off x="571501" y="1428752"/>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rgbClr val="FF0000"/>
                </a:solidFill>
                <a:latin typeface="Times New Roman" pitchFamily="18" charset="0"/>
                <a:cs typeface="Times New Roman" pitchFamily="18" charset="0"/>
              </a:rPr>
              <a:t>Những con sếu bằng giấy</a:t>
            </a:r>
          </a:p>
        </p:txBody>
      </p:sp>
      <p:sp>
        <p:nvSpPr>
          <p:cNvPr id="2" name="Rectangle 1"/>
          <p:cNvSpPr/>
          <p:nvPr/>
        </p:nvSpPr>
        <p:spPr>
          <a:xfrm>
            <a:off x="1475656" y="67372"/>
            <a:ext cx="6552728" cy="584775"/>
          </a:xfrm>
          <a:prstGeom prst="rect">
            <a:avLst/>
          </a:prstGeom>
        </p:spPr>
        <p:txBody>
          <a:bodyPr wrap="square">
            <a:spAutoFit/>
          </a:bodyPr>
          <a:lstStyle/>
          <a:p>
            <a:pPr>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
        <p:nvSpPr>
          <p:cNvPr id="3" name="Rectangle 2"/>
          <p:cNvSpPr/>
          <p:nvPr/>
        </p:nvSpPr>
        <p:spPr>
          <a:xfrm>
            <a:off x="1187624" y="2745736"/>
            <a:ext cx="7599190" cy="2074414"/>
          </a:xfrm>
          <a:prstGeom prst="rect">
            <a:avLst/>
          </a:prstGeom>
        </p:spPr>
        <p:txBody>
          <a:bodyPr wrap="square">
            <a:spAutoFit/>
          </a:bodyPr>
          <a:lstStyle/>
          <a:p>
            <a:pPr>
              <a:lnSpc>
                <a:spcPct val="115000"/>
              </a:lnSpc>
              <a:spcAft>
                <a:spcPts val="0"/>
              </a:spcAft>
              <a:tabLst>
                <a:tab pos="342900" algn="l"/>
                <a:tab pos="3150235" algn="ctr"/>
              </a:tabLst>
            </a:pPr>
            <a:r>
              <a:rPr lang="en-US" sz="2800" dirty="0">
                <a:latin typeface="Times New Roman"/>
                <a:ea typeface="Times New Roman"/>
                <a:cs typeface="Times New Roman"/>
              </a:rPr>
              <a:t>- Em muốn nói gì với Xa-da-cô để tỏ tình đoàn kết của trẻ em khắp năm châu và khát vọng thế giới được sống cuộc sống hòa bình? Hãy viết đoạn văn ghi lại điều em muốn nói.</a:t>
            </a:r>
            <a:endParaRPr lang="en-US" sz="2800" b="1" dirty="0">
              <a:effectLst/>
              <a:latin typeface=".VnTime"/>
              <a:ea typeface="Times New Roman"/>
              <a:cs typeface="Times New Roman"/>
            </a:endParaRPr>
          </a:p>
        </p:txBody>
      </p:sp>
    </p:spTree>
    <p:extLst>
      <p:ext uri="{BB962C8B-B14F-4D97-AF65-F5344CB8AC3E}">
        <p14:creationId xmlns:p14="http://schemas.microsoft.com/office/powerpoint/2010/main" val="681964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5"/>
          <p:cNvSpPr>
            <a:spLocks noChangeArrowheads="1" noChangeShapeType="1" noTextEdit="1"/>
          </p:cNvSpPr>
          <p:nvPr/>
        </p:nvSpPr>
        <p:spPr bwMode="auto">
          <a:xfrm>
            <a:off x="746125" y="1608138"/>
            <a:ext cx="3048000" cy="387350"/>
          </a:xfrm>
          <a:prstGeom prst="rect">
            <a:avLst/>
          </a:prstGeom>
        </p:spPr>
        <p:txBody>
          <a:bodyPr wrap="none" fromWordArt="1">
            <a:prstTxWarp prst="textPlain">
              <a:avLst>
                <a:gd name="adj" fmla="val 50000"/>
              </a:avLst>
            </a:prstTxWarp>
          </a:bodyPr>
          <a:lstStyle/>
          <a:p>
            <a:pPr algn="ctr" eaLnBrk="0" hangingPunct="0"/>
            <a:r>
              <a:rPr lang="en-US" sz="3600" b="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KHỞI ĐỘNG</a:t>
            </a:r>
          </a:p>
        </p:txBody>
      </p:sp>
      <p:sp>
        <p:nvSpPr>
          <p:cNvPr id="29700" name="Rectangle 1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tLang="en-US" sz="2000">
              <a:solidFill>
                <a:prstClr val="black"/>
              </a:solidFill>
              <a:latin typeface="Times New Roman" pitchFamily="18" charset="0"/>
              <a:cs typeface="+mn-cs"/>
            </a:endParaRPr>
          </a:p>
        </p:txBody>
      </p:sp>
      <p:pic>
        <p:nvPicPr>
          <p:cNvPr id="29701" name="Picture 8"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213" y="492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19288" y="44450"/>
            <a:ext cx="5305425" cy="1846659"/>
          </a:xfrm>
          <a:prstGeom prst="rect">
            <a:avLst/>
          </a:prstGeom>
        </p:spPr>
        <p:txBody>
          <a:bodyPr>
            <a:spAutoFit/>
          </a:bodyPr>
          <a:lstStyle/>
          <a:p>
            <a:pPr fontAlgn="auto">
              <a:spcBef>
                <a:spcPts val="0"/>
              </a:spcBef>
              <a:spcAft>
                <a:spcPts val="0"/>
              </a:spcAft>
              <a:defRPr/>
            </a:pPr>
            <a:endParaRPr lang="en-US" sz="2400" kern="0" dirty="0">
              <a:solidFill>
                <a:srgbClr val="0000FF"/>
              </a:solidFill>
              <a:latin typeface="Times New Roman" pitchFamily="18" charset="0"/>
              <a:cs typeface="+mn-cs"/>
            </a:endParaRPr>
          </a:p>
          <a:p>
            <a:pPr fontAlgn="auto">
              <a:spcBef>
                <a:spcPts val="0"/>
              </a:spcBef>
              <a:spcAft>
                <a:spcPts val="0"/>
              </a:spcAft>
              <a:defRPr/>
            </a:pPr>
            <a:endParaRPr lang="en-US" sz="2400" kern="0" dirty="0">
              <a:solidFill>
                <a:srgbClr val="0000FF"/>
              </a:solidFill>
              <a:latin typeface="Times New Roman" pitchFamily="18" charset="0"/>
              <a:cs typeface="+mn-cs"/>
            </a:endParaRPr>
          </a:p>
          <a:p>
            <a:pPr fontAlgn="auto">
              <a:spcBef>
                <a:spcPts val="0"/>
              </a:spcBef>
              <a:spcAft>
                <a:spcPts val="0"/>
              </a:spcAft>
              <a:defRPr/>
            </a:pPr>
            <a:r>
              <a:rPr lang="en-US" sz="2400" kern="0" dirty="0">
                <a:solidFill>
                  <a:srgbClr val="0000FF"/>
                </a:solidFill>
                <a:latin typeface="Times New Roman" pitchFamily="18" charset="0"/>
                <a:cs typeface="+mn-cs"/>
              </a:rPr>
              <a:t>      Thứ sáu, ngày 23 tháng 09 năm 2022</a:t>
            </a:r>
          </a:p>
          <a:p>
            <a:pPr algn="ctr" fontAlgn="auto">
              <a:spcBef>
                <a:spcPts val="0"/>
              </a:spcBef>
              <a:spcAft>
                <a:spcPts val="0"/>
              </a:spcAft>
              <a:defRPr/>
            </a:pPr>
            <a:br>
              <a:rPr lang="en-US" sz="2400" kern="0" dirty="0">
                <a:solidFill>
                  <a:srgbClr val="0000FF"/>
                </a:solidFill>
                <a:latin typeface="Times New Roman" pitchFamily="18" charset="0"/>
                <a:cs typeface="+mn-cs"/>
              </a:rPr>
            </a:br>
            <a:endParaRPr lang="en-US" kern="0" dirty="0">
              <a:solidFill>
                <a:sysClr val="windowText" lastClr="000000"/>
              </a:solidFill>
              <a:latin typeface="Times New Roman" pitchFamily="18" charset="0"/>
              <a:cs typeface="+mn-cs"/>
            </a:endParaRPr>
          </a:p>
        </p:txBody>
      </p:sp>
    </p:spTree>
    <p:extLst>
      <p:ext uri="{BB962C8B-B14F-4D97-AF65-F5344CB8AC3E}">
        <p14:creationId xmlns:p14="http://schemas.microsoft.com/office/powerpoint/2010/main" val="12188293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1">
            <a:extLst>
              <a:ext uri="{FF2B5EF4-FFF2-40B4-BE49-F238E27FC236}">
                <a16:creationId xmlns:a16="http://schemas.microsoft.com/office/drawing/2014/main" id="{34EBC1DE-7CA9-35C4-AB96-AEF2507B800F}"/>
              </a:ext>
            </a:extLst>
          </p:cNvPr>
          <p:cNvSpPr>
            <a:spLocks noChangeArrowheads="1" noChangeShapeType="1" noTextEdit="1"/>
          </p:cNvSpPr>
          <p:nvPr/>
        </p:nvSpPr>
        <p:spPr bwMode="auto">
          <a:xfrm>
            <a:off x="457200" y="1600202"/>
            <a:ext cx="8229600" cy="4525963"/>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a:t>
            </a:r>
          </a:p>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 TỐT</a:t>
            </a:r>
          </a:p>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D165CD6A-278C-B5F0-01E3-D70EED987F7F}"/>
              </a:ext>
            </a:extLst>
          </p:cNvPr>
          <p:cNvSpPr txBox="1">
            <a:spLocks noChangeArrowheads="1"/>
          </p:cNvSpPr>
          <p:nvPr/>
        </p:nvSpPr>
        <p:spPr bwMode="auto">
          <a:xfrm>
            <a:off x="2282826" y="892175"/>
            <a:ext cx="561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en-US" sz="2400" b="1" i="1">
              <a:solidFill>
                <a:srgbClr val="000000"/>
              </a:solidFill>
              <a:latin typeface="Times New Roman" panose="02020603050405020304" pitchFamily="18" charset="0"/>
              <a:cs typeface="Times New Roman" panose="02020603050405020304" pitchFamily="18" charset="0"/>
            </a:endParaRPr>
          </a:p>
        </p:txBody>
      </p:sp>
      <p:sp>
        <p:nvSpPr>
          <p:cNvPr id="72707" name="Text Box 3">
            <a:extLst>
              <a:ext uri="{FF2B5EF4-FFF2-40B4-BE49-F238E27FC236}">
                <a16:creationId xmlns:a16="http://schemas.microsoft.com/office/drawing/2014/main" id="{43AA8C0A-1F5C-53BA-4DCF-BEE8BACF6F23}"/>
              </a:ext>
            </a:extLst>
          </p:cNvPr>
          <p:cNvSpPr txBox="1">
            <a:spLocks noChangeArrowheads="1"/>
          </p:cNvSpPr>
          <p:nvPr/>
        </p:nvSpPr>
        <p:spPr bwMode="auto">
          <a:xfrm>
            <a:off x="2968625" y="523877"/>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800" b="1" u="sng">
                <a:solidFill>
                  <a:srgbClr val="003300"/>
                </a:solidFill>
                <a:latin typeface="Times New Roman" panose="02020603050405020304" pitchFamily="18" charset="0"/>
                <a:cs typeface="Times New Roman" panose="02020603050405020304" pitchFamily="18" charset="0"/>
              </a:rPr>
              <a:t>Tập đọc</a:t>
            </a:r>
          </a:p>
        </p:txBody>
      </p:sp>
      <p:sp>
        <p:nvSpPr>
          <p:cNvPr id="72708" name="WordArt 4">
            <a:extLst>
              <a:ext uri="{FF2B5EF4-FFF2-40B4-BE49-F238E27FC236}">
                <a16:creationId xmlns:a16="http://schemas.microsoft.com/office/drawing/2014/main" id="{A14590C8-4BC6-E75C-63D3-50C11C05A800}"/>
              </a:ext>
            </a:extLst>
          </p:cNvPr>
          <p:cNvSpPr>
            <a:spLocks noChangeArrowheads="1" noChangeShapeType="1" noTextEdit="1"/>
          </p:cNvSpPr>
          <p:nvPr/>
        </p:nvSpPr>
        <p:spPr bwMode="auto">
          <a:xfrm>
            <a:off x="1798638" y="1042988"/>
            <a:ext cx="5695950" cy="571500"/>
          </a:xfrm>
          <a:prstGeom prst="rect">
            <a:avLst/>
          </a:prstGeom>
        </p:spPr>
        <p:txBody>
          <a:bodyPr wrap="none" fromWordArt="1">
            <a:prstTxWarp prst="textPlain">
              <a:avLst>
                <a:gd name="adj" fmla="val 50000"/>
              </a:avLst>
            </a:prstTxWarp>
          </a:bodyPr>
          <a:lstStyle/>
          <a:p>
            <a:pPr algn="ctr"/>
            <a:r>
              <a:rPr lang="en-US" sz="4000" b="1"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
        <p:nvSpPr>
          <p:cNvPr id="72709" name="Text Box 5">
            <a:extLst>
              <a:ext uri="{FF2B5EF4-FFF2-40B4-BE49-F238E27FC236}">
                <a16:creationId xmlns:a16="http://schemas.microsoft.com/office/drawing/2014/main" id="{343E25E9-6CF1-2B1A-4BDB-30E8DBF0B53E}"/>
              </a:ext>
            </a:extLst>
          </p:cNvPr>
          <p:cNvSpPr txBox="1">
            <a:spLocks noChangeArrowheads="1"/>
          </p:cNvSpPr>
          <p:nvPr/>
        </p:nvSpPr>
        <p:spPr bwMode="auto">
          <a:xfrm>
            <a:off x="1368425" y="2111375"/>
            <a:ext cx="1905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u="sng">
                <a:solidFill>
                  <a:srgbClr val="0070C0"/>
                </a:solidFill>
                <a:latin typeface="Times New Roman" panose="02020603050405020304" pitchFamily="18" charset="0"/>
                <a:cs typeface="Times New Roman" panose="02020603050405020304" pitchFamily="18" charset="0"/>
              </a:rPr>
              <a:t>Luyện đọc</a:t>
            </a:r>
          </a:p>
        </p:txBody>
      </p:sp>
      <p:sp>
        <p:nvSpPr>
          <p:cNvPr id="72710" name="Text Box 6">
            <a:extLst>
              <a:ext uri="{FF2B5EF4-FFF2-40B4-BE49-F238E27FC236}">
                <a16:creationId xmlns:a16="http://schemas.microsoft.com/office/drawing/2014/main" id="{A63BC94F-BCC7-4BC5-3D72-7CC433028A5E}"/>
              </a:ext>
            </a:extLst>
          </p:cNvPr>
          <p:cNvSpPr txBox="1">
            <a:spLocks noChangeArrowheads="1"/>
          </p:cNvSpPr>
          <p:nvPr/>
        </p:nvSpPr>
        <p:spPr bwMode="auto">
          <a:xfrm>
            <a:off x="5788025" y="2111375"/>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u="sng">
                <a:solidFill>
                  <a:srgbClr val="0070C0"/>
                </a:solidFill>
                <a:latin typeface="Times New Roman" panose="02020603050405020304" pitchFamily="18" charset="0"/>
                <a:cs typeface="Times New Roman" panose="02020603050405020304" pitchFamily="18" charset="0"/>
              </a:rPr>
              <a:t>Tìm hiểu bài</a:t>
            </a:r>
          </a:p>
        </p:txBody>
      </p:sp>
      <p:sp>
        <p:nvSpPr>
          <p:cNvPr id="72711" name="Line 7">
            <a:extLst>
              <a:ext uri="{FF2B5EF4-FFF2-40B4-BE49-F238E27FC236}">
                <a16:creationId xmlns:a16="http://schemas.microsoft.com/office/drawing/2014/main" id="{A64E7007-831A-094B-8560-ADB8ADA69E25}"/>
              </a:ext>
            </a:extLst>
          </p:cNvPr>
          <p:cNvSpPr>
            <a:spLocks noChangeShapeType="1"/>
          </p:cNvSpPr>
          <p:nvPr/>
        </p:nvSpPr>
        <p:spPr bwMode="auto">
          <a:xfrm>
            <a:off x="2971801" y="2030413"/>
            <a:ext cx="26638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2" name="Line 8">
            <a:extLst>
              <a:ext uri="{FF2B5EF4-FFF2-40B4-BE49-F238E27FC236}">
                <a16:creationId xmlns:a16="http://schemas.microsoft.com/office/drawing/2014/main" id="{E59123B6-B742-06C6-107A-66148B97106A}"/>
              </a:ext>
            </a:extLst>
          </p:cNvPr>
          <p:cNvSpPr>
            <a:spLocks noChangeShapeType="1"/>
          </p:cNvSpPr>
          <p:nvPr/>
        </p:nvSpPr>
        <p:spPr bwMode="auto">
          <a:xfrm>
            <a:off x="4248150" y="2111377"/>
            <a:ext cx="0" cy="4633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3" name="Text Box 15">
            <a:extLst>
              <a:ext uri="{FF2B5EF4-FFF2-40B4-BE49-F238E27FC236}">
                <a16:creationId xmlns:a16="http://schemas.microsoft.com/office/drawing/2014/main" id="{2E2C5AA4-E7A0-D9B3-32F3-5A395B79C234}"/>
              </a:ext>
            </a:extLst>
          </p:cNvPr>
          <p:cNvSpPr txBox="1">
            <a:spLocks noChangeArrowheads="1"/>
          </p:cNvSpPr>
          <p:nvPr/>
        </p:nvSpPr>
        <p:spPr bwMode="auto">
          <a:xfrm>
            <a:off x="-3175" y="264318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u="sng">
                <a:solidFill>
                  <a:srgbClr val="0070C0"/>
                </a:solidFill>
                <a:latin typeface="Times New Roman" panose="02020603050405020304" pitchFamily="18" charset="0"/>
                <a:cs typeface="Times New Roman" panose="02020603050405020304" pitchFamily="18" charset="0"/>
              </a:rPr>
              <a:t>Từ ngữ:</a:t>
            </a:r>
          </a:p>
        </p:txBody>
      </p:sp>
      <p:sp>
        <p:nvSpPr>
          <p:cNvPr id="72714" name="TextBox 23">
            <a:extLst>
              <a:ext uri="{FF2B5EF4-FFF2-40B4-BE49-F238E27FC236}">
                <a16:creationId xmlns:a16="http://schemas.microsoft.com/office/drawing/2014/main" id="{B349BC65-170E-7C44-B23B-DE6353F4C62B}"/>
              </a:ext>
            </a:extLst>
          </p:cNvPr>
          <p:cNvSpPr txBox="1">
            <a:spLocks noChangeArrowheads="1"/>
          </p:cNvSpPr>
          <p:nvPr/>
        </p:nvSpPr>
        <p:spPr bwMode="auto">
          <a:xfrm>
            <a:off x="1099344" y="2859"/>
            <a:ext cx="7361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EE1658-F432-CE5F-18C5-5AC926D95F85}"/>
              </a:ext>
            </a:extLst>
          </p:cNvPr>
          <p:cNvSpPr>
            <a:spLocks noChangeArrowheads="1"/>
          </p:cNvSpPr>
          <p:nvPr/>
        </p:nvSpPr>
        <p:spPr bwMode="auto">
          <a:xfrm>
            <a:off x="1673226" y="188913"/>
            <a:ext cx="456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a:solidFill>
                  <a:schemeClr val="tx2"/>
                </a:solidFill>
              </a:rPr>
              <a:t>bom nguyên tử,</a:t>
            </a:r>
          </a:p>
        </p:txBody>
      </p:sp>
      <p:pic>
        <p:nvPicPr>
          <p:cNvPr id="56322" name="Picture 2">
            <a:extLst>
              <a:ext uri="{FF2B5EF4-FFF2-40B4-BE49-F238E27FC236}">
                <a16:creationId xmlns:a16="http://schemas.microsoft.com/office/drawing/2014/main" id="{97B51A7D-D547-7260-2D18-BDA0FAACF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5027"/>
            <a:ext cx="86407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6322"/>
                                        </p:tgtEl>
                                        <p:attrNameLst>
                                          <p:attrName>style.visibility</p:attrName>
                                        </p:attrNameLst>
                                      </p:cBhvr>
                                      <p:to>
                                        <p:strVal val="visible"/>
                                      </p:to>
                                    </p:set>
                                    <p:anim calcmode="lin" valueType="num">
                                      <p:cBhvr additive="base">
                                        <p:cTn id="14" dur="500" fill="hold"/>
                                        <p:tgtEl>
                                          <p:spTgt spid="56322"/>
                                        </p:tgtEl>
                                        <p:attrNameLst>
                                          <p:attrName>ppt_x</p:attrName>
                                        </p:attrNameLst>
                                      </p:cBhvr>
                                      <p:tavLst>
                                        <p:tav tm="0">
                                          <p:val>
                                            <p:strVal val="#ppt_x"/>
                                          </p:val>
                                        </p:tav>
                                        <p:tav tm="100000">
                                          <p:val>
                                            <p:strVal val="#ppt_x"/>
                                          </p:val>
                                        </p:tav>
                                      </p:tavLst>
                                    </p:anim>
                                    <p:anim calcmode="lin" valueType="num">
                                      <p:cBhvr additive="base">
                                        <p:cTn id="15"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FAF8F802-E656-413D-9875-EFCA9422C100}"/>
              </a:ext>
            </a:extLst>
          </p:cNvPr>
          <p:cNvSpPr txBox="1">
            <a:spLocks noChangeArrowheads="1"/>
          </p:cNvSpPr>
          <p:nvPr/>
        </p:nvSpPr>
        <p:spPr bwMode="auto">
          <a:xfrm>
            <a:off x="2286001" y="0"/>
            <a:ext cx="561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en-US" sz="2400" b="1" i="1">
              <a:solidFill>
                <a:srgbClr val="000000"/>
              </a:solidFill>
            </a:endParaRPr>
          </a:p>
        </p:txBody>
      </p:sp>
      <p:pic>
        <p:nvPicPr>
          <p:cNvPr id="74755" name="Picture 26" descr="images">
            <a:extLst>
              <a:ext uri="{FF2B5EF4-FFF2-40B4-BE49-F238E27FC236}">
                <a16:creationId xmlns:a16="http://schemas.microsoft.com/office/drawing/2014/main" id="{173A70F3-FDE5-C244-7830-7FDB4F1BD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A46752B-7165-5EC6-2C5A-BDBEF07C3889}"/>
              </a:ext>
            </a:extLst>
          </p:cNvPr>
          <p:cNvSpPr>
            <a:spLocks noChangeArrowheads="1"/>
          </p:cNvSpPr>
          <p:nvPr/>
        </p:nvSpPr>
        <p:spPr bwMode="auto">
          <a:xfrm>
            <a:off x="2195513" y="117475"/>
            <a:ext cx="5040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600" b="1">
                <a:solidFill>
                  <a:schemeClr val="tx2"/>
                </a:solidFill>
              </a:rPr>
              <a:t>phóng xạ nguyên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a:extLst>
              <a:ext uri="{FF2B5EF4-FFF2-40B4-BE49-F238E27FC236}">
                <a16:creationId xmlns:a16="http://schemas.microsoft.com/office/drawing/2014/main" id="{0962F1C6-9E1D-F3CC-B9A0-5ABAE6E727D5}"/>
              </a:ext>
            </a:extLst>
          </p:cNvPr>
          <p:cNvSpPr>
            <a:spLocks noChangeArrowheads="1"/>
          </p:cNvSpPr>
          <p:nvPr/>
        </p:nvSpPr>
        <p:spPr bwMode="auto">
          <a:xfrm>
            <a:off x="-4224338" y="2011365"/>
            <a:ext cx="184731" cy="1015663"/>
          </a:xfrm>
          <a:prstGeom prst="rect">
            <a:avLst/>
          </a:prstGeom>
          <a:noFill/>
          <a:ln>
            <a:noFill/>
          </a:ln>
        </p:spPr>
        <p:txBody>
          <a:bodyPr wrap="none">
            <a:spAutoFit/>
          </a:bodyPr>
          <a:lstStyle/>
          <a:p>
            <a:pPr>
              <a:spcBef>
                <a:spcPct val="50000"/>
              </a:spcBef>
              <a:defRPr/>
            </a:pPr>
            <a:endParaRPr lang="en-GB" sz="6000" b="1">
              <a:solidFill>
                <a:srgbClr val="FF3300"/>
              </a:solidFill>
              <a:latin typeface=".VnArabia" pitchFamily="34" charset="0"/>
              <a:cs typeface="Arial"/>
            </a:endParaRPr>
          </a:p>
        </p:txBody>
      </p:sp>
      <p:sp>
        <p:nvSpPr>
          <p:cNvPr id="21510" name="Rectangle 4">
            <a:extLst>
              <a:ext uri="{FF2B5EF4-FFF2-40B4-BE49-F238E27FC236}">
                <a16:creationId xmlns:a16="http://schemas.microsoft.com/office/drawing/2014/main" id="{45C5FEE9-5864-E939-E5D5-6ABC5CB1758C}"/>
              </a:ext>
            </a:extLst>
          </p:cNvPr>
          <p:cNvSpPr>
            <a:spLocks noChangeArrowheads="1"/>
          </p:cNvSpPr>
          <p:nvPr/>
        </p:nvSpPr>
        <p:spPr bwMode="auto">
          <a:xfrm>
            <a:off x="285751" y="2714627"/>
            <a:ext cx="8643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4400" b="1" dirty="0">
                <a:solidFill>
                  <a:srgbClr val="FF0000"/>
                </a:solidFill>
                <a:latin typeface="Times New Roman" panose="02020603050405020304" pitchFamily="18" charset="0"/>
                <a:cs typeface="Times New Roman" panose="02020603050405020304" pitchFamily="18" charset="0"/>
              </a:rPr>
              <a:t>      </a:t>
            </a:r>
            <a:endParaRPr lang="en-GB" altLang="en-US" sz="4400" b="1" dirty="0">
              <a:solidFill>
                <a:srgbClr val="000000"/>
              </a:solidFill>
              <a:latin typeface="Times New Roman" panose="02020603050405020304" pitchFamily="18" charset="0"/>
              <a:cs typeface="Times New Roman" panose="02020603050405020304" pitchFamily="18" charset="0"/>
            </a:endParaRPr>
          </a:p>
        </p:txBody>
      </p:sp>
      <p:sp>
        <p:nvSpPr>
          <p:cNvPr id="86020" name="Hộp_Văn_Bản 7">
            <a:extLst>
              <a:ext uri="{FF2B5EF4-FFF2-40B4-BE49-F238E27FC236}">
                <a16:creationId xmlns:a16="http://schemas.microsoft.com/office/drawing/2014/main" id="{00408CD0-F752-A7D1-DE7C-C8789E6A7211}"/>
              </a:ext>
            </a:extLst>
          </p:cNvPr>
          <p:cNvSpPr txBox="1">
            <a:spLocks noChangeArrowheads="1"/>
          </p:cNvSpPr>
          <p:nvPr/>
        </p:nvSpPr>
        <p:spPr bwMode="auto">
          <a:xfrm>
            <a:off x="928688" y="928688"/>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solidFill>
                  <a:srgbClr val="000000"/>
                </a:solidFill>
                <a:latin typeface="Times New Roman" pitchFamily="18" charset="0"/>
                <a:cs typeface="Times New Roman" pitchFamily="18" charset="0"/>
              </a:rPr>
              <a:t>Tập đọc</a:t>
            </a:r>
          </a:p>
        </p:txBody>
      </p:sp>
      <p:sp>
        <p:nvSpPr>
          <p:cNvPr id="86021" name="Hộp_Văn_Bản 8">
            <a:extLst>
              <a:ext uri="{FF2B5EF4-FFF2-40B4-BE49-F238E27FC236}">
                <a16:creationId xmlns:a16="http://schemas.microsoft.com/office/drawing/2014/main" id="{89384020-EDC7-189E-D44F-03F2C468561C}"/>
              </a:ext>
            </a:extLst>
          </p:cNvPr>
          <p:cNvSpPr txBox="1">
            <a:spLocks noChangeArrowheads="1"/>
          </p:cNvSpPr>
          <p:nvPr/>
        </p:nvSpPr>
        <p:spPr bwMode="auto">
          <a:xfrm>
            <a:off x="571501" y="1428752"/>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rgbClr val="FF0000"/>
                </a:solidFill>
                <a:latin typeface="Times New Roman" pitchFamily="18" charset="0"/>
                <a:cs typeface="Times New Roman" pitchFamily="18" charset="0"/>
              </a:rPr>
              <a:t>Những con sếu bằng giấy</a:t>
            </a:r>
          </a:p>
        </p:txBody>
      </p:sp>
      <p:sp>
        <p:nvSpPr>
          <p:cNvPr id="2" name="Rectangle 1"/>
          <p:cNvSpPr/>
          <p:nvPr/>
        </p:nvSpPr>
        <p:spPr>
          <a:xfrm>
            <a:off x="1475656" y="67372"/>
            <a:ext cx="6552728" cy="584775"/>
          </a:xfrm>
          <a:prstGeom prst="rect">
            <a:avLst/>
          </a:prstGeom>
        </p:spPr>
        <p:txBody>
          <a:bodyPr wrap="square">
            <a:spAutoFit/>
          </a:bodyPr>
          <a:lstStyle/>
          <a:p>
            <a:pPr>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Tree>
    <p:extLst>
      <p:ext uri="{BB962C8B-B14F-4D97-AF65-F5344CB8AC3E}">
        <p14:creationId xmlns:p14="http://schemas.microsoft.com/office/powerpoint/2010/main" val="298343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7">
            <a:extLst>
              <a:ext uri="{FF2B5EF4-FFF2-40B4-BE49-F238E27FC236}">
                <a16:creationId xmlns:a16="http://schemas.microsoft.com/office/drawing/2014/main" id="{76AC3B46-0044-6DBA-69D9-9AABBB5DD5C1}"/>
              </a:ext>
            </a:extLst>
          </p:cNvPr>
          <p:cNvSpPr txBox="1">
            <a:spLocks noChangeArrowheads="1"/>
          </p:cNvSpPr>
          <p:nvPr/>
        </p:nvSpPr>
        <p:spPr bwMode="auto">
          <a:xfrm>
            <a:off x="36514" y="2133601"/>
            <a:ext cx="88566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200" dirty="0">
                <a:latin typeface="Times New Roman" panose="02020603050405020304" pitchFamily="18" charset="0"/>
                <a:cs typeface="Times New Roman" panose="02020603050405020304" pitchFamily="18" charset="0"/>
              </a:rPr>
              <a:t>    </a:t>
            </a:r>
            <a:r>
              <a:rPr lang="en-GB" altLang="en-US" sz="3200" b="1" u="sng" dirty="0">
                <a:solidFill>
                  <a:srgbClr val="0070C0"/>
                </a:solidFill>
                <a:latin typeface="Times New Roman" panose="02020603050405020304" pitchFamily="18" charset="0"/>
                <a:cs typeface="Times New Roman" panose="02020603050405020304" pitchFamily="18" charset="0"/>
              </a:rPr>
              <a:t>Tìm hiểu bài:</a:t>
            </a:r>
          </a:p>
          <a:p>
            <a:pPr eaLnBrk="1" hangingPunct="1">
              <a:spcBef>
                <a:spcPct val="50000"/>
              </a:spcBef>
            </a:pPr>
            <a:r>
              <a:rPr lang="en-GB" altLang="en-US" sz="4400" b="1" dirty="0">
                <a:latin typeface="Times New Roman" panose="02020603050405020304" pitchFamily="18" charset="0"/>
                <a:cs typeface="Times New Roman" panose="02020603050405020304" pitchFamily="18" charset="0"/>
              </a:rPr>
              <a:t>1. Xa- da- cô bị nhiễm phóng xạ khi nào?</a:t>
            </a:r>
          </a:p>
        </p:txBody>
      </p:sp>
      <p:sp>
        <p:nvSpPr>
          <p:cNvPr id="75779" name="Text Box 3">
            <a:extLst>
              <a:ext uri="{FF2B5EF4-FFF2-40B4-BE49-F238E27FC236}">
                <a16:creationId xmlns:a16="http://schemas.microsoft.com/office/drawing/2014/main" id="{D6031CD8-820E-D6BE-3DE0-C0AE6FB3C576}"/>
              </a:ext>
            </a:extLst>
          </p:cNvPr>
          <p:cNvSpPr txBox="1">
            <a:spLocks noChangeArrowheads="1"/>
          </p:cNvSpPr>
          <p:nvPr/>
        </p:nvSpPr>
        <p:spPr bwMode="auto">
          <a:xfrm>
            <a:off x="1188321" y="37148"/>
            <a:ext cx="7344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năm 2022 </a:t>
            </a:r>
          </a:p>
          <a:p>
            <a:pPr lvl="0" algn="ctr" eaLnBrk="1" hangingPunct="1">
              <a:defRPr/>
            </a:pPr>
            <a:r>
              <a:rPr lang="en-US" altLang="vi-VN" sz="3200" b="1" i="1" kern="0" dirty="0">
                <a:solidFill>
                  <a:srgbClr val="0000FF"/>
                </a:solidFill>
                <a:latin typeface="Times New Roman" pitchFamily="18" charset="0"/>
                <a:cs typeface="Times New Roman" panose="02020603050405020304" pitchFamily="18" charset="0"/>
              </a:rPr>
              <a:t>Tập đọc</a:t>
            </a:r>
          </a:p>
        </p:txBody>
      </p:sp>
      <p:sp>
        <p:nvSpPr>
          <p:cNvPr id="75780" name="WordArt 4">
            <a:extLst>
              <a:ext uri="{FF2B5EF4-FFF2-40B4-BE49-F238E27FC236}">
                <a16:creationId xmlns:a16="http://schemas.microsoft.com/office/drawing/2014/main" id="{336C995B-1F38-B5B0-901B-1DFAF72826FA}"/>
              </a:ext>
            </a:extLst>
          </p:cNvPr>
          <p:cNvSpPr>
            <a:spLocks noChangeArrowheads="1" noChangeShapeType="1" noTextEdit="1"/>
          </p:cNvSpPr>
          <p:nvPr/>
        </p:nvSpPr>
        <p:spPr bwMode="auto">
          <a:xfrm>
            <a:off x="1819246" y="1350646"/>
            <a:ext cx="5695950" cy="571500"/>
          </a:xfrm>
          <a:prstGeom prst="rect">
            <a:avLst/>
          </a:prstGeom>
        </p:spPr>
        <p:txBody>
          <a:bodyPr wrap="none" fromWordArt="1">
            <a:prstTxWarp prst="textPlain">
              <a:avLst>
                <a:gd name="adj" fmla="val 50000"/>
              </a:avLst>
            </a:prstTxWarp>
          </a:bodyPr>
          <a:lstStyle/>
          <a:p>
            <a:pPr algn="ctr"/>
            <a:r>
              <a:rPr lang="en-US" sz="4000" b="1" i="1" kern="10" dirty="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cSld>
  <p:clrMapOvr>
    <a:masterClrMapping/>
  </p:clrMapOvr>
  <p:transition spd="med">
    <p:strip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
            <a:extLst>
              <a:ext uri="{FF2B5EF4-FFF2-40B4-BE49-F238E27FC236}">
                <a16:creationId xmlns:a16="http://schemas.microsoft.com/office/drawing/2014/main" id="{81D7ABC4-0666-4916-E635-5274BBDAD25F}"/>
              </a:ext>
            </a:extLst>
          </p:cNvPr>
          <p:cNvSpPr txBox="1">
            <a:spLocks noChangeArrowheads="1"/>
          </p:cNvSpPr>
          <p:nvPr/>
        </p:nvSpPr>
        <p:spPr bwMode="auto">
          <a:xfrm>
            <a:off x="106364" y="2492377"/>
            <a:ext cx="8942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altLang="en-US" sz="3200" b="1">
                <a:latin typeface="Times New Roman" panose="02020603050405020304" pitchFamily="18" charset="0"/>
                <a:cs typeface="Times New Roman" panose="02020603050405020304" pitchFamily="18" charset="0"/>
              </a:rPr>
              <a:t> Hai quả bom ném xuống Nhật Bản đã gây ra những hậu quả gì?</a:t>
            </a:r>
          </a:p>
        </p:txBody>
      </p:sp>
      <p:sp>
        <p:nvSpPr>
          <p:cNvPr id="21510" name="Text Box 6">
            <a:extLst>
              <a:ext uri="{FF2B5EF4-FFF2-40B4-BE49-F238E27FC236}">
                <a16:creationId xmlns:a16="http://schemas.microsoft.com/office/drawing/2014/main" id="{31EFBB43-F31B-F89B-F748-A78D04DFDD03}"/>
              </a:ext>
            </a:extLst>
          </p:cNvPr>
          <p:cNvSpPr txBox="1">
            <a:spLocks noChangeArrowheads="1"/>
          </p:cNvSpPr>
          <p:nvPr/>
        </p:nvSpPr>
        <p:spPr bwMode="auto">
          <a:xfrm>
            <a:off x="22226" y="3805238"/>
            <a:ext cx="91217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altLang="en-US" sz="3200">
                <a:solidFill>
                  <a:srgbClr val="0070C0"/>
                </a:solidFill>
                <a:latin typeface="Times New Roman" panose="02020603050405020304" pitchFamily="18" charset="0"/>
                <a:cs typeface="Times New Roman" panose="02020603050405020304" pitchFamily="18" charset="0"/>
              </a:rPr>
              <a:t>    </a:t>
            </a:r>
            <a:r>
              <a:rPr lang="en-GB" altLang="en-US" sz="3200" b="1">
                <a:solidFill>
                  <a:srgbClr val="0070C0"/>
                </a:solidFill>
                <a:latin typeface="Times New Roman" panose="02020603050405020304" pitchFamily="18" charset="0"/>
                <a:cs typeface="Times New Roman" panose="02020603050405020304" pitchFamily="18" charset="0"/>
              </a:rPr>
              <a:t>Hai quả bom đã cướp đi mạng sống của gần nửa triệu người. Đến năm 1951, lại có thêm gần 100 000 người ở Hi- rô- si- ma bị chết do nhiễm phóng xạ nguyên tử.</a:t>
            </a:r>
          </a:p>
        </p:txBody>
      </p:sp>
      <p:sp>
        <p:nvSpPr>
          <p:cNvPr id="77828" name="Text Box 3">
            <a:extLst>
              <a:ext uri="{FF2B5EF4-FFF2-40B4-BE49-F238E27FC236}">
                <a16:creationId xmlns:a16="http://schemas.microsoft.com/office/drawing/2014/main" id="{0B336FB0-D982-D987-1C37-1AA1FB263C0F}"/>
              </a:ext>
            </a:extLst>
          </p:cNvPr>
          <p:cNvSpPr txBox="1">
            <a:spLocks noChangeArrowheads="1"/>
          </p:cNvSpPr>
          <p:nvPr/>
        </p:nvSpPr>
        <p:spPr bwMode="auto">
          <a:xfrm>
            <a:off x="1331641" y="523875"/>
            <a:ext cx="69127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a:p>
            <a:pPr lvl="0" eaLnBrk="1" hangingPunct="1">
              <a:defRPr/>
            </a:pPr>
            <a:r>
              <a:rPr lang="en-US" altLang="en-US" sz="3200" b="1" i="1" kern="0" dirty="0">
                <a:solidFill>
                  <a:srgbClr val="0000FF"/>
                </a:solidFill>
                <a:latin typeface="Times New Roman" pitchFamily="18" charset="0"/>
                <a:cs typeface="Times New Roman" panose="02020603050405020304" pitchFamily="18" charset="0"/>
              </a:rPr>
              <a:t>                          </a:t>
            </a:r>
            <a:r>
              <a:rPr lang="en-GB" altLang="en-US" sz="2800" b="1" dirty="0">
                <a:solidFill>
                  <a:srgbClr val="003300"/>
                </a:solidFill>
                <a:latin typeface="Times New Roman" panose="02020603050405020304" pitchFamily="18" charset="0"/>
                <a:cs typeface="Times New Roman" panose="02020603050405020304" pitchFamily="18" charset="0"/>
              </a:rPr>
              <a:t>Tập đọc</a:t>
            </a:r>
          </a:p>
        </p:txBody>
      </p:sp>
      <p:sp>
        <p:nvSpPr>
          <p:cNvPr id="77829" name="WordArt 4">
            <a:extLst>
              <a:ext uri="{FF2B5EF4-FFF2-40B4-BE49-F238E27FC236}">
                <a16:creationId xmlns:a16="http://schemas.microsoft.com/office/drawing/2014/main" id="{E9BD1F00-3EF0-24E1-DBC3-FA879EE66944}"/>
              </a:ext>
            </a:extLst>
          </p:cNvPr>
          <p:cNvSpPr>
            <a:spLocks noChangeArrowheads="1" noChangeShapeType="1" noTextEdit="1"/>
          </p:cNvSpPr>
          <p:nvPr/>
        </p:nvSpPr>
        <p:spPr bwMode="auto">
          <a:xfrm>
            <a:off x="1829436" y="1751409"/>
            <a:ext cx="5695950" cy="571500"/>
          </a:xfrm>
          <a:prstGeom prst="rect">
            <a:avLst/>
          </a:prstGeom>
        </p:spPr>
        <p:txBody>
          <a:bodyPr wrap="none" fromWordArt="1">
            <a:prstTxWarp prst="textPlain">
              <a:avLst>
                <a:gd name="adj" fmla="val 50000"/>
              </a:avLst>
            </a:prstTxWarp>
          </a:bodyPr>
          <a:lstStyle/>
          <a:p>
            <a:pPr algn="ctr"/>
            <a:r>
              <a:rPr lang="en-US" sz="4000" b="1" i="1" kern="10" dirty="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3499"/>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a:extLst>
              <a:ext uri="{FF2B5EF4-FFF2-40B4-BE49-F238E27FC236}">
                <a16:creationId xmlns:a16="http://schemas.microsoft.com/office/drawing/2014/main" id="{823353B7-B046-D790-D1E9-D114E632BF1B}"/>
              </a:ext>
            </a:extLst>
          </p:cNvPr>
          <p:cNvSpPr txBox="1">
            <a:spLocks noChangeArrowheads="1"/>
          </p:cNvSpPr>
          <p:nvPr/>
        </p:nvSpPr>
        <p:spPr bwMode="auto">
          <a:xfrm>
            <a:off x="539751" y="2276477"/>
            <a:ext cx="82153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en-GB" sz="4400" b="1" dirty="0">
                <a:solidFill>
                  <a:schemeClr val="tx1">
                    <a:lumMod val="95000"/>
                    <a:lumOff val="5000"/>
                  </a:schemeClr>
                </a:solidFill>
                <a:latin typeface="Times New Roman" pitchFamily="18" charset="0"/>
                <a:cs typeface="Times New Roman" pitchFamily="18" charset="0"/>
              </a:rPr>
              <a:t>2. </a:t>
            </a:r>
            <a:r>
              <a:rPr lang="en-GB" sz="4400" b="1" dirty="0" err="1">
                <a:solidFill>
                  <a:schemeClr val="tx1">
                    <a:lumMod val="95000"/>
                    <a:lumOff val="5000"/>
                  </a:schemeClr>
                </a:solidFill>
                <a:latin typeface="Times New Roman" pitchFamily="18" charset="0"/>
                <a:cs typeface="Times New Roman" pitchFamily="18" charset="0"/>
              </a:rPr>
              <a:t>Cô</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bé</a:t>
            </a:r>
            <a:r>
              <a:rPr lang="en-GB" sz="4400" b="1" dirty="0">
                <a:solidFill>
                  <a:schemeClr val="tx1">
                    <a:lumMod val="95000"/>
                    <a:lumOff val="5000"/>
                  </a:schemeClr>
                </a:solidFill>
                <a:latin typeface="Times New Roman" pitchFamily="18" charset="0"/>
                <a:cs typeface="Times New Roman" pitchFamily="18" charset="0"/>
              </a:rPr>
              <a:t> hi </a:t>
            </a:r>
            <a:r>
              <a:rPr lang="en-GB" sz="4400" b="1" dirty="0" err="1">
                <a:solidFill>
                  <a:schemeClr val="tx1">
                    <a:lumMod val="95000"/>
                    <a:lumOff val="5000"/>
                  </a:schemeClr>
                </a:solidFill>
                <a:latin typeface="Times New Roman" pitchFamily="18" charset="0"/>
                <a:cs typeface="Times New Roman" pitchFamily="18" charset="0"/>
              </a:rPr>
              <a:t>vọng</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kéo</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dài</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cuộc</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sống</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của</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mình</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bằng</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cách</a:t>
            </a:r>
            <a:r>
              <a:rPr lang="en-GB" sz="4400" b="1" dirty="0">
                <a:solidFill>
                  <a:schemeClr val="tx1">
                    <a:lumMod val="95000"/>
                    <a:lumOff val="5000"/>
                  </a:schemeClr>
                </a:solidFill>
                <a:latin typeface="Times New Roman" pitchFamily="18" charset="0"/>
                <a:cs typeface="Times New Roman" pitchFamily="18" charset="0"/>
              </a:rPr>
              <a:t> </a:t>
            </a:r>
            <a:r>
              <a:rPr lang="en-GB" sz="4400" b="1" dirty="0" err="1">
                <a:solidFill>
                  <a:schemeClr val="tx1">
                    <a:lumMod val="95000"/>
                    <a:lumOff val="5000"/>
                  </a:schemeClr>
                </a:solidFill>
                <a:latin typeface="Times New Roman" pitchFamily="18" charset="0"/>
                <a:cs typeface="Times New Roman" pitchFamily="18" charset="0"/>
              </a:rPr>
              <a:t>nào</a:t>
            </a:r>
            <a:r>
              <a:rPr lang="en-GB" sz="4400" b="1" dirty="0">
                <a:solidFill>
                  <a:schemeClr val="tx1">
                    <a:lumMod val="95000"/>
                    <a:lumOff val="5000"/>
                  </a:schemeClr>
                </a:solidFill>
                <a:latin typeface="Times New Roman" pitchFamily="18" charset="0"/>
                <a:cs typeface="Times New Roman" pitchFamily="18" charset="0"/>
              </a:rPr>
              <a:t>?</a:t>
            </a:r>
          </a:p>
        </p:txBody>
      </p:sp>
      <p:sp>
        <p:nvSpPr>
          <p:cNvPr id="79875" name="Text Box 3">
            <a:extLst>
              <a:ext uri="{FF2B5EF4-FFF2-40B4-BE49-F238E27FC236}">
                <a16:creationId xmlns:a16="http://schemas.microsoft.com/office/drawing/2014/main" id="{444D27F2-D4B8-B1C7-FF26-1238400FF0AF}"/>
              </a:ext>
            </a:extLst>
          </p:cNvPr>
          <p:cNvSpPr txBox="1">
            <a:spLocks noChangeArrowheads="1"/>
          </p:cNvSpPr>
          <p:nvPr/>
        </p:nvSpPr>
        <p:spPr bwMode="auto">
          <a:xfrm>
            <a:off x="2968625" y="523877"/>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800" b="1" u="sng">
                <a:solidFill>
                  <a:srgbClr val="003300"/>
                </a:solidFill>
                <a:latin typeface="Times New Roman" panose="02020603050405020304" pitchFamily="18" charset="0"/>
                <a:cs typeface="Times New Roman" panose="02020603050405020304" pitchFamily="18" charset="0"/>
              </a:rPr>
              <a:t>Tập đọc</a:t>
            </a:r>
          </a:p>
        </p:txBody>
      </p:sp>
      <p:sp>
        <p:nvSpPr>
          <p:cNvPr id="79876" name="TextBox 3">
            <a:extLst>
              <a:ext uri="{FF2B5EF4-FFF2-40B4-BE49-F238E27FC236}">
                <a16:creationId xmlns:a16="http://schemas.microsoft.com/office/drawing/2014/main" id="{8DF3E34A-7CF2-58D0-826E-EC531E0576A9}"/>
              </a:ext>
            </a:extLst>
          </p:cNvPr>
          <p:cNvSpPr txBox="1">
            <a:spLocks noChangeArrowheads="1"/>
          </p:cNvSpPr>
          <p:nvPr/>
        </p:nvSpPr>
        <p:spPr bwMode="auto">
          <a:xfrm>
            <a:off x="1042989" y="2"/>
            <a:ext cx="7129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US" altLang="vi-VN" sz="3200" b="1" i="1" kern="0" dirty="0">
                <a:solidFill>
                  <a:srgbClr val="0000FF"/>
                </a:solidFill>
                <a:latin typeface="Times New Roman" pitchFamily="18" charset="0"/>
                <a:cs typeface="Times New Roman" panose="02020603050405020304" pitchFamily="18" charset="0"/>
              </a:rPr>
              <a:t>Thứ sáu, ngày 23 tháng 09 năm 2022</a:t>
            </a:r>
          </a:p>
        </p:txBody>
      </p:sp>
      <p:sp>
        <p:nvSpPr>
          <p:cNvPr id="79877" name="WordArt 4">
            <a:extLst>
              <a:ext uri="{FF2B5EF4-FFF2-40B4-BE49-F238E27FC236}">
                <a16:creationId xmlns:a16="http://schemas.microsoft.com/office/drawing/2014/main" id="{5B2FB616-E317-374D-0F97-A5AA11AEB3E7}"/>
              </a:ext>
            </a:extLst>
          </p:cNvPr>
          <p:cNvSpPr>
            <a:spLocks noChangeArrowheads="1" noChangeShapeType="1" noTextEdit="1"/>
          </p:cNvSpPr>
          <p:nvPr/>
        </p:nvSpPr>
        <p:spPr bwMode="auto">
          <a:xfrm>
            <a:off x="1798638" y="1042988"/>
            <a:ext cx="5695950" cy="571500"/>
          </a:xfrm>
          <a:prstGeom prst="rect">
            <a:avLst/>
          </a:prstGeom>
        </p:spPr>
        <p:txBody>
          <a:bodyPr wrap="none" fromWordArt="1">
            <a:prstTxWarp prst="textPlain">
              <a:avLst>
                <a:gd name="adj" fmla="val 50000"/>
              </a:avLst>
            </a:prstTxWarp>
          </a:bodyPr>
          <a:lstStyle/>
          <a:p>
            <a:pPr algn="ctr"/>
            <a:r>
              <a:rPr lang="en-US" sz="4000" b="1"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Những con sếu bằng giấy</a:t>
            </a:r>
          </a:p>
        </p:txBody>
      </p:sp>
    </p:spTree>
  </p:cSld>
  <p:clrMapOvr>
    <a:masterClrMapping/>
  </p:clrMapOvr>
  <p:transition spd="med">
    <p:pull dir="rd"/>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a:themeElements>
    <a:clrScheme name="default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default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default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default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default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default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1667</TotalTime>
  <Words>799</Words>
  <Application>Microsoft Office PowerPoint</Application>
  <PresentationFormat>On-screen Show (4:3)</PresentationFormat>
  <Paragraphs>73</Paragraphs>
  <Slides>20</Slides>
  <Notes>1</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0</vt:i4>
      </vt:variant>
      <vt:variant>
        <vt:lpstr>Slide Titles</vt:lpstr>
      </vt:variant>
      <vt:variant>
        <vt:i4>20</vt:i4>
      </vt:variant>
    </vt:vector>
  </HeadingPairs>
  <TitlesOfParts>
    <vt:vector size="36" baseType="lpstr">
      <vt:lpstr>.VnArabia</vt:lpstr>
      <vt:lpstr>.VnTime</vt:lpstr>
      <vt:lpstr>Arial</vt:lpstr>
      <vt:lpstr>Calibri</vt:lpstr>
      <vt:lpstr>Tahoma</vt:lpstr>
      <vt:lpstr>Times New Roman</vt:lpstr>
      <vt:lpstr>Wingdings</vt:lpstr>
      <vt:lpstr>Default Design</vt:lpstr>
      <vt:lpstr>3_Default Design</vt:lpstr>
      <vt:lpstr>4_Default Design</vt:lpstr>
      <vt:lpstr>10_Default Design</vt:lpstr>
      <vt:lpstr>11_Default Design</vt:lpstr>
      <vt:lpstr>default</vt:lpstr>
      <vt:lpstr>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112</cp:revision>
  <dcterms:created xsi:type="dcterms:W3CDTF">2010-09-10T09:36:40Z</dcterms:created>
  <dcterms:modified xsi:type="dcterms:W3CDTF">2023-05-18T01:12:34Z</dcterms:modified>
</cp:coreProperties>
</file>