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489-A6BC-45CC-A26D-A3B5771CE1D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7331-6B2B-4DF6-936C-025037F7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C7331-6B2B-4DF6-936C-025037F7E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303907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CHÀO CÁC EM</a:t>
            </a:r>
            <a:endParaRPr lang="en-US" sz="54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64718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 DẠY: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446" y="5117068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2023- 2024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873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42907" y="2602468"/>
            <a:ext cx="2223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LỚP MỘT/ 1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6460" r="3149" b="28477"/>
          <a:stretch/>
        </p:blipFill>
        <p:spPr bwMode="auto">
          <a:xfrm>
            <a:off x="1143937" y="1037936"/>
            <a:ext cx="6780863" cy="498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7800" y="6134100"/>
            <a:ext cx="6477000" cy="419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VNI-Avo" pitchFamily="2" charset="0"/>
              </a:rPr>
              <a:t>?. Noùi ñieàu em bieát veà ñaûo Nam Yeát qua moät böùc aûnh </a:t>
            </a:r>
            <a:endParaRPr lang="en-US" b="1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590800" y="1752600"/>
            <a:ext cx="40386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.VnArabia"/>
            </a:endParaRPr>
          </a:p>
        </p:txBody>
      </p:sp>
      <p:pic>
        <p:nvPicPr>
          <p:cNvPr id="2056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ảng gỗ ghép hình học tập cho bé ( có núm gỗ , hình chữ cái, số đếm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í quyết học tiếng Anh theo chủ đề con vật cho bé - Casa dei Bamb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í quyết học tiếng Anh theo chủ đề con vật cho bé - Casa dei Bambin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26" y="1371600"/>
            <a:ext cx="74818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Sách giáo Khoa Mĩ thuật 1 cánh d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Bút Chì Tẩy Chì Hình ảnh | Định dạng hình ảnh PNG 400481874| vn.lovepik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3292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990600" y="22479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1143000" y="26670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90600" y="30861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08363" y="3848100"/>
            <a:ext cx="325437" cy="266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6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46163" y="35814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46163" y="44577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7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618163" y="32766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46163" y="49530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8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43000" y="53721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9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3292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6163" y="22098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046163" y="3543300"/>
            <a:ext cx="325437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2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72107" r="12121" b="5028"/>
          <a:stretch/>
        </p:blipFill>
        <p:spPr bwMode="auto">
          <a:xfrm>
            <a:off x="228600" y="1371600"/>
            <a:ext cx="87304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2895600"/>
            <a:ext cx="4572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3505200"/>
            <a:ext cx="4572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 2"/>
              </a:rPr>
              <a:t>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67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ac hanh ti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368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57400" y="914400"/>
            <a:ext cx="518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Giôø hoïc keát thuùc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107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.VnArabia</vt:lpstr>
      <vt:lpstr>Calibri</vt:lpstr>
      <vt:lpstr>Georgia</vt:lpstr>
      <vt:lpstr>Trebuchet MS</vt:lpstr>
      <vt:lpstr>VNI-Avo</vt:lpstr>
      <vt:lpstr>Wingdings 2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MinhDuy</cp:lastModifiedBy>
  <cp:revision>46</cp:revision>
  <dcterms:created xsi:type="dcterms:W3CDTF">2021-12-30T09:48:22Z</dcterms:created>
  <dcterms:modified xsi:type="dcterms:W3CDTF">2024-05-21T13:07:46Z</dcterms:modified>
</cp:coreProperties>
</file>