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68" r:id="rId3"/>
    <p:sldId id="28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5489-A6BC-45CC-A26D-A3B5771CE1D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7331-6B2B-4DF6-936C-025037F7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29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EF9C18-D8B9-402C-A495-3EACC184DD7C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62E361-BD2E-468C-AC5B-D932FC5140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4bf426da-a3e5-4e70-b881-8f0c8a347c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9432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6775" y="2438400"/>
            <a:ext cx="721042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ĐẾN THĂM LỚP MỘT/3</a:t>
            </a:r>
            <a:endParaRPr lang="en-US" sz="4000" b="1" cap="none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70164" y="3881735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</a:rPr>
              <a:t>GIÁO VIÊN: VÕ THỊ KIM PHƯỢNG</a:t>
            </a:r>
            <a:endParaRPr lang="en-US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572000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</a:rPr>
              <a:t>NĂM HỌC: 2023- 2024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15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334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76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491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8284">
            <a:off x="228600" y="196506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79" y="41910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bu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23">
            <a:off x="228600" y="4729162"/>
            <a:ext cx="24860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ictur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79" y="4267200"/>
            <a:ext cx="22940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" y="1730547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060">
            <a:off x="2543175" y="12192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him n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600">
            <a:off x="104775" y="3810000"/>
            <a:ext cx="1114425" cy="10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saùu, ngaøy 31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6"/>
          <a:stretch/>
        </p:blipFill>
        <p:spPr bwMode="auto">
          <a:xfrm>
            <a:off x="3047999" y="1143000"/>
            <a:ext cx="3422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52400"/>
            <a:ext cx="5181600" cy="4191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Thöù saùu, ngaøy 31 thaùng 3 naêm 2024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609600"/>
            <a:ext cx="1676400" cy="419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VNI-Avo" pitchFamily="2" charset="0"/>
              </a:rPr>
              <a:t>Taäp ñoïc</a:t>
            </a:r>
            <a:endParaRPr lang="en-US" sz="2000" b="1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Picture 10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3683" r="5700" b="3169"/>
          <a:stretch/>
        </p:blipFill>
        <p:spPr bwMode="auto">
          <a:xfrm>
            <a:off x="1371600" y="1355018"/>
            <a:ext cx="6620827" cy="481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8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43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Georgia</vt:lpstr>
      <vt:lpstr>Times New Roman</vt:lpstr>
      <vt:lpstr>Trebuchet MS</vt:lpstr>
      <vt:lpstr>VNI-Avo</vt:lpstr>
      <vt:lpstr>Slipstream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MinhDuy</cp:lastModifiedBy>
  <cp:revision>59</cp:revision>
  <dcterms:created xsi:type="dcterms:W3CDTF">2021-12-30T09:48:22Z</dcterms:created>
  <dcterms:modified xsi:type="dcterms:W3CDTF">2024-05-21T13:10:50Z</dcterms:modified>
</cp:coreProperties>
</file>