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60" r:id="rId3"/>
    <p:sldId id="262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55C71-9EE0-429D-8B4C-A0C7FECDDB37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56894-D1ED-4054-A74A-8ED64079C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7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EF9C18-D8B9-402C-A495-3EACC184DD7C}" type="datetimeFigureOut">
              <a:rPr lang="en-US" smtClean="0"/>
              <a:t>17/5/2023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4bf426da-a3e5-4e70-b881-8f0c8a347c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3039070"/>
            <a:ext cx="647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 CHÀO CÁC EM</a:t>
            </a:r>
            <a:endParaRPr lang="en-US" sz="5400" b="1" cap="none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4800" y="3647182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</a:rPr>
              <a:t> </a:t>
            </a: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</a:rPr>
              <a:t>GIÁO VIÊN DẠY: VÕ THỊ KIM PHƯỢNG</a:t>
            </a:r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0446" y="5117068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</a:rPr>
              <a:t>NĂM HỌC: 2022- 2023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5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334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762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491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284">
            <a:off x="228600" y="1965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79" y="4191000"/>
            <a:ext cx="229402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bui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623">
            <a:off x="228600" y="4729162"/>
            <a:ext cx="2486025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79" y="4267200"/>
            <a:ext cx="229402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7873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060">
            <a:off x="2543175" y="12192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600">
            <a:off x="104775" y="38100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566274" y="2602468"/>
            <a:ext cx="1976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</a:rPr>
              <a:t>LỚP MỘT/ 3</a:t>
            </a:r>
            <a:endParaRPr lang="en-US" sz="28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Sách giáo Khoa Mĩ thuật 1 cánh diề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Mĩ Thuật 1 (Bộ Sách Cánh Diều) (2021) | Tik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Mĩ Thuật 1 (Bộ Sách Cánh Diều) (2021) | Tik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Bút Chì Tẩy Chì Hình ảnh | Định dạng hình ảnh PNG 400481874| vn.lovepik.c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5636" y="465137"/>
            <a:ext cx="8382000" cy="107721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VNI-Avo" pitchFamily="2" charset="0"/>
              </a:rPr>
              <a:t>Baøi 2 </a:t>
            </a:r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3200" b="1" smtClean="0">
                <a:solidFill>
                  <a:srgbClr val="FF0000"/>
                </a:solidFill>
                <a:latin typeface="VNI-Avo" pitchFamily="2" charset="0"/>
              </a:rPr>
              <a:t> – ia</a:t>
            </a:r>
            <a:endParaRPr lang="en-US" sz="32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r>
              <a:rPr lang="en-US" sz="3200" smtClean="0">
                <a:latin typeface="VNI-Avo" pitchFamily="2" charset="0"/>
              </a:rPr>
              <a:t>  </a:t>
            </a:r>
            <a:endParaRPr lang="en-US" sz="3200" dirty="0">
              <a:latin typeface="VNI-Avo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0" y="3124200"/>
            <a:ext cx="16002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VNI-Avo" pitchFamily="2" charset="0"/>
              </a:rPr>
              <a:t>bi</a:t>
            </a:r>
            <a:endParaRPr lang="en-US" sz="4800" b="1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9400" y="4114800"/>
            <a:ext cx="1143000" cy="819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i</a:t>
            </a:r>
            <a:endParaRPr lang="en-US" sz="48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5175" y="5181600"/>
            <a:ext cx="3578225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VNI-Avo" pitchFamily="2" charset="0"/>
              </a:rPr>
              <a:t>b</a:t>
            </a:r>
            <a:r>
              <a:rPr lang="en-US" sz="2400" b="1" smtClean="0">
                <a:solidFill>
                  <a:schemeClr val="tx1"/>
                </a:solidFill>
                <a:latin typeface="VNI-Avo" pitchFamily="2" charset="0"/>
              </a:rPr>
              <a:t>ôø – i – bi</a:t>
            </a:r>
            <a:endParaRPr lang="en-US" sz="2400" b="1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0" y="3124200"/>
            <a:ext cx="16002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VNI-Avo" pitchFamily="2" charset="0"/>
              </a:rPr>
              <a:t>bia</a:t>
            </a:r>
            <a:endParaRPr lang="en-US" sz="4800" b="1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72200" y="4114800"/>
            <a:ext cx="1143000" cy="819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ia</a:t>
            </a:r>
            <a:endParaRPr lang="en-US" sz="48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48200" y="5181600"/>
            <a:ext cx="3886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VNI-Avo" pitchFamily="2" charset="0"/>
              </a:rPr>
              <a:t>b</a:t>
            </a:r>
            <a:r>
              <a:rPr lang="en-US" sz="2400" b="1" smtClean="0">
                <a:solidFill>
                  <a:schemeClr val="tx1"/>
                </a:solidFill>
                <a:latin typeface="VNI-Avo" pitchFamily="2" charset="0"/>
              </a:rPr>
              <a:t>ôø – ia – bia</a:t>
            </a:r>
            <a:endParaRPr lang="en-US" sz="2400" b="1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76400" y="4114800"/>
            <a:ext cx="1143000" cy="8197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VNI-Avo" pitchFamily="2" charset="0"/>
              </a:rPr>
              <a:t>b</a:t>
            </a:r>
            <a:endParaRPr lang="en-US" sz="4800" b="1">
              <a:solidFill>
                <a:schemeClr val="accent1">
                  <a:lumMod val="75000"/>
                </a:schemeClr>
              </a:solidFill>
              <a:latin typeface="VNI-Avo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9200" y="4114800"/>
            <a:ext cx="1143000" cy="8197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VNI-Avo" pitchFamily="2" charset="0"/>
              </a:rPr>
              <a:t>b</a:t>
            </a:r>
            <a:endParaRPr lang="en-US" sz="4800" b="1">
              <a:solidFill>
                <a:schemeClr val="accent1">
                  <a:lumMod val="75000"/>
                </a:schemeClr>
              </a:solidFill>
              <a:latin typeface="VNI-Avo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48107"/>
            <a:ext cx="2514600" cy="199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2438400" cy="203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29" y="457200"/>
            <a:ext cx="613637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590800" y="2438400"/>
            <a:ext cx="990600" cy="4456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4800" y="3352800"/>
            <a:ext cx="236220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19600" y="2514600"/>
            <a:ext cx="2209800" cy="3163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43200" y="3505200"/>
            <a:ext cx="2057400" cy="4572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628573" y="3619500"/>
            <a:ext cx="400627" cy="4456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91000" y="2350655"/>
            <a:ext cx="399473" cy="3221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5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33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6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44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Slipstream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2021-12-30T09:48:22Z</dcterms:created>
  <dcterms:modified xsi:type="dcterms:W3CDTF">2023-05-17T12:20:53Z</dcterms:modified>
</cp:coreProperties>
</file>