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81" r:id="rId2"/>
    <p:sldId id="258" r:id="rId3"/>
    <p:sldId id="278" r:id="rId4"/>
    <p:sldId id="261" r:id="rId5"/>
    <p:sldId id="262" r:id="rId6"/>
    <p:sldId id="279" r:id="rId7"/>
    <p:sldId id="269" r:id="rId8"/>
    <p:sldId id="283" r:id="rId9"/>
    <p:sldId id="265" r:id="rId10"/>
    <p:sldId id="266" r:id="rId11"/>
    <p:sldId id="27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7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92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6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2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0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5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1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0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7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2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11BE0-97C4-4634-908F-E311C9D4C7A5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9B57C-A548-48FF-A274-6700BBD14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9"/>
          <p:cNvSpPr>
            <a:spLocks noChangeArrowheads="1"/>
          </p:cNvSpPr>
          <p:nvPr/>
        </p:nvSpPr>
        <p:spPr bwMode="auto">
          <a:xfrm>
            <a:off x="4787900" y="4416425"/>
            <a:ext cx="482600" cy="381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36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9" name="Rounded Rectangle 29"/>
          <p:cNvSpPr>
            <a:spLocks noChangeArrowheads="1"/>
          </p:cNvSpPr>
          <p:nvPr/>
        </p:nvSpPr>
        <p:spPr bwMode="auto">
          <a:xfrm>
            <a:off x="4914900" y="4543425"/>
            <a:ext cx="482600" cy="381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36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8676" name="WordArt 9"/>
          <p:cNvSpPr>
            <a:spLocks noChangeArrowheads="1" noChangeShapeType="1" noTextEdit="1"/>
          </p:cNvSpPr>
          <p:nvPr/>
        </p:nvSpPr>
        <p:spPr bwMode="auto">
          <a:xfrm>
            <a:off x="1403350" y="0"/>
            <a:ext cx="60483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TRƯỜNG TIỂU HỌC BÌNH THẠNH</a:t>
            </a:r>
            <a:endParaRPr lang="en-US" sz="3600" b="1" kern="1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8677" name="Picture 15" descr="b3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975" y="-61913"/>
            <a:ext cx="1593850" cy="161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16" descr="b3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-61913"/>
            <a:ext cx="1757363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5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8625"/>
            <a:ext cx="1030288" cy="590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5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713" y="1916113"/>
            <a:ext cx="1030287" cy="569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WordArt 13"/>
          <p:cNvSpPr>
            <a:spLocks noChangeArrowheads="1" noChangeShapeType="1" noTextEdit="1"/>
          </p:cNvSpPr>
          <p:nvPr/>
        </p:nvSpPr>
        <p:spPr bwMode="auto">
          <a:xfrm>
            <a:off x="5364163" y="1700213"/>
            <a:ext cx="3240087" cy="985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</a:p>
        </p:txBody>
      </p:sp>
      <p:sp>
        <p:nvSpPr>
          <p:cNvPr id="28682" name="WordArt 14"/>
          <p:cNvSpPr>
            <a:spLocks noChangeArrowheads="1" noChangeShapeType="1" noTextEdit="1"/>
          </p:cNvSpPr>
          <p:nvPr/>
        </p:nvSpPr>
        <p:spPr bwMode="auto">
          <a:xfrm>
            <a:off x="1246496" y="3985791"/>
            <a:ext cx="6729413" cy="1252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Số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0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trong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phép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nhân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và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phép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chia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FF"/>
              </a:solidFill>
              <a:latin typeface="Times New Roman"/>
              <a:cs typeface="Times New Roman"/>
            </a:endParaRPr>
          </a:p>
        </p:txBody>
      </p:sp>
      <p:pic>
        <p:nvPicPr>
          <p:cNvPr id="28683" name="Picture 3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93763"/>
            <a:ext cx="525780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84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4876800" cy="1143000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5677"/>
            <a:ext cx="9144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43781" y="1752600"/>
            <a:ext cx="6096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28800" y="1752600"/>
            <a:ext cx="16002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66900" y="2590800"/>
            <a:ext cx="15621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53614" y="2590800"/>
            <a:ext cx="7620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05400" y="1752600"/>
            <a:ext cx="25146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      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0" y="2600632"/>
            <a:ext cx="6858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864942" y="2590800"/>
            <a:ext cx="1755058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237636" y="1752600"/>
            <a:ext cx="6096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81252" y="1752600"/>
            <a:ext cx="6096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329814" y="2590800"/>
            <a:ext cx="6096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334000" y="2590800"/>
            <a:ext cx="6858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72546" y="1535726"/>
            <a:ext cx="2286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 x 0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339955" y="1981200"/>
            <a:ext cx="1290851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29200" y="1447800"/>
            <a:ext cx="2036618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0: 3 x 3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69775" y="1475090"/>
            <a:ext cx="16764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x 3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72546" y="3045725"/>
            <a:ext cx="2081982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 5 x 0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39270" y="3084395"/>
            <a:ext cx="24384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4 x 1 = 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608359" y="3075296"/>
            <a:ext cx="16764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x 1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5073" y="386834"/>
            <a:ext cx="2523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4040" y="1504218"/>
            <a:ext cx="1525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x 0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54022" y="2110848"/>
            <a:ext cx="1290851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597507" y="3684896"/>
            <a:ext cx="1290851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413566" y="3709918"/>
            <a:ext cx="1290851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971800" y="3075296"/>
            <a:ext cx="16764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1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5" grpId="0"/>
      <p:bldP spid="4" grpId="0"/>
      <p:bldP spid="14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304800" y="2057400"/>
            <a:ext cx="8610600" cy="41148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 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chia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endParaRPr lang="en-US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066800" y="1371600"/>
            <a:ext cx="259080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4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prstTxWarp prst="textDoubleWave1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200400"/>
            <a:ext cx="5964803" cy="2819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1955"/>
            <a:ext cx="4952999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82761"/>
            <a:ext cx="91440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1)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209800" y="152400"/>
            <a:ext cx="5943600" cy="1371600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2549230"/>
            <a:ext cx="1524000" cy="175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x 1 =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: 1  =</a:t>
            </a:r>
          </a:p>
        </p:txBody>
      </p:sp>
      <p:sp>
        <p:nvSpPr>
          <p:cNvPr id="8" name="Rectangle 7"/>
          <p:cNvSpPr/>
          <p:nvPr/>
        </p:nvSpPr>
        <p:spPr>
          <a:xfrm>
            <a:off x="3716594" y="4468761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16594" y="5105400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5638800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54624" y="4195054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4101931"/>
            <a:ext cx="2774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 : 2 x 1 =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855" y="228600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6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2021</a:t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chia</a:t>
            </a:r>
          </a:p>
        </p:txBody>
      </p:sp>
    </p:spTree>
    <p:extLst>
      <p:ext uri="{BB962C8B-B14F-4D97-AF65-F5344CB8AC3E}">
        <p14:creationId xmlns:p14="http://schemas.microsoft.com/office/powerpoint/2010/main" val="260981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05800" cy="54864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0:</a:t>
            </a:r>
          </a:p>
          <a:p>
            <a:pPr marL="0" indent="0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US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3400" y="1828800"/>
            <a:ext cx="17526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x 2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33600" y="1828800"/>
            <a:ext cx="2013154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+ 0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46754" y="1828800"/>
            <a:ext cx="1111046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ậy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57800" y="1828800"/>
            <a:ext cx="22098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x 2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82846" y="2490019"/>
            <a:ext cx="13716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56123" y="2490019"/>
            <a:ext cx="2013154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00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0:</a:t>
            </a:r>
            <a:endParaRPr lang="en-US" sz="3600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356419" y="4267200"/>
            <a:ext cx="8534400" cy="1905000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56419" y="1752600"/>
            <a:ext cx="1548581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x 3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98522" y="1752600"/>
            <a:ext cx="2895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+ 0 + 0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00833" y="1740310"/>
            <a:ext cx="12192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ậy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34000" y="1740310"/>
            <a:ext cx="19812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x 3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00833" y="2335161"/>
            <a:ext cx="132244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1" y="2335161"/>
            <a:ext cx="19812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0 = 0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28600" y="2895600"/>
            <a:ext cx="85445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nhân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bằng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nhân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bằng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6" grpId="0"/>
      <p:bldP spid="7" grpId="0"/>
      <p:bldP spid="8" grpId="0"/>
      <p:bldP spid="9" grpId="0"/>
      <p:bldP spid="10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00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490" y="175736"/>
            <a:ext cx="8305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sz="4400" b="1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4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4400" b="1" i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400" b="1" i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0:</a:t>
            </a: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0       :       2         =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0 : 2 = 0    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0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 =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9241" y="1600200"/>
            <a:ext cx="2057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1686073"/>
            <a:ext cx="1676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10200" y="1600200"/>
            <a:ext cx="18288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436434" y="4114800"/>
            <a:ext cx="8236974" cy="2286000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chia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pPr algn="ctr"/>
            <a:r>
              <a:rPr lang="en-US" sz="36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37490" y="2362200"/>
            <a:ext cx="29718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x 2 = 0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189890" y="2979683"/>
            <a:ext cx="29718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x 5 = 0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92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01000" cy="8683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2.Phép chia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chia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pPr marL="0" indent="0">
              <a:buNone/>
            </a:pPr>
            <a:r>
              <a:rPr lang="en-US" sz="3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sz="36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54038" y="268287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0 x 4 =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54038" y="356552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4 x 0 =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441575" y="268287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0 x 2 =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4879975" y="268287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0 x 3 =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6919913" y="268287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0 x 1 =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2441575" y="356552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2 x 0 =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6919913" y="352107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1 x 0 =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879975" y="3565525"/>
            <a:ext cx="1219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3 x 0 =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585913" y="2682875"/>
            <a:ext cx="60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631442" y="2662685"/>
            <a:ext cx="60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5921375" y="2682875"/>
            <a:ext cx="60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1585913" y="3565525"/>
            <a:ext cx="60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6958013" y="2836863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620713" y="2836863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4922838" y="2836863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0" name="Rectangle 54"/>
          <p:cNvSpPr>
            <a:spLocks noChangeArrowheads="1"/>
          </p:cNvSpPr>
          <p:nvPr/>
        </p:nvSpPr>
        <p:spPr bwMode="auto">
          <a:xfrm>
            <a:off x="3732212" y="2848639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6092031" y="2830511"/>
            <a:ext cx="268288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2" name="Rectangle 56"/>
          <p:cNvSpPr>
            <a:spLocks noChangeArrowheads="1"/>
          </p:cNvSpPr>
          <p:nvPr/>
        </p:nvSpPr>
        <p:spPr bwMode="auto">
          <a:xfrm>
            <a:off x="8139113" y="2823970"/>
            <a:ext cx="268288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2503488" y="2836863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4" name="Rectangle 58"/>
          <p:cNvSpPr>
            <a:spLocks noChangeArrowheads="1"/>
          </p:cNvSpPr>
          <p:nvPr/>
        </p:nvSpPr>
        <p:spPr bwMode="auto">
          <a:xfrm>
            <a:off x="1756569" y="2810668"/>
            <a:ext cx="268287" cy="307975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6" name="Rectangle 60"/>
          <p:cNvSpPr>
            <a:spLocks noChangeArrowheads="1"/>
          </p:cNvSpPr>
          <p:nvPr/>
        </p:nvSpPr>
        <p:spPr bwMode="auto">
          <a:xfrm>
            <a:off x="1158875" y="3719513"/>
            <a:ext cx="268288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7" name="Rectangle 61"/>
          <p:cNvSpPr>
            <a:spLocks noChangeArrowheads="1"/>
          </p:cNvSpPr>
          <p:nvPr/>
        </p:nvSpPr>
        <p:spPr bwMode="auto">
          <a:xfrm>
            <a:off x="3040063" y="3719513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8" name="Rectangle 62"/>
          <p:cNvSpPr>
            <a:spLocks noChangeArrowheads="1"/>
          </p:cNvSpPr>
          <p:nvPr/>
        </p:nvSpPr>
        <p:spPr bwMode="auto">
          <a:xfrm>
            <a:off x="5461000" y="3719513"/>
            <a:ext cx="268288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99" name="Rectangle 63"/>
          <p:cNvSpPr>
            <a:spLocks noChangeArrowheads="1"/>
          </p:cNvSpPr>
          <p:nvPr/>
        </p:nvSpPr>
        <p:spPr bwMode="auto">
          <a:xfrm>
            <a:off x="7496175" y="3681413"/>
            <a:ext cx="268288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400" name="Rectangle 64"/>
          <p:cNvSpPr>
            <a:spLocks noChangeArrowheads="1"/>
          </p:cNvSpPr>
          <p:nvPr/>
        </p:nvSpPr>
        <p:spPr bwMode="auto">
          <a:xfrm>
            <a:off x="1756568" y="3713162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401" name="Rectangle 65"/>
          <p:cNvSpPr>
            <a:spLocks noChangeArrowheads="1"/>
          </p:cNvSpPr>
          <p:nvPr/>
        </p:nvSpPr>
        <p:spPr bwMode="auto">
          <a:xfrm>
            <a:off x="3732212" y="3719513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402" name="Rectangle 66"/>
          <p:cNvSpPr>
            <a:spLocks noChangeArrowheads="1"/>
          </p:cNvSpPr>
          <p:nvPr/>
        </p:nvSpPr>
        <p:spPr bwMode="auto">
          <a:xfrm>
            <a:off x="6114065" y="3723304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403" name="Rectangle 67"/>
          <p:cNvSpPr>
            <a:spLocks noChangeArrowheads="1"/>
          </p:cNvSpPr>
          <p:nvPr/>
        </p:nvSpPr>
        <p:spPr bwMode="auto">
          <a:xfrm>
            <a:off x="8148638" y="3681413"/>
            <a:ext cx="268287" cy="26828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836612" y="87610"/>
            <a:ext cx="74064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6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4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2021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chia</a:t>
            </a:r>
          </a:p>
        </p:txBody>
      </p:sp>
      <p:sp>
        <p:nvSpPr>
          <p:cNvPr id="37" name="Horizontal Scroll 36"/>
          <p:cNvSpPr/>
          <p:nvPr/>
        </p:nvSpPr>
        <p:spPr>
          <a:xfrm>
            <a:off x="554038" y="4159062"/>
            <a:ext cx="8534400" cy="1905000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Cloud Callout 37"/>
          <p:cNvSpPr/>
          <p:nvPr/>
        </p:nvSpPr>
        <p:spPr>
          <a:xfrm>
            <a:off x="173420" y="1569660"/>
            <a:ext cx="5735894" cy="1066800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67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/>
      <p:bldP spid="14351" grpId="0"/>
      <p:bldP spid="14352" grpId="0"/>
      <p:bldP spid="14353" grpId="0"/>
      <p:bldP spid="14354" grpId="0"/>
      <p:bldP spid="14355" grpId="0"/>
      <p:bldP spid="14356" grpId="0"/>
      <p:bldP spid="14357" grpId="0"/>
      <p:bldP spid="14370" grpId="0" animBg="1"/>
      <p:bldP spid="14372" grpId="0" animBg="1"/>
      <p:bldP spid="14380" grpId="0" animBg="1"/>
      <p:bldP spid="14390" grpId="0" animBg="1"/>
      <p:bldP spid="14391" grpId="0" animBg="1"/>
      <p:bldP spid="14392" grpId="0" animBg="1"/>
      <p:bldP spid="14393" grpId="0" animBg="1"/>
      <p:bldP spid="14394" grpId="0" animBg="1"/>
      <p:bldP spid="14396" grpId="0" animBg="1"/>
      <p:bldP spid="14397" grpId="0" animBg="1"/>
      <p:bldP spid="14398" grpId="0" animBg="1"/>
      <p:bldP spid="14399" grpId="0" animBg="1"/>
      <p:bldP spid="14400" grpId="0" animBg="1"/>
      <p:bldP spid="14401" grpId="0" animBg="1"/>
      <p:bldP spid="14402" grpId="0" animBg="1"/>
      <p:bldP spid="14403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1447800"/>
            <a:ext cx="1981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4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76600" y="1447800"/>
            <a:ext cx="6096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24400" y="1447800"/>
            <a:ext cx="17526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2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44265" y="1447800"/>
            <a:ext cx="6096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0" y="2438400"/>
            <a:ext cx="19050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3 =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76600" y="2438400"/>
            <a:ext cx="6096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38367" y="2438400"/>
            <a:ext cx="1924665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1 = 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344265" y="2438400"/>
            <a:ext cx="6096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19880" y="3810000"/>
            <a:ext cx="8236974" cy="1981200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chia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pPr algn="ctr"/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609599" y="0"/>
            <a:ext cx="5734665" cy="1066800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5" grpId="0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560</Words>
  <Application>Microsoft Office PowerPoint</Application>
  <PresentationFormat>On-screen Show (4:3)</PresentationFormat>
  <Paragraphs>136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Số 0 trong phép nhân và phép chia</vt:lpstr>
      <vt:lpstr>PowerPoint Presentation</vt:lpstr>
      <vt:lpstr>PowerPoint Presentation</vt:lpstr>
      <vt:lpstr>Bài 3: Số?</vt:lpstr>
      <vt:lpstr>PowerPoint Presentation</vt:lpstr>
      <vt:lpstr>Số 0 trong phép nhân và phép chia</vt:lpstr>
      <vt:lpstr>Kính chào và hẹn gặp lại!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Admin</cp:lastModifiedBy>
  <cp:revision>58</cp:revision>
  <dcterms:created xsi:type="dcterms:W3CDTF">2017-03-09T04:36:00Z</dcterms:created>
  <dcterms:modified xsi:type="dcterms:W3CDTF">2021-04-05T05:25:00Z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