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sldIdLst>
    <p:sldId id="281" r:id="rId2"/>
    <p:sldId id="258" r:id="rId3"/>
    <p:sldId id="278" r:id="rId4"/>
    <p:sldId id="261" r:id="rId5"/>
    <p:sldId id="262" r:id="rId6"/>
    <p:sldId id="279" r:id="rId7"/>
    <p:sldId id="269" r:id="rId8"/>
    <p:sldId id="283" r:id="rId9"/>
    <p:sldId id="265" r:id="rId10"/>
    <p:sldId id="266" r:id="rId11"/>
    <p:sldId id="27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2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11BE0-97C4-4634-908F-E311C9D4C7A5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B57C-A548-48FF-A274-6700BBD14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78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11BE0-97C4-4634-908F-E311C9D4C7A5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B57C-A548-48FF-A274-6700BBD14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929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11BE0-97C4-4634-908F-E311C9D4C7A5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B57C-A548-48FF-A274-6700BBD14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6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11BE0-97C4-4634-908F-E311C9D4C7A5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B57C-A548-48FF-A274-6700BBD14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22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11BE0-97C4-4634-908F-E311C9D4C7A5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B57C-A548-48FF-A274-6700BBD14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50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11BE0-97C4-4634-908F-E311C9D4C7A5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B57C-A548-48FF-A274-6700BBD14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59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11BE0-97C4-4634-908F-E311C9D4C7A5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B57C-A548-48FF-A274-6700BBD14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19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11BE0-97C4-4634-908F-E311C9D4C7A5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B57C-A548-48FF-A274-6700BBD14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0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11BE0-97C4-4634-908F-E311C9D4C7A5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B57C-A548-48FF-A274-6700BBD14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72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11BE0-97C4-4634-908F-E311C9D4C7A5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B57C-A548-48FF-A274-6700BBD14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7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11BE0-97C4-4634-908F-E311C9D4C7A5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B57C-A548-48FF-A274-6700BBD14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52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11BE0-97C4-4634-908F-E311C9D4C7A5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9B57C-A548-48FF-A274-6700BBD14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3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29"/>
          <p:cNvSpPr>
            <a:spLocks noChangeArrowheads="1"/>
          </p:cNvSpPr>
          <p:nvPr/>
        </p:nvSpPr>
        <p:spPr bwMode="auto">
          <a:xfrm>
            <a:off x="4787900" y="4416425"/>
            <a:ext cx="482600" cy="3810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 sz="3600" b="1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9" name="Rounded Rectangle 29"/>
          <p:cNvSpPr>
            <a:spLocks noChangeArrowheads="1"/>
          </p:cNvSpPr>
          <p:nvPr/>
        </p:nvSpPr>
        <p:spPr bwMode="auto">
          <a:xfrm>
            <a:off x="4914900" y="4543425"/>
            <a:ext cx="482600" cy="3810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 sz="3600" b="1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28676" name="WordArt 9"/>
          <p:cNvSpPr>
            <a:spLocks noChangeArrowheads="1" noChangeShapeType="1" noTextEdit="1"/>
          </p:cNvSpPr>
          <p:nvPr/>
        </p:nvSpPr>
        <p:spPr bwMode="auto">
          <a:xfrm>
            <a:off x="1403350" y="0"/>
            <a:ext cx="6048375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TRƯỜNG TIỂU HỌC BÌNH THẠNH</a:t>
            </a:r>
            <a:endParaRPr lang="en-US" sz="3600" b="1" kern="10">
              <a:ln w="1270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algn="ctr" rotWithShape="0">
                  <a:srgbClr val="C0C0C0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8677" name="Picture 15" descr="b3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7975" y="-61913"/>
            <a:ext cx="1593850" cy="1619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16" descr="b3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-61913"/>
            <a:ext cx="1757363" cy="17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Picture 5" descr="0830js5b15daddi012pz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8625"/>
            <a:ext cx="1030288" cy="590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0" name="Picture 5" descr="0830js5b15daddi012pz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3713" y="1916113"/>
            <a:ext cx="1030287" cy="569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1" name="WordArt 13"/>
          <p:cNvSpPr>
            <a:spLocks noChangeArrowheads="1" noChangeShapeType="1" noTextEdit="1"/>
          </p:cNvSpPr>
          <p:nvPr/>
        </p:nvSpPr>
        <p:spPr bwMode="auto">
          <a:xfrm>
            <a:off x="5364163" y="1700213"/>
            <a:ext cx="3240087" cy="9858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TOÁN </a:t>
            </a:r>
          </a:p>
        </p:txBody>
      </p:sp>
      <p:sp>
        <p:nvSpPr>
          <p:cNvPr id="28682" name="WordArt 14"/>
          <p:cNvSpPr>
            <a:spLocks noChangeArrowheads="1" noChangeShapeType="1" noTextEdit="1"/>
          </p:cNvSpPr>
          <p:nvPr/>
        </p:nvSpPr>
        <p:spPr bwMode="auto">
          <a:xfrm>
            <a:off x="1246496" y="3985791"/>
            <a:ext cx="6729413" cy="1252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b="1" kern="10" dirty="0" err="1" smtClean="0">
                <a:ln w="9525"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Số</a:t>
            </a:r>
            <a:r>
              <a:rPr lang="en-US" sz="3600" b="1" kern="10" dirty="0" smtClean="0">
                <a:ln w="9525"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 0 </a:t>
            </a:r>
            <a:r>
              <a:rPr lang="en-US" sz="3600" b="1" kern="10" dirty="0" err="1" smtClean="0">
                <a:ln w="9525"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trong</a:t>
            </a:r>
            <a:r>
              <a:rPr lang="en-US" sz="3600" b="1" kern="10" dirty="0" smtClean="0">
                <a:ln w="9525"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phép</a:t>
            </a:r>
            <a:r>
              <a:rPr lang="en-US" sz="3600" b="1" kern="10" dirty="0" smtClean="0">
                <a:ln w="9525"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nhân</a:t>
            </a:r>
            <a:r>
              <a:rPr lang="en-US" sz="3600" b="1" kern="10" dirty="0" smtClean="0">
                <a:ln w="9525"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và</a:t>
            </a:r>
            <a:r>
              <a:rPr lang="en-US" sz="3600" b="1" kern="10" dirty="0" smtClean="0">
                <a:ln w="9525"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phép</a:t>
            </a:r>
            <a:r>
              <a:rPr lang="en-US" sz="3600" b="1" kern="10" dirty="0" smtClean="0">
                <a:ln w="9525"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 chia</a:t>
            </a:r>
            <a:endParaRPr lang="en-US" sz="3600" b="1" kern="10" dirty="0">
              <a:ln w="9525">
                <a:round/>
                <a:headEnd/>
                <a:tailEnd/>
              </a:ln>
              <a:solidFill>
                <a:srgbClr val="FF00FF"/>
              </a:solidFill>
              <a:latin typeface="Times New Roman"/>
              <a:cs typeface="Times New Roman"/>
            </a:endParaRPr>
          </a:p>
        </p:txBody>
      </p:sp>
      <p:pic>
        <p:nvPicPr>
          <p:cNvPr id="28683" name="Picture 3" descr="1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93763"/>
            <a:ext cx="5257800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2842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0"/>
            <a:ext cx="4876800" cy="1143000"/>
          </a:xfrm>
          <a:prstGeom prst="cloud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5677"/>
            <a:ext cx="91440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243781" y="1752600"/>
            <a:ext cx="609600" cy="533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828800" y="1752600"/>
            <a:ext cx="1600200" cy="533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= 0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866900" y="2590800"/>
            <a:ext cx="1562100" cy="533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5 = 0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53614" y="2590800"/>
            <a:ext cx="762000" cy="533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105400" y="1752600"/>
            <a:ext cx="2514600" cy="533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x        = 0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334000" y="2600632"/>
            <a:ext cx="685800" cy="533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864942" y="2590800"/>
            <a:ext cx="1755058" cy="533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 = 0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237636" y="1752600"/>
            <a:ext cx="609600" cy="533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081252" y="1752600"/>
            <a:ext cx="609600" cy="533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329814" y="2590800"/>
            <a:ext cx="609600" cy="533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334000" y="2590800"/>
            <a:ext cx="685800" cy="533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72546" y="1535726"/>
            <a:ext cx="22860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2 x 0 =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339955" y="1981200"/>
            <a:ext cx="1290851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029200" y="1447800"/>
            <a:ext cx="2036618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0: 3 x 3 =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669775" y="1475090"/>
            <a:ext cx="16764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x 3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272546" y="3045725"/>
            <a:ext cx="2081982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5: 5 x 0 =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839270" y="3084395"/>
            <a:ext cx="24384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: 4 x 1 = 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608359" y="3075296"/>
            <a:ext cx="16764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x 1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25073" y="386834"/>
            <a:ext cx="25231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54040" y="1504218"/>
            <a:ext cx="1525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x 0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754022" y="2110848"/>
            <a:ext cx="1290851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597507" y="3684896"/>
            <a:ext cx="1290851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413566" y="3709918"/>
            <a:ext cx="1290851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971800" y="3075296"/>
            <a:ext cx="16764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1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5" grpId="0"/>
      <p:bldP spid="4" grpId="0"/>
      <p:bldP spid="14" grpId="0"/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304800" y="2057400"/>
            <a:ext cx="8610600" cy="411480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0.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0. 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 chia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0.</a:t>
            </a:r>
          </a:p>
          <a:p>
            <a:r>
              <a:rPr 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0.</a:t>
            </a:r>
          </a:p>
          <a:p>
            <a:endParaRPr lang="en-US" sz="3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066800" y="1371600"/>
            <a:ext cx="2590800" cy="685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44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44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400" b="1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>
            <a:prstTxWarp prst="textDoubleWave1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hẹn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200400"/>
            <a:ext cx="5964803" cy="2819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1955"/>
            <a:ext cx="4952999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82761"/>
            <a:ext cx="91440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1)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2209800" y="152400"/>
            <a:ext cx="5943600" cy="1371600"/>
          </a:xfrm>
          <a:prstGeom prst="cloud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2549230"/>
            <a:ext cx="1524000" cy="175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x 1 =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: 1  =</a:t>
            </a:r>
          </a:p>
        </p:txBody>
      </p:sp>
      <p:sp>
        <p:nvSpPr>
          <p:cNvPr id="8" name="Rectangle 7"/>
          <p:cNvSpPr/>
          <p:nvPr/>
        </p:nvSpPr>
        <p:spPr>
          <a:xfrm>
            <a:off x="3716594" y="4468761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16594" y="5105400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3800" y="5638800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54624" y="4195054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7800" y="4101931"/>
            <a:ext cx="2774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 : 2 x 1 =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3855" y="228600"/>
            <a:ext cx="8763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 6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4 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 2021</a:t>
            </a:r>
            <a:br>
              <a:rPr lang="en-US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chia</a:t>
            </a:r>
          </a:p>
        </p:txBody>
      </p:sp>
    </p:spTree>
    <p:extLst>
      <p:ext uri="{BB962C8B-B14F-4D97-AF65-F5344CB8AC3E}">
        <p14:creationId xmlns:p14="http://schemas.microsoft.com/office/powerpoint/2010/main" val="260981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305800" cy="54864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b="1" i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6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36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0:</a:t>
            </a:r>
          </a:p>
          <a:p>
            <a:pPr marL="0" indent="0">
              <a:buNone/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endParaRPr lang="en-US" sz="3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33400" y="1828800"/>
            <a:ext cx="1752600" cy="533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x 2 =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133600" y="1828800"/>
            <a:ext cx="2013154" cy="533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+ 0 = 0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46754" y="1828800"/>
            <a:ext cx="1111046" cy="533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ậy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257800" y="1828800"/>
            <a:ext cx="2209800" cy="533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x 2 = 0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082846" y="2490019"/>
            <a:ext cx="1371600" cy="533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356123" y="2490019"/>
            <a:ext cx="2013154" cy="533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= 0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10600" cy="64008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b="1" i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6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36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0:</a:t>
            </a:r>
            <a:endParaRPr lang="en-US" sz="3600" b="1" i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</a:p>
          <a:p>
            <a:pPr marL="0" indent="0">
              <a:buNone/>
            </a:pP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356419" y="4267200"/>
            <a:ext cx="8534400" cy="1905000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0.</a:t>
            </a:r>
          </a:p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0.</a:t>
            </a:r>
          </a:p>
          <a:p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56419" y="1752600"/>
            <a:ext cx="1548581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x 3 =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98522" y="1752600"/>
            <a:ext cx="28956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+ 0 + 0 = 0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200833" y="1740310"/>
            <a:ext cx="12192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ậy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334000" y="1740310"/>
            <a:ext cx="19812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x 3 = 0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200833" y="2335161"/>
            <a:ext cx="132244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34001" y="2335161"/>
            <a:ext cx="19812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x 0 = 0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228600" y="2895600"/>
            <a:ext cx="854456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Không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nhân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ba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bằng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không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ba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nhân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không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bằng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không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6" grpId="0"/>
      <p:bldP spid="7" grpId="0"/>
      <p:bldP spid="8" grpId="0"/>
      <p:bldP spid="9" grpId="0"/>
      <p:bldP spid="10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10600" cy="64008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</a:p>
          <a:p>
            <a:pPr marL="0" indent="0">
              <a:buNone/>
            </a:pP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0490" y="175736"/>
            <a:ext cx="8305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en-US" sz="4400" b="1" i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4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4400" b="1" i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4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4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4400" b="1" i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4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0:</a:t>
            </a: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0       :       2         =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0 : 2 = 0    </a:t>
            </a:r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0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5 =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99241" y="1600200"/>
            <a:ext cx="2057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00400" y="1686073"/>
            <a:ext cx="1676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410200" y="1600200"/>
            <a:ext cx="18288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Horizontal Scroll 9"/>
          <p:cNvSpPr/>
          <p:nvPr/>
        </p:nvSpPr>
        <p:spPr>
          <a:xfrm>
            <a:off x="436434" y="4114800"/>
            <a:ext cx="8236974" cy="2286000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chia </a:t>
            </a:r>
            <a:r>
              <a:rPr 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0.</a:t>
            </a:r>
          </a:p>
          <a:p>
            <a:pPr algn="ctr"/>
            <a:r>
              <a:rPr lang="en-US" sz="3600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6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0.</a:t>
            </a:r>
            <a:endParaRPr lang="en-US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037490" y="2362200"/>
            <a:ext cx="29718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x 2 = 0</a:t>
            </a:r>
            <a:endParaRPr 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189890" y="2979683"/>
            <a:ext cx="29718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x 5 = 0</a:t>
            </a:r>
            <a:endParaRPr 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92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8001000" cy="86836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</a:t>
            </a:r>
          </a:p>
          <a:p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0.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0.</a:t>
            </a:r>
          </a:p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2.Phép chia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</a:t>
            </a:r>
          </a:p>
          <a:p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chia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0.</a:t>
            </a:r>
          </a:p>
          <a:p>
            <a:pPr marL="0" indent="0">
              <a:buNone/>
            </a:pPr>
            <a:r>
              <a:rPr lang="en-US" sz="3600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6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0.</a:t>
            </a:r>
            <a:endParaRPr lang="en-US" sz="3600" b="1" i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554038" y="2682875"/>
            <a:ext cx="12192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0 x 4 =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554038" y="3565525"/>
            <a:ext cx="12192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4 x 0 =</a:t>
            </a: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2441575" y="2682875"/>
            <a:ext cx="12192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0 x 2 =</a:t>
            </a: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4879975" y="2682875"/>
            <a:ext cx="12192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0 x 3 =</a:t>
            </a:r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6919913" y="2682875"/>
            <a:ext cx="12192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0 x 1 =</a:t>
            </a:r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2441575" y="3565525"/>
            <a:ext cx="12192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2 x 0 =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6919913" y="3521075"/>
            <a:ext cx="12192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1 x 0 =</a:t>
            </a: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879975" y="3565525"/>
            <a:ext cx="12192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3 x 0 =</a:t>
            </a: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1585913" y="2682875"/>
            <a:ext cx="6096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 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3631442" y="2662685"/>
            <a:ext cx="6096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 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5921375" y="2682875"/>
            <a:ext cx="6096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 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4365" name="Rectangle 29"/>
          <p:cNvSpPr>
            <a:spLocks noChangeArrowheads="1"/>
          </p:cNvSpPr>
          <p:nvPr/>
        </p:nvSpPr>
        <p:spPr bwMode="auto">
          <a:xfrm>
            <a:off x="1585913" y="3565525"/>
            <a:ext cx="6096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 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4370" name="Rectangle 34"/>
          <p:cNvSpPr>
            <a:spLocks noChangeArrowheads="1"/>
          </p:cNvSpPr>
          <p:nvPr/>
        </p:nvSpPr>
        <p:spPr bwMode="auto">
          <a:xfrm>
            <a:off x="6958013" y="2836863"/>
            <a:ext cx="268287" cy="268287"/>
          </a:xfrm>
          <a:prstGeom prst="rect">
            <a:avLst/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4372" name="Rectangle 36"/>
          <p:cNvSpPr>
            <a:spLocks noChangeArrowheads="1"/>
          </p:cNvSpPr>
          <p:nvPr/>
        </p:nvSpPr>
        <p:spPr bwMode="auto">
          <a:xfrm>
            <a:off x="620713" y="2836863"/>
            <a:ext cx="268287" cy="268287"/>
          </a:xfrm>
          <a:prstGeom prst="rect">
            <a:avLst/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4380" name="Rectangle 44"/>
          <p:cNvSpPr>
            <a:spLocks noChangeArrowheads="1"/>
          </p:cNvSpPr>
          <p:nvPr/>
        </p:nvSpPr>
        <p:spPr bwMode="auto">
          <a:xfrm>
            <a:off x="4922838" y="2836863"/>
            <a:ext cx="268287" cy="268287"/>
          </a:xfrm>
          <a:prstGeom prst="rect">
            <a:avLst/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4390" name="Rectangle 54"/>
          <p:cNvSpPr>
            <a:spLocks noChangeArrowheads="1"/>
          </p:cNvSpPr>
          <p:nvPr/>
        </p:nvSpPr>
        <p:spPr bwMode="auto">
          <a:xfrm>
            <a:off x="3732212" y="2848639"/>
            <a:ext cx="268287" cy="268287"/>
          </a:xfrm>
          <a:prstGeom prst="rect">
            <a:avLst/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6092031" y="2830511"/>
            <a:ext cx="268288" cy="268287"/>
          </a:xfrm>
          <a:prstGeom prst="rect">
            <a:avLst/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4392" name="Rectangle 56"/>
          <p:cNvSpPr>
            <a:spLocks noChangeArrowheads="1"/>
          </p:cNvSpPr>
          <p:nvPr/>
        </p:nvSpPr>
        <p:spPr bwMode="auto">
          <a:xfrm>
            <a:off x="8139113" y="2823970"/>
            <a:ext cx="268288" cy="268287"/>
          </a:xfrm>
          <a:prstGeom prst="rect">
            <a:avLst/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2503488" y="2836863"/>
            <a:ext cx="268287" cy="268287"/>
          </a:xfrm>
          <a:prstGeom prst="rect">
            <a:avLst/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4394" name="Rectangle 58"/>
          <p:cNvSpPr>
            <a:spLocks noChangeArrowheads="1"/>
          </p:cNvSpPr>
          <p:nvPr/>
        </p:nvSpPr>
        <p:spPr bwMode="auto">
          <a:xfrm>
            <a:off x="1756569" y="2810668"/>
            <a:ext cx="268287" cy="307975"/>
          </a:xfrm>
          <a:prstGeom prst="rect">
            <a:avLst/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4396" name="Rectangle 60"/>
          <p:cNvSpPr>
            <a:spLocks noChangeArrowheads="1"/>
          </p:cNvSpPr>
          <p:nvPr/>
        </p:nvSpPr>
        <p:spPr bwMode="auto">
          <a:xfrm>
            <a:off x="1158875" y="3719513"/>
            <a:ext cx="268288" cy="268287"/>
          </a:xfrm>
          <a:prstGeom prst="rect">
            <a:avLst/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4397" name="Rectangle 61"/>
          <p:cNvSpPr>
            <a:spLocks noChangeArrowheads="1"/>
          </p:cNvSpPr>
          <p:nvPr/>
        </p:nvSpPr>
        <p:spPr bwMode="auto">
          <a:xfrm>
            <a:off x="3040063" y="3719513"/>
            <a:ext cx="268287" cy="268287"/>
          </a:xfrm>
          <a:prstGeom prst="rect">
            <a:avLst/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4398" name="Rectangle 62"/>
          <p:cNvSpPr>
            <a:spLocks noChangeArrowheads="1"/>
          </p:cNvSpPr>
          <p:nvPr/>
        </p:nvSpPr>
        <p:spPr bwMode="auto">
          <a:xfrm>
            <a:off x="5461000" y="3719513"/>
            <a:ext cx="268288" cy="268287"/>
          </a:xfrm>
          <a:prstGeom prst="rect">
            <a:avLst/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4399" name="Rectangle 63"/>
          <p:cNvSpPr>
            <a:spLocks noChangeArrowheads="1"/>
          </p:cNvSpPr>
          <p:nvPr/>
        </p:nvSpPr>
        <p:spPr bwMode="auto">
          <a:xfrm>
            <a:off x="7496175" y="3681413"/>
            <a:ext cx="268288" cy="268287"/>
          </a:xfrm>
          <a:prstGeom prst="rect">
            <a:avLst/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4400" name="Rectangle 64"/>
          <p:cNvSpPr>
            <a:spLocks noChangeArrowheads="1"/>
          </p:cNvSpPr>
          <p:nvPr/>
        </p:nvSpPr>
        <p:spPr bwMode="auto">
          <a:xfrm>
            <a:off x="1756568" y="3713162"/>
            <a:ext cx="268287" cy="268287"/>
          </a:xfrm>
          <a:prstGeom prst="rect">
            <a:avLst/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4401" name="Rectangle 65"/>
          <p:cNvSpPr>
            <a:spLocks noChangeArrowheads="1"/>
          </p:cNvSpPr>
          <p:nvPr/>
        </p:nvSpPr>
        <p:spPr bwMode="auto">
          <a:xfrm>
            <a:off x="3732212" y="3719513"/>
            <a:ext cx="268287" cy="268287"/>
          </a:xfrm>
          <a:prstGeom prst="rect">
            <a:avLst/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4402" name="Rectangle 66"/>
          <p:cNvSpPr>
            <a:spLocks noChangeArrowheads="1"/>
          </p:cNvSpPr>
          <p:nvPr/>
        </p:nvSpPr>
        <p:spPr bwMode="auto">
          <a:xfrm>
            <a:off x="6114065" y="3723304"/>
            <a:ext cx="268287" cy="268287"/>
          </a:xfrm>
          <a:prstGeom prst="rect">
            <a:avLst/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4403" name="Rectangle 67"/>
          <p:cNvSpPr>
            <a:spLocks noChangeArrowheads="1"/>
          </p:cNvSpPr>
          <p:nvPr/>
        </p:nvSpPr>
        <p:spPr bwMode="auto">
          <a:xfrm>
            <a:off x="8148638" y="3681413"/>
            <a:ext cx="268287" cy="268287"/>
          </a:xfrm>
          <a:prstGeom prst="rect">
            <a:avLst/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" name="Rectangle 1"/>
          <p:cNvSpPr/>
          <p:nvPr/>
        </p:nvSpPr>
        <p:spPr>
          <a:xfrm>
            <a:off x="836612" y="87610"/>
            <a:ext cx="740648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6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4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2021</a:t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chia</a:t>
            </a:r>
          </a:p>
        </p:txBody>
      </p:sp>
      <p:sp>
        <p:nvSpPr>
          <p:cNvPr id="37" name="Horizontal Scroll 36"/>
          <p:cNvSpPr/>
          <p:nvPr/>
        </p:nvSpPr>
        <p:spPr>
          <a:xfrm>
            <a:off x="554038" y="4159062"/>
            <a:ext cx="8534400" cy="1905000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0.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0.</a:t>
            </a:r>
          </a:p>
          <a:p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Cloud Callout 37"/>
          <p:cNvSpPr/>
          <p:nvPr/>
        </p:nvSpPr>
        <p:spPr>
          <a:xfrm>
            <a:off x="173420" y="1569660"/>
            <a:ext cx="5735894" cy="1066800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67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4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4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4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4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4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4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4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4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0" grpId="0"/>
      <p:bldP spid="14351" grpId="0"/>
      <p:bldP spid="14352" grpId="0"/>
      <p:bldP spid="14353" grpId="0"/>
      <p:bldP spid="14354" grpId="0"/>
      <p:bldP spid="14355" grpId="0"/>
      <p:bldP spid="14356" grpId="0"/>
      <p:bldP spid="14357" grpId="0"/>
      <p:bldP spid="14370" grpId="0" animBg="1"/>
      <p:bldP spid="14372" grpId="0" animBg="1"/>
      <p:bldP spid="14380" grpId="0" animBg="1"/>
      <p:bldP spid="14390" grpId="0" animBg="1"/>
      <p:bldP spid="14391" grpId="0" animBg="1"/>
      <p:bldP spid="14392" grpId="0" animBg="1"/>
      <p:bldP spid="14393" grpId="0" animBg="1"/>
      <p:bldP spid="14394" grpId="0" animBg="1"/>
      <p:bldP spid="14396" grpId="0" animBg="1"/>
      <p:bldP spid="14397" grpId="0" animBg="1"/>
      <p:bldP spid="14398" grpId="0" animBg="1"/>
      <p:bldP spid="14399" grpId="0" animBg="1"/>
      <p:bldP spid="14400" grpId="0" animBg="1"/>
      <p:bldP spid="14401" grpId="0" animBg="1"/>
      <p:bldP spid="14402" grpId="0" animBg="1"/>
      <p:bldP spid="14403" grpId="0" animBg="1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0" y="1447800"/>
            <a:ext cx="1981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: 4 =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276600" y="1447800"/>
            <a:ext cx="6096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724400" y="1447800"/>
            <a:ext cx="17526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: 2 =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344265" y="1447800"/>
            <a:ext cx="6096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524000" y="2438400"/>
            <a:ext cx="19050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: 3 =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276600" y="2438400"/>
            <a:ext cx="6096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638367" y="2438400"/>
            <a:ext cx="1924665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: 1 = 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344265" y="2438400"/>
            <a:ext cx="6096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Horizontal Scroll 13"/>
          <p:cNvSpPr/>
          <p:nvPr/>
        </p:nvSpPr>
        <p:spPr>
          <a:xfrm>
            <a:off x="519880" y="3810000"/>
            <a:ext cx="8236974" cy="1981200"/>
          </a:xfrm>
          <a:prstGeom prst="horizontalScroll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chia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0.</a:t>
            </a:r>
          </a:p>
          <a:p>
            <a:pPr algn="ctr"/>
            <a:r>
              <a:rPr 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0.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loud Callout 15"/>
          <p:cNvSpPr/>
          <p:nvPr/>
        </p:nvSpPr>
        <p:spPr>
          <a:xfrm>
            <a:off x="609599" y="0"/>
            <a:ext cx="5734665" cy="1066800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  <p:bldP spid="15" grpId="0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560</Words>
  <Application>Microsoft Office PowerPoint</Application>
  <PresentationFormat>On-screen Show (4:3)</PresentationFormat>
  <Paragraphs>136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Số 0 trong phép nhân và phép chia</vt:lpstr>
      <vt:lpstr>PowerPoint Presentation</vt:lpstr>
      <vt:lpstr>PowerPoint Presentation</vt:lpstr>
      <vt:lpstr>Bài 3: Số?</vt:lpstr>
      <vt:lpstr>PowerPoint Presentation</vt:lpstr>
      <vt:lpstr>Số 0 trong phép nhân và phép chia</vt:lpstr>
      <vt:lpstr>Kính chào và hẹn gặp lại!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Admin</cp:lastModifiedBy>
  <cp:revision>58</cp:revision>
  <dcterms:created xsi:type="dcterms:W3CDTF">2017-03-09T04:36:00Z</dcterms:created>
  <dcterms:modified xsi:type="dcterms:W3CDTF">2021-04-05T05:25:00Z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1033-11.2.0.10017</vt:lpwstr>
  </property>
</Properties>
</file>