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notesMasterIdLst>
    <p:notesMasterId r:id="rId20"/>
  </p:notesMasterIdLst>
  <p:sldIdLst>
    <p:sldId id="353" r:id="rId2"/>
    <p:sldId id="359" r:id="rId3"/>
    <p:sldId id="355" r:id="rId4"/>
    <p:sldId id="341" r:id="rId5"/>
    <p:sldId id="370" r:id="rId6"/>
    <p:sldId id="368" r:id="rId7"/>
    <p:sldId id="376" r:id="rId8"/>
    <p:sldId id="377" r:id="rId9"/>
    <p:sldId id="378" r:id="rId10"/>
    <p:sldId id="381" r:id="rId11"/>
    <p:sldId id="371" r:id="rId12"/>
    <p:sldId id="372" r:id="rId13"/>
    <p:sldId id="380" r:id="rId14"/>
    <p:sldId id="369" r:id="rId15"/>
    <p:sldId id="373" r:id="rId16"/>
    <p:sldId id="374" r:id="rId17"/>
    <p:sldId id="375" r:id="rId18"/>
    <p:sldId id="37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9951-93A7-4A53-A8C9-F4C476CAB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3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935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svg"/><Relationship Id="rId12" Type="http://schemas.openxmlformats.org/officeDocument/2006/relationships/image" Target="../media/image7.png"/><Relationship Id="rId17" Type="http://schemas.openxmlformats.org/officeDocument/2006/relationships/image" Target="../media/image32.sv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2.emf"/><Relationship Id="rId1" Type="http://schemas.openxmlformats.org/officeDocument/2006/relationships/tags" Target="../tags/tag2.xml"/><Relationship Id="rId11" Type="http://schemas.openxmlformats.org/officeDocument/2006/relationships/image" Target="../media/image26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-1" y="-48076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88" y="-319790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708" y="25903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5400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vi-VN" sz="54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9440" y="190232"/>
            <a:ext cx="734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GD&amp;ĐT THỦ THỪA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1748" y="5209870"/>
            <a:ext cx="8397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Trinh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9264" y="2790355"/>
            <a:ext cx="345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7273" y="2882688"/>
            <a:ext cx="663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8623" y="3708821"/>
            <a:ext cx="1653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78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49" y="0"/>
            <a:ext cx="14046200" cy="72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0062" y="3864460"/>
            <a:ext cx="81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0639" y="1711031"/>
            <a:ext cx="78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2048" y="5590301"/>
            <a:ext cx="78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940" y="5891537"/>
            <a:ext cx="65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ẹ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14" y="2438683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3" b="17940"/>
          <a:stretch/>
        </p:blipFill>
        <p:spPr>
          <a:xfrm>
            <a:off x="4389323" y="4130555"/>
            <a:ext cx="2966505" cy="1603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4" y="2438683"/>
            <a:ext cx="1795900" cy="2095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28" y="65045"/>
            <a:ext cx="2906243" cy="290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21" y="4394212"/>
            <a:ext cx="2924100" cy="29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94978"/>
            <a:ext cx="4673600" cy="2934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-228600"/>
            <a:ext cx="2743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2305"/>
            <a:ext cx="1394964" cy="1529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005" y="2108200"/>
            <a:ext cx="4780796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6514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52894" r="45445" b="622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6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985" y="0"/>
            <a:ext cx="13042899" cy="64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5487" y="54425"/>
            <a:ext cx="75909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7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43" y="195944"/>
            <a:ext cx="13378544" cy="65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45681" y="262244"/>
            <a:ext cx="7590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30" y="1840644"/>
            <a:ext cx="296202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19822" y="1943703"/>
            <a:ext cx="384055" cy="3579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1167" y="3737041"/>
            <a:ext cx="338793" cy="371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77884" y="5360529"/>
            <a:ext cx="365872" cy="3543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914910" y="1806071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33797" y="2502601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866286" y="2516575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745515" y="5905180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30710" y="5863723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733538" y="4407815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859391" y="4407814"/>
            <a:ext cx="169397" cy="4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03194" y="1502770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42292" y="2173800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520288" y="3412310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68174" y="2173800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035233" y="3780471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174751" y="4057031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963047" y="5231953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224218" y="5529403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930841" y="4881169"/>
            <a:ext cx="188985" cy="35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30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100" y="-195943"/>
            <a:ext cx="13750471" cy="70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8363" y="-47520"/>
            <a:ext cx="75909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550" y="1033494"/>
            <a:ext cx="296202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9676" y="1311735"/>
            <a:ext cx="384055" cy="3579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74595" y="3732060"/>
            <a:ext cx="338793" cy="371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53849" y="5432362"/>
            <a:ext cx="365872" cy="3543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7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099" y="-217714"/>
            <a:ext cx="13119100" cy="68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0514" y="-97974"/>
            <a:ext cx="75909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93" y="1252872"/>
            <a:ext cx="296202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5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81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2552" y="4442293"/>
            <a:ext cx="4787895" cy="2452009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9072909">
            <a:off x="11455944" y="5390313"/>
            <a:ext cx="1074313" cy="1138589"/>
          </a:xfrm>
          <a:prstGeom prst="rect">
            <a:avLst/>
          </a:prstGeom>
        </p:spPr>
      </p:pic>
      <p:pic>
        <p:nvPicPr>
          <p:cNvPr id="22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031" y="5053649"/>
            <a:ext cx="1856508" cy="19924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37688" y="5618418"/>
            <a:ext cx="1023903" cy="12598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380487">
            <a:off x="2298325" y="5841888"/>
            <a:ext cx="383187" cy="8717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245268" y="6093714"/>
            <a:ext cx="274255" cy="552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88234" y="81908"/>
            <a:ext cx="1252113" cy="1094034"/>
          </a:xfrm>
          <a:prstGeom prst="rect">
            <a:avLst/>
          </a:prstGeom>
          <a:effectLst>
            <a:outerShdw blurRad="50800" dist="50800" dir="5400000" algn="ctr" rotWithShape="0">
              <a:srgbClr val="92D050"/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67223" y="5386426"/>
            <a:ext cx="860369" cy="14718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437072" y="-25779"/>
            <a:ext cx="2799861" cy="1175942"/>
          </a:xfrm>
          <a:prstGeom prst="rect">
            <a:avLst/>
          </a:prstGeom>
        </p:spPr>
      </p:pic>
      <p:pic>
        <p:nvPicPr>
          <p:cNvPr id="14" name="PA_图片 3">
            <a:extLst>
              <a:ext uri="{FF2B5EF4-FFF2-40B4-BE49-F238E27FC236}">
                <a16:creationId xmlns:a16="http://schemas.microsoft.com/office/drawing/2014/main" xmlns="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410663" y="80296"/>
            <a:ext cx="9396076" cy="4774701"/>
          </a:xfrm>
          <a:prstGeom prst="rect">
            <a:avLst/>
          </a:prstGeom>
        </p:spPr>
      </p:pic>
      <p:sp>
        <p:nvSpPr>
          <p:cNvPr id="15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108" y="2455508"/>
            <a:ext cx="6636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8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KHỞI ĐỘNG</a:t>
            </a:r>
            <a:endParaRPr lang="zh-CN" altLang="en-US" sz="8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78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18"/>
            <a:endParaRPr lang="en-US" sz="54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16169" y="-40806"/>
            <a:ext cx="2799861" cy="11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Sunflowers&lt;/strong&gt; isolated on white background sunflower isolated ...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3" y="2894013"/>
            <a:ext cx="2459865" cy="3689797"/>
          </a:xfrm>
          <a:prstGeom prst="rect">
            <a:avLst/>
          </a:prstGeom>
        </p:spPr>
      </p:pic>
      <p:pic>
        <p:nvPicPr>
          <p:cNvPr id="17" name="Picture 16" descr="&lt;strong&gt;Sunflowers&lt;/strong&gt; isolated on white background sunflower isolated ...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2338" y="2976652"/>
            <a:ext cx="2091454" cy="3689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8753" y="855507"/>
            <a:ext cx="2946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9869" y="2194449"/>
            <a:ext cx="32031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7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7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6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17361" y="8056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" y="1524159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:Con</a:t>
            </a:r>
            <a:r>
              <a:rPr kumimoji="0" lang="en-US" sz="44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44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44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2;p3"/>
          <p:cNvGrpSpPr/>
          <p:nvPr/>
        </p:nvGrpSpPr>
        <p:grpSpPr>
          <a:xfrm>
            <a:off x="4343568" y="3172915"/>
            <a:ext cx="3347523" cy="2080172"/>
            <a:chOff x="3703077" y="921142"/>
            <a:chExt cx="4611891" cy="2736950"/>
          </a:xfrm>
          <a:scene3d>
            <a:camera prst="perspectiveRelaxedModerately"/>
            <a:lightRig rig="threePt" dir="t"/>
          </a:scene3d>
        </p:grpSpPr>
        <p:grpSp>
          <p:nvGrpSpPr>
            <p:cNvPr id="3" name="Google Shape;103;p3"/>
            <p:cNvGrpSpPr/>
            <p:nvPr/>
          </p:nvGrpSpPr>
          <p:grpSpPr>
            <a:xfrm>
              <a:off x="3703077" y="1216359"/>
              <a:ext cx="4611891" cy="2441732"/>
              <a:chOff x="3679464" y="1244657"/>
              <a:chExt cx="4611891" cy="2441732"/>
            </a:xfrm>
          </p:grpSpPr>
          <p:pic>
            <p:nvPicPr>
              <p:cNvPr id="5" name="Google Shape;104;p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-1801207">
                <a:off x="5635205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105;p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801207" flipH="1">
                <a:off x="3861293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Google Shape;106;p3"/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b="28746"/>
            <a:stretch/>
          </p:blipFill>
          <p:spPr>
            <a:xfrm>
              <a:off x="4864432" y="921142"/>
              <a:ext cx="2078234" cy="186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107;p3"/>
          <p:cNvSpPr txBox="1"/>
          <p:nvPr/>
        </p:nvSpPr>
        <p:spPr>
          <a:xfrm>
            <a:off x="3693197" y="4959786"/>
            <a:ext cx="4495151" cy="69757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 algn="ctr"/>
            <a:r>
              <a:rPr lang="en-US" sz="37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</a:t>
            </a:r>
            <a:endParaRPr sz="37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8;p3"/>
          <p:cNvSpPr/>
          <p:nvPr/>
        </p:nvSpPr>
        <p:spPr>
          <a:xfrm>
            <a:off x="4072004" y="3024303"/>
            <a:ext cx="4064000" cy="3128599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2213"/>
            <a:ext cx="3924886" cy="41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129" y="0"/>
            <a:ext cx="14046200" cy="72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35954" r="28177" b="40803"/>
          <a:stretch/>
        </p:blipFill>
        <p:spPr>
          <a:xfrm>
            <a:off x="0" y="1106262"/>
            <a:ext cx="11614870" cy="4172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27871" r="40000" b="63283"/>
          <a:stretch/>
        </p:blipFill>
        <p:spPr>
          <a:xfrm>
            <a:off x="128586" y="0"/>
            <a:ext cx="12063413" cy="1510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43939" y="5470814"/>
            <a:ext cx="2492086" cy="1387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8641" y="2475798"/>
            <a:ext cx="78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9" t="60447" r="40779" b="30561"/>
          <a:stretch/>
        </p:blipFill>
        <p:spPr>
          <a:xfrm>
            <a:off x="335415" y="2865120"/>
            <a:ext cx="8225705" cy="1582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5" t="54144" r="28452" b="21197"/>
          <a:stretch/>
        </p:blipFill>
        <p:spPr>
          <a:xfrm>
            <a:off x="8215746" y="1302329"/>
            <a:ext cx="3796145" cy="5219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27871" r="40000" b="63283"/>
          <a:stretch/>
        </p:blipFill>
        <p:spPr>
          <a:xfrm>
            <a:off x="128586" y="0"/>
            <a:ext cx="12063413" cy="1510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597" y="3417482"/>
            <a:ext cx="81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4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1" t="79202" r="29593" b="10930"/>
          <a:stretch/>
        </p:blipFill>
        <p:spPr>
          <a:xfrm>
            <a:off x="3020291" y="2710543"/>
            <a:ext cx="9171708" cy="1598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70112" r="55913" b="5619"/>
          <a:stretch/>
        </p:blipFill>
        <p:spPr>
          <a:xfrm>
            <a:off x="128586" y="1510147"/>
            <a:ext cx="2891705" cy="51906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27871" r="40000" b="63283"/>
          <a:stretch/>
        </p:blipFill>
        <p:spPr>
          <a:xfrm>
            <a:off x="128586" y="0"/>
            <a:ext cx="12063413" cy="1510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5845" y="2792676"/>
            <a:ext cx="126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776" y="3226165"/>
            <a:ext cx="65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ẹ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99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3&quot;/&gt;&lt;/object&gt;&lt;object type=&quot;3&quot; unique_id=&quot;10004&quot;&gt;&lt;property id=&quot;20148&quot; value=&quot;5&quot;/&gt;&lt;property id=&quot;20300&quot; value=&quot;Slide 2&quot;/&gt;&lt;property id=&quot;20307&quot; value=&quot;359&quot;/&gt;&lt;/object&gt;&lt;object type=&quot;3&quot; unique_id=&quot;10005&quot;&gt;&lt;property id=&quot;20148&quot; value=&quot;5&quot;/&gt;&lt;property id=&quot;20300&quot; value=&quot;Slide 3 - &amp;quot;Trò chơi: Bí Mật trong quả bóng&amp;quot;&quot;/&gt;&lt;property id=&quot;20307&quot; value=&quot;354&quot;/&gt;&lt;/object&gt;&lt;object type=&quot;3&quot; unique_id=&quot;10006&quot;&gt;&lt;property id=&quot;20148&quot; value=&quot;5&quot;/&gt;&lt;property id=&quot;20300&quot; value=&quot;Slide 4 - &amp;quot;Trò chơi: Bí Mật trong quả bóng&amp;quot;&quot;/&gt;&lt;property id=&quot;20307&quot; value=&quot;355&quot;/&gt;&lt;/object&gt;&lt;object type=&quot;3&quot; unique_id=&quot;10010&quot;&gt;&lt;property id=&quot;20148&quot; value=&quot;5&quot;/&gt;&lt;property id=&quot;20300&quot; value=&quot;Slide 8&quot;/&gt;&lt;property id=&quot;20307&quot; value=&quot;341&quot;/&gt;&lt;/object&gt;&lt;object type=&quot;3&quot; unique_id=&quot;10011&quot;&gt;&lt;property id=&quot;20148&quot; value=&quot;5&quot;/&gt;&lt;property id=&quot;20300&quot; value=&quot;Slide 9&quot;/&gt;&lt;property id=&quot;20307&quot; value=&quot;344&quot;/&gt;&lt;/object&gt;&lt;object type=&quot;3&quot; unique_id=&quot;10012&quot;&gt;&lt;property id=&quot;20148&quot; value=&quot;5&quot;/&gt;&lt;property id=&quot;20300&quot; value=&quot;Slide 10&quot;/&gt;&lt;property id=&quot;20307&quot; value=&quot;346&quot;/&gt;&lt;/object&gt;&lt;object type=&quot;3&quot; unique_id=&quot;10013&quot;&gt;&lt;property id=&quot;20148&quot; value=&quot;5&quot;/&gt;&lt;property id=&quot;20300&quot; value=&quot;Slide 11&quot;/&gt;&lt;property id=&quot;20307&quot; value=&quot;345&quot;/&gt;&lt;/object&gt;&lt;object type=&quot;3&quot; unique_id=&quot;10014&quot;&gt;&lt;property id=&quot;20148&quot; value=&quot;5&quot;/&gt;&lt;property id=&quot;20300&quot; value=&quot;Slide 12&quot;/&gt;&lt;property id=&quot;20307&quot; value=&quot;347&quot;/&gt;&lt;/object&gt;&lt;object type=&quot;3&quot; unique_id=&quot;10015&quot;&gt;&lt;property id=&quot;20148&quot; value=&quot;5&quot;/&gt;&lt;property id=&quot;20300&quot; value=&quot;Slide 13&quot;/&gt;&lt;property id=&quot;20307&quot; value=&quot;363&quot;/&gt;&lt;/object&gt;&lt;object type=&quot;3&quot; unique_id=&quot;10016&quot;&gt;&lt;property id=&quot;20148&quot; value=&quot;5&quot;/&gt;&lt;property id=&quot;20300&quot; value=&quot;Slide 14&quot;/&gt;&lt;property id=&quot;20307&quot; value=&quot;335&quot;/&gt;&lt;/object&gt;&lt;object type=&quot;3&quot; unique_id=&quot;10017&quot;&gt;&lt;property id=&quot;20148&quot; value=&quot;5&quot;/&gt;&lt;property id=&quot;20300&quot; value=&quot;Slide 15&quot;/&gt;&lt;property id=&quot;20307&quot; value=&quot;360&quot;/&gt;&lt;/object&gt;&lt;object type=&quot;3&quot; unique_id=&quot;10218&quot;&gt;&lt;property id=&quot;20148&quot; value=&quot;5&quot;/&gt;&lt;property id=&quot;20300&quot; value=&quot;Slide 5&quot;/&gt;&lt;property id=&quot;20307&quot; value=&quot;364&quot;/&gt;&lt;/object&gt;&lt;object type=&quot;3&quot; unique_id=&quot;10219&quot;&gt;&lt;property id=&quot;20148&quot; value=&quot;5&quot;/&gt;&lt;property id=&quot;20300&quot; value=&quot;Slide 6&quot;/&gt;&lt;property id=&quot;20307&quot; value=&quot;365&quot;/&gt;&lt;/object&gt;&lt;object type=&quot;3&quot; unique_id=&quot;10220&quot;&gt;&lt;property id=&quot;20148&quot; value=&quot;5&quot;/&gt;&lt;property id=&quot;20300&quot; value=&quot;Slide 7&quot;/&gt;&lt;property id=&quot;20307&quot; value=&quot;366&quot;/&gt;&lt;/object&gt;&lt;/object&gt;&lt;object type=&quot;8&quot; unique_id=&quot;1003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117</Words>
  <Application>Microsoft Office PowerPoint</Application>
  <PresentationFormat>Custom</PresentationFormat>
  <Paragraphs>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WIN 7</cp:lastModifiedBy>
  <cp:revision>167</cp:revision>
  <dcterms:created xsi:type="dcterms:W3CDTF">2021-05-18T05:02:00Z</dcterms:created>
  <dcterms:modified xsi:type="dcterms:W3CDTF">2022-03-22T11:38:29Z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