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3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4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5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6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7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8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  <p:sldMasterId id="2147483758" r:id="rId4"/>
    <p:sldMasterId id="2147483761" r:id="rId5"/>
    <p:sldMasterId id="2147483823" r:id="rId6"/>
    <p:sldMasterId id="2147483847" r:id="rId7"/>
    <p:sldMasterId id="2147483859" r:id="rId8"/>
    <p:sldMasterId id="2147483870" r:id="rId9"/>
    <p:sldMasterId id="2147483882" r:id="rId10"/>
    <p:sldMasterId id="2147483894" r:id="rId11"/>
    <p:sldMasterId id="2147483906" r:id="rId12"/>
    <p:sldMasterId id="2147483915" r:id="rId13"/>
    <p:sldMasterId id="2147483927" r:id="rId14"/>
    <p:sldMasterId id="2147483939" r:id="rId15"/>
    <p:sldMasterId id="2147483951" r:id="rId16"/>
    <p:sldMasterId id="2147483963" r:id="rId17"/>
    <p:sldMasterId id="2147483975" r:id="rId18"/>
    <p:sldMasterId id="2147483987" r:id="rId19"/>
  </p:sldMasterIdLst>
  <p:notesMasterIdLst>
    <p:notesMasterId r:id="rId50"/>
  </p:notesMasterIdLst>
  <p:sldIdLst>
    <p:sldId id="257" r:id="rId20"/>
    <p:sldId id="543" r:id="rId21"/>
    <p:sldId id="545" r:id="rId22"/>
    <p:sldId id="547" r:id="rId23"/>
    <p:sldId id="549" r:id="rId24"/>
    <p:sldId id="551" r:id="rId25"/>
    <p:sldId id="553" r:id="rId26"/>
    <p:sldId id="555" r:id="rId27"/>
    <p:sldId id="525" r:id="rId28"/>
    <p:sldId id="507" r:id="rId29"/>
    <p:sldId id="499" r:id="rId30"/>
    <p:sldId id="500" r:id="rId31"/>
    <p:sldId id="501" r:id="rId32"/>
    <p:sldId id="503" r:id="rId33"/>
    <p:sldId id="513" r:id="rId34"/>
    <p:sldId id="467" r:id="rId35"/>
    <p:sldId id="515" r:id="rId36"/>
    <p:sldId id="529" r:id="rId37"/>
    <p:sldId id="468" r:id="rId38"/>
    <p:sldId id="531" r:id="rId39"/>
    <p:sldId id="533" r:id="rId40"/>
    <p:sldId id="535" r:id="rId41"/>
    <p:sldId id="537" r:id="rId42"/>
    <p:sldId id="478" r:id="rId43"/>
    <p:sldId id="539" r:id="rId44"/>
    <p:sldId id="541" r:id="rId45"/>
    <p:sldId id="340" r:id="rId46"/>
    <p:sldId id="509" r:id="rId47"/>
    <p:sldId id="556" r:id="rId48"/>
    <p:sldId id="557" r:id="rId49"/>
  </p:sldIdLst>
  <p:sldSz cx="12192000" cy="6858000"/>
  <p:notesSz cx="6858000" cy="9144000"/>
  <p:defaultTextStyle>
    <a:defPPr>
      <a:defRPr lang="en-US"/>
    </a:defPPr>
    <a:lvl1pPr marL="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35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79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186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58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37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4720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071" algn="l" defTabSz="91279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>
        <p:scale>
          <a:sx n="76" d="100"/>
          <a:sy n="76" d="100"/>
        </p:scale>
        <p:origin x="-5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5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9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86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8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70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20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071" algn="l" defTabSz="912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53">
              <a:defRPr/>
            </a:pPr>
            <a:fld id="{B6ECF270-EC13-46BB-ADD2-DBBDC0934A2A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914153">
                <a:defRPr/>
              </a:pPr>
              <a:t>18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125114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667783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44092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AA201A-1DCA-4CE6-9250-787F69B26879}"/>
              </a:ext>
            </a:extLst>
          </p:cNvPr>
          <p:cNvSpPr txBox="1"/>
          <p:nvPr userDrawn="1"/>
        </p:nvSpPr>
        <p:spPr>
          <a:xfrm>
            <a:off x="9204960" y="23813"/>
            <a:ext cx="2926080" cy="261611"/>
          </a:xfrm>
          <a:prstGeom prst="rect">
            <a:avLst/>
          </a:prstGeom>
          <a:noFill/>
        </p:spPr>
        <p:txBody>
          <a:bodyPr wrap="square" lIns="91298" tIns="45718" rIns="91298" bIns="45718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76740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331218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151230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980510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71123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87846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40445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607180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095144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28750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601717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703" y="6596389"/>
            <a:ext cx="4097215" cy="2616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361535134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494038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906057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652870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383719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63777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63231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579"/>
            <a:ext cx="10363200" cy="1468967"/>
          </a:xfrm>
          <a:prstGeom prst="rect">
            <a:avLst/>
          </a:prstGeom>
        </p:spPr>
        <p:txBody>
          <a:bodyPr lIns="91298" tIns="45718" rIns="91298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298" tIns="45718" rIns="91298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446"/>
            <a:ext cx="2844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fld id="{CDCB7474-AC18-4462-9967-766FB798D0E5}" type="datetimeFigureOut">
              <a:rPr lang="zh-CN" altLang="en-US" smtClean="0">
                <a:solidFill>
                  <a:prstClr val="black"/>
                </a:solidFill>
              </a:rPr>
              <a:pPr/>
              <a:t>2022/1/3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446"/>
            <a:ext cx="3860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446"/>
            <a:ext cx="2844800" cy="366183"/>
          </a:xfrm>
          <a:prstGeom prst="rect">
            <a:avLst/>
          </a:prstGeom>
        </p:spPr>
        <p:txBody>
          <a:bodyPr lIns="91298" tIns="45718" rIns="91298" bIns="45718"/>
          <a:lstStyle/>
          <a:p>
            <a:fld id="{A4D9A019-0009-41E6-843E-D66C74BC76A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45528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276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6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038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210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79" indent="0">
              <a:buNone/>
              <a:defRPr sz="2700" b="1"/>
            </a:lvl2pPr>
            <a:lvl3pPr marL="1217280" indent="0">
              <a:buNone/>
              <a:defRPr sz="2400" b="1"/>
            </a:lvl3pPr>
            <a:lvl4pPr marL="1825898" indent="0">
              <a:buNone/>
              <a:defRPr sz="2100" b="1"/>
            </a:lvl4pPr>
            <a:lvl5pPr marL="2434558" indent="0">
              <a:buNone/>
              <a:defRPr sz="2100" b="1"/>
            </a:lvl5pPr>
            <a:lvl6pPr marL="3043136" indent="0">
              <a:buNone/>
              <a:defRPr sz="2100" b="1"/>
            </a:lvl6pPr>
            <a:lvl7pPr marL="3651715" indent="0">
              <a:buNone/>
              <a:defRPr sz="2100" b="1"/>
            </a:lvl7pPr>
            <a:lvl8pPr marL="4260373" indent="0">
              <a:buNone/>
              <a:defRPr sz="2100" b="1"/>
            </a:lvl8pPr>
            <a:lvl9pPr marL="486901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79" indent="0">
              <a:buNone/>
              <a:defRPr sz="2700" b="1"/>
            </a:lvl2pPr>
            <a:lvl3pPr marL="1217280" indent="0">
              <a:buNone/>
              <a:defRPr sz="2400" b="1"/>
            </a:lvl3pPr>
            <a:lvl4pPr marL="1825898" indent="0">
              <a:buNone/>
              <a:defRPr sz="2100" b="1"/>
            </a:lvl4pPr>
            <a:lvl5pPr marL="2434558" indent="0">
              <a:buNone/>
              <a:defRPr sz="2100" b="1"/>
            </a:lvl5pPr>
            <a:lvl6pPr marL="3043136" indent="0">
              <a:buNone/>
              <a:defRPr sz="2100" b="1"/>
            </a:lvl6pPr>
            <a:lvl7pPr marL="3651715" indent="0">
              <a:buNone/>
              <a:defRPr sz="2100" b="1"/>
            </a:lvl7pPr>
            <a:lvl8pPr marL="4260373" indent="0">
              <a:buNone/>
              <a:defRPr sz="2100" b="1"/>
            </a:lvl8pPr>
            <a:lvl9pPr marL="486901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532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55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681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579" indent="0">
              <a:buNone/>
              <a:defRPr sz="1600"/>
            </a:lvl2pPr>
            <a:lvl3pPr marL="1217280" indent="0">
              <a:buNone/>
              <a:defRPr sz="1300"/>
            </a:lvl3pPr>
            <a:lvl4pPr marL="1825898" indent="0">
              <a:buNone/>
              <a:defRPr sz="1200"/>
            </a:lvl4pPr>
            <a:lvl5pPr marL="2434558" indent="0">
              <a:buNone/>
              <a:defRPr sz="1200"/>
            </a:lvl5pPr>
            <a:lvl6pPr marL="3043136" indent="0">
              <a:buNone/>
              <a:defRPr sz="1200"/>
            </a:lvl6pPr>
            <a:lvl7pPr marL="3651715" indent="0">
              <a:buNone/>
              <a:defRPr sz="1200"/>
            </a:lvl7pPr>
            <a:lvl8pPr marL="4260373" indent="0">
              <a:buNone/>
              <a:defRPr sz="1200"/>
            </a:lvl8pPr>
            <a:lvl9pPr marL="486901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79" indent="0">
              <a:buNone/>
              <a:defRPr sz="3700"/>
            </a:lvl2pPr>
            <a:lvl3pPr marL="1217280" indent="0">
              <a:buNone/>
              <a:defRPr sz="3200"/>
            </a:lvl3pPr>
            <a:lvl4pPr marL="1825898" indent="0">
              <a:buNone/>
              <a:defRPr sz="2700"/>
            </a:lvl4pPr>
            <a:lvl5pPr marL="2434558" indent="0">
              <a:buNone/>
              <a:defRPr sz="2700"/>
            </a:lvl5pPr>
            <a:lvl6pPr marL="3043136" indent="0">
              <a:buNone/>
              <a:defRPr sz="2700"/>
            </a:lvl6pPr>
            <a:lvl7pPr marL="3651715" indent="0">
              <a:buNone/>
              <a:defRPr sz="2700"/>
            </a:lvl7pPr>
            <a:lvl8pPr marL="4260373" indent="0">
              <a:buNone/>
              <a:defRPr sz="2700"/>
            </a:lvl8pPr>
            <a:lvl9pPr marL="4869016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79" indent="0">
              <a:buNone/>
              <a:defRPr sz="1600"/>
            </a:lvl2pPr>
            <a:lvl3pPr marL="1217280" indent="0">
              <a:buNone/>
              <a:defRPr sz="1300"/>
            </a:lvl3pPr>
            <a:lvl4pPr marL="1825898" indent="0">
              <a:buNone/>
              <a:defRPr sz="1200"/>
            </a:lvl4pPr>
            <a:lvl5pPr marL="2434558" indent="0">
              <a:buNone/>
              <a:defRPr sz="1200"/>
            </a:lvl5pPr>
            <a:lvl6pPr marL="3043136" indent="0">
              <a:buNone/>
              <a:defRPr sz="1200"/>
            </a:lvl6pPr>
            <a:lvl7pPr marL="3651715" indent="0">
              <a:buNone/>
              <a:defRPr sz="1200"/>
            </a:lvl7pPr>
            <a:lvl8pPr marL="4260373" indent="0">
              <a:buNone/>
              <a:defRPr sz="1200"/>
            </a:lvl8pPr>
            <a:lvl9pPr marL="486901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09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059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33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887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248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4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1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9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5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2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0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7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837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68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75" indent="0">
              <a:buNone/>
              <a:defRPr sz="2700" b="1"/>
            </a:lvl2pPr>
            <a:lvl3pPr marL="1217460" indent="0">
              <a:buNone/>
              <a:defRPr sz="2400" b="1"/>
            </a:lvl3pPr>
            <a:lvl4pPr marL="1826170" indent="0">
              <a:buNone/>
              <a:defRPr sz="2100" b="1"/>
            </a:lvl4pPr>
            <a:lvl5pPr marL="2434918" indent="0">
              <a:buNone/>
              <a:defRPr sz="2100" b="1"/>
            </a:lvl5pPr>
            <a:lvl6pPr marL="3043592" indent="0">
              <a:buNone/>
              <a:defRPr sz="2100" b="1"/>
            </a:lvl6pPr>
            <a:lvl7pPr marL="3652267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75" indent="0">
              <a:buNone/>
              <a:defRPr sz="2700" b="1"/>
            </a:lvl2pPr>
            <a:lvl3pPr marL="1217460" indent="0">
              <a:buNone/>
              <a:defRPr sz="2400" b="1"/>
            </a:lvl3pPr>
            <a:lvl4pPr marL="1826170" indent="0">
              <a:buNone/>
              <a:defRPr sz="2100" b="1"/>
            </a:lvl4pPr>
            <a:lvl5pPr marL="2434918" indent="0">
              <a:buNone/>
              <a:defRPr sz="2100" b="1"/>
            </a:lvl5pPr>
            <a:lvl6pPr marL="3043592" indent="0">
              <a:buNone/>
              <a:defRPr sz="2100" b="1"/>
            </a:lvl6pPr>
            <a:lvl7pPr marL="3652267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910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815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9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75" indent="0">
              <a:buNone/>
              <a:defRPr sz="1600"/>
            </a:lvl2pPr>
            <a:lvl3pPr marL="1217460" indent="0">
              <a:buNone/>
              <a:defRPr sz="1300"/>
            </a:lvl3pPr>
            <a:lvl4pPr marL="1826170" indent="0">
              <a:buNone/>
              <a:defRPr sz="1200"/>
            </a:lvl4pPr>
            <a:lvl5pPr marL="2434918" indent="0">
              <a:buNone/>
              <a:defRPr sz="1200"/>
            </a:lvl5pPr>
            <a:lvl6pPr marL="3043592" indent="0">
              <a:buNone/>
              <a:defRPr sz="1200"/>
            </a:lvl6pPr>
            <a:lvl7pPr marL="3652267" indent="0">
              <a:buNone/>
              <a:defRPr sz="1200"/>
            </a:lvl7pPr>
            <a:lvl8pPr marL="4261013" indent="0">
              <a:buNone/>
              <a:defRPr sz="1200"/>
            </a:lvl8pPr>
            <a:lvl9pPr marL="486974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264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75" indent="0">
              <a:buNone/>
              <a:defRPr sz="3700"/>
            </a:lvl2pPr>
            <a:lvl3pPr marL="1217460" indent="0">
              <a:buNone/>
              <a:defRPr sz="3200"/>
            </a:lvl3pPr>
            <a:lvl4pPr marL="1826170" indent="0">
              <a:buNone/>
              <a:defRPr sz="2700"/>
            </a:lvl4pPr>
            <a:lvl5pPr marL="2434918" indent="0">
              <a:buNone/>
              <a:defRPr sz="2700"/>
            </a:lvl5pPr>
            <a:lvl6pPr marL="3043592" indent="0">
              <a:buNone/>
              <a:defRPr sz="2700"/>
            </a:lvl6pPr>
            <a:lvl7pPr marL="3652267" indent="0">
              <a:buNone/>
              <a:defRPr sz="2700"/>
            </a:lvl7pPr>
            <a:lvl8pPr marL="4261013" indent="0">
              <a:buNone/>
              <a:defRPr sz="2700"/>
            </a:lvl8pPr>
            <a:lvl9pPr marL="4869744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75" indent="0">
              <a:buNone/>
              <a:defRPr sz="1600"/>
            </a:lvl2pPr>
            <a:lvl3pPr marL="1217460" indent="0">
              <a:buNone/>
              <a:defRPr sz="1300"/>
            </a:lvl3pPr>
            <a:lvl4pPr marL="1826170" indent="0">
              <a:buNone/>
              <a:defRPr sz="1200"/>
            </a:lvl4pPr>
            <a:lvl5pPr marL="2434918" indent="0">
              <a:buNone/>
              <a:defRPr sz="1200"/>
            </a:lvl5pPr>
            <a:lvl6pPr marL="3043592" indent="0">
              <a:buNone/>
              <a:defRPr sz="1200"/>
            </a:lvl6pPr>
            <a:lvl7pPr marL="3652267" indent="0">
              <a:buNone/>
              <a:defRPr sz="1200"/>
            </a:lvl7pPr>
            <a:lvl8pPr marL="4261013" indent="0">
              <a:buNone/>
              <a:defRPr sz="1200"/>
            </a:lvl8pPr>
            <a:lvl9pPr marL="486974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369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300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35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916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902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7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6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4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3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1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9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5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81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675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87" indent="0">
              <a:buNone/>
              <a:defRPr sz="2700" b="1"/>
            </a:lvl2pPr>
            <a:lvl3pPr marL="1217670" indent="0">
              <a:buNone/>
              <a:defRPr sz="2400" b="1"/>
            </a:lvl3pPr>
            <a:lvl4pPr marL="1826488" indent="0">
              <a:buNone/>
              <a:defRPr sz="2100" b="1"/>
            </a:lvl4pPr>
            <a:lvl5pPr marL="2435338" indent="0">
              <a:buNone/>
              <a:defRPr sz="2100" b="1"/>
            </a:lvl5pPr>
            <a:lvl6pPr marL="3044124" indent="0">
              <a:buNone/>
              <a:defRPr sz="2100" b="1"/>
            </a:lvl6pPr>
            <a:lvl7pPr marL="3652911" indent="0">
              <a:buNone/>
              <a:defRPr sz="2100" b="1"/>
            </a:lvl7pPr>
            <a:lvl8pPr marL="4261760" indent="0">
              <a:buNone/>
              <a:defRPr sz="2100" b="1"/>
            </a:lvl8pPr>
            <a:lvl9pPr marL="487059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87" indent="0">
              <a:buNone/>
              <a:defRPr sz="2700" b="1"/>
            </a:lvl2pPr>
            <a:lvl3pPr marL="1217670" indent="0">
              <a:buNone/>
              <a:defRPr sz="2400" b="1"/>
            </a:lvl3pPr>
            <a:lvl4pPr marL="1826488" indent="0">
              <a:buNone/>
              <a:defRPr sz="2100" b="1"/>
            </a:lvl4pPr>
            <a:lvl5pPr marL="2435338" indent="0">
              <a:buNone/>
              <a:defRPr sz="2100" b="1"/>
            </a:lvl5pPr>
            <a:lvl6pPr marL="3044124" indent="0">
              <a:buNone/>
              <a:defRPr sz="2100" b="1"/>
            </a:lvl6pPr>
            <a:lvl7pPr marL="3652911" indent="0">
              <a:buNone/>
              <a:defRPr sz="2100" b="1"/>
            </a:lvl7pPr>
            <a:lvl8pPr marL="4261760" indent="0">
              <a:buNone/>
              <a:defRPr sz="2100" b="1"/>
            </a:lvl8pPr>
            <a:lvl9pPr marL="487059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0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8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092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787" indent="0">
              <a:buNone/>
              <a:defRPr sz="1600"/>
            </a:lvl2pPr>
            <a:lvl3pPr marL="1217670" indent="0">
              <a:buNone/>
              <a:defRPr sz="1300"/>
            </a:lvl3pPr>
            <a:lvl4pPr marL="1826488" indent="0">
              <a:buNone/>
              <a:defRPr sz="1200"/>
            </a:lvl4pPr>
            <a:lvl5pPr marL="2435338" indent="0">
              <a:buNone/>
              <a:defRPr sz="1200"/>
            </a:lvl5pPr>
            <a:lvl6pPr marL="3044124" indent="0">
              <a:buNone/>
              <a:defRPr sz="1200"/>
            </a:lvl6pPr>
            <a:lvl7pPr marL="3652911" indent="0">
              <a:buNone/>
              <a:defRPr sz="1200"/>
            </a:lvl7pPr>
            <a:lvl8pPr marL="4261760" indent="0">
              <a:buNone/>
              <a:defRPr sz="1200"/>
            </a:lvl8pPr>
            <a:lvl9pPr marL="487059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527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787" indent="0">
              <a:buNone/>
              <a:defRPr sz="3700"/>
            </a:lvl2pPr>
            <a:lvl3pPr marL="1217670" indent="0">
              <a:buNone/>
              <a:defRPr sz="3200"/>
            </a:lvl3pPr>
            <a:lvl4pPr marL="1826488" indent="0">
              <a:buNone/>
              <a:defRPr sz="2700"/>
            </a:lvl4pPr>
            <a:lvl5pPr marL="2435338" indent="0">
              <a:buNone/>
              <a:defRPr sz="2700"/>
            </a:lvl5pPr>
            <a:lvl6pPr marL="3044124" indent="0">
              <a:buNone/>
              <a:defRPr sz="2700"/>
            </a:lvl6pPr>
            <a:lvl7pPr marL="3652911" indent="0">
              <a:buNone/>
              <a:defRPr sz="2700"/>
            </a:lvl7pPr>
            <a:lvl8pPr marL="4261760" indent="0">
              <a:buNone/>
              <a:defRPr sz="2700"/>
            </a:lvl8pPr>
            <a:lvl9pPr marL="4870593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787" indent="0">
              <a:buNone/>
              <a:defRPr sz="1600"/>
            </a:lvl2pPr>
            <a:lvl3pPr marL="1217670" indent="0">
              <a:buNone/>
              <a:defRPr sz="1300"/>
            </a:lvl3pPr>
            <a:lvl4pPr marL="1826488" indent="0">
              <a:buNone/>
              <a:defRPr sz="1200"/>
            </a:lvl4pPr>
            <a:lvl5pPr marL="2435338" indent="0">
              <a:buNone/>
              <a:defRPr sz="1200"/>
            </a:lvl5pPr>
            <a:lvl6pPr marL="3044124" indent="0">
              <a:buNone/>
              <a:defRPr sz="1200"/>
            </a:lvl6pPr>
            <a:lvl7pPr marL="3652911" indent="0">
              <a:buNone/>
              <a:defRPr sz="1200"/>
            </a:lvl7pPr>
            <a:lvl8pPr marL="4261760" indent="0">
              <a:buNone/>
              <a:defRPr sz="1200"/>
            </a:lvl8pPr>
            <a:lvl9pPr marL="487059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792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516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096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526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02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9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9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57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860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3" indent="0">
              <a:buNone/>
              <a:defRPr sz="2700" b="1"/>
            </a:lvl2pPr>
            <a:lvl3pPr marL="1218000" indent="0">
              <a:buNone/>
              <a:defRPr sz="2400" b="1"/>
            </a:lvl3pPr>
            <a:lvl4pPr marL="1826986" indent="0">
              <a:buNone/>
              <a:defRPr sz="2100" b="1"/>
            </a:lvl4pPr>
            <a:lvl5pPr marL="2435998" indent="0">
              <a:buNone/>
              <a:defRPr sz="2100" b="1"/>
            </a:lvl5pPr>
            <a:lvl6pPr marL="3044960" indent="0">
              <a:buNone/>
              <a:defRPr sz="2100" b="1"/>
            </a:lvl6pPr>
            <a:lvl7pPr marL="3653923" indent="0">
              <a:buNone/>
              <a:defRPr sz="2100" b="1"/>
            </a:lvl7pPr>
            <a:lvl8pPr marL="4262933" indent="0">
              <a:buNone/>
              <a:defRPr sz="2100" b="1"/>
            </a:lvl8pPr>
            <a:lvl9pPr marL="487192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3" indent="0">
              <a:buNone/>
              <a:defRPr sz="2700" b="1"/>
            </a:lvl2pPr>
            <a:lvl3pPr marL="1218000" indent="0">
              <a:buNone/>
              <a:defRPr sz="2400" b="1"/>
            </a:lvl3pPr>
            <a:lvl4pPr marL="1826986" indent="0">
              <a:buNone/>
              <a:defRPr sz="2100" b="1"/>
            </a:lvl4pPr>
            <a:lvl5pPr marL="2435998" indent="0">
              <a:buNone/>
              <a:defRPr sz="2100" b="1"/>
            </a:lvl5pPr>
            <a:lvl6pPr marL="3044960" indent="0">
              <a:buNone/>
              <a:defRPr sz="2100" b="1"/>
            </a:lvl6pPr>
            <a:lvl7pPr marL="3653923" indent="0">
              <a:buNone/>
              <a:defRPr sz="2100" b="1"/>
            </a:lvl7pPr>
            <a:lvl8pPr marL="4262933" indent="0">
              <a:buNone/>
              <a:defRPr sz="2100" b="1"/>
            </a:lvl8pPr>
            <a:lvl9pPr marL="487192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72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754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868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3" indent="0">
              <a:buNone/>
              <a:defRPr sz="1600"/>
            </a:lvl2pPr>
            <a:lvl3pPr marL="1218000" indent="0">
              <a:buNone/>
              <a:defRPr sz="1300"/>
            </a:lvl3pPr>
            <a:lvl4pPr marL="1826986" indent="0">
              <a:buNone/>
              <a:defRPr sz="1200"/>
            </a:lvl4pPr>
            <a:lvl5pPr marL="2435998" indent="0">
              <a:buNone/>
              <a:defRPr sz="1200"/>
            </a:lvl5pPr>
            <a:lvl6pPr marL="3044960" indent="0">
              <a:buNone/>
              <a:defRPr sz="1200"/>
            </a:lvl6pPr>
            <a:lvl7pPr marL="3653923" indent="0">
              <a:buNone/>
              <a:defRPr sz="1200"/>
            </a:lvl7pPr>
            <a:lvl8pPr marL="4262933" indent="0">
              <a:buNone/>
              <a:defRPr sz="1200"/>
            </a:lvl8pPr>
            <a:lvl9pPr marL="48719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43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3" indent="0">
              <a:buNone/>
              <a:defRPr sz="3700"/>
            </a:lvl2pPr>
            <a:lvl3pPr marL="1218000" indent="0">
              <a:buNone/>
              <a:defRPr sz="3200"/>
            </a:lvl3pPr>
            <a:lvl4pPr marL="1826986" indent="0">
              <a:buNone/>
              <a:defRPr sz="2700"/>
            </a:lvl4pPr>
            <a:lvl5pPr marL="2435998" indent="0">
              <a:buNone/>
              <a:defRPr sz="2700"/>
            </a:lvl5pPr>
            <a:lvl6pPr marL="3044960" indent="0">
              <a:buNone/>
              <a:defRPr sz="2700"/>
            </a:lvl6pPr>
            <a:lvl7pPr marL="3653923" indent="0">
              <a:buNone/>
              <a:defRPr sz="2700"/>
            </a:lvl7pPr>
            <a:lvl8pPr marL="4262933" indent="0">
              <a:buNone/>
              <a:defRPr sz="2700"/>
            </a:lvl8pPr>
            <a:lvl9pPr marL="4871928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3" indent="0">
              <a:buNone/>
              <a:defRPr sz="1600"/>
            </a:lvl2pPr>
            <a:lvl3pPr marL="1218000" indent="0">
              <a:buNone/>
              <a:defRPr sz="1300"/>
            </a:lvl3pPr>
            <a:lvl4pPr marL="1826986" indent="0">
              <a:buNone/>
              <a:defRPr sz="1200"/>
            </a:lvl4pPr>
            <a:lvl5pPr marL="2435998" indent="0">
              <a:buNone/>
              <a:defRPr sz="1200"/>
            </a:lvl5pPr>
            <a:lvl6pPr marL="3044960" indent="0">
              <a:buNone/>
              <a:defRPr sz="1200"/>
            </a:lvl6pPr>
            <a:lvl7pPr marL="3653923" indent="0">
              <a:buNone/>
              <a:defRPr sz="1200"/>
            </a:lvl7pPr>
            <a:lvl8pPr marL="4262933" indent="0">
              <a:buNone/>
              <a:defRPr sz="1200"/>
            </a:lvl8pPr>
            <a:lvl9pPr marL="48719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571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368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021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979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642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1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2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3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17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7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5" indent="0">
              <a:buNone/>
              <a:defRPr sz="2700" b="1"/>
            </a:lvl2pPr>
            <a:lvl3pPr marL="1218360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6718" indent="0">
              <a:buNone/>
              <a:defRPr sz="2100" b="1"/>
            </a:lvl5pPr>
            <a:lvl6pPr marL="3045872" indent="0">
              <a:buNone/>
              <a:defRPr sz="2100" b="1"/>
            </a:lvl6pPr>
            <a:lvl7pPr marL="3655027" indent="0">
              <a:buNone/>
              <a:defRPr sz="2100" b="1"/>
            </a:lvl7pPr>
            <a:lvl8pPr marL="4264213" indent="0">
              <a:buNone/>
              <a:defRPr sz="2100" b="1"/>
            </a:lvl8pPr>
            <a:lvl9pPr marL="487338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5" indent="0">
              <a:buNone/>
              <a:defRPr sz="2700" b="1"/>
            </a:lvl2pPr>
            <a:lvl3pPr marL="1218360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6718" indent="0">
              <a:buNone/>
              <a:defRPr sz="2100" b="1"/>
            </a:lvl5pPr>
            <a:lvl6pPr marL="3045872" indent="0">
              <a:buNone/>
              <a:defRPr sz="2100" b="1"/>
            </a:lvl6pPr>
            <a:lvl7pPr marL="3655027" indent="0">
              <a:buNone/>
              <a:defRPr sz="2100" b="1"/>
            </a:lvl7pPr>
            <a:lvl8pPr marL="4264213" indent="0">
              <a:buNone/>
              <a:defRPr sz="2100" b="1"/>
            </a:lvl8pPr>
            <a:lvl9pPr marL="487338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851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244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4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55" indent="0">
              <a:buNone/>
              <a:defRPr sz="1600"/>
            </a:lvl2pPr>
            <a:lvl3pPr marL="1218360" indent="0">
              <a:buNone/>
              <a:defRPr sz="1300"/>
            </a:lvl3pPr>
            <a:lvl4pPr marL="1827530" indent="0">
              <a:buNone/>
              <a:defRPr sz="1200"/>
            </a:lvl4pPr>
            <a:lvl5pPr marL="2436718" indent="0">
              <a:buNone/>
              <a:defRPr sz="1200"/>
            </a:lvl5pPr>
            <a:lvl6pPr marL="3045872" indent="0">
              <a:buNone/>
              <a:defRPr sz="1200"/>
            </a:lvl6pPr>
            <a:lvl7pPr marL="3655027" indent="0">
              <a:buNone/>
              <a:defRPr sz="1200"/>
            </a:lvl7pPr>
            <a:lvl8pPr marL="4264213" indent="0">
              <a:buNone/>
              <a:defRPr sz="1200"/>
            </a:lvl8pPr>
            <a:lvl9pPr marL="487338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127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55" indent="0">
              <a:buNone/>
              <a:defRPr sz="3700"/>
            </a:lvl2pPr>
            <a:lvl3pPr marL="1218360" indent="0">
              <a:buNone/>
              <a:defRPr sz="3200"/>
            </a:lvl3pPr>
            <a:lvl4pPr marL="1827530" indent="0">
              <a:buNone/>
              <a:defRPr sz="2700"/>
            </a:lvl4pPr>
            <a:lvl5pPr marL="2436718" indent="0">
              <a:buNone/>
              <a:defRPr sz="2700"/>
            </a:lvl5pPr>
            <a:lvl6pPr marL="3045872" indent="0">
              <a:buNone/>
              <a:defRPr sz="2700"/>
            </a:lvl6pPr>
            <a:lvl7pPr marL="3655027" indent="0">
              <a:buNone/>
              <a:defRPr sz="2700"/>
            </a:lvl7pPr>
            <a:lvl8pPr marL="4264213" indent="0">
              <a:buNone/>
              <a:defRPr sz="2700"/>
            </a:lvl8pPr>
            <a:lvl9pPr marL="4873385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55" indent="0">
              <a:buNone/>
              <a:defRPr sz="1600"/>
            </a:lvl2pPr>
            <a:lvl3pPr marL="1218360" indent="0">
              <a:buNone/>
              <a:defRPr sz="1300"/>
            </a:lvl3pPr>
            <a:lvl4pPr marL="1827530" indent="0">
              <a:buNone/>
              <a:defRPr sz="1200"/>
            </a:lvl4pPr>
            <a:lvl5pPr marL="2436718" indent="0">
              <a:buNone/>
              <a:defRPr sz="1200"/>
            </a:lvl5pPr>
            <a:lvl6pPr marL="3045872" indent="0">
              <a:buNone/>
              <a:defRPr sz="1200"/>
            </a:lvl6pPr>
            <a:lvl7pPr marL="3655027" indent="0">
              <a:buNone/>
              <a:defRPr sz="1200"/>
            </a:lvl7pPr>
            <a:lvl8pPr marL="4264213" indent="0">
              <a:buNone/>
              <a:defRPr sz="1200"/>
            </a:lvl8pPr>
            <a:lvl9pPr marL="487338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835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169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63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216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671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8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2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0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449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606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786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017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0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424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63" indent="0">
              <a:buNone/>
              <a:defRPr sz="3700"/>
            </a:lvl2pPr>
            <a:lvl3pPr marL="1218750" indent="0">
              <a:buNone/>
              <a:defRPr sz="3200"/>
            </a:lvl3pPr>
            <a:lvl4pPr marL="1828120" indent="0">
              <a:buNone/>
              <a:defRPr sz="2700"/>
            </a:lvl4pPr>
            <a:lvl5pPr marL="2437498" indent="0">
              <a:buNone/>
              <a:defRPr sz="2700"/>
            </a:lvl5pPr>
            <a:lvl6pPr marL="3046860" indent="0">
              <a:buNone/>
              <a:defRPr sz="2700"/>
            </a:lvl6pPr>
            <a:lvl7pPr marL="3656223" indent="0">
              <a:buNone/>
              <a:defRPr sz="2700"/>
            </a:lvl7pPr>
            <a:lvl8pPr marL="4265600" indent="0">
              <a:buNone/>
              <a:defRPr sz="2700"/>
            </a:lvl8pPr>
            <a:lvl9pPr marL="4874971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364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709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104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822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95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4081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602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679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098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407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8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80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030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2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8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7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289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526" y="1956607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526" y="-59609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t" anchorCtr="0">
            <a:normAutofit/>
          </a:bodyPr>
          <a:lstStyle>
            <a:lvl1pPr marL="456351" lvl="0" indent="-34233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2791" lvl="1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9186" lvl="2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5581" lvl="3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2022" lvl="4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8370" lvl="5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4720" lvl="6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1071" lvl="7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7511" lvl="8" indent="-342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579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A7C8B-B3F8-496C-B685-6AC89F4D7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960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4027E-807F-415A-881A-8392ED73F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8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8A4C7-75EC-4CDC-BD55-356C2516A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289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BCB3C-EFEB-419F-A8D8-4B7B4DDDA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259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723E2-8F2E-4E59-BE94-FE3CAED9E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889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D12CA-6C0A-443B-BD04-6DD3749A1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993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91725-5FF8-4BAA-B248-A957E4296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43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BF1B1-2C02-451A-9888-5865E9818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48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A87F-7F24-4A83-B386-4B41EB770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301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092F5-26B5-48A6-B5FB-2496FDCC9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4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D5AEB-654A-4A21-B28C-E6FBC948C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776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351" indent="0" algn="ctr">
              <a:buNone/>
              <a:defRPr/>
            </a:lvl2pPr>
            <a:lvl3pPr marL="912791" indent="0" algn="ctr">
              <a:buNone/>
              <a:defRPr/>
            </a:lvl3pPr>
            <a:lvl4pPr marL="1369186" indent="0" algn="ctr">
              <a:buNone/>
              <a:defRPr/>
            </a:lvl4pPr>
            <a:lvl5pPr marL="1825581" indent="0" algn="ctr">
              <a:buNone/>
              <a:defRPr/>
            </a:lvl5pPr>
            <a:lvl6pPr marL="2282022" indent="0" algn="ctr">
              <a:buNone/>
              <a:defRPr/>
            </a:lvl6pPr>
            <a:lvl7pPr marL="2738370" indent="0" algn="ctr">
              <a:buNone/>
              <a:defRPr/>
            </a:lvl7pPr>
            <a:lvl8pPr marL="3194720" indent="0" algn="ctr">
              <a:buNone/>
              <a:defRPr/>
            </a:lvl8pPr>
            <a:lvl9pPr marL="365107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8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39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51" indent="0">
              <a:buNone/>
              <a:defRPr sz="1900"/>
            </a:lvl2pPr>
            <a:lvl3pPr marL="912791" indent="0">
              <a:buNone/>
              <a:defRPr sz="1600"/>
            </a:lvl3pPr>
            <a:lvl4pPr marL="1369186" indent="0">
              <a:buNone/>
              <a:defRPr sz="1500"/>
            </a:lvl4pPr>
            <a:lvl5pPr marL="1825581" indent="0">
              <a:buNone/>
              <a:defRPr sz="1500"/>
            </a:lvl5pPr>
            <a:lvl6pPr marL="2282022" indent="0">
              <a:buNone/>
              <a:defRPr sz="1500"/>
            </a:lvl6pPr>
            <a:lvl7pPr marL="2738370" indent="0">
              <a:buNone/>
              <a:defRPr sz="1500"/>
            </a:lvl7pPr>
            <a:lvl8pPr marL="3194720" indent="0">
              <a:buNone/>
              <a:defRPr sz="1500"/>
            </a:lvl8pPr>
            <a:lvl9pPr marL="365107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92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82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01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23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40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17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51" indent="0">
              <a:buNone/>
              <a:defRPr sz="1200"/>
            </a:lvl2pPr>
            <a:lvl3pPr marL="912791" indent="0">
              <a:buNone/>
              <a:defRPr sz="1100"/>
            </a:lvl3pPr>
            <a:lvl4pPr marL="1369186" indent="0">
              <a:buNone/>
              <a:defRPr sz="900"/>
            </a:lvl4pPr>
            <a:lvl5pPr marL="1825581" indent="0">
              <a:buNone/>
              <a:defRPr sz="900"/>
            </a:lvl5pPr>
            <a:lvl6pPr marL="2282022" indent="0">
              <a:buNone/>
              <a:defRPr sz="900"/>
            </a:lvl6pPr>
            <a:lvl7pPr marL="2738370" indent="0">
              <a:buNone/>
              <a:defRPr sz="900"/>
            </a:lvl7pPr>
            <a:lvl8pPr marL="3194720" indent="0">
              <a:buNone/>
              <a:defRPr sz="900"/>
            </a:lvl8pPr>
            <a:lvl9pPr marL="36510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26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10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0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9493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495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9140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079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67880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352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98900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841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5998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188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63149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0506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10104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86479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74514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2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6351" indent="0">
              <a:buNone/>
              <a:defRPr sz="2400"/>
            </a:lvl2pPr>
            <a:lvl3pPr marL="912791" indent="0">
              <a:buNone/>
              <a:defRPr sz="2000"/>
            </a:lvl3pPr>
            <a:lvl4pPr marL="1369186" indent="0">
              <a:buNone/>
              <a:defRPr sz="1900"/>
            </a:lvl4pPr>
            <a:lvl5pPr marL="1825581" indent="0">
              <a:buNone/>
              <a:defRPr sz="1900"/>
            </a:lvl5pPr>
            <a:lvl6pPr marL="2282022" indent="0">
              <a:buNone/>
              <a:defRPr sz="1900"/>
            </a:lvl6pPr>
            <a:lvl7pPr marL="2738370" indent="0">
              <a:buNone/>
              <a:defRPr sz="1900"/>
            </a:lvl7pPr>
            <a:lvl8pPr marL="3194720" indent="0">
              <a:buNone/>
              <a:defRPr sz="1900"/>
            </a:lvl8pPr>
            <a:lvl9pPr marL="3651071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2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6351" indent="0">
              <a:buNone/>
              <a:defRPr sz="2400"/>
            </a:lvl2pPr>
            <a:lvl3pPr marL="912791" indent="0">
              <a:buNone/>
              <a:defRPr sz="2000"/>
            </a:lvl3pPr>
            <a:lvl4pPr marL="1369186" indent="0">
              <a:buNone/>
              <a:defRPr sz="1900"/>
            </a:lvl4pPr>
            <a:lvl5pPr marL="1825581" indent="0">
              <a:buNone/>
              <a:defRPr sz="1900"/>
            </a:lvl5pPr>
            <a:lvl6pPr marL="2282022" indent="0">
              <a:buNone/>
              <a:defRPr sz="1900"/>
            </a:lvl6pPr>
            <a:lvl7pPr marL="2738370" indent="0">
              <a:buNone/>
              <a:defRPr sz="1900"/>
            </a:lvl7pPr>
            <a:lvl8pPr marL="3194720" indent="0">
              <a:buNone/>
              <a:defRPr sz="1900"/>
            </a:lvl8pPr>
            <a:lvl9pPr marL="3651071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37813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37755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94584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6351" indent="0">
              <a:buNone/>
              <a:defRPr sz="1900"/>
            </a:lvl2pPr>
            <a:lvl3pPr marL="912791" indent="0">
              <a:buNone/>
              <a:defRPr sz="1600"/>
            </a:lvl3pPr>
            <a:lvl4pPr marL="1369186" indent="0">
              <a:buNone/>
              <a:defRPr sz="1500"/>
            </a:lvl4pPr>
            <a:lvl5pPr marL="1825581" indent="0">
              <a:buNone/>
              <a:defRPr sz="1500"/>
            </a:lvl5pPr>
            <a:lvl6pPr marL="2282022" indent="0">
              <a:buNone/>
              <a:defRPr sz="1500"/>
            </a:lvl6pPr>
            <a:lvl7pPr marL="2738370" indent="0">
              <a:buNone/>
              <a:defRPr sz="1500"/>
            </a:lvl7pPr>
            <a:lvl8pPr marL="3194720" indent="0">
              <a:buNone/>
              <a:defRPr sz="1500"/>
            </a:lvl8pPr>
            <a:lvl9pPr marL="3651071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80428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911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219"/>
            <a:ext cx="10515600" cy="58118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39694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AA201A-1DCA-4CE6-9250-787F69B26879}"/>
              </a:ext>
            </a:extLst>
          </p:cNvPr>
          <p:cNvSpPr txBox="1"/>
          <p:nvPr userDrawn="1"/>
        </p:nvSpPr>
        <p:spPr>
          <a:xfrm>
            <a:off x="9204960" y="23813"/>
            <a:ext cx="2926080" cy="261611"/>
          </a:xfrm>
          <a:prstGeom prst="rect">
            <a:avLst/>
          </a:prstGeom>
          <a:noFill/>
        </p:spPr>
        <p:txBody>
          <a:bodyPr wrap="square" lIns="91298" tIns="45718" rIns="91298" bIns="45718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16029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36824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5969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803139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875905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961491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819544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989026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49347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351" indent="0">
              <a:buNone/>
              <a:defRPr sz="2800"/>
            </a:lvl2pPr>
            <a:lvl3pPr marL="912791" indent="0">
              <a:buNone/>
              <a:defRPr sz="2400"/>
            </a:lvl3pPr>
            <a:lvl4pPr marL="1369186" indent="0">
              <a:buNone/>
              <a:defRPr sz="2000"/>
            </a:lvl4pPr>
            <a:lvl5pPr marL="1825581" indent="0">
              <a:buNone/>
              <a:defRPr sz="2000"/>
            </a:lvl5pPr>
            <a:lvl6pPr marL="2282022" indent="0">
              <a:buNone/>
              <a:defRPr sz="2000"/>
            </a:lvl6pPr>
            <a:lvl7pPr marL="2738370" indent="0">
              <a:buNone/>
              <a:defRPr sz="2000"/>
            </a:lvl7pPr>
            <a:lvl8pPr marL="3194720" indent="0">
              <a:buNone/>
              <a:defRPr sz="2000"/>
            </a:lvl8pPr>
            <a:lvl9pPr marL="36510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8053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1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1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866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51" indent="0" algn="ctr">
              <a:buNone/>
              <a:defRPr sz="2000"/>
            </a:lvl2pPr>
            <a:lvl3pPr marL="912791" indent="0" algn="ctr">
              <a:buNone/>
              <a:defRPr sz="1900"/>
            </a:lvl3pPr>
            <a:lvl4pPr marL="1369186" indent="0" algn="ctr">
              <a:buNone/>
              <a:defRPr sz="1600"/>
            </a:lvl4pPr>
            <a:lvl5pPr marL="1825581" indent="0" algn="ctr">
              <a:buNone/>
              <a:defRPr sz="1600"/>
            </a:lvl5pPr>
            <a:lvl6pPr marL="2282022" indent="0" algn="ctr">
              <a:buNone/>
              <a:defRPr sz="1600"/>
            </a:lvl6pPr>
            <a:lvl7pPr marL="2738370" indent="0" algn="ctr">
              <a:buNone/>
              <a:defRPr sz="1600"/>
            </a:lvl7pPr>
            <a:lvl8pPr marL="3194720" indent="0" algn="ctr">
              <a:buNone/>
              <a:defRPr sz="1600"/>
            </a:lvl8pPr>
            <a:lvl9pPr marL="3651071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AA201A-1DCA-4CE6-9250-787F69B26879}"/>
              </a:ext>
            </a:extLst>
          </p:cNvPr>
          <p:cNvSpPr txBox="1"/>
          <p:nvPr userDrawn="1"/>
        </p:nvSpPr>
        <p:spPr>
          <a:xfrm>
            <a:off x="9204960" y="23813"/>
            <a:ext cx="2926080" cy="261611"/>
          </a:xfrm>
          <a:prstGeom prst="rect">
            <a:avLst/>
          </a:prstGeom>
          <a:noFill/>
        </p:spPr>
        <p:txBody>
          <a:bodyPr wrap="square" lIns="91298" tIns="45718" rIns="91298" bIns="45718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6449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934000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267668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894676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1" indent="0">
              <a:buNone/>
              <a:defRPr sz="2000" b="1"/>
            </a:lvl2pPr>
            <a:lvl3pPr marL="912791" indent="0">
              <a:buNone/>
              <a:defRPr sz="1900" b="1"/>
            </a:lvl3pPr>
            <a:lvl4pPr marL="1369186" indent="0">
              <a:buNone/>
              <a:defRPr sz="1600" b="1"/>
            </a:lvl4pPr>
            <a:lvl5pPr marL="1825581" indent="0">
              <a:buNone/>
              <a:defRPr sz="1600" b="1"/>
            </a:lvl5pPr>
            <a:lvl6pPr marL="2282022" indent="0">
              <a:buNone/>
              <a:defRPr sz="1600" b="1"/>
            </a:lvl6pPr>
            <a:lvl7pPr marL="2738370" indent="0">
              <a:buNone/>
              <a:defRPr sz="1600" b="1"/>
            </a:lvl7pPr>
            <a:lvl8pPr marL="3194720" indent="0">
              <a:buNone/>
              <a:defRPr sz="1600" b="1"/>
            </a:lvl8pPr>
            <a:lvl9pPr marL="3651071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78644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08903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942857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51" indent="0">
              <a:buNone/>
              <a:defRPr sz="1500"/>
            </a:lvl2pPr>
            <a:lvl3pPr marL="912791" indent="0">
              <a:buNone/>
              <a:defRPr sz="1200"/>
            </a:lvl3pPr>
            <a:lvl4pPr marL="1369186" indent="0">
              <a:buNone/>
              <a:defRPr sz="1100"/>
            </a:lvl4pPr>
            <a:lvl5pPr marL="1825581" indent="0">
              <a:buNone/>
              <a:defRPr sz="1100"/>
            </a:lvl5pPr>
            <a:lvl6pPr marL="2282022" indent="0">
              <a:buNone/>
              <a:defRPr sz="1100"/>
            </a:lvl6pPr>
            <a:lvl7pPr marL="2738370" indent="0">
              <a:buNone/>
              <a:defRPr sz="1100"/>
            </a:lvl7pPr>
            <a:lvl8pPr marL="3194720" indent="0">
              <a:buNone/>
              <a:defRPr sz="1100"/>
            </a:lvl8pPr>
            <a:lvl9pPr marL="3651071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79990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64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3176"/>
            <a:ext cx="40386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385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spd="slow">
    <p:fade/>
  </p:transition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3176"/>
            <a:ext cx="40386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7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spd="slow">
    <p:fade/>
  </p:transition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</p:sldLayoutIdLst>
  <p:transition spd="slow">
    <p:fade/>
  </p:transition>
  <p:txStyles>
    <p:titleStyle>
      <a:lvl1pPr algn="ctr" defTabSz="12170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9" indent="-456339" algn="l" defTabSz="12170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70" indent="-380328" algn="l" defTabSz="12170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265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760" indent="-304224" algn="l" defTabSz="12170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02" indent="-304224" algn="l" defTabSz="12170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752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296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793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288" indent="-304224" algn="l" defTabSz="12170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451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40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36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078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528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979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22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045" algn="l" defTabSz="12170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49" tIns="60874" rIns="121749" bIns="608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749" tIns="60874" rIns="121749" bIns="608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49" tIns="60874" rIns="121749" bIns="6087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8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280"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749" tIns="60874" rIns="121749" bIns="6087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49" tIns="60874" rIns="121749" bIns="6087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28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121728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35" indent="-456435" algn="l" defTabSz="121728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62" indent="-380402" algn="l" defTabSz="121728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9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7" indent="-304288" algn="l" defTabSz="121728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46" indent="-304288" algn="l" defTabSz="121728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24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85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705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23" indent="-304288" algn="l" defTabSz="12172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79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80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98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58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36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15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3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016" algn="l" defTabSz="12172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6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460"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6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46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46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defTabSz="12174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07" indent="-456507" algn="l" defTabSz="12174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206" indent="-380458" algn="l" defTabSz="12174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97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507" indent="-304336" algn="l" defTabSz="12174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254" indent="-304336" algn="l" defTabSz="12174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928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677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389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099" indent="-304336" algn="l" defTabSz="1217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75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60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70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18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92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267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013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744" algn="l" defTabSz="1217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84" tIns="60892" rIns="121784" bIns="608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784" tIns="60892" rIns="121784" bIns="608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84" tIns="60892" rIns="121784" bIns="608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67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670"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784" tIns="60892" rIns="121784" bIns="608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6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84" tIns="60892" rIns="121784" bIns="608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67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76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12176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91" indent="-456591" algn="l" defTabSz="12176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74" indent="-380524" algn="l" defTabSz="12176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063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880" indent="-304392" algn="l" defTabSz="12176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730" indent="-304392" algn="l" defTabSz="12176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516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368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187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004" indent="-304392" algn="l" defTabSz="1217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87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70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488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338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124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911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760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593" algn="l" defTabSz="1217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13" tIns="60906" rIns="121813" bIns="609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13" tIns="60906" rIns="121813" bIns="609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13" tIns="60906" rIns="121813" bIns="6090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0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000"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13" tIns="60906" rIns="121813" bIns="6090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13" tIns="60906" rIns="121813" bIns="6090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0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0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2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12180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23" indent="-456723" algn="l" defTabSz="12180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38" indent="-380626" algn="l" defTabSz="12180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81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67" indent="-304480" algn="l" defTabSz="12180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78" indent="-304480" algn="l" defTabSz="12180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440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453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440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427" indent="-304480" algn="l" defTabSz="12180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0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86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98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6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2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8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45" tIns="60922" rIns="121845" bIns="609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45" tIns="60922" rIns="121845" bIns="609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6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360"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6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45" tIns="60922" rIns="121845" bIns="6092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6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36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12183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67" indent="-456867" algn="l" defTabSz="12183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26" indent="-380738" algn="l" defTabSz="12183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937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107" indent="-304576" algn="l" defTabSz="12183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294" indent="-304576" algn="l" defTabSz="12183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48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637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808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979" indent="-304576" algn="l" defTabSz="12183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5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6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18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72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27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213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85" algn="l" defTabSz="12183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80" tIns="60940" rIns="121880" bIns="609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750"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5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75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12187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23" indent="-457023" algn="l" defTabSz="12187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38" indent="-380860" algn="l" defTabSz="12187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31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800" indent="-304680" algn="l" defTabSz="12187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78" indent="-304680" algn="l" defTabSz="12187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0828F58-0F32-4324-A7CA-7EDDB60FC6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6489392-632D-48E6-B25C-7DE91067640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3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27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691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5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330" indent="-342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5" indent="-2852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939383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wrap="square" lIns="91298" tIns="45718" rIns="91298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EEF34A-BC65-453C-BEF3-98C2C71FCCAF}" type="slidenum">
              <a:rPr lang="en-US" altLang="en-US" smtClean="0">
                <a:latin typeface="Garamond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30" indent="-3423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5" indent="-2852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718" rIns="91298" bIns="45718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98" tIns="45718" rIns="91298" bIns="45718" numCol="1" anchor="t" anchorCtr="0" compatLnSpc="1"/>
          <a:lstStyle>
            <a:lvl1pPr eaLnBrk="1" hangingPunct="1">
              <a:defRPr sz="15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98" tIns="45718" rIns="91298" bIns="45718" numCol="1" anchor="t" anchorCtr="0" compatLnSpc="1"/>
          <a:lstStyle>
            <a:lvl1pPr algn="ctr" eaLnBrk="1" hangingPunct="1">
              <a:defRPr sz="15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98" tIns="45718" rIns="91298" bIns="45718" numCol="1" anchor="t" anchorCtr="0" compatLnSpc="1"/>
          <a:lstStyle>
            <a:lvl1pPr algn="r" eaLnBrk="1" hangingPunct="1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635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27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69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55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330" indent="-3423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25" indent="-28527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010" indent="-22822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360" indent="-22822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711" indent="-22822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151" indent="-2282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546" indent="-2282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2941" indent="-2282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9382" indent="-22822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7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fade/>
  </p:transition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40E897-F605-40B1-8D40-4243598410D7}"/>
              </a:ext>
            </a:extLst>
          </p:cNvPr>
          <p:cNvSpPr txBox="1"/>
          <p:nvPr userDrawn="1"/>
        </p:nvSpPr>
        <p:spPr>
          <a:xfrm>
            <a:off x="9265921" y="94733"/>
            <a:ext cx="2809539" cy="261608"/>
          </a:xfrm>
          <a:prstGeom prst="rect">
            <a:avLst/>
          </a:prstGeom>
          <a:noFill/>
        </p:spPr>
        <p:txBody>
          <a:bodyPr wrap="square" lIns="91298" tIns="45718" rIns="91298" bIns="45718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</p:sldLayoutIdLst>
  <p:transition spd="slow">
    <p:fade/>
  </p:transition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98" tIns="45718" rIns="91298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98" tIns="45718" rIns="91298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3176"/>
            <a:ext cx="4038600" cy="365125"/>
          </a:xfrm>
          <a:prstGeom prst="rect">
            <a:avLst/>
          </a:prstGeom>
        </p:spPr>
        <p:txBody>
          <a:bodyPr vert="horz" lIns="91298" tIns="45718" rIns="91298" bIns="45718" rtlCol="0" anchor="ctr"/>
          <a:lstStyle>
            <a:lvl1pPr algn="r">
              <a:defRPr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11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>
    <p:fade/>
  </p:transition>
  <p:txStyles>
    <p:titleStyle>
      <a:lvl1pPr algn="l" defTabSz="9127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21" indent="-228221" algn="l" defTabSz="9127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6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1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60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1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46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41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82" indent="-228221" algn="l" defTabSz="9127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6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8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22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0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71" algn="l" defTabSz="912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0.jpeg"/><Relationship Id="rId7" Type="http://schemas.openxmlformats.org/officeDocument/2006/relationships/slide" Target="slide6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5.xml"/><Relationship Id="rId6" Type="http://schemas.openxmlformats.org/officeDocument/2006/relationships/slide" Target="slide8.xml"/><Relationship Id="rId11" Type="http://schemas.openxmlformats.org/officeDocument/2006/relationships/image" Target="../media/image23.jpeg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image" Target="../media/image21.jpg"/><Relationship Id="rId9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slide" Target="slide4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3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4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2" y="3178764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934" y="4230991"/>
            <a:ext cx="3773431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=""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=""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837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=""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=""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=""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241" y="450664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180200" y="895347"/>
            <a:ext cx="8045792" cy="1569660"/>
          </a:xfrm>
          <a:prstGeom prst="rect">
            <a:avLst/>
          </a:prstGeom>
          <a:noFill/>
        </p:spPr>
        <p:txBody>
          <a:bodyPr wrap="none" lIns="91298" tIns="45718" rIns="91298" bIns="45718">
            <a:spAutoFit/>
          </a:bodyPr>
          <a:lstStyle/>
          <a:p>
            <a:pPr algn="ctr"/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B9F3D39-28F6-41BD-810F-3CA4A7DE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5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0000"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4313156" y="1456353"/>
            <a:ext cx="3731023" cy="2597819"/>
            <a:chOff x="3703077" y="921142"/>
            <a:chExt cx="4611891" cy="2736950"/>
          </a:xfrm>
        </p:grpSpPr>
        <p:grpSp>
          <p:nvGrpSpPr>
            <p:cNvPr id="103" name="Google Shape;103;p3"/>
            <p:cNvGrpSpPr/>
            <p:nvPr/>
          </p:nvGrpSpPr>
          <p:grpSpPr>
            <a:xfrm>
              <a:off x="3703077" y="1216359"/>
              <a:ext cx="4611891" cy="2441732"/>
              <a:chOff x="3679464" y="1244657"/>
              <a:chExt cx="4611891" cy="2441732"/>
            </a:xfrm>
          </p:grpSpPr>
          <p:pic>
            <p:nvPicPr>
              <p:cNvPr id="104" name="Google Shape;104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-1801207">
                <a:off x="5635205" y="1770357"/>
                <a:ext cx="2474321" cy="13903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1801207" flipH="1">
                <a:off x="3861293" y="1770357"/>
                <a:ext cx="2474321" cy="13903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6" name="Google Shape;106;p3"/>
            <p:cNvPicPr preferRelativeResize="0"/>
            <p:nvPr/>
          </p:nvPicPr>
          <p:blipFill rotWithShape="1">
            <a:blip r:embed="rId5">
              <a:alphaModFix/>
            </a:blip>
            <a:srcRect b="28746"/>
            <a:stretch/>
          </p:blipFill>
          <p:spPr>
            <a:xfrm>
              <a:off x="4864432" y="921142"/>
              <a:ext cx="2078234" cy="1862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3"/>
          <p:cNvSpPr txBox="1"/>
          <p:nvPr/>
        </p:nvSpPr>
        <p:spPr>
          <a:xfrm>
            <a:off x="3689967" y="3453584"/>
            <a:ext cx="50101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2" tIns="45698" rIns="91282" bIns="45698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0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SẺ</a:t>
            </a:r>
            <a:endParaRPr sz="6000" b="1" ker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138409" y="1369271"/>
            <a:ext cx="4084208" cy="3933372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282" tIns="45698" rIns="91282" bIns="4569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9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 animBg="1"/>
      <p:bldP spid="10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08" y="2179529"/>
            <a:ext cx="7139838" cy="44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7683" y="1265129"/>
            <a:ext cx="1166173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-15758" y="0"/>
            <a:ext cx="1220775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smtClean="0"/>
              <a:t>	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năm2022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vdoc.vn/data/image/2021/06/22/giai-ngay-hom-qua-dau-roi-trang-14-15-16-sach-canh-die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9" y="1499997"/>
            <a:ext cx="5185587" cy="41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13404" y="40448"/>
            <a:ext cx="2392471" cy="1459565"/>
          </a:xfrm>
          <a:prstGeom prst="wedgeRoundRectCallout">
            <a:avLst>
              <a:gd name="adj1" fmla="val 42743"/>
              <a:gd name="adj2" fmla="val 10717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813721" y="131523"/>
            <a:ext cx="3090203" cy="1296444"/>
          </a:xfrm>
          <a:prstGeom prst="wedgeEllipseCallout">
            <a:avLst>
              <a:gd name="adj1" fmla="val -23611"/>
              <a:gd name="adj2" fmla="val 7359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903925" y="851742"/>
            <a:ext cx="3845491" cy="3043969"/>
          </a:xfrm>
          <a:prstGeom prst="cloudCallout">
            <a:avLst>
              <a:gd name="adj1" fmla="val -69271"/>
              <a:gd name="adj2" fmla="val 719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 để xem thứ, ngày, tháng và đánh dấu những việc cần làm.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0632" y="1258201"/>
            <a:ext cx="10252555" cy="1402915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033397" y="2386117"/>
            <a:ext cx="9060063" cy="1196328"/>
            <a:chOff x="156834" y="1993081"/>
            <a:chExt cx="2145255" cy="2109019"/>
          </a:xfrm>
        </p:grpSpPr>
        <p:sp>
          <p:nvSpPr>
            <p:cNvPr id="5" name="Hexagon 4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80"/>
              <a:ext cx="2011239" cy="113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a)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915119" y="3903854"/>
            <a:ext cx="9060063" cy="1196328"/>
            <a:chOff x="156834" y="1993081"/>
            <a:chExt cx="2145255" cy="2109019"/>
          </a:xfrm>
        </p:grpSpPr>
        <p:sp>
          <p:nvSpPr>
            <p:cNvPr id="8" name="Hexagon 7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80"/>
              <a:ext cx="2011239" cy="113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b)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này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915119" y="5228539"/>
            <a:ext cx="9060063" cy="1196328"/>
            <a:chOff x="156834" y="1993081"/>
            <a:chExt cx="2145255" cy="2109019"/>
          </a:xfrm>
        </p:grpSpPr>
        <p:sp>
          <p:nvSpPr>
            <p:cNvPr id="11" name="Hexagon 10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80"/>
              <a:ext cx="2011239" cy="113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c)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Hôm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ngày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Title 2"/>
          <p:cNvSpPr txBox="1">
            <a:spLocks/>
          </p:cNvSpPr>
          <p:nvPr/>
        </p:nvSpPr>
        <p:spPr>
          <a:xfrm>
            <a:off x="-15758" y="0"/>
            <a:ext cx="1220775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smtClean="0"/>
              <a:t>	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năm2022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  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4676" y="928483"/>
            <a:ext cx="10252555" cy="1402915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2.Đọc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64676" y="2604366"/>
            <a:ext cx="5753627" cy="1042357"/>
            <a:chOff x="156834" y="1993081"/>
            <a:chExt cx="2145255" cy="2109019"/>
          </a:xfrm>
        </p:grpSpPr>
        <p:sp>
          <p:nvSpPr>
            <p:cNvPr id="5" name="Hexagon 4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78"/>
              <a:ext cx="2011239" cy="1183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-72760" y="3952758"/>
            <a:ext cx="6132079" cy="921329"/>
            <a:chOff x="156834" y="1993081"/>
            <a:chExt cx="2145255" cy="2109019"/>
          </a:xfrm>
        </p:grpSpPr>
        <p:sp>
          <p:nvSpPr>
            <p:cNvPr id="8" name="Hexagon 7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477879"/>
              <a:ext cx="2011239" cy="133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-72760" y="4949585"/>
            <a:ext cx="6338168" cy="920528"/>
            <a:chOff x="142729" y="4175351"/>
            <a:chExt cx="1800164" cy="1622808"/>
          </a:xfrm>
        </p:grpSpPr>
        <p:sp>
          <p:nvSpPr>
            <p:cNvPr id="11" name="Hexagon 10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42729" y="4175351"/>
              <a:ext cx="1800164" cy="1622808"/>
            </a:xfrm>
            <a:prstGeom prst="hexagon">
              <a:avLst/>
            </a:prstGeom>
            <a:solidFill>
              <a:srgbClr val="F7ACB9"/>
            </a:solidFill>
            <a:ln w="12700" cap="flat" cmpd="sng" algn="ctr">
              <a:noFill/>
              <a:prstDash val="solid"/>
              <a:miter lim="800000"/>
            </a:ln>
            <a:effectLst>
              <a:glow rad="101600">
                <a:sysClr val="window" lastClr="FFFFFF">
                  <a:alpha val="60000"/>
                </a:sysClr>
              </a:glow>
            </a:effectLst>
            <a:scene3d>
              <a:camera prst="perspectiveAbove"/>
              <a:lightRig rig="threePt" dir="t"/>
            </a:scene3d>
          </p:spPr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76874" y="4471301"/>
              <a:ext cx="1717644" cy="103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c)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Hôm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nay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050" name="Picture 2" descr="Lịch âm 2021, Lịch Vạn Niên 2021, Lịch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64" y="2080877"/>
            <a:ext cx="5966648" cy="41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-15758" y="0"/>
            <a:ext cx="1220775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smtClean="0"/>
              <a:t>	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 năm2022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  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895621"/>
            <a:ext cx="11582400" cy="4525963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</a:pP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altLang="en-US" sz="5500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5500" dirty="0" err="1">
                <a:solidFill>
                  <a:srgbClr val="FF0000"/>
                </a:solidFill>
                <a:latin typeface="Times New Roman" pitchFamily="18" charset="0"/>
              </a:rPr>
              <a:t>hôm</a:t>
            </a: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altLang="en-US" sz="5500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5500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altLang="en-US" sz="55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altLang="en-US" sz="4400" dirty="0">
                <a:latin typeface="Times New Roman" pitchFamily="18" charset="0"/>
              </a:rPr>
              <a:t>                                      </a:t>
            </a: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Bế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Kiến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</a:rPr>
              <a:t>Quốc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</a:endParaRPr>
          </a:p>
          <a:p>
            <a:pPr lvl="4" eaLnBrk="1" hangingPunct="1">
              <a:buFont typeface="Wingdings" pitchFamily="2" charset="2"/>
              <a:buNone/>
            </a:pPr>
            <a:endParaRPr lang="en-US" altLang="en-US" sz="4400" dirty="0">
              <a:latin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15758" y="0"/>
            <a:ext cx="1220775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smtClean="0"/>
              <a:t>	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năm2021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7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647"/>
            <a:ext cx="12194509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906" y="3632909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2" y="2525055"/>
            <a:ext cx="5492476" cy="1323391"/>
          </a:xfrm>
          <a:prstGeom prst="rect">
            <a:avLst/>
          </a:prstGeom>
          <a:noFill/>
        </p:spPr>
        <p:txBody>
          <a:bodyPr wrap="square" lIns="91248" tIns="45694" rIns="91248" bIns="45694" rtlCol="0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8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=""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6" y="51065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=""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=""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=""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1" y="39367"/>
            <a:ext cx="1695411" cy="707886"/>
            <a:chOff x="2470108" y="1864944"/>
            <a:chExt cx="2704644" cy="1129198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5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792"/>
            <a:ext cx="6168283" cy="76944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hôm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qua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đâu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rồi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1114201"/>
            <a:ext cx="5090321" cy="6740307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Đợi đến ngày tỏa hương</a:t>
            </a: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1" y="1098404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solidFill>
                  <a:prstClr val="black"/>
                </a:solidFill>
                <a:latin typeface="Calibri Light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còn…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989A5CE-8C28-40F8-AE70-6B409A9E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3"/>
            <a:ext cx="868680" cy="8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971" y="2019483"/>
            <a:ext cx="4327207" cy="46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28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5" y="314963"/>
            <a:ext cx="11175999" cy="6237428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1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6047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274" tIns="45710" rIns="91274" bIns="45710" rtlCol="0" anchor="ctr"/>
          <a:lstStyle/>
          <a:p>
            <a:pPr algn="ctr" defTabSz="912544">
              <a:defRPr/>
            </a:pP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iọng đọc</a:t>
            </a: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ình cảm, lưu luyến thể hiện sự tiếc nuối.</a:t>
            </a:r>
            <a:endParaRPr lang="en-US" sz="4000" b="1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90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1" y="39367"/>
            <a:ext cx="1695411" cy="707886"/>
            <a:chOff x="2470108" y="1864944"/>
            <a:chExt cx="2704644" cy="1129198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5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792"/>
            <a:ext cx="6168283" cy="76944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1114197"/>
            <a:ext cx="5090321" cy="6740307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1" y="1098404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6FA372A-25DF-4673-85E7-30EAAD2BC32C}"/>
              </a:ext>
            </a:extLst>
          </p:cNvPr>
          <p:cNvCxnSpPr/>
          <p:nvPr/>
        </p:nvCxnSpPr>
        <p:spPr>
          <a:xfrm flipH="1">
            <a:off x="2270992" y="2328353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05248F5-3096-4A5B-8CD0-FC045C870947}"/>
              </a:ext>
            </a:extLst>
          </p:cNvPr>
          <p:cNvCxnSpPr/>
          <p:nvPr/>
        </p:nvCxnSpPr>
        <p:spPr>
          <a:xfrm flipH="1">
            <a:off x="2122416" y="2900829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7A827A7-26DA-4B9B-84E8-FF3A4CA25562}"/>
              </a:ext>
            </a:extLst>
          </p:cNvPr>
          <p:cNvCxnSpPr/>
          <p:nvPr/>
        </p:nvCxnSpPr>
        <p:spPr>
          <a:xfrm flipH="1">
            <a:off x="2309092" y="4494091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1588887" y="5085251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6193EB1-0BC5-45F9-BAC6-FD290924A265}"/>
              </a:ext>
            </a:extLst>
          </p:cNvPr>
          <p:cNvSpPr txBox="1"/>
          <p:nvPr/>
        </p:nvSpPr>
        <p:spPr>
          <a:xfrm>
            <a:off x="481921" y="6049309"/>
            <a:ext cx="4777583" cy="769441"/>
          </a:xfrm>
          <a:prstGeom prst="rect">
            <a:avLst/>
          </a:prstGeom>
          <a:noFill/>
        </p:spPr>
        <p:txBody>
          <a:bodyPr wrap="square" lIns="91298" tIns="45718" rIns="91298" bIns="45718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endParaRPr lang="en-US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20CA0AB-37DA-4DBC-8385-DF8A6252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255" y="1"/>
            <a:ext cx="961748" cy="8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9" y="1909928"/>
            <a:ext cx="4318915" cy="46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2156637" y="5644403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5583497" y="2357285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5545397" y="2911666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5950016" y="5040761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5724025" y="5609211"/>
            <a:ext cx="76200" cy="44008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013847" y="1183766"/>
            <a:ext cx="205873" cy="507457"/>
            <a:chOff x="4035552" y="2777906"/>
            <a:chExt cx="205873" cy="50745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742323" y="1735431"/>
            <a:ext cx="205873" cy="507457"/>
            <a:chOff x="4035552" y="2777906"/>
            <a:chExt cx="205873" cy="50745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206831" y="2264065"/>
            <a:ext cx="205873" cy="507457"/>
            <a:chOff x="4035552" y="2777906"/>
            <a:chExt cx="205873" cy="50745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431607" y="2774202"/>
            <a:ext cx="205873" cy="507457"/>
            <a:chOff x="4035552" y="2777906"/>
            <a:chExt cx="205873" cy="50745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369247" y="3914511"/>
            <a:ext cx="205873" cy="507457"/>
            <a:chOff x="4035552" y="2777906"/>
            <a:chExt cx="205873" cy="507457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992979" y="4481680"/>
            <a:ext cx="205873" cy="507457"/>
            <a:chOff x="4035552" y="2777906"/>
            <a:chExt cx="205873" cy="50745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206831" y="4967702"/>
            <a:ext cx="205873" cy="507457"/>
            <a:chOff x="4035552" y="2777906"/>
            <a:chExt cx="205873" cy="50745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3875763" y="5575526"/>
            <a:ext cx="205873" cy="507457"/>
            <a:chOff x="4035552" y="2777906"/>
            <a:chExt cx="205873" cy="50745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036059" y="1147816"/>
            <a:ext cx="205873" cy="507457"/>
            <a:chOff x="4035552" y="2777906"/>
            <a:chExt cx="205873" cy="507457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276963" y="1685063"/>
            <a:ext cx="205873" cy="507457"/>
            <a:chOff x="4035552" y="2777906"/>
            <a:chExt cx="205873" cy="50745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262707" y="2287472"/>
            <a:ext cx="205873" cy="507457"/>
            <a:chOff x="4035552" y="2777906"/>
            <a:chExt cx="205873" cy="50745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799415" y="2788833"/>
            <a:ext cx="205873" cy="507457"/>
            <a:chOff x="4035552" y="2777906"/>
            <a:chExt cx="205873" cy="50745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036059" y="3891507"/>
            <a:ext cx="205873" cy="507457"/>
            <a:chOff x="4035552" y="2777906"/>
            <a:chExt cx="205873" cy="50745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348743" y="4392954"/>
            <a:ext cx="205873" cy="507457"/>
            <a:chOff x="4035552" y="2777906"/>
            <a:chExt cx="205873" cy="50745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399348" y="4995084"/>
            <a:ext cx="205873" cy="507457"/>
            <a:chOff x="4035552" y="2777906"/>
            <a:chExt cx="205873" cy="507457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60313497-CA03-4F48-AD3F-FDF14E8AD37A}"/>
              </a:ext>
            </a:extLst>
          </p:cNvPr>
          <p:cNvGrpSpPr/>
          <p:nvPr/>
        </p:nvGrpSpPr>
        <p:grpSpPr>
          <a:xfrm>
            <a:off x="7076659" y="5569430"/>
            <a:ext cx="205873" cy="507457"/>
            <a:chOff x="4035552" y="2777906"/>
            <a:chExt cx="205873" cy="507457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DFABB669-C9B9-4AE5-8888-6D0DB048B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7902" y="2777906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2B4989F8-B0F0-4767-92CE-726073C39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552" y="2784002"/>
              <a:ext cx="143523" cy="501361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9776" y="1700808"/>
            <a:ext cx="4800533" cy="3077765"/>
          </a:xfrm>
          <a:prstGeom prst="rect">
            <a:avLst/>
          </a:prstGeom>
          <a:noFill/>
        </p:spPr>
        <p:txBody>
          <a:bodyPr wrap="square" lIns="121746" tIns="60873" rIns="121746" bIns="60873" rtlCol="0">
            <a:spAutoFit/>
          </a:bodyPr>
          <a:lstStyle/>
          <a:p>
            <a:pPr algn="ctr" defTabSz="1217250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9030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365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6" y="1509224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5074" y="412752"/>
            <a:ext cx="6295391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8" tIns="45718" rIns="91298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4662" eaLnBrk="1" hangingPunct="1">
              <a:defRPr/>
            </a:pP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zh-CN" altLang="en-US" sz="4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3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8" tIns="45718" rIns="91298" bIns="45718"/>
          <a:lstStyle/>
          <a:p>
            <a:pPr defTabSz="684662">
              <a:defRPr/>
            </a:pPr>
            <a:endParaRPr lang="zh-CN" altLang="en-US" sz="360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7" y="1657352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1298" tIns="45718" rIns="91298" bIns="45718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ịch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zh-CN" alt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5" y="2925235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8" tIns="45718" rIns="91298" bIns="45718"/>
          <a:lstStyle/>
          <a:p>
            <a:pPr defTabSz="684662">
              <a:defRPr/>
            </a:pPr>
            <a:endParaRPr lang="zh-CN" altLang="en-US" sz="360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9" y="2709429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lIns="91298" tIns="45718" rIns="91298" bIns="45718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4662" eaLnBrk="1" hangingPunct="1"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ỏa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endParaRPr lang="zh-CN" alt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91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8" tIns="45718" rIns="91298" bIns="45718"/>
          <a:lstStyle/>
          <a:p>
            <a:pPr defTabSz="684662">
              <a:defRPr/>
            </a:pPr>
            <a:endParaRPr lang="zh-CN" altLang="en-US" sz="360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1" y="3759204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lIns="91298" tIns="45718" rIns="91298" bIns="45718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4662" eaLnBrk="1" hangingPunct="1"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ặt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zh-CN" alt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7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8" tIns="45718" rIns="91298" bIns="45718"/>
          <a:lstStyle/>
          <a:p>
            <a:pPr defTabSz="684662">
              <a:defRPr/>
            </a:pPr>
            <a:endParaRPr lang="zh-CN" altLang="en-US" sz="360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91" y="4811278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lIns="91298" tIns="45718" rIns="91298" bIns="45718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4662" eaLnBrk="1" hangingPunct="1"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hín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zh-CN" alt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9" y="2557029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6" y="3617385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7" y="4694862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defTabSz="684662">
                <a:defRPr/>
              </a:pPr>
              <a:endParaRPr lang="zh-CN" altLang="en-US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1" y="2875374"/>
            <a:ext cx="3167380" cy="3745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44840" y="62739"/>
            <a:ext cx="2533949" cy="553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298" tIns="45718" rIns="91298" bIns="45718">
            <a:spAutoFit/>
          </a:bodyPr>
          <a:lstStyle/>
          <a:p>
            <a:pPr lvl="0"/>
            <a:r>
              <a:rPr lang="en-US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dinhphuong110993@gmail.com</a:t>
            </a:r>
          </a:p>
        </p:txBody>
      </p:sp>
    </p:spTree>
    <p:extLst>
      <p:ext uri="{BB962C8B-B14F-4D97-AF65-F5344CB8AC3E}">
        <p14:creationId xmlns:p14="http://schemas.microsoft.com/office/powerpoint/2010/main" val="2717672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CD530214-5EFF-4162-A960-27CD64A1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28" y="159478"/>
            <a:ext cx="4446072" cy="59280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A84A409-858B-4121-A76C-E4BC5142E497}"/>
              </a:ext>
            </a:extLst>
          </p:cNvPr>
          <p:cNvSpPr/>
          <p:nvPr/>
        </p:nvSpPr>
        <p:spPr>
          <a:xfrm>
            <a:off x="4838331" y="6116717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44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398F392C-0CED-4F95-895B-B314CA405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00" y="1426129"/>
            <a:ext cx="6854415" cy="51408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1F3941E-0AA1-4786-B3FB-002FC0A218A5}"/>
              </a:ext>
            </a:extLst>
          </p:cNvPr>
          <p:cNvSpPr/>
          <p:nvPr/>
        </p:nvSpPr>
        <p:spPr>
          <a:xfrm>
            <a:off x="3471169" y="365125"/>
            <a:ext cx="5566299" cy="7357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22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DCDAEE-6DF8-498E-A0E1-FB3CD89C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00" y="356350"/>
            <a:ext cx="8357000" cy="45796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0AAEB02-60CD-4789-ABD5-305AAEF6A657}"/>
              </a:ext>
            </a:extLst>
          </p:cNvPr>
          <p:cNvSpPr/>
          <p:nvPr/>
        </p:nvSpPr>
        <p:spPr>
          <a:xfrm>
            <a:off x="4702207" y="5415381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17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1" y="39367"/>
            <a:ext cx="1695411" cy="707886"/>
            <a:chOff x="2470108" y="1864944"/>
            <a:chExt cx="2704644" cy="1129198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5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792"/>
            <a:ext cx="6168283" cy="76944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1114201"/>
            <a:ext cx="5090321" cy="6740307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Đợi đến ngày tỏa hương</a:t>
            </a: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1" y="1098404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còn…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2" y="5962951"/>
            <a:ext cx="5392347" cy="769441"/>
            <a:chOff x="708943" y="6018639"/>
            <a:chExt cx="5825836" cy="7694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4"/>
              <a:ext cx="5825836" cy="649126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5" y="6018639"/>
              <a:ext cx="5660976" cy="769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endPara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1" y="625643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=""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7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=""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=""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303395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97503" y="1020748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5523" y="3720775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3994667" y="100850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047071" y="3686967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/>
            <a:r>
              <a:rPr lang="en-US" sz="2000" dirty="0"/>
              <a:t>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989A5CE-8C28-40F8-AE70-6B409A9E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3"/>
            <a:ext cx="868680" cy="8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971" y="2019483"/>
            <a:ext cx="4327207" cy="46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71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lang="zh-CN" altLang="en-US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1" y="39367"/>
            <a:ext cx="1695411" cy="707886"/>
            <a:chOff x="2470108" y="1864944"/>
            <a:chExt cx="2704644" cy="1129198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5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4400" b="1" dirty="0">
                <a:solidFill>
                  <a:srgbClr val="ED2F6A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792"/>
            <a:ext cx="6168283" cy="76944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821" y="1114197"/>
            <a:ext cx="5090321" cy="6740307"/>
          </a:xfrm>
          <a:prstGeom prst="rect">
            <a:avLst/>
          </a:prstGeom>
          <a:noFill/>
        </p:spPr>
        <p:txBody>
          <a:bodyPr wrap="square" lIns="91298" tIns="45718" rIns="91298" bIns="45718" numCol="1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1" y="1098404"/>
            <a:ext cx="4178595" cy="563231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vi-VN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  <a:defRPr/>
            </a:pPr>
            <a:r>
              <a:rPr lang="vi-VN" sz="2400" dirty="0">
                <a:solidFill>
                  <a:prstClr val="black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solidFill>
                <a:prstClr val="black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2" y="5962963"/>
            <a:ext cx="5392347" cy="769441"/>
            <a:chOff x="708943" y="6018639"/>
            <a:chExt cx="5825836" cy="76942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4"/>
              <a:ext cx="5825836" cy="649126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5" y="6018639"/>
              <a:ext cx="5660976" cy="769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lang="en-US" sz="44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0E7732A-569E-49F8-AE4E-F6C734FF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1"/>
            <a:ext cx="868680" cy="83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vdoc.vn/data/image/2021/06/22/giai-ngay-hom-qua-dau-roi-trang-14-15-16-sach-canh-dieu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2" y="2019389"/>
            <a:ext cx="4305669" cy="46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21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93" y="965005"/>
            <a:ext cx="8248759" cy="43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6" y="2222435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6" y="2075322"/>
            <a:ext cx="7996037" cy="120032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>
              <a:defRPr/>
            </a:pP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7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60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8" y="24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68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69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551" y="4695847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742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0" name="29"/>
          <p:cNvSpPr/>
          <p:nvPr/>
        </p:nvSpPr>
        <p:spPr>
          <a:xfrm>
            <a:off x="110" y="166606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9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9" y="4756299"/>
            <a:ext cx="2396491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105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169889" y="416328"/>
            <a:ext cx="9926147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149" y="2108564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285418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1625" indent="-741625" algn="just" defTabSz="911647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7277" y="18523"/>
            <a:ext cx="780947" cy="815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3040456" y="3088509"/>
            <a:ext cx="8623541" cy="646331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just" defTabSz="9116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“N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5" y="3084817"/>
            <a:ext cx="914400" cy="38471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8" y="24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68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69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551" y="4695847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742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10" y="166606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9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9" y="4756299"/>
            <a:ext cx="2396491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105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=""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169889" y="416328"/>
            <a:ext cx="9926147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149" y="943551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144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16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Theo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vậy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2" name="Hexagon 51">
            <a:extLst>
              <a:ext uri="{FF2B5EF4-FFF2-40B4-BE49-F238E27FC236}">
                <a16:creationId xmlns="" xmlns:a16="http://schemas.microsoft.com/office/drawing/2014/main" id="{E98511CB-5C82-4127-9D0D-44A00807F68E}"/>
              </a:ext>
            </a:extLst>
          </p:cNvPr>
          <p:cNvSpPr/>
          <p:nvPr/>
        </p:nvSpPr>
        <p:spPr>
          <a:xfrm>
            <a:off x="2763220" y="2746167"/>
            <a:ext cx="7930333" cy="110552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lịch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7277" y="18523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756763" y="4072626"/>
            <a:ext cx="8203609" cy="1035735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5" y="3084817"/>
            <a:ext cx="914400" cy="384719"/>
          </a:xfrm>
          <a:prstGeom prst="rect">
            <a:avLst/>
          </a:prstGeom>
          <a:noFill/>
        </p:spPr>
        <p:txBody>
          <a:bodyPr wrap="square" lIns="91298" tIns="45718" rIns="91298" bIns="45718" rtlCol="0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=""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763235" y="5375535"/>
            <a:ext cx="8203609" cy="1035735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718" rIns="91298" bIns="45718" rtlCol="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c)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trôi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trở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717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7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4789" y="1215024"/>
            <a:ext cx="79164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9724" y="2920852"/>
            <a:ext cx="4800533" cy="2339101"/>
          </a:xfrm>
          <a:prstGeom prst="rect">
            <a:avLst/>
          </a:prstGeom>
          <a:noFill/>
        </p:spPr>
        <p:txBody>
          <a:bodyPr wrap="square" lIns="121762" tIns="60881" rIns="121762" bIns="60881" rtlCol="0">
            <a:prstTxWarp prst="textArchUp">
              <a:avLst/>
            </a:prstTxWarp>
            <a:spAutoFit/>
          </a:bodyPr>
          <a:lstStyle/>
          <a:p>
            <a:pPr algn="ctr" defTabSz="1217430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  <a:p>
            <a:pPr algn="ctr" defTabSz="1217430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1" y="4101023"/>
            <a:ext cx="2600872" cy="15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789" y="1215024"/>
            <a:ext cx="79164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73" y="1540455"/>
            <a:ext cx="3817577" cy="3817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9473" b="19170"/>
          <a:stretch/>
        </p:blipFill>
        <p:spPr>
          <a:xfrm>
            <a:off x="2063553" y="472223"/>
            <a:ext cx="3649539" cy="4377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2639616" y="540615"/>
            <a:ext cx="3265496" cy="26687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2639616" y="3197757"/>
            <a:ext cx="3265496" cy="266874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905112" y="540615"/>
            <a:ext cx="3265496" cy="26687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5905112" y="3197757"/>
            <a:ext cx="3265496" cy="26687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r>
              <a:rPr lang="en-US" sz="7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2172" y="875215"/>
            <a:ext cx="749829" cy="1999545"/>
          </a:xfrm>
          <a:prstGeom prst="rect">
            <a:avLst/>
          </a:prstGeom>
        </p:spPr>
      </p:pic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10896533" y="6021288"/>
            <a:ext cx="864096" cy="576064"/>
          </a:xfrm>
          <a:prstGeom prst="right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1" tIns="60890" rIns="121781" bIns="60890" rtlCol="0" anchor="ctr"/>
          <a:lstStyle/>
          <a:p>
            <a:pPr algn="ctr" defTabSz="121764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920" y="68627"/>
            <a:ext cx="1440160" cy="533480"/>
          </a:xfrm>
          <a:prstGeom prst="rect">
            <a:avLst/>
          </a:prstGeom>
          <a:noFill/>
        </p:spPr>
        <p:txBody>
          <a:bodyPr wrap="square" lIns="121810" tIns="60905" rIns="121810" bIns="60905" rtlCol="0">
            <a:spAutoFit/>
          </a:bodyPr>
          <a:lstStyle/>
          <a:p>
            <a:pPr algn="ctr" defTabSz="1217970"/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10308300" y="6213309"/>
            <a:ext cx="768085" cy="57606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10" tIns="60905" rIns="121810" bIns="60905" rtlCol="0" anchor="ctr"/>
          <a:lstStyle/>
          <a:p>
            <a:pPr algn="ctr" defTabSz="12179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548734"/>
            <a:ext cx="9960768" cy="1272143"/>
          </a:xfrm>
          <a:prstGeom prst="rect">
            <a:avLst/>
          </a:prstGeom>
        </p:spPr>
        <p:txBody>
          <a:bodyPr wrap="square" lIns="121810" tIns="60905" rIns="121810" bIns="60905">
            <a:spAutoFit/>
          </a:bodyPr>
          <a:lstStyle/>
          <a:p>
            <a:pPr algn="ctr" defTabSz="1217970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ctr" defTabSz="1217970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27648" y="2174020"/>
            <a:ext cx="6624736" cy="76808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27648" y="3120432"/>
            <a:ext cx="6624736" cy="76808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84091" y="4076755"/>
            <a:ext cx="6624736" cy="984479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Kim,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7648" y="5308139"/>
            <a:ext cx="6624736" cy="1481236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defTabSz="12179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85600" y="-10835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626" y="376013"/>
            <a:ext cx="7872875" cy="2092880"/>
          </a:xfrm>
          <a:prstGeom prst="rect">
            <a:avLst/>
          </a:prstGeom>
          <a:noFill/>
        </p:spPr>
        <p:txBody>
          <a:bodyPr wrap="square" lIns="121842" tIns="60921" rIns="121842" bIns="60921" rtlCol="0">
            <a:spAutoFit/>
          </a:bodyPr>
          <a:lstStyle/>
          <a:p>
            <a:pPr algn="ctr" defTabSz="1218330"/>
            <a:r>
              <a:rPr lang="en-US" sz="4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0308300" y="6218733"/>
            <a:ext cx="768085" cy="57606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35628" y="2948947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5628" y="4485116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80044" y="2948947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85124" y="4485116"/>
            <a:ext cx="3216357" cy="1146704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42" tIns="60921" rIns="121842" bIns="60921" rtlCol="0" anchor="ctr"/>
          <a:lstStyle/>
          <a:p>
            <a:pPr algn="ctr" defTabSz="121833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8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10396273" y="6184867"/>
            <a:ext cx="672075" cy="57606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1957" y="0"/>
            <a:ext cx="2304256" cy="697627"/>
          </a:xfrm>
          <a:prstGeom prst="rect">
            <a:avLst/>
          </a:prstGeom>
          <a:noFill/>
        </p:spPr>
        <p:txBody>
          <a:bodyPr wrap="square" lIns="121877" tIns="60938" rIns="121877" bIns="60938" rtlCol="0">
            <a:spAutoFit/>
          </a:bodyPr>
          <a:lstStyle/>
          <a:p>
            <a:pPr algn="ctr" defTabSz="1218720"/>
            <a:r>
              <a:rPr lang="en-US" sz="3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1380" y="769864"/>
            <a:ext cx="7918288" cy="2092880"/>
          </a:xfrm>
          <a:prstGeom prst="rect">
            <a:avLst/>
          </a:prstGeom>
        </p:spPr>
        <p:txBody>
          <a:bodyPr wrap="square" lIns="121877" tIns="60938" rIns="121877" bIns="60938">
            <a:spAutoFit/>
          </a:bodyPr>
          <a:lstStyle/>
          <a:p>
            <a:pPr algn="ctr" defTabSz="1218720"/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55573" y="3238711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6728" y="3236979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5573" y="4805206"/>
            <a:ext cx="3799544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Con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96728" y="4850545"/>
            <a:ext cx="3865165" cy="1379681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77" tIns="60938" rIns="121877" bIns="60938" rtlCol="0" anchor="ctr"/>
          <a:lstStyle/>
          <a:p>
            <a:pPr algn="ctr" defTabSz="121872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Con </a:t>
            </a:r>
            <a:r>
              <a:rPr lang="en-US" sz="4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10322784" y="6184867"/>
            <a:ext cx="768085" cy="57606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6000" y="280003"/>
            <a:ext cx="7346784" cy="209288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4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51584" y="2905756"/>
            <a:ext cx="3648405" cy="133577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80044" y="2948947"/>
            <a:ext cx="3648405" cy="133577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7180" y="4589503"/>
            <a:ext cx="3648405" cy="1335775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80044" y="4589503"/>
            <a:ext cx="3648405" cy="1296120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4FB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-15758" y="0"/>
            <a:ext cx="1220775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35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27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691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5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smtClean="0"/>
              <a:t>	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12 năm2022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  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968</Words>
  <Application>Microsoft Office PowerPoint</Application>
  <PresentationFormat>Custom</PresentationFormat>
  <Paragraphs>187</Paragraphs>
  <Slides>30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1_Office Theme</vt:lpstr>
      <vt:lpstr>Office Theme</vt:lpstr>
      <vt:lpstr>3_Office Theme</vt:lpstr>
      <vt:lpstr>4_Office Theme</vt:lpstr>
      <vt:lpstr>5_Office Theme</vt:lpstr>
      <vt:lpstr>Default Design</vt:lpstr>
      <vt:lpstr>3_Office 主题​​</vt:lpstr>
      <vt:lpstr>1_Office 主题</vt:lpstr>
      <vt:lpstr>千图网拥有20W+精美PPT模板 更多PPT模板下载至：www.58pic.com/office/ppt​​</vt:lpstr>
      <vt:lpstr>1_千图网拥有20W+精美PPT模板 更多PPT模板下载至：www.58pic.com/office/ppt​​</vt:lpstr>
      <vt:lpstr>2_千图网拥有20W+精美PPT模板 更多PPT模板下载至：www.58pic.com/office/ppt​​</vt:lpstr>
      <vt:lpstr>2_Office 主题</vt:lpstr>
      <vt:lpstr>2_Office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Windows 10</cp:lastModifiedBy>
  <cp:revision>64</cp:revision>
  <dcterms:created xsi:type="dcterms:W3CDTF">2021-05-21T10:43:38Z</dcterms:created>
  <dcterms:modified xsi:type="dcterms:W3CDTF">2022-01-03T12:52:39Z</dcterms:modified>
</cp:coreProperties>
</file>